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74" r:id="rId4"/>
    <p:sldMasterId id="2147483721" r:id="rId5"/>
    <p:sldMasterId id="2147483733" r:id="rId6"/>
  </p:sldMasterIdLst>
  <p:notesMasterIdLst>
    <p:notesMasterId r:id="rId56"/>
  </p:notesMasterIdLst>
  <p:sldIdLst>
    <p:sldId id="317" r:id="rId7"/>
    <p:sldId id="318" r:id="rId8"/>
    <p:sldId id="330" r:id="rId9"/>
    <p:sldId id="331" r:id="rId10"/>
    <p:sldId id="332" r:id="rId11"/>
    <p:sldId id="319" r:id="rId12"/>
    <p:sldId id="320" r:id="rId13"/>
    <p:sldId id="305" r:id="rId14"/>
    <p:sldId id="307" r:id="rId15"/>
    <p:sldId id="310" r:id="rId16"/>
    <p:sldId id="309" r:id="rId17"/>
    <p:sldId id="312" r:id="rId18"/>
    <p:sldId id="315" r:id="rId19"/>
    <p:sldId id="298" r:id="rId20"/>
    <p:sldId id="263" r:id="rId21"/>
    <p:sldId id="275" r:id="rId22"/>
    <p:sldId id="276" r:id="rId23"/>
    <p:sldId id="265" r:id="rId24"/>
    <p:sldId id="277" r:id="rId25"/>
    <p:sldId id="266" r:id="rId26"/>
    <p:sldId id="278" r:id="rId27"/>
    <p:sldId id="267" r:id="rId28"/>
    <p:sldId id="279" r:id="rId29"/>
    <p:sldId id="268" r:id="rId30"/>
    <p:sldId id="280" r:id="rId31"/>
    <p:sldId id="269" r:id="rId32"/>
    <p:sldId id="281" r:id="rId33"/>
    <p:sldId id="264" r:id="rId34"/>
    <p:sldId id="282" r:id="rId35"/>
    <p:sldId id="270" r:id="rId36"/>
    <p:sldId id="283" r:id="rId37"/>
    <p:sldId id="271" r:id="rId38"/>
    <p:sldId id="284" r:id="rId39"/>
    <p:sldId id="272" r:id="rId40"/>
    <p:sldId id="285" r:id="rId41"/>
    <p:sldId id="273" r:id="rId42"/>
    <p:sldId id="286" r:id="rId43"/>
    <p:sldId id="274" r:id="rId44"/>
    <p:sldId id="287" r:id="rId45"/>
    <p:sldId id="259" r:id="rId46"/>
    <p:sldId id="321" r:id="rId47"/>
    <p:sldId id="322" r:id="rId48"/>
    <p:sldId id="323" r:id="rId49"/>
    <p:sldId id="324" r:id="rId50"/>
    <p:sldId id="325" r:id="rId51"/>
    <p:sldId id="326" r:id="rId52"/>
    <p:sldId id="316" r:id="rId53"/>
    <p:sldId id="329" r:id="rId54"/>
    <p:sldId id="328"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4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4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4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010B"/>
    <a:srgbClr val="191963"/>
    <a:srgbClr val="6600CC"/>
    <a:srgbClr val="990033"/>
    <a:srgbClr val="BA00BA"/>
    <a:srgbClr val="002A1F"/>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3" d="100"/>
          <a:sy n="103" d="100"/>
        </p:scale>
        <p:origin x="1408"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8909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890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909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8909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46B4FA0-0370-3B41-B492-3D67DEB4542E}" type="slidenum">
              <a:rPr lang="en-US"/>
              <a:pPr/>
              <a:t>‹#›</a:t>
            </a:fld>
            <a:endParaRPr lang="en-US"/>
          </a:p>
        </p:txBody>
      </p:sp>
    </p:spTree>
    <p:extLst>
      <p:ext uri="{BB962C8B-B14F-4D97-AF65-F5344CB8AC3E}">
        <p14:creationId xmlns:p14="http://schemas.microsoft.com/office/powerpoint/2010/main" val="1221676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0B9BA57-8B6C-2841-A34D-0A1815543878}" type="slidenum">
              <a:rPr lang="en-US" sz="1200">
                <a:solidFill>
                  <a:srgbClr val="000000"/>
                </a:solidFill>
              </a:rPr>
              <a:pPr eaLnBrk="1" hangingPunct="1"/>
              <a:t>1</a:t>
            </a:fld>
            <a:endParaRPr lang="en-US" sz="1200">
              <a:solidFill>
                <a:srgbClr val="000000"/>
              </a:solidFill>
            </a:endParaRPr>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1D704C7-6FC3-3C42-80BB-A6D02CD3338C}" type="slidenum">
              <a:rPr lang="en-US" sz="1200"/>
              <a:pPr eaLnBrk="1" hangingPunct="1"/>
              <a:t>10</a:t>
            </a:fld>
            <a:endParaRPr lang="en-US" sz="1200"/>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5DB67D6D-F296-154E-9B3B-94DEC4D97742}" type="slidenum">
              <a:rPr lang="en-US" sz="1200"/>
              <a:pPr eaLnBrk="1" hangingPunct="1"/>
              <a:t>11</a:t>
            </a:fld>
            <a:endParaRPr lang="en-US" sz="1200"/>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F6CDDF-F18F-2D46-B2E7-FB815B6B7529}" type="slidenum">
              <a:rPr lang="en-US" sz="1200"/>
              <a:pPr eaLnBrk="1" hangingPunct="1"/>
              <a:t>12</a:t>
            </a:fld>
            <a:endParaRPr lang="en-US" sz="1200"/>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4E2474C-3AE3-2845-9F21-B420126FD07C}" type="slidenum">
              <a:rPr lang="en-US" sz="1200"/>
              <a:pPr eaLnBrk="1" hangingPunct="1"/>
              <a:t>13</a:t>
            </a:fld>
            <a:endParaRPr lang="en-US" sz="1200"/>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EE48CB-245F-3343-B4BD-DC0F981F4DB9}" type="slidenum">
              <a:rPr lang="en-US" sz="1200"/>
              <a:pPr eaLnBrk="1" hangingPunct="1"/>
              <a:t>14</a:t>
            </a:fld>
            <a:endParaRPr lang="en-US" sz="1200"/>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8BA0C6F-D739-EB48-9E32-181AC98441B4}" type="slidenum">
              <a:rPr lang="en-US" sz="1200"/>
              <a:pPr eaLnBrk="1" hangingPunct="1"/>
              <a:t>15</a:t>
            </a:fld>
            <a:endParaRPr lang="en-US" sz="1200"/>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6C1E0B4-8FC1-BA49-B7E8-1B534BF63657}" type="slidenum">
              <a:rPr lang="en-US" sz="1200"/>
              <a:pPr eaLnBrk="1" hangingPunct="1"/>
              <a:t>16</a:t>
            </a:fld>
            <a:endParaRPr lang="en-US" sz="120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80ECE1B-CD5F-2040-A677-08B3FAA94A55}" type="slidenum">
              <a:rPr lang="en-US" sz="1200"/>
              <a:pPr eaLnBrk="1" hangingPunct="1"/>
              <a:t>17</a:t>
            </a:fld>
            <a:endParaRPr lang="en-US" sz="1200"/>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9444A58-24A3-FF45-97F2-782CCEBD30BC}" type="slidenum">
              <a:rPr lang="en-US" sz="1200"/>
              <a:pPr eaLnBrk="1" hangingPunct="1"/>
              <a:t>18</a:t>
            </a:fld>
            <a:endParaRPr lang="en-US" sz="1200"/>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445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47DE92F-B296-F048-8152-FE0DB905F38E}" type="slidenum">
              <a:rPr lang="en-US" sz="1200"/>
              <a:pPr eaLnBrk="1" hangingPunct="1"/>
              <a:t>19</a:t>
            </a:fld>
            <a:endParaRPr lang="en-US" sz="120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71295B2-5475-8A4C-A520-70311542F64E}" type="slidenum">
              <a:rPr lang="en-US" sz="1200">
                <a:solidFill>
                  <a:srgbClr val="000000"/>
                </a:solidFill>
              </a:rPr>
              <a:pPr eaLnBrk="1" hangingPunct="1"/>
              <a:t>2</a:t>
            </a:fld>
            <a:endParaRPr lang="en-US" sz="1200">
              <a:solidFill>
                <a:srgbClr val="000000"/>
              </a:solidFill>
            </a:endParaRPr>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34BE331-03E1-8047-9DFE-816F0059A20B}" type="slidenum">
              <a:rPr lang="en-US" sz="1200"/>
              <a:pPr eaLnBrk="1" hangingPunct="1"/>
              <a:t>20</a:t>
            </a:fld>
            <a:endParaRPr lang="en-US" sz="1200"/>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E0BD1E6-48FC-DE4D-9A3E-3B9FC9BDAF39}" type="slidenum">
              <a:rPr lang="en-US" sz="1200"/>
              <a:pPr eaLnBrk="1" hangingPunct="1"/>
              <a:t>21</a:t>
            </a:fld>
            <a:endParaRPr lang="en-US" sz="120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1156F56-039F-E843-BBB6-A118AB5A2B67}" type="slidenum">
              <a:rPr lang="en-US" sz="1200"/>
              <a:pPr eaLnBrk="1" hangingPunct="1"/>
              <a:t>22</a:t>
            </a:fld>
            <a:endParaRPr lang="en-US" sz="1200"/>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7D760EF-F78E-354D-B2B9-998E8EA020F8}" type="slidenum">
              <a:rPr lang="en-US" sz="1200"/>
              <a:pPr eaLnBrk="1" hangingPunct="1"/>
              <a:t>23</a:t>
            </a:fld>
            <a:endParaRPr lang="en-US" sz="1200"/>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2BF59C4-0D4F-2B4B-B125-00227FCD1D01}" type="slidenum">
              <a:rPr lang="en-US" sz="1200"/>
              <a:pPr eaLnBrk="1" hangingPunct="1"/>
              <a:t>24</a:t>
            </a:fld>
            <a:endParaRPr lang="en-US" sz="1200"/>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97BF1BD-3895-7E44-9AA5-C7C57EA3A257}" type="slidenum">
              <a:rPr lang="en-US" sz="1200"/>
              <a:pPr eaLnBrk="1" hangingPunct="1"/>
              <a:t>25</a:t>
            </a:fld>
            <a:endParaRPr lang="en-US" sz="1200"/>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842A939-EBE9-AF41-AE5D-0E216B134C44}" type="slidenum">
              <a:rPr lang="en-US" sz="1200"/>
              <a:pPr eaLnBrk="1" hangingPunct="1"/>
              <a:t>26</a:t>
            </a:fld>
            <a:endParaRPr lang="en-US" sz="1200"/>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F4F61D2-67EB-DE4D-BB4F-B1180B9BD8A9}" type="slidenum">
              <a:rPr lang="en-US" sz="1200"/>
              <a:pPr eaLnBrk="1" hangingPunct="1"/>
              <a:t>27</a:t>
            </a:fld>
            <a:endParaRPr lang="en-US" sz="1200"/>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CC920E5-7E9D-A247-873D-EC21F0E00B8C}" type="slidenum">
              <a:rPr lang="en-US" sz="1200"/>
              <a:pPr eaLnBrk="1" hangingPunct="1"/>
              <a:t>28</a:t>
            </a:fld>
            <a:endParaRPr lang="en-US" sz="1200"/>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B26157C-1241-7D44-88E7-D156986851F6}" type="slidenum">
              <a:rPr lang="en-US" sz="1200"/>
              <a:pPr eaLnBrk="1" hangingPunct="1"/>
              <a:t>29</a:t>
            </a:fld>
            <a:endParaRPr lang="en-US" sz="1200"/>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BF92E-40DC-EBFF-2F38-12A19E6DC22D}"/>
            </a:ext>
          </a:extLst>
        </p:cNvPr>
        <p:cNvGrpSpPr/>
        <p:nvPr/>
      </p:nvGrpSpPr>
      <p:grpSpPr>
        <a:xfrm>
          <a:off x="0" y="0"/>
          <a:ext cx="0" cy="0"/>
          <a:chOff x="0" y="0"/>
          <a:chExt cx="0" cy="0"/>
        </a:xfrm>
      </p:grpSpPr>
      <p:sp>
        <p:nvSpPr>
          <p:cNvPr id="62465" name="Rectangle 7">
            <a:extLst>
              <a:ext uri="{FF2B5EF4-FFF2-40B4-BE49-F238E27FC236}">
                <a16:creationId xmlns:a16="http://schemas.microsoft.com/office/drawing/2014/main" id="{417BB1EF-3ADF-5D8E-54E2-BEDAB9D107ED}"/>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71295B2-5475-8A4C-A520-70311542F64E}" type="slidenum">
              <a:rPr lang="en-US" sz="1200">
                <a:solidFill>
                  <a:srgbClr val="000000"/>
                </a:solidFill>
              </a:rPr>
              <a:pPr eaLnBrk="1" hangingPunct="1"/>
              <a:t>3</a:t>
            </a:fld>
            <a:endParaRPr lang="en-US" sz="1200">
              <a:solidFill>
                <a:srgbClr val="000000"/>
              </a:solidFill>
            </a:endParaRPr>
          </a:p>
        </p:txBody>
      </p:sp>
      <p:sp>
        <p:nvSpPr>
          <p:cNvPr id="62466" name="Rectangle 2">
            <a:extLst>
              <a:ext uri="{FF2B5EF4-FFF2-40B4-BE49-F238E27FC236}">
                <a16:creationId xmlns:a16="http://schemas.microsoft.com/office/drawing/2014/main" id="{314D258F-6C6A-F87B-C27A-23AEA127B92A}"/>
              </a:ext>
            </a:extLst>
          </p:cNvPr>
          <p:cNvSpPr>
            <a:spLocks noGrp="1" noRot="1" noChangeAspect="1" noChangeArrowheads="1"/>
          </p:cNvSpPr>
          <p:nvPr>
            <p:ph type="sldImg"/>
          </p:nvPr>
        </p:nvSpPr>
        <p:spPr>
          <a:solidFill>
            <a:srgbClr val="FFFFFF"/>
          </a:solidFill>
          <a:ln/>
        </p:spPr>
      </p:sp>
      <p:sp>
        <p:nvSpPr>
          <p:cNvPr id="62467" name="Rectangle 3">
            <a:extLst>
              <a:ext uri="{FF2B5EF4-FFF2-40B4-BE49-F238E27FC236}">
                <a16:creationId xmlns:a16="http://schemas.microsoft.com/office/drawing/2014/main" id="{556D72CD-CA32-C718-D287-197C2402390C}"/>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42440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D84B00F-0536-F84E-A0F8-08E21344F443}" type="slidenum">
              <a:rPr lang="en-US" sz="1200"/>
              <a:pPr eaLnBrk="1" hangingPunct="1"/>
              <a:t>30</a:t>
            </a:fld>
            <a:endParaRPr lang="en-US" sz="1200"/>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D02C77D-4AC2-684A-9F41-EA67C1684675}" type="slidenum">
              <a:rPr lang="en-US" sz="1200"/>
              <a:pPr eaLnBrk="1" hangingPunct="1"/>
              <a:t>31</a:t>
            </a:fld>
            <a:endParaRPr lang="en-US" sz="1200"/>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0E216A3-19C6-EF4E-B3EF-D29A739C6926}" type="slidenum">
              <a:rPr lang="en-US" sz="1200"/>
              <a:pPr eaLnBrk="1" hangingPunct="1"/>
              <a:t>32</a:t>
            </a:fld>
            <a:endParaRPr lang="en-US" sz="1200"/>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3A56A31-F441-6A4A-9790-967DAE9A6DE5}" type="slidenum">
              <a:rPr lang="en-US" sz="1200"/>
              <a:pPr eaLnBrk="1" hangingPunct="1"/>
              <a:t>33</a:t>
            </a:fld>
            <a:endParaRPr lang="en-US" sz="1200"/>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316DB1B-C528-424B-B6D4-C837329EA5B7}" type="slidenum">
              <a:rPr lang="en-US" sz="1200"/>
              <a:pPr eaLnBrk="1" hangingPunct="1"/>
              <a:t>34</a:t>
            </a:fld>
            <a:endParaRPr lang="en-US" sz="1200"/>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E1D3E2C-D31A-7F4E-B9D2-4D03AA7C41BE}" type="slidenum">
              <a:rPr lang="en-US" sz="1200"/>
              <a:pPr eaLnBrk="1" hangingPunct="1"/>
              <a:t>35</a:t>
            </a:fld>
            <a:endParaRPr lang="en-US" sz="1200"/>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389BA85-0AB6-0D49-9FA8-74A4E2454C26}" type="slidenum">
              <a:rPr lang="en-US" sz="1200"/>
              <a:pPr eaLnBrk="1" hangingPunct="1"/>
              <a:t>36</a:t>
            </a:fld>
            <a:endParaRPr lang="en-US" sz="1200"/>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600D90D-C2B5-4A4F-8D4F-3583FFFC0958}" type="slidenum">
              <a:rPr lang="en-US" sz="1200"/>
              <a:pPr eaLnBrk="1" hangingPunct="1"/>
              <a:t>37</a:t>
            </a:fld>
            <a:endParaRPr lang="en-US" sz="1200"/>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CEF8D5C-61A1-3948-BD19-F0BAADC9F7BE}" type="slidenum">
              <a:rPr lang="en-US" sz="1200"/>
              <a:pPr eaLnBrk="1" hangingPunct="1"/>
              <a:t>38</a:t>
            </a:fld>
            <a:endParaRPr lang="en-US" sz="1200"/>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B473D54-20B8-4044-A526-282AE56CB15B}" type="slidenum">
              <a:rPr lang="en-US" sz="1200"/>
              <a:pPr eaLnBrk="1" hangingPunct="1"/>
              <a:t>39</a:t>
            </a:fld>
            <a:endParaRPr lang="en-US" sz="1200"/>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6411-8A16-C580-C42E-0137ECE7A1C2}"/>
            </a:ext>
          </a:extLst>
        </p:cNvPr>
        <p:cNvGrpSpPr/>
        <p:nvPr/>
      </p:nvGrpSpPr>
      <p:grpSpPr>
        <a:xfrm>
          <a:off x="0" y="0"/>
          <a:ext cx="0" cy="0"/>
          <a:chOff x="0" y="0"/>
          <a:chExt cx="0" cy="0"/>
        </a:xfrm>
      </p:grpSpPr>
      <p:sp>
        <p:nvSpPr>
          <p:cNvPr id="62465" name="Rectangle 7">
            <a:extLst>
              <a:ext uri="{FF2B5EF4-FFF2-40B4-BE49-F238E27FC236}">
                <a16:creationId xmlns:a16="http://schemas.microsoft.com/office/drawing/2014/main" id="{5BB48E40-9548-5595-1E26-611C1F640344}"/>
              </a:ext>
            </a:extLst>
          </p:cNvPr>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71295B2-5475-8A4C-A520-70311542F64E}" type="slidenum">
              <a:rPr lang="en-US" sz="1200">
                <a:solidFill>
                  <a:srgbClr val="000000"/>
                </a:solidFill>
              </a:rPr>
              <a:pPr eaLnBrk="1" hangingPunct="1"/>
              <a:t>4</a:t>
            </a:fld>
            <a:endParaRPr lang="en-US" sz="1200">
              <a:solidFill>
                <a:srgbClr val="000000"/>
              </a:solidFill>
            </a:endParaRPr>
          </a:p>
        </p:txBody>
      </p:sp>
      <p:sp>
        <p:nvSpPr>
          <p:cNvPr id="62466" name="Rectangle 2">
            <a:extLst>
              <a:ext uri="{FF2B5EF4-FFF2-40B4-BE49-F238E27FC236}">
                <a16:creationId xmlns:a16="http://schemas.microsoft.com/office/drawing/2014/main" id="{5127CE32-51D4-1A92-E539-8746DCD394C4}"/>
              </a:ext>
            </a:extLst>
          </p:cNvPr>
          <p:cNvSpPr>
            <a:spLocks noGrp="1" noRot="1" noChangeAspect="1" noChangeArrowheads="1"/>
          </p:cNvSpPr>
          <p:nvPr>
            <p:ph type="sldImg"/>
          </p:nvPr>
        </p:nvSpPr>
        <p:spPr>
          <a:solidFill>
            <a:srgbClr val="FFFFFF"/>
          </a:solidFill>
          <a:ln/>
        </p:spPr>
      </p:sp>
      <p:sp>
        <p:nvSpPr>
          <p:cNvPr id="62467" name="Rectangle 3">
            <a:extLst>
              <a:ext uri="{FF2B5EF4-FFF2-40B4-BE49-F238E27FC236}">
                <a16:creationId xmlns:a16="http://schemas.microsoft.com/office/drawing/2014/main" id="{E3A520B8-15FF-16FC-B1FF-27BD0E26F2F0}"/>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83744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657D41-8752-AB41-B253-FEF83354534A}" type="slidenum">
              <a:rPr lang="en-US" sz="1200"/>
              <a:pPr eaLnBrk="1" hangingPunct="1"/>
              <a:t>40</a:t>
            </a:fld>
            <a:endParaRPr lang="en-US" sz="1200"/>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8EE9B799-22E7-934A-A84B-F1232C271B6D}" type="slidenum">
              <a:rPr lang="zh-CN" altLang="en-US" sz="1200">
                <a:solidFill>
                  <a:srgbClr val="000000"/>
                </a:solidFill>
                <a:cs typeface="Times New Roman" charset="0"/>
              </a:rPr>
              <a:pPr algn="r" eaLnBrk="1" hangingPunct="1"/>
              <a:t>41</a:t>
            </a:fld>
            <a:endParaRPr lang="en-US" altLang="zh-CN" sz="1200">
              <a:solidFill>
                <a:srgbClr val="000000"/>
              </a:solidFill>
              <a:cs typeface="Times New Roman" charset="0"/>
            </a:endParaRPr>
          </a:p>
        </p:txBody>
      </p:sp>
      <p:sp>
        <p:nvSpPr>
          <p:cNvPr id="135171"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3517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D3A40E7-5745-9C49-A472-1AC16FE253D1}" type="slidenum">
              <a:rPr lang="zh-CN" altLang="en-US" sz="1200">
                <a:solidFill>
                  <a:srgbClr val="000000"/>
                </a:solidFill>
                <a:cs typeface="Times New Roman" charset="0"/>
              </a:rPr>
              <a:pPr algn="r" eaLnBrk="1" hangingPunct="1"/>
              <a:t>42</a:t>
            </a:fld>
            <a:endParaRPr lang="en-US" altLang="zh-CN" sz="1200">
              <a:solidFill>
                <a:srgbClr val="000000"/>
              </a:solidFill>
              <a:cs typeface="Times New Roman" charset="0"/>
            </a:endParaRPr>
          </a:p>
        </p:txBody>
      </p:sp>
      <p:sp>
        <p:nvSpPr>
          <p:cNvPr id="137219"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372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725612A4-DF6D-F94C-A23F-A51C101D975D}" type="slidenum">
              <a:rPr lang="zh-CN" altLang="en-US" sz="1200">
                <a:solidFill>
                  <a:srgbClr val="000000"/>
                </a:solidFill>
                <a:cs typeface="Times New Roman" charset="0"/>
              </a:rPr>
              <a:pPr algn="r" eaLnBrk="1" hangingPunct="1"/>
              <a:t>43</a:t>
            </a:fld>
            <a:endParaRPr lang="en-US" altLang="zh-CN" sz="1200">
              <a:solidFill>
                <a:srgbClr val="000000"/>
              </a:solidFill>
              <a:cs typeface="Times New Roman" charset="0"/>
            </a:endParaRPr>
          </a:p>
        </p:txBody>
      </p:sp>
      <p:sp>
        <p:nvSpPr>
          <p:cNvPr id="139267"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3926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55178E51-E8E6-8A45-A5DC-B22FFE1388DB}" type="slidenum">
              <a:rPr lang="zh-CN" altLang="en-US" sz="1200">
                <a:solidFill>
                  <a:srgbClr val="000000"/>
                </a:solidFill>
                <a:cs typeface="Times New Roman" charset="0"/>
              </a:rPr>
              <a:pPr algn="r" eaLnBrk="1" hangingPunct="1"/>
              <a:t>44</a:t>
            </a:fld>
            <a:endParaRPr lang="en-US" altLang="zh-CN" sz="1200">
              <a:solidFill>
                <a:srgbClr val="000000"/>
              </a:solidFill>
              <a:cs typeface="Times New Roman" charset="0"/>
            </a:endParaRPr>
          </a:p>
        </p:txBody>
      </p:sp>
      <p:sp>
        <p:nvSpPr>
          <p:cNvPr id="141315"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4131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C49BDCC6-913C-2B48-B32E-EAD1D81B40EE}" type="slidenum">
              <a:rPr lang="zh-CN" altLang="en-US" sz="1200">
                <a:solidFill>
                  <a:srgbClr val="000000"/>
                </a:solidFill>
                <a:cs typeface="Times New Roman" charset="0"/>
              </a:rPr>
              <a:pPr algn="r" eaLnBrk="1" hangingPunct="1"/>
              <a:t>45</a:t>
            </a:fld>
            <a:endParaRPr lang="en-US" altLang="zh-CN" sz="1200">
              <a:solidFill>
                <a:srgbClr val="000000"/>
              </a:solidFill>
              <a:cs typeface="Times New Roman" charset="0"/>
            </a:endParaRPr>
          </a:p>
        </p:txBody>
      </p:sp>
      <p:sp>
        <p:nvSpPr>
          <p:cNvPr id="143363"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4336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8B9FA9AC-026A-4E47-8086-839367D11CE0}" type="slidenum">
              <a:rPr lang="zh-CN" altLang="en-US" sz="1200">
                <a:solidFill>
                  <a:srgbClr val="000000"/>
                </a:solidFill>
                <a:cs typeface="Times New Roman" charset="0"/>
              </a:rPr>
              <a:pPr algn="r" eaLnBrk="1" hangingPunct="1"/>
              <a:t>46</a:t>
            </a:fld>
            <a:endParaRPr lang="en-US" altLang="zh-CN" sz="1200">
              <a:solidFill>
                <a:srgbClr val="000000"/>
              </a:solidFill>
              <a:cs typeface="Times New Roman" charset="0"/>
            </a:endParaRPr>
          </a:p>
        </p:txBody>
      </p:sp>
      <p:sp>
        <p:nvSpPr>
          <p:cNvPr id="145411"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4541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DBB8B33-7A90-874D-923D-75F1D9EE7DA7}" type="slidenum">
              <a:rPr lang="zh-CN" altLang="en-US" sz="1200"/>
              <a:pPr eaLnBrk="1" hangingPunct="1"/>
              <a:t>47</a:t>
            </a:fld>
            <a:endParaRPr lang="en-US" altLang="zh-CN" sz="1200"/>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48</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Survey </a:t>
            </a:r>
            <a:r>
              <a:rPr lang="en-US" dirty="0">
                <a:latin typeface="Arial" charset="0"/>
              </a:rPr>
              <a:t>link 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1B928-E35B-3F2B-A844-A53677A4A73B}"/>
            </a:ext>
          </a:extLst>
        </p:cNvPr>
        <p:cNvGrpSpPr/>
        <p:nvPr/>
      </p:nvGrpSpPr>
      <p:grpSpPr>
        <a:xfrm>
          <a:off x="0" y="0"/>
          <a:ext cx="0" cy="0"/>
          <a:chOff x="0" y="0"/>
          <a:chExt cx="0" cy="0"/>
        </a:xfrm>
      </p:grpSpPr>
      <p:sp>
        <p:nvSpPr>
          <p:cNvPr id="62465" name="Rectangle 7">
            <a:extLst>
              <a:ext uri="{FF2B5EF4-FFF2-40B4-BE49-F238E27FC236}">
                <a16:creationId xmlns:a16="http://schemas.microsoft.com/office/drawing/2014/main" id="{4194A91B-6BE7-8336-18CC-42751DA36A3C}"/>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71295B2-5475-8A4C-A520-70311542F64E}" type="slidenum">
              <a:rPr lang="en-US" sz="1200">
                <a:solidFill>
                  <a:srgbClr val="000000"/>
                </a:solidFill>
              </a:rPr>
              <a:pPr eaLnBrk="1" hangingPunct="1"/>
              <a:t>5</a:t>
            </a:fld>
            <a:endParaRPr lang="en-US" sz="1200">
              <a:solidFill>
                <a:srgbClr val="000000"/>
              </a:solidFill>
            </a:endParaRPr>
          </a:p>
        </p:txBody>
      </p:sp>
      <p:sp>
        <p:nvSpPr>
          <p:cNvPr id="62466" name="Rectangle 2">
            <a:extLst>
              <a:ext uri="{FF2B5EF4-FFF2-40B4-BE49-F238E27FC236}">
                <a16:creationId xmlns:a16="http://schemas.microsoft.com/office/drawing/2014/main" id="{3E50960C-2129-7C02-0B74-A508D172D7B6}"/>
              </a:ext>
            </a:extLst>
          </p:cNvPr>
          <p:cNvSpPr>
            <a:spLocks noGrp="1" noRot="1" noChangeAspect="1" noChangeArrowheads="1"/>
          </p:cNvSpPr>
          <p:nvPr>
            <p:ph type="sldImg"/>
          </p:nvPr>
        </p:nvSpPr>
        <p:spPr>
          <a:solidFill>
            <a:srgbClr val="FFFFFF"/>
          </a:solidFill>
          <a:ln/>
        </p:spPr>
      </p:sp>
      <p:sp>
        <p:nvSpPr>
          <p:cNvPr id="62467" name="Rectangle 3">
            <a:extLst>
              <a:ext uri="{FF2B5EF4-FFF2-40B4-BE49-F238E27FC236}">
                <a16:creationId xmlns:a16="http://schemas.microsoft.com/office/drawing/2014/main" id="{D1628074-0716-A4CE-A563-E862B84D3007}"/>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8743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82EFD88-273E-A74D-A429-1ED317AA51BB}" type="slidenum">
              <a:rPr lang="en-US" sz="1200">
                <a:solidFill>
                  <a:srgbClr val="000000"/>
                </a:solidFill>
              </a:rPr>
              <a:pPr eaLnBrk="1" hangingPunct="1"/>
              <a:t>6</a:t>
            </a:fld>
            <a:endParaRPr lang="en-US" sz="1200">
              <a:solidFill>
                <a:srgbClr val="000000"/>
              </a:solidFill>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BFD5A84-5CE5-DE4B-AD4F-1B70428124C9}" type="slidenum">
              <a:rPr lang="en-US" sz="1200">
                <a:solidFill>
                  <a:srgbClr val="000000"/>
                </a:solidFill>
              </a:rPr>
              <a:pPr eaLnBrk="1" hangingPunct="1"/>
              <a:t>7</a:t>
            </a:fld>
            <a:endParaRPr lang="en-US" sz="1200">
              <a:solidFill>
                <a:srgbClr val="000000"/>
              </a:solidFill>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77D89A-4611-AA41-B325-DA490A2A70D9}" type="slidenum">
              <a:rPr lang="en-US" sz="1200"/>
              <a:pPr eaLnBrk="1" hangingPunct="1"/>
              <a:t>8</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A46732D-2CDF-FC41-BCD0-C2625902A7FD}" type="slidenum">
              <a:rPr lang="en-US" sz="1200"/>
              <a:pPr eaLnBrk="1" hangingPunct="1"/>
              <a:t>9</a:t>
            </a:fld>
            <a:endParaRPr lang="en-US" sz="1200"/>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E61F11-15F0-2C49-87E0-083D78156BF3}" type="slidenum">
              <a:rPr lang="en-US"/>
              <a:pPr/>
              <a:t>‹#›</a:t>
            </a:fld>
            <a:endParaRPr lang="en-US"/>
          </a:p>
        </p:txBody>
      </p:sp>
    </p:spTree>
    <p:extLst>
      <p:ext uri="{BB962C8B-B14F-4D97-AF65-F5344CB8AC3E}">
        <p14:creationId xmlns:p14="http://schemas.microsoft.com/office/powerpoint/2010/main" val="79642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E89EB4-91E1-1642-A110-FC9AA1BEF0C7}" type="slidenum">
              <a:rPr lang="en-US"/>
              <a:pPr/>
              <a:t>‹#›</a:t>
            </a:fld>
            <a:endParaRPr lang="en-US"/>
          </a:p>
        </p:txBody>
      </p:sp>
    </p:spTree>
    <p:extLst>
      <p:ext uri="{BB962C8B-B14F-4D97-AF65-F5344CB8AC3E}">
        <p14:creationId xmlns:p14="http://schemas.microsoft.com/office/powerpoint/2010/main" val="292851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FFFA99-EB8D-9C48-81DC-BA7012BBE1E4}" type="slidenum">
              <a:rPr lang="en-US"/>
              <a:pPr/>
              <a:t>‹#›</a:t>
            </a:fld>
            <a:endParaRPr lang="en-US"/>
          </a:p>
        </p:txBody>
      </p:sp>
    </p:spTree>
    <p:extLst>
      <p:ext uri="{BB962C8B-B14F-4D97-AF65-F5344CB8AC3E}">
        <p14:creationId xmlns:p14="http://schemas.microsoft.com/office/powerpoint/2010/main" val="117085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B1D579-7A8B-4A4C-9047-769F2BFC0244}" type="slidenum">
              <a:rPr lang="en-US"/>
              <a:pPr/>
              <a:t>‹#›</a:t>
            </a:fld>
            <a:endParaRPr lang="en-US"/>
          </a:p>
        </p:txBody>
      </p:sp>
    </p:spTree>
    <p:extLst>
      <p:ext uri="{BB962C8B-B14F-4D97-AF65-F5344CB8AC3E}">
        <p14:creationId xmlns:p14="http://schemas.microsoft.com/office/powerpoint/2010/main" val="35665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1160A903-F493-CE4C-8B7C-9175278ABEDA}" type="slidenum">
              <a:rPr lang="en-US"/>
              <a:pPr/>
              <a:t>‹#›</a:t>
            </a:fld>
            <a:endParaRPr lang="en-US"/>
          </a:p>
        </p:txBody>
      </p:sp>
    </p:spTree>
    <p:extLst>
      <p:ext uri="{BB962C8B-B14F-4D97-AF65-F5344CB8AC3E}">
        <p14:creationId xmlns:p14="http://schemas.microsoft.com/office/powerpoint/2010/main" val="158053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48D8733C-6F33-1845-83ED-C4D3154AC2C5}" type="slidenum">
              <a:rPr lang="en-US"/>
              <a:pPr/>
              <a:t>‹#›</a:t>
            </a:fld>
            <a:endParaRPr lang="en-US"/>
          </a:p>
        </p:txBody>
      </p:sp>
    </p:spTree>
    <p:extLst>
      <p:ext uri="{BB962C8B-B14F-4D97-AF65-F5344CB8AC3E}">
        <p14:creationId xmlns:p14="http://schemas.microsoft.com/office/powerpoint/2010/main" val="204929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D0910BD7-6123-D943-9335-4D22F900479E}" type="slidenum">
              <a:rPr lang="en-US"/>
              <a:pPr/>
              <a:t>‹#›</a:t>
            </a:fld>
            <a:endParaRPr lang="en-US"/>
          </a:p>
        </p:txBody>
      </p:sp>
    </p:spTree>
    <p:extLst>
      <p:ext uri="{BB962C8B-B14F-4D97-AF65-F5344CB8AC3E}">
        <p14:creationId xmlns:p14="http://schemas.microsoft.com/office/powerpoint/2010/main" val="175498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D903E0D9-9CC3-7E48-9F39-31D5B2C9799B}" type="slidenum">
              <a:rPr lang="en-US"/>
              <a:pPr/>
              <a:t>‹#›</a:t>
            </a:fld>
            <a:endParaRPr lang="en-US"/>
          </a:p>
        </p:txBody>
      </p:sp>
    </p:spTree>
    <p:extLst>
      <p:ext uri="{BB962C8B-B14F-4D97-AF65-F5344CB8AC3E}">
        <p14:creationId xmlns:p14="http://schemas.microsoft.com/office/powerpoint/2010/main" val="418486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fld id="{57404C24-7009-C44E-87E0-E7D8225251B8}" type="slidenum">
              <a:rPr lang="en-US"/>
              <a:pPr/>
              <a:t>‹#›</a:t>
            </a:fld>
            <a:endParaRPr lang="en-US"/>
          </a:p>
        </p:txBody>
      </p:sp>
    </p:spTree>
    <p:extLst>
      <p:ext uri="{BB962C8B-B14F-4D97-AF65-F5344CB8AC3E}">
        <p14:creationId xmlns:p14="http://schemas.microsoft.com/office/powerpoint/2010/main" val="186794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fld id="{8B8FBE2E-ED01-6040-97CA-B7BFEFACAF27}" type="slidenum">
              <a:rPr lang="en-US"/>
              <a:pPr/>
              <a:t>‹#›</a:t>
            </a:fld>
            <a:endParaRPr lang="en-US"/>
          </a:p>
        </p:txBody>
      </p:sp>
    </p:spTree>
    <p:extLst>
      <p:ext uri="{BB962C8B-B14F-4D97-AF65-F5344CB8AC3E}">
        <p14:creationId xmlns:p14="http://schemas.microsoft.com/office/powerpoint/2010/main" val="432664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fld id="{0B1FC8F1-34AE-E94A-ACED-A39FD101A33C}" type="slidenum">
              <a:rPr lang="en-US"/>
              <a:pPr/>
              <a:t>‹#›</a:t>
            </a:fld>
            <a:endParaRPr lang="en-US"/>
          </a:p>
        </p:txBody>
      </p:sp>
    </p:spTree>
    <p:extLst>
      <p:ext uri="{BB962C8B-B14F-4D97-AF65-F5344CB8AC3E}">
        <p14:creationId xmlns:p14="http://schemas.microsoft.com/office/powerpoint/2010/main" val="41460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23DDF1-48CD-174F-BB2F-91E38871BB57}" type="slidenum">
              <a:rPr lang="en-US"/>
              <a:pPr/>
              <a:t>‹#›</a:t>
            </a:fld>
            <a:endParaRPr lang="en-US"/>
          </a:p>
        </p:txBody>
      </p:sp>
    </p:spTree>
    <p:extLst>
      <p:ext uri="{BB962C8B-B14F-4D97-AF65-F5344CB8AC3E}">
        <p14:creationId xmlns:p14="http://schemas.microsoft.com/office/powerpoint/2010/main" val="1045986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D548BBC0-A04D-7149-8972-E59F69B03E37}" type="slidenum">
              <a:rPr lang="en-US"/>
              <a:pPr/>
              <a:t>‹#›</a:t>
            </a:fld>
            <a:endParaRPr lang="en-US"/>
          </a:p>
        </p:txBody>
      </p:sp>
    </p:spTree>
    <p:extLst>
      <p:ext uri="{BB962C8B-B14F-4D97-AF65-F5344CB8AC3E}">
        <p14:creationId xmlns:p14="http://schemas.microsoft.com/office/powerpoint/2010/main" val="21764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87670431-3F91-5241-AF51-A251685BC965}" type="slidenum">
              <a:rPr lang="en-US"/>
              <a:pPr/>
              <a:t>‹#›</a:t>
            </a:fld>
            <a:endParaRPr lang="en-US"/>
          </a:p>
        </p:txBody>
      </p:sp>
    </p:spTree>
    <p:extLst>
      <p:ext uri="{BB962C8B-B14F-4D97-AF65-F5344CB8AC3E}">
        <p14:creationId xmlns:p14="http://schemas.microsoft.com/office/powerpoint/2010/main" val="283887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854D2B3E-4E07-8B4B-B6D9-E47800589D14}" type="slidenum">
              <a:rPr lang="en-US"/>
              <a:pPr/>
              <a:t>‹#›</a:t>
            </a:fld>
            <a:endParaRPr lang="en-US"/>
          </a:p>
        </p:txBody>
      </p:sp>
    </p:spTree>
    <p:extLst>
      <p:ext uri="{BB962C8B-B14F-4D97-AF65-F5344CB8AC3E}">
        <p14:creationId xmlns:p14="http://schemas.microsoft.com/office/powerpoint/2010/main" val="1563571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5F79177B-192C-BB4B-BB1A-8418C87E0D0E}" type="slidenum">
              <a:rPr lang="en-US"/>
              <a:pPr/>
              <a:t>‹#›</a:t>
            </a:fld>
            <a:endParaRPr lang="en-US"/>
          </a:p>
        </p:txBody>
      </p:sp>
    </p:spTree>
    <p:extLst>
      <p:ext uri="{BB962C8B-B14F-4D97-AF65-F5344CB8AC3E}">
        <p14:creationId xmlns:p14="http://schemas.microsoft.com/office/powerpoint/2010/main" val="31807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F08B24-9ABC-5F4F-AD14-9DE41C13F187}" type="slidenum">
              <a:rPr lang="zh-CN" altLang="en-US"/>
              <a:pPr/>
              <a:t>‹#›</a:t>
            </a:fld>
            <a:endParaRPr lang="en-US" altLang="zh-CN"/>
          </a:p>
        </p:txBody>
      </p:sp>
    </p:spTree>
    <p:extLst>
      <p:ext uri="{BB962C8B-B14F-4D97-AF65-F5344CB8AC3E}">
        <p14:creationId xmlns:p14="http://schemas.microsoft.com/office/powerpoint/2010/main" val="237207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0FC688-34AF-B34E-9949-B222BC0C84D3}" type="slidenum">
              <a:rPr lang="zh-CN" altLang="en-US"/>
              <a:pPr/>
              <a:t>‹#›</a:t>
            </a:fld>
            <a:endParaRPr lang="en-US" altLang="zh-CN"/>
          </a:p>
        </p:txBody>
      </p:sp>
    </p:spTree>
    <p:extLst>
      <p:ext uri="{BB962C8B-B14F-4D97-AF65-F5344CB8AC3E}">
        <p14:creationId xmlns:p14="http://schemas.microsoft.com/office/powerpoint/2010/main" val="427442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E5BAF-9AAD-C545-A94F-CF03EB704BBA}" type="slidenum">
              <a:rPr lang="zh-CN" altLang="en-US"/>
              <a:pPr/>
              <a:t>‹#›</a:t>
            </a:fld>
            <a:endParaRPr lang="en-US" altLang="zh-CN"/>
          </a:p>
        </p:txBody>
      </p:sp>
    </p:spTree>
    <p:extLst>
      <p:ext uri="{BB962C8B-B14F-4D97-AF65-F5344CB8AC3E}">
        <p14:creationId xmlns:p14="http://schemas.microsoft.com/office/powerpoint/2010/main" val="352234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394E688-0851-D04B-939E-6AA6AB2644A9}" type="slidenum">
              <a:rPr lang="zh-CN" altLang="en-US"/>
              <a:pPr/>
              <a:t>‹#›</a:t>
            </a:fld>
            <a:endParaRPr lang="en-US" altLang="zh-CN"/>
          </a:p>
        </p:txBody>
      </p:sp>
    </p:spTree>
    <p:extLst>
      <p:ext uri="{BB962C8B-B14F-4D97-AF65-F5344CB8AC3E}">
        <p14:creationId xmlns:p14="http://schemas.microsoft.com/office/powerpoint/2010/main" val="247391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1E24526-0B69-B04B-B228-F0755A36CC83}" type="slidenum">
              <a:rPr lang="zh-CN" altLang="en-US"/>
              <a:pPr/>
              <a:t>‹#›</a:t>
            </a:fld>
            <a:endParaRPr lang="en-US" altLang="zh-CN"/>
          </a:p>
        </p:txBody>
      </p:sp>
    </p:spTree>
    <p:extLst>
      <p:ext uri="{BB962C8B-B14F-4D97-AF65-F5344CB8AC3E}">
        <p14:creationId xmlns:p14="http://schemas.microsoft.com/office/powerpoint/2010/main" val="1150740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56903C3-B569-2343-9F86-A8FE4FBFFEFE}" type="slidenum">
              <a:rPr lang="zh-CN" altLang="en-US"/>
              <a:pPr/>
              <a:t>‹#›</a:t>
            </a:fld>
            <a:endParaRPr lang="en-US" altLang="zh-CN"/>
          </a:p>
        </p:txBody>
      </p:sp>
    </p:spTree>
    <p:extLst>
      <p:ext uri="{BB962C8B-B14F-4D97-AF65-F5344CB8AC3E}">
        <p14:creationId xmlns:p14="http://schemas.microsoft.com/office/powerpoint/2010/main" val="20984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527958-7954-2A4A-A5D4-30549A3BAF6E}" type="slidenum">
              <a:rPr lang="en-US"/>
              <a:pPr/>
              <a:t>‹#›</a:t>
            </a:fld>
            <a:endParaRPr lang="en-US"/>
          </a:p>
        </p:txBody>
      </p:sp>
    </p:spTree>
    <p:extLst>
      <p:ext uri="{BB962C8B-B14F-4D97-AF65-F5344CB8AC3E}">
        <p14:creationId xmlns:p14="http://schemas.microsoft.com/office/powerpoint/2010/main" val="247446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F217A4A-933D-8F42-8F9B-C5BACB42DEB9}" type="slidenum">
              <a:rPr lang="zh-CN" altLang="en-US"/>
              <a:pPr/>
              <a:t>‹#›</a:t>
            </a:fld>
            <a:endParaRPr lang="en-US" altLang="zh-CN"/>
          </a:p>
        </p:txBody>
      </p:sp>
    </p:spTree>
    <p:extLst>
      <p:ext uri="{BB962C8B-B14F-4D97-AF65-F5344CB8AC3E}">
        <p14:creationId xmlns:p14="http://schemas.microsoft.com/office/powerpoint/2010/main" val="1647395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98D1E74-1393-4C44-B2AF-72108CD67C23}" type="slidenum">
              <a:rPr lang="zh-CN" altLang="en-US"/>
              <a:pPr/>
              <a:t>‹#›</a:t>
            </a:fld>
            <a:endParaRPr lang="en-US" altLang="zh-CN"/>
          </a:p>
        </p:txBody>
      </p:sp>
    </p:spTree>
    <p:extLst>
      <p:ext uri="{BB962C8B-B14F-4D97-AF65-F5344CB8AC3E}">
        <p14:creationId xmlns:p14="http://schemas.microsoft.com/office/powerpoint/2010/main" val="3945354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9A94807-E1D1-0347-91D7-F03968477529}" type="slidenum">
              <a:rPr lang="zh-CN" altLang="en-US"/>
              <a:pPr/>
              <a:t>‹#›</a:t>
            </a:fld>
            <a:endParaRPr lang="en-US" altLang="zh-CN"/>
          </a:p>
        </p:txBody>
      </p:sp>
    </p:spTree>
    <p:extLst>
      <p:ext uri="{BB962C8B-B14F-4D97-AF65-F5344CB8AC3E}">
        <p14:creationId xmlns:p14="http://schemas.microsoft.com/office/powerpoint/2010/main" val="1019600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44B0AE-7090-854C-90E7-C105634BFE05}" type="slidenum">
              <a:rPr lang="zh-CN" altLang="en-US"/>
              <a:pPr/>
              <a:t>‹#›</a:t>
            </a:fld>
            <a:endParaRPr lang="en-US" altLang="zh-CN"/>
          </a:p>
        </p:txBody>
      </p:sp>
    </p:spTree>
    <p:extLst>
      <p:ext uri="{BB962C8B-B14F-4D97-AF65-F5344CB8AC3E}">
        <p14:creationId xmlns:p14="http://schemas.microsoft.com/office/powerpoint/2010/main" val="207465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CEDC68-1AAE-DA42-81AC-E5FEB9E40F45}" type="slidenum">
              <a:rPr lang="zh-CN" altLang="en-US"/>
              <a:pPr/>
              <a:t>‹#›</a:t>
            </a:fld>
            <a:endParaRPr lang="en-US" altLang="zh-CN"/>
          </a:p>
        </p:txBody>
      </p:sp>
    </p:spTree>
    <p:extLst>
      <p:ext uri="{BB962C8B-B14F-4D97-AF65-F5344CB8AC3E}">
        <p14:creationId xmlns:p14="http://schemas.microsoft.com/office/powerpoint/2010/main" val="2599222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5756130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4644863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4089182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552376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63481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8FD9EE3-F3A9-D54F-9020-FD79D7F9A5B1}" type="slidenum">
              <a:rPr lang="en-US"/>
              <a:pPr/>
              <a:t>‹#›</a:t>
            </a:fld>
            <a:endParaRPr lang="en-US"/>
          </a:p>
        </p:txBody>
      </p:sp>
    </p:spTree>
    <p:extLst>
      <p:ext uri="{BB962C8B-B14F-4D97-AF65-F5344CB8AC3E}">
        <p14:creationId xmlns:p14="http://schemas.microsoft.com/office/powerpoint/2010/main" val="3233761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115355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164441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460331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325536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732373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600309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2850207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39728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3250212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17681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BB6582F-1D68-274E-8B55-B11F274C4B15}" type="slidenum">
              <a:rPr lang="en-US"/>
              <a:pPr/>
              <a:t>‹#›</a:t>
            </a:fld>
            <a:endParaRPr lang="en-US"/>
          </a:p>
        </p:txBody>
      </p:sp>
    </p:spTree>
    <p:extLst>
      <p:ext uri="{BB962C8B-B14F-4D97-AF65-F5344CB8AC3E}">
        <p14:creationId xmlns:p14="http://schemas.microsoft.com/office/powerpoint/2010/main" val="1730309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4167193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1941273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59940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3564065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132611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1071222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233911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8E2EB6-E41C-8B4A-B31E-4BACFA89A6BF}" type="slidenum">
              <a:rPr lang="en-US"/>
              <a:pPr/>
              <a:t>‹#›</a:t>
            </a:fld>
            <a:endParaRPr lang="en-US"/>
          </a:p>
        </p:txBody>
      </p:sp>
    </p:spTree>
    <p:extLst>
      <p:ext uri="{BB962C8B-B14F-4D97-AF65-F5344CB8AC3E}">
        <p14:creationId xmlns:p14="http://schemas.microsoft.com/office/powerpoint/2010/main" val="39850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E63491F-62DD-0B48-85FA-2132323E510E}" type="slidenum">
              <a:rPr lang="en-US"/>
              <a:pPr/>
              <a:t>‹#›</a:t>
            </a:fld>
            <a:endParaRPr lang="en-US"/>
          </a:p>
        </p:txBody>
      </p:sp>
    </p:spTree>
    <p:extLst>
      <p:ext uri="{BB962C8B-B14F-4D97-AF65-F5344CB8AC3E}">
        <p14:creationId xmlns:p14="http://schemas.microsoft.com/office/powerpoint/2010/main" val="70252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32C59F-05FE-904B-8247-2E617369B003}" type="slidenum">
              <a:rPr lang="en-US"/>
              <a:pPr/>
              <a:t>‹#›</a:t>
            </a:fld>
            <a:endParaRPr lang="en-US"/>
          </a:p>
        </p:txBody>
      </p:sp>
    </p:spTree>
    <p:extLst>
      <p:ext uri="{BB962C8B-B14F-4D97-AF65-F5344CB8AC3E}">
        <p14:creationId xmlns:p14="http://schemas.microsoft.com/office/powerpoint/2010/main" val="189762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BDA689-A001-4345-BB3A-88F5E096EB51}" type="slidenum">
              <a:rPr lang="en-US"/>
              <a:pPr/>
              <a:t>‹#›</a:t>
            </a:fld>
            <a:endParaRPr lang="en-US"/>
          </a:p>
        </p:txBody>
      </p:sp>
    </p:spTree>
    <p:extLst>
      <p:ext uri="{BB962C8B-B14F-4D97-AF65-F5344CB8AC3E}">
        <p14:creationId xmlns:p14="http://schemas.microsoft.com/office/powerpoint/2010/main" val="86212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88BF9EC-F067-AF4B-BAFD-F90819CFD8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S PGothic"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2" charset="0"/>
                <a:ea typeface="+mn-ea"/>
                <a:cs typeface="+mn-cs"/>
              </a:defRPr>
            </a:lvl1pPr>
          </a:lstStyle>
          <a:p>
            <a:pPr>
              <a:defRPr/>
            </a:pPr>
            <a:endParaRPr lang="en-US"/>
          </a:p>
        </p:txBody>
      </p:sp>
      <p:sp>
        <p:nvSpPr>
          <p:cNvPr id="9421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mn-ea"/>
                <a:cs typeface="+mn-cs"/>
              </a:defRPr>
            </a:lvl1pPr>
          </a:lstStyle>
          <a:p>
            <a:pPr>
              <a:defRPr/>
            </a:pPr>
            <a:endParaRPr lang="en-US"/>
          </a:p>
        </p:txBody>
      </p:sp>
      <p:sp>
        <p:nvSpPr>
          <p:cNvPr id="9421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52F5DB3-FF22-5A45-A297-FF356B8C81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S PGothic"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fld id="{2B1C64F8-7F54-364C-8F22-3559C7C6E67F}" type="slidenum">
              <a:rPr lang="en-US"/>
              <a:pPr/>
              <a:t>‹#›</a:t>
            </a:fld>
            <a:endParaRPr 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S PGothic"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charset="0"/>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12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4"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5"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12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2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mn-lt"/>
                <a:ea typeface="+mn-ea"/>
                <a:cs typeface="+mn-cs"/>
              </a:defRPr>
            </a:lvl1pPr>
          </a:lstStyle>
          <a:p>
            <a:pPr>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mn-lt"/>
                <a:ea typeface="+mn-ea"/>
                <a:cs typeface="+mn-cs"/>
              </a:defRPr>
            </a:lvl1pPr>
          </a:lstStyle>
          <a:p>
            <a:pPr>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fld id="{51FA0016-03DA-874C-8CF7-30BEEC6F4E9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ea typeface="宋体" charset="0"/>
          <a:cs typeface="宋体" charset="0"/>
        </a:defRPr>
      </a:lvl2pPr>
      <a:lvl3pPr algn="l" rtl="0" fontAlgn="base">
        <a:spcBef>
          <a:spcPct val="0"/>
        </a:spcBef>
        <a:spcAft>
          <a:spcPct val="0"/>
        </a:spcAft>
        <a:defRPr sz="4400" i="1">
          <a:solidFill>
            <a:schemeClr val="tx2"/>
          </a:solidFill>
          <a:latin typeface="Times New Roman" charset="0"/>
          <a:ea typeface="宋体" charset="0"/>
          <a:cs typeface="宋体" charset="0"/>
        </a:defRPr>
      </a:lvl3pPr>
      <a:lvl4pPr algn="l" rtl="0" fontAlgn="base">
        <a:spcBef>
          <a:spcPct val="0"/>
        </a:spcBef>
        <a:spcAft>
          <a:spcPct val="0"/>
        </a:spcAft>
        <a:defRPr sz="4400" i="1">
          <a:solidFill>
            <a:schemeClr val="tx2"/>
          </a:solidFill>
          <a:latin typeface="Times New Roman" charset="0"/>
          <a:ea typeface="宋体" charset="0"/>
          <a:cs typeface="宋体" charset="0"/>
        </a:defRPr>
      </a:lvl4pPr>
      <a:lvl5pPr algn="l" rtl="0" fontAlgn="base">
        <a:spcBef>
          <a:spcPct val="0"/>
        </a:spcBef>
        <a:spcAft>
          <a:spcPct val="0"/>
        </a:spcAft>
        <a:defRPr sz="4400" i="1">
          <a:solidFill>
            <a:schemeClr val="tx2"/>
          </a:solidFill>
          <a:latin typeface="Times New Roman" charset="0"/>
          <a:ea typeface="宋体" charset="0"/>
          <a:cs typeface="宋体" charset="0"/>
        </a:defRPr>
      </a:lvl5pPr>
      <a:lvl6pPr marL="457200" algn="l" rtl="0" fontAlgn="base">
        <a:spcBef>
          <a:spcPct val="0"/>
        </a:spcBef>
        <a:spcAft>
          <a:spcPct val="0"/>
        </a:spcAft>
        <a:defRPr sz="4400" i="1">
          <a:solidFill>
            <a:schemeClr val="tx2"/>
          </a:solidFill>
          <a:latin typeface="Times New Roman" charset="0"/>
          <a:ea typeface="宋体" charset="0"/>
          <a:cs typeface="宋体" charset="0"/>
        </a:defRPr>
      </a:lvl6pPr>
      <a:lvl7pPr marL="914400" algn="l" rtl="0" fontAlgn="base">
        <a:spcBef>
          <a:spcPct val="0"/>
        </a:spcBef>
        <a:spcAft>
          <a:spcPct val="0"/>
        </a:spcAft>
        <a:defRPr sz="4400" i="1">
          <a:solidFill>
            <a:schemeClr val="tx2"/>
          </a:solidFill>
          <a:latin typeface="Times New Roman" charset="0"/>
          <a:ea typeface="宋体" charset="0"/>
          <a:cs typeface="宋体" charset="0"/>
        </a:defRPr>
      </a:lvl7pPr>
      <a:lvl8pPr marL="1371600" algn="l" rtl="0" fontAlgn="base">
        <a:spcBef>
          <a:spcPct val="0"/>
        </a:spcBef>
        <a:spcAft>
          <a:spcPct val="0"/>
        </a:spcAft>
        <a:defRPr sz="4400" i="1">
          <a:solidFill>
            <a:schemeClr val="tx2"/>
          </a:solidFill>
          <a:latin typeface="Times New Roman" charset="0"/>
          <a:ea typeface="宋体" charset="0"/>
          <a:cs typeface="宋体" charset="0"/>
        </a:defRPr>
      </a:lvl8pPr>
      <a:lvl9pPr marL="1828800" algn="l" rtl="0" fontAlgn="base">
        <a:spcBef>
          <a:spcPct val="0"/>
        </a:spcBef>
        <a:spcAft>
          <a:spcPct val="0"/>
        </a:spcAft>
        <a:defRPr sz="4400" i="1">
          <a:solidFill>
            <a:schemeClr val="tx2"/>
          </a:solidFill>
          <a:latin typeface="Times New Roman" charset="0"/>
          <a:ea typeface="宋体" charset="0"/>
          <a:cs typeface="宋体"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614006528"/>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S PGothic"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356DC06-D135-8541-95BD-7C882F18835B}" type="slidenum">
              <a:rPr lang="en-US" smtClean="0">
                <a:ea typeface="ＭＳ Ｐゴシック" charset="0"/>
              </a:rPr>
              <a:pPr/>
              <a:t>‹#›</a:t>
            </a:fld>
            <a:endParaRPr lang="en-US">
              <a:ea typeface="ＭＳ Ｐゴシック" charset="0"/>
            </a:endParaRPr>
          </a:p>
        </p:txBody>
      </p:sp>
    </p:spTree>
    <p:extLst>
      <p:ext uri="{BB962C8B-B14F-4D97-AF65-F5344CB8AC3E}">
        <p14:creationId xmlns:p14="http://schemas.microsoft.com/office/powerpoint/2010/main" val="6855784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026" descr="torah-001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WordArt 1027"/>
          <p:cNvSpPr>
            <a:spLocks noChangeArrowheads="1" noChangeShapeType="1" noTextEdit="1"/>
          </p:cNvSpPr>
          <p:nvPr/>
        </p:nvSpPr>
        <p:spPr bwMode="auto">
          <a:xfrm rot="-1711157">
            <a:off x="609600" y="3048000"/>
            <a:ext cx="7812088" cy="1616075"/>
          </a:xfrm>
          <a:prstGeom prst="rect">
            <a:avLst/>
          </a:prstGeom>
        </p:spPr>
        <p:txBody>
          <a:bodyPr wrap="none" fromWordArt="1">
            <a:prstTxWarp prst="textPlain">
              <a:avLst>
                <a:gd name="adj" fmla="val 50000"/>
              </a:avLst>
            </a:prstTxWarp>
          </a:bodyPr>
          <a:lstStyle/>
          <a:p>
            <a:pPr algn="ctr"/>
            <a:r>
              <a:rPr lang="zh-TW" altLang="en-US" sz="3600" b="1" kern="10">
                <a:ln w="12700">
                  <a:solidFill>
                    <a:srgbClr val="000000"/>
                  </a:solidFill>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7880000" scaled="1"/>
                </a:gradFill>
                <a:effectLst>
                  <a:outerShdw blurRad="63500" dist="46662" dir="2115817" algn="ctr" rotWithShape="0">
                    <a:srgbClr val="9999FF">
                      <a:alpha val="74997"/>
                    </a:srgbClr>
                  </a:outerShdw>
                </a:effectLst>
                <a:latin typeface="Tahoma"/>
                <a:ea typeface="Tahoma"/>
                <a:cs typeface="Tahoma"/>
              </a:rPr>
              <a:t>律法的适用性</a:t>
            </a:r>
            <a:endParaRPr lang="en-US" sz="3600" b="1" kern="10">
              <a:ln w="12700">
                <a:solidFill>
                  <a:srgbClr val="000000"/>
                </a:solidFill>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7880000" scaled="1"/>
              </a:gradFill>
              <a:effectLst>
                <a:outerShdw blurRad="63500" dist="46662" dir="2115817" algn="ctr" rotWithShape="0">
                  <a:srgbClr val="9999FF">
                    <a:alpha val="74997"/>
                  </a:srgbClr>
                </a:outerShdw>
              </a:effectLst>
              <a:latin typeface="Tahoma"/>
              <a:ea typeface="Tahoma"/>
              <a:cs typeface="Tahoma"/>
            </a:endParaRPr>
          </a:p>
        </p:txBody>
      </p:sp>
      <p:sp>
        <p:nvSpPr>
          <p:cNvPr id="4" name="Title 3"/>
          <p:cNvSpPr>
            <a:spLocks noGrp="1"/>
          </p:cNvSpPr>
          <p:nvPr>
            <p:ph type="title"/>
          </p:nvPr>
        </p:nvSpPr>
        <p:spPr>
          <a:xfrm>
            <a:off x="685800" y="-990600"/>
            <a:ext cx="7772400" cy="1143000"/>
          </a:xfrm>
        </p:spPr>
        <p:txBody>
          <a:bodyPr/>
          <a:lstStyle/>
          <a:p>
            <a:pPr>
              <a:defRPr/>
            </a:pPr>
            <a:r>
              <a:rPr lang="en-US">
                <a:latin typeface="Verdana" charset="0"/>
                <a:ea typeface="ＭＳ Ｐゴシック" charset="0"/>
                <a:cs typeface="ＭＳ Ｐゴシック" charset="0"/>
              </a:rPr>
              <a:t>Applying the Law</a:t>
            </a:r>
          </a:p>
        </p:txBody>
      </p:sp>
      <p:sp>
        <p:nvSpPr>
          <p:cNvPr id="6" name="Text Box 6"/>
          <p:cNvSpPr txBox="1">
            <a:spLocks noChangeArrowheads="1"/>
          </p:cNvSpPr>
          <p:nvPr/>
        </p:nvSpPr>
        <p:spPr bwMode="auto">
          <a:xfrm>
            <a:off x="1" y="6174059"/>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lang="en-GB" sz="2000" b="1" i="1" kern="0" dirty="0">
                <a:solidFill>
                  <a:srgbClr val="FFFFFF"/>
                </a:solidFill>
                <a:effectLst>
                  <a:outerShdw blurRad="38100" dist="38100" dir="2700000" algn="tl">
                    <a:srgbClr val="000000"/>
                  </a:outerShdw>
                </a:effectLst>
                <a:cs typeface="Arial" charset="0"/>
              </a:rPr>
              <a:t>B</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p:cTn id="7" dur="500" fill="hold"/>
                                        <p:tgtEl>
                                          <p:spTgt spid="95235"/>
                                        </p:tgtEl>
                                        <p:attrNameLst>
                                          <p:attrName>ppt_w</p:attrName>
                                        </p:attrNameLst>
                                      </p:cBhvr>
                                      <p:tavLst>
                                        <p:tav tm="0">
                                          <p:val>
                                            <p:strVal val="4*#ppt_w"/>
                                          </p:val>
                                        </p:tav>
                                        <p:tav tm="100000">
                                          <p:val>
                                            <p:strVal val="#ppt_w"/>
                                          </p:val>
                                        </p:tav>
                                      </p:tavLst>
                                    </p:anim>
                                    <p:anim calcmode="lin" valueType="num">
                                      <p:cBhvr>
                                        <p:cTn id="8" dur="500" fill="hold"/>
                                        <p:tgtEl>
                                          <p:spTgt spid="9523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pPr eaLnBrk="1" hangingPunct="1"/>
            <a:r>
              <a:rPr lang="zh-CN" altLang="en-US" sz="3600" b="1">
                <a:solidFill>
                  <a:srgbClr val="990033"/>
                </a:solidFill>
                <a:latin typeface="Verdana" charset="0"/>
              </a:rPr>
              <a:t>藉着基督的救恩</a:t>
            </a:r>
            <a:endParaRPr lang="en-US" altLang="zh-CN" sz="3600" b="1">
              <a:solidFill>
                <a:srgbClr val="990033"/>
              </a:solidFill>
              <a:latin typeface="Verdana" charset="0"/>
            </a:endParaRPr>
          </a:p>
        </p:txBody>
      </p:sp>
      <p:sp>
        <p:nvSpPr>
          <p:cNvPr id="77827" name="Rectangle 3"/>
          <p:cNvSpPr>
            <a:spLocks noGrp="1" noChangeArrowheads="1"/>
          </p:cNvSpPr>
          <p:nvPr>
            <p:ph type="body" idx="1"/>
          </p:nvPr>
        </p:nvSpPr>
        <p:spPr>
          <a:xfrm>
            <a:off x="304800" y="1143000"/>
            <a:ext cx="8610600" cy="5562600"/>
          </a:xfrm>
        </p:spPr>
        <p:txBody>
          <a:bodyPr/>
          <a:lstStyle/>
          <a:p>
            <a:pPr eaLnBrk="1" hangingPunct="1">
              <a:lnSpc>
                <a:spcPct val="90000"/>
              </a:lnSpc>
              <a:buFontTx/>
              <a:buNone/>
            </a:pPr>
            <a:r>
              <a:rPr lang="zh-CN" altLang="en-US" sz="2400" b="1">
                <a:latin typeface="Tahoma" charset="0"/>
                <a:cs typeface="Times New Roman" charset="0"/>
              </a:rPr>
              <a:t>徒 </a:t>
            </a:r>
            <a:r>
              <a:rPr lang="en-US" altLang="zh-CN" sz="2400" b="1">
                <a:latin typeface="Tahoma" charset="0"/>
                <a:cs typeface="Times New Roman" charset="0"/>
              </a:rPr>
              <a:t>15:6-11</a:t>
            </a:r>
          </a:p>
          <a:p>
            <a:pPr eaLnBrk="1" hangingPunct="1">
              <a:lnSpc>
                <a:spcPct val="90000"/>
              </a:lnSpc>
              <a:buFontTx/>
              <a:buNone/>
            </a:pPr>
            <a:r>
              <a:rPr lang="zh-CN" altLang="en-US" b="1">
                <a:latin typeface="Tahoma" charset="0"/>
                <a:ea typeface="宋体" charset="0"/>
                <a:cs typeface="宋体" charset="0"/>
              </a:rPr>
              <a:t>   使徒和长老聚集在一起，商议这件事。经过了很多的辩论，彼得站起来对他们说：“弟兄们，你们知道，前些时候　神在你们中间拣选了我，使外族人从我的口中听见福音的道，而且信了。知道人心的　神也为他们作证</a:t>
            </a:r>
            <a:r>
              <a:rPr lang="en-US" altLang="zh-CN" b="1">
                <a:latin typeface="Tahoma" charset="0"/>
                <a:ea typeface="宋体" charset="0"/>
                <a:cs typeface="宋体" charset="0"/>
              </a:rPr>
              <a:t>──</a:t>
            </a:r>
            <a:r>
              <a:rPr lang="zh-CN" altLang="en-US" b="1">
                <a:latin typeface="Tahoma" charset="0"/>
                <a:ea typeface="宋体" charset="0"/>
                <a:cs typeface="宋体" charset="0"/>
              </a:rPr>
              <a:t>赐圣灵给他们，像给我们一样；而且他待他们和我们没有分别，因为借着信，他洁净了他们的心。 现在你们为什么试探　神，把我们祖先和我们所不能负的轭，放在门徒的颈上呢？ </a:t>
            </a:r>
            <a:r>
              <a:rPr lang="zh-CN" altLang="en-US" b="1">
                <a:solidFill>
                  <a:schemeClr val="accent2"/>
                </a:solidFill>
                <a:latin typeface="Tahoma" charset="0"/>
                <a:ea typeface="宋体" charset="0"/>
                <a:cs typeface="宋体" charset="0"/>
              </a:rPr>
              <a:t>我们相信，我们得救是借着主耶稣的恩，和他们也是一样</a:t>
            </a:r>
            <a:r>
              <a:rPr lang="zh-CN" altLang="en-US" b="1">
                <a:latin typeface="Tahoma" charset="0"/>
                <a:ea typeface="宋体" charset="0"/>
                <a:cs typeface="宋体" charset="0"/>
              </a:rPr>
              <a:t>。”</a:t>
            </a:r>
            <a:endParaRPr lang="en-US" altLang="zh-CN" b="1">
              <a:latin typeface="Tahoma" charset="0"/>
              <a:ea typeface="宋体" charset="0"/>
              <a:cs typeface="宋体"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Israel"/>
          <p:cNvPicPr>
            <a:picLocks noChangeAspect="1" noChangeArrowheads="1"/>
          </p:cNvPicPr>
          <p:nvPr/>
        </p:nvPicPr>
        <p:blipFill>
          <a:blip r:embed="rId3" cstate="screen">
            <a:lum bright="36000" contrast="-36000"/>
            <a:extLst>
              <a:ext uri="{28A0092B-C50C-407E-A947-70E740481C1C}">
                <a14:useLocalDpi xmlns:a14="http://schemas.microsoft.com/office/drawing/2010/main"/>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2"/>
          <p:cNvSpPr>
            <a:spLocks noGrp="1" noChangeArrowheads="1"/>
          </p:cNvSpPr>
          <p:nvPr>
            <p:ph type="title"/>
          </p:nvPr>
        </p:nvSpPr>
        <p:spPr>
          <a:xfrm>
            <a:off x="0" y="-76200"/>
            <a:ext cx="9144000" cy="1143000"/>
          </a:xfrm>
        </p:spPr>
        <p:txBody>
          <a:bodyPr/>
          <a:lstStyle/>
          <a:p>
            <a:pPr eaLnBrk="1" hangingPunct="1"/>
            <a:r>
              <a:rPr lang="zh-CN" altLang="en-US">
                <a:solidFill>
                  <a:srgbClr val="006600"/>
                </a:solidFill>
                <a:latin typeface="Verdana" charset="0"/>
              </a:rPr>
              <a:t>基督是律法的终极</a:t>
            </a:r>
          </a:p>
        </p:txBody>
      </p:sp>
      <p:sp>
        <p:nvSpPr>
          <p:cNvPr id="75779" name="Rectangle 3"/>
          <p:cNvSpPr>
            <a:spLocks noGrp="1" noChangeArrowheads="1"/>
          </p:cNvSpPr>
          <p:nvPr>
            <p:ph type="body" idx="1"/>
          </p:nvPr>
        </p:nvSpPr>
        <p:spPr>
          <a:xfrm>
            <a:off x="381000" y="914400"/>
            <a:ext cx="8153400" cy="5029200"/>
          </a:xfrm>
        </p:spPr>
        <p:txBody>
          <a:bodyPr/>
          <a:lstStyle/>
          <a:p>
            <a:pPr eaLnBrk="1" hangingPunct="1"/>
            <a:r>
              <a:rPr lang="zh-CN" altLang="en-US" b="1">
                <a:latin typeface="Tahoma" charset="0"/>
                <a:cs typeface="Times New Roman" charset="0"/>
              </a:rPr>
              <a:t>罗 </a:t>
            </a:r>
            <a:r>
              <a:rPr lang="en-US" altLang="zh-CN" b="1">
                <a:latin typeface="Tahoma" charset="0"/>
                <a:cs typeface="Times New Roman" charset="0"/>
              </a:rPr>
              <a:t>10:4</a:t>
            </a:r>
            <a:r>
              <a:rPr lang="en-US" altLang="zh-CN" b="1">
                <a:solidFill>
                  <a:srgbClr val="6600CC"/>
                </a:solidFill>
                <a:latin typeface="Tahoma" charset="0"/>
                <a:cs typeface="Times New Roman" charset="0"/>
              </a:rPr>
              <a:t>  </a:t>
            </a:r>
            <a:r>
              <a:rPr lang="zh-CN" altLang="en-US" b="1">
                <a:latin typeface="Tahoma" charset="0"/>
                <a:cs typeface="Times New Roman" charset="0"/>
              </a:rPr>
              <a:t>因为</a:t>
            </a:r>
            <a:r>
              <a:rPr lang="zh-CN" altLang="en-US" b="1">
                <a:solidFill>
                  <a:srgbClr val="990033"/>
                </a:solidFill>
                <a:latin typeface="Tahoma" charset="0"/>
                <a:cs typeface="Times New Roman" charset="0"/>
              </a:rPr>
              <a:t>律法的终极就是基督</a:t>
            </a:r>
            <a:r>
              <a:rPr lang="zh-CN" altLang="en-US" b="1">
                <a:latin typeface="Tahoma" charset="0"/>
                <a:cs typeface="Times New Roman" charset="0"/>
              </a:rPr>
              <a:t>，使所有信的人都得着义。</a:t>
            </a:r>
            <a:endParaRPr lang="en-US" altLang="zh-CN" b="1">
              <a:latin typeface="Tahoma" charset="0"/>
              <a:cs typeface="Times New Roman" charset="0"/>
            </a:endParaRPr>
          </a:p>
          <a:p>
            <a:pPr eaLnBrk="1" hangingPunct="1"/>
            <a:r>
              <a:rPr lang="zh-CN" altLang="en-US" b="1">
                <a:latin typeface="Tahoma" charset="0"/>
                <a:cs typeface="Times New Roman" charset="0"/>
              </a:rPr>
              <a:t>加 </a:t>
            </a:r>
            <a:r>
              <a:rPr lang="en-US" altLang="zh-CN" b="1">
                <a:latin typeface="Tahoma" charset="0"/>
                <a:cs typeface="Times New Roman" charset="0"/>
              </a:rPr>
              <a:t>3:23-25</a:t>
            </a:r>
            <a:r>
              <a:rPr lang="en-US" altLang="zh-CN" b="1">
                <a:solidFill>
                  <a:srgbClr val="191963"/>
                </a:solidFill>
                <a:latin typeface="Tahoma" charset="0"/>
                <a:cs typeface="Times New Roman" charset="0"/>
              </a:rPr>
              <a:t> </a:t>
            </a:r>
            <a:r>
              <a:rPr lang="en-US" altLang="zh-CN" b="1">
                <a:solidFill>
                  <a:srgbClr val="57010B"/>
                </a:solidFill>
                <a:latin typeface="Tahoma" charset="0"/>
                <a:cs typeface="Times New Roman" charset="0"/>
              </a:rPr>
              <a:t> </a:t>
            </a:r>
            <a:r>
              <a:rPr lang="zh-CN" altLang="en-US" b="1">
                <a:latin typeface="Tahoma" charset="0"/>
                <a:cs typeface="Times New Roman" charset="0"/>
              </a:rPr>
              <a:t>但信的道理还没有来到以前，我们在律法下被囚禁、被围困，直到那要来的信的道理显明出来。这样，律法成了我们的启蒙教师，领我们到基督那里，使我们可以因信称义。但信的道理既然来到，</a:t>
            </a:r>
            <a:r>
              <a:rPr lang="zh-CN" altLang="en-US" b="1">
                <a:solidFill>
                  <a:srgbClr val="990033"/>
                </a:solidFill>
                <a:latin typeface="Tahoma" charset="0"/>
                <a:cs typeface="Times New Roman" charset="0"/>
              </a:rPr>
              <a:t>我们就不再在启蒙教师之下了</a:t>
            </a:r>
            <a:r>
              <a:rPr lang="zh-CN" altLang="en-US" b="1">
                <a:latin typeface="Tahoma" charset="0"/>
                <a:cs typeface="Times New Roman" charset="0"/>
              </a:rPr>
              <a:t>。 </a:t>
            </a:r>
          </a:p>
          <a:p>
            <a:pPr eaLnBrk="1" hangingPunct="1"/>
            <a:endParaRPr lang="en-US" altLang="zh-CN" b="1">
              <a:latin typeface="Tahoma" charset="0"/>
              <a:cs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50000">
              <a:srgbClr val="C0D9FF"/>
            </a:gs>
            <a:gs pos="100000">
              <a:srgbClr val="5E9EFF"/>
            </a:gs>
          </a:gsLst>
          <a:lin ang="5400000" scaled="1"/>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gradFill rotWithShape="0">
            <a:gsLst>
              <a:gs pos="0">
                <a:srgbClr val="6600CC"/>
              </a:gs>
              <a:gs pos="50000">
                <a:srgbClr val="6600CC">
                  <a:gamma/>
                  <a:tint val="45490"/>
                  <a:invGamma/>
                </a:srgbClr>
              </a:gs>
              <a:gs pos="100000">
                <a:srgbClr val="6600CC"/>
              </a:gs>
            </a:gsLst>
            <a:lin ang="5400000" scaled="1"/>
          </a:gradFill>
        </p:spPr>
        <p:txBody>
          <a:bodyPr/>
          <a:lstStyle/>
          <a:p>
            <a:pPr eaLnBrk="1" hangingPunct="1"/>
            <a:r>
              <a:rPr lang="zh-CN" altLang="en-US">
                <a:solidFill>
                  <a:schemeClr val="bg1"/>
                </a:solidFill>
                <a:effectLst>
                  <a:outerShdw blurRad="38100" dist="38100" dir="2700000" algn="tl">
                    <a:srgbClr val="000000"/>
                  </a:outerShdw>
                </a:effectLst>
                <a:latin typeface="Verdana" charset="0"/>
              </a:rPr>
              <a:t>因信称义</a:t>
            </a:r>
          </a:p>
        </p:txBody>
      </p:sp>
      <p:sp>
        <p:nvSpPr>
          <p:cNvPr id="79875" name="Rectangle 3"/>
          <p:cNvSpPr>
            <a:spLocks noGrp="1" noChangeArrowheads="1"/>
          </p:cNvSpPr>
          <p:nvPr>
            <p:ph type="body" idx="1"/>
          </p:nvPr>
        </p:nvSpPr>
        <p:spPr/>
        <p:txBody>
          <a:bodyPr/>
          <a:lstStyle/>
          <a:p>
            <a:pPr eaLnBrk="1" hangingPunct="1"/>
            <a:r>
              <a:rPr lang="zh-CN" altLang="en-US">
                <a:effectLst>
                  <a:outerShdw blurRad="38100" dist="38100" dir="2700000" algn="tl">
                    <a:srgbClr val="FFFFFF"/>
                  </a:outerShdw>
                </a:effectLst>
                <a:latin typeface="Tahoma" charset="0"/>
                <a:cs typeface="Times New Roman" charset="0"/>
              </a:rPr>
              <a:t>加 </a:t>
            </a:r>
            <a:r>
              <a:rPr lang="en-US" altLang="zh-CN">
                <a:effectLst>
                  <a:outerShdw blurRad="38100" dist="38100" dir="2700000" algn="tl">
                    <a:srgbClr val="FFFFFF"/>
                  </a:outerShdw>
                </a:effectLst>
                <a:latin typeface="Tahoma" charset="0"/>
                <a:cs typeface="Times New Roman" charset="0"/>
              </a:rPr>
              <a:t>2:15-16  </a:t>
            </a:r>
            <a:r>
              <a:rPr lang="zh-CN" altLang="en-US">
                <a:effectLst>
                  <a:outerShdw blurRad="38100" dist="38100" dir="2700000" algn="tl">
                    <a:srgbClr val="FFFFFF"/>
                  </a:outerShdw>
                </a:effectLst>
                <a:latin typeface="Tahoma" charset="0"/>
              </a:rPr>
              <a:t>我们生来是犹太人，不是外族中的罪人； 既然知道人称义不是靠行律法，而是因信耶稣基督，我们也就信了基督耶稣，</a:t>
            </a:r>
            <a:r>
              <a:rPr lang="zh-CN" altLang="en-US">
                <a:solidFill>
                  <a:srgbClr val="FF0000"/>
                </a:solidFill>
                <a:effectLst>
                  <a:outerShdw blurRad="38100" dist="38100" dir="2700000" algn="tl">
                    <a:srgbClr val="000000"/>
                  </a:outerShdw>
                </a:effectLst>
                <a:latin typeface="Tahoma" charset="0"/>
              </a:rPr>
              <a:t>使我们因信基督称义，不是靠行律法</a:t>
            </a:r>
            <a:r>
              <a:rPr lang="zh-CN" altLang="en-US">
                <a:effectLst>
                  <a:outerShdw blurRad="38100" dist="38100" dir="2700000" algn="tl">
                    <a:srgbClr val="FFFFFF"/>
                  </a:outerShdw>
                </a:effectLst>
                <a:latin typeface="Tahoma" charset="0"/>
              </a:rPr>
              <a:t>；因为没有人能靠行律法称义。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TORAH"/>
          <p:cNvPicPr>
            <a:picLocks noChangeAspect="1" noChangeArrowheads="1"/>
          </p:cNvPicPr>
          <p:nvPr/>
        </p:nvPicPr>
        <p:blipFill>
          <a:blip r:embed="rId3">
            <a:lum bright="38000" contrast="-3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6" name="Rectangle 2"/>
          <p:cNvSpPr>
            <a:spLocks noGrp="1" noChangeArrowheads="1"/>
          </p:cNvSpPr>
          <p:nvPr>
            <p:ph type="title"/>
          </p:nvPr>
        </p:nvSpPr>
        <p:spPr>
          <a:xfrm>
            <a:off x="685800" y="0"/>
            <a:ext cx="7772400" cy="1143000"/>
          </a:xfrm>
        </p:spPr>
        <p:txBody>
          <a:bodyPr/>
          <a:lstStyle/>
          <a:p>
            <a:pPr eaLnBrk="1" hangingPunct="1"/>
            <a:r>
              <a:rPr lang="zh-CN" altLang="en-US" sz="5400">
                <a:solidFill>
                  <a:schemeClr val="bg1"/>
                </a:solidFill>
                <a:latin typeface="Verdana" charset="0"/>
              </a:rPr>
              <a:t>爱的律法</a:t>
            </a:r>
          </a:p>
        </p:txBody>
      </p:sp>
      <p:sp>
        <p:nvSpPr>
          <p:cNvPr id="82947" name="Rectangle 3"/>
          <p:cNvSpPr>
            <a:spLocks noGrp="1" noChangeArrowheads="1"/>
          </p:cNvSpPr>
          <p:nvPr>
            <p:ph type="body" idx="1"/>
          </p:nvPr>
        </p:nvSpPr>
        <p:spPr>
          <a:xfrm>
            <a:off x="685800" y="3352800"/>
            <a:ext cx="7772400" cy="4114800"/>
          </a:xfrm>
        </p:spPr>
        <p:txBody>
          <a:bodyPr/>
          <a:lstStyle/>
          <a:p>
            <a:pPr eaLnBrk="1" hangingPunct="1"/>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太 </a:t>
            </a:r>
            <a:r>
              <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22:37-38 </a:t>
            </a:r>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ea typeface="宋体" charset="0"/>
                <a:cs typeface="Arial" panose="020B0604020202020204" pitchFamily="34" charset="0"/>
              </a:rPr>
              <a:t>他回答：“你要全心、全性、全意爱主你的　神。这是最重要的第一条诫命。</a:t>
            </a:r>
          </a:p>
          <a:p>
            <a:pPr eaLnBrk="1" hangingPunct="1"/>
            <a:endPar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ea typeface="宋体" charset="0"/>
              <a:cs typeface="Arial" panose="020B0604020202020204" pitchFamily="34" charset="0"/>
            </a:endParaRPr>
          </a:p>
          <a:p>
            <a:pPr eaLnBrk="1" hangingPunct="1"/>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加 </a:t>
            </a:r>
            <a:r>
              <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5:13-14 </a:t>
            </a:r>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ea typeface="宋体" charset="0"/>
                <a:cs typeface="Arial" panose="020B0604020202020204" pitchFamily="34" charset="0"/>
              </a:rPr>
              <a:t>弟兄们，你们蒙召得了自由；只是不可把这自由当作放纵情欲的机会，总要凭着爱心互相服事。因为全部的律法，都在“爱人如己”这一句话里面成全了。</a:t>
            </a:r>
            <a:endPar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ea typeface="宋体"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2B2BFF"/>
            </a:gs>
            <a:gs pos="100000">
              <a:srgbClr val="000088"/>
            </a:gs>
          </a:gsLst>
          <a:path path="shape">
            <a:fillToRect l="50000" t="50000" r="50000" b="50000"/>
          </a:path>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295400" y="304800"/>
            <a:ext cx="7620000" cy="2209800"/>
            <a:chOff x="816" y="576"/>
            <a:chExt cx="4800" cy="1392"/>
          </a:xfrm>
        </p:grpSpPr>
        <p:grpSp>
          <p:nvGrpSpPr>
            <p:cNvPr id="50195" name="Group 3"/>
            <p:cNvGrpSpPr>
              <a:grpSpLocks/>
            </p:cNvGrpSpPr>
            <p:nvPr/>
          </p:nvGrpSpPr>
          <p:grpSpPr bwMode="auto">
            <a:xfrm>
              <a:off x="816" y="576"/>
              <a:ext cx="2064" cy="1392"/>
              <a:chOff x="816" y="576"/>
              <a:chExt cx="2064" cy="1392"/>
            </a:xfrm>
          </p:grpSpPr>
          <p:sp>
            <p:nvSpPr>
              <p:cNvPr id="63492" name="Line 4"/>
              <p:cNvSpPr>
                <a:spLocks noChangeShapeType="1"/>
              </p:cNvSpPr>
              <p:nvPr/>
            </p:nvSpPr>
            <p:spPr bwMode="auto">
              <a:xfrm>
                <a:off x="816" y="576"/>
                <a:ext cx="0" cy="1392"/>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3" name="Line 5"/>
              <p:cNvSpPr>
                <a:spLocks noChangeShapeType="1"/>
              </p:cNvSpPr>
              <p:nvPr/>
            </p:nvSpPr>
            <p:spPr bwMode="auto">
              <a:xfrm flipH="1">
                <a:off x="816" y="864"/>
                <a:ext cx="336"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4" name="Line 6"/>
              <p:cNvSpPr>
                <a:spLocks noChangeShapeType="1"/>
              </p:cNvSpPr>
              <p:nvPr/>
            </p:nvSpPr>
            <p:spPr bwMode="auto">
              <a:xfrm>
                <a:off x="2880" y="624"/>
                <a:ext cx="0" cy="624"/>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5" name="Line 7"/>
              <p:cNvSpPr>
                <a:spLocks noChangeShapeType="1"/>
              </p:cNvSpPr>
              <p:nvPr/>
            </p:nvSpPr>
            <p:spPr bwMode="auto">
              <a:xfrm>
                <a:off x="2448" y="864"/>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grpSp>
        <p:grpSp>
          <p:nvGrpSpPr>
            <p:cNvPr id="50196" name="Group 8"/>
            <p:cNvGrpSpPr>
              <a:grpSpLocks/>
            </p:cNvGrpSpPr>
            <p:nvPr/>
          </p:nvGrpSpPr>
          <p:grpSpPr bwMode="auto">
            <a:xfrm>
              <a:off x="2880" y="864"/>
              <a:ext cx="2736" cy="0"/>
              <a:chOff x="2880" y="2688"/>
              <a:chExt cx="2736" cy="0"/>
            </a:xfrm>
          </p:grpSpPr>
          <p:sp>
            <p:nvSpPr>
              <p:cNvPr id="63497" name="Line 9"/>
              <p:cNvSpPr>
                <a:spLocks noChangeShapeType="1"/>
              </p:cNvSpPr>
              <p:nvPr/>
            </p:nvSpPr>
            <p:spPr bwMode="auto">
              <a:xfrm flipH="1">
                <a:off x="2880" y="2688"/>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8" name="Line 10"/>
              <p:cNvSpPr>
                <a:spLocks noChangeShapeType="1"/>
              </p:cNvSpPr>
              <p:nvPr/>
            </p:nvSpPr>
            <p:spPr bwMode="auto">
              <a:xfrm>
                <a:off x="5184" y="2688"/>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grpSp>
      </p:grpSp>
      <p:sp>
        <p:nvSpPr>
          <p:cNvPr id="63499" name="AutoShape 11"/>
          <p:cNvSpPr>
            <a:spLocks noChangeArrowheads="1"/>
          </p:cNvSpPr>
          <p:nvPr/>
        </p:nvSpPr>
        <p:spPr bwMode="auto">
          <a:xfrm>
            <a:off x="381000" y="2286000"/>
            <a:ext cx="8458200" cy="1066800"/>
          </a:xfrm>
          <a:prstGeom prst="rightArrow">
            <a:avLst>
              <a:gd name="adj1" fmla="val 52602"/>
              <a:gd name="adj2" fmla="val 61520"/>
            </a:avLst>
          </a:prstGeom>
          <a:gradFill rotWithShape="0">
            <a:gsLst>
              <a:gs pos="0">
                <a:srgbClr val="FFFF2F"/>
              </a:gs>
              <a:gs pos="50000">
                <a:srgbClr val="FF6600"/>
              </a:gs>
              <a:gs pos="100000">
                <a:srgbClr val="FFFF2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nvGrpSpPr>
          <p:cNvPr id="63500" name="Group 12"/>
          <p:cNvGrpSpPr>
            <a:grpSpLocks/>
          </p:cNvGrpSpPr>
          <p:nvPr/>
        </p:nvGrpSpPr>
        <p:grpSpPr bwMode="auto">
          <a:xfrm>
            <a:off x="3962400" y="1295400"/>
            <a:ext cx="1219200" cy="2057400"/>
            <a:chOff x="2496" y="1248"/>
            <a:chExt cx="768" cy="1296"/>
          </a:xfrm>
        </p:grpSpPr>
        <p:sp>
          <p:nvSpPr>
            <p:cNvPr id="63501" name="Rectangle 13"/>
            <p:cNvSpPr>
              <a:spLocks noChangeArrowheads="1"/>
            </p:cNvSpPr>
            <p:nvPr/>
          </p:nvSpPr>
          <p:spPr bwMode="auto">
            <a:xfrm>
              <a:off x="2736" y="1248"/>
              <a:ext cx="288" cy="1296"/>
            </a:xfrm>
            <a:prstGeom prst="rect">
              <a:avLst/>
            </a:prstGeom>
            <a:solidFill>
              <a:srgbClr val="C8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02" name="Rectangle 14"/>
            <p:cNvSpPr>
              <a:spLocks noChangeArrowheads="1"/>
            </p:cNvSpPr>
            <p:nvPr/>
          </p:nvSpPr>
          <p:spPr bwMode="auto">
            <a:xfrm>
              <a:off x="2496" y="1440"/>
              <a:ext cx="768" cy="240"/>
            </a:xfrm>
            <a:prstGeom prst="rect">
              <a:avLst/>
            </a:prstGeom>
            <a:solidFill>
              <a:srgbClr val="C8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grpSp>
        <p:nvGrpSpPr>
          <p:cNvPr id="63503" name="Group 15"/>
          <p:cNvGrpSpPr>
            <a:grpSpLocks/>
          </p:cNvGrpSpPr>
          <p:nvPr/>
        </p:nvGrpSpPr>
        <p:grpSpPr bwMode="auto">
          <a:xfrm>
            <a:off x="152400" y="1295400"/>
            <a:ext cx="1676400" cy="1219200"/>
            <a:chOff x="96" y="1200"/>
            <a:chExt cx="1056" cy="768"/>
          </a:xfrm>
        </p:grpSpPr>
        <p:sp>
          <p:nvSpPr>
            <p:cNvPr id="63504" name="Text Box 16"/>
            <p:cNvSpPr txBox="1">
              <a:spLocks noChangeArrowheads="1"/>
            </p:cNvSpPr>
            <p:nvPr/>
          </p:nvSpPr>
          <p:spPr bwMode="auto">
            <a:xfrm>
              <a:off x="96" y="1200"/>
              <a:ext cx="1056" cy="2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a:solidFill>
                    <a:srgbClr val="006600"/>
                  </a:solidFill>
                  <a:effectLst>
                    <a:outerShdw blurRad="38100" dist="38100" dir="2700000" algn="tl">
                      <a:srgbClr val="DDDDDD"/>
                    </a:outerShdw>
                  </a:effectLst>
                  <a:latin typeface="Arial Black" charset="0"/>
                </a:rPr>
                <a:t>出埃及</a:t>
              </a:r>
            </a:p>
          </p:txBody>
        </p:sp>
        <p:sp>
          <p:nvSpPr>
            <p:cNvPr id="63505" name="AutoShape 17"/>
            <p:cNvSpPr>
              <a:spLocks noChangeArrowheads="1"/>
            </p:cNvSpPr>
            <p:nvPr/>
          </p:nvSpPr>
          <p:spPr bwMode="auto">
            <a:xfrm>
              <a:off x="528" y="1488"/>
              <a:ext cx="192" cy="480"/>
            </a:xfrm>
            <a:prstGeom prst="downArrow">
              <a:avLst>
                <a:gd name="adj1" fmla="val 50000"/>
                <a:gd name="adj2" fmla="val 62500"/>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sp>
        <p:nvSpPr>
          <p:cNvPr id="63506" name="WordArt 18"/>
          <p:cNvSpPr>
            <a:spLocks noChangeArrowheads="1" noChangeShapeType="1" noTextEdit="1"/>
          </p:cNvSpPr>
          <p:nvPr/>
        </p:nvSpPr>
        <p:spPr bwMode="auto">
          <a:xfrm>
            <a:off x="1981200" y="533400"/>
            <a:ext cx="1752600" cy="5143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273"/>
              </a:avLst>
            </a:prstTxWarp>
          </a:bodyPr>
          <a:lstStyle/>
          <a:p>
            <a:pPr algn="ctr"/>
            <a:r>
              <a:rPr lang="zh-TW" altLang="en-US" sz="3600" b="1" kern="1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律法</a:t>
            </a:r>
            <a:endParaRPr lang="en-US" sz="3600" b="1" kern="1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endParaRPr>
          </a:p>
        </p:txBody>
      </p:sp>
      <p:sp>
        <p:nvSpPr>
          <p:cNvPr id="63507" name="WordArt 19"/>
          <p:cNvSpPr>
            <a:spLocks noChangeArrowheads="1" noChangeShapeType="1" noTextEdit="1"/>
          </p:cNvSpPr>
          <p:nvPr/>
        </p:nvSpPr>
        <p:spPr bwMode="auto">
          <a:xfrm>
            <a:off x="5334000" y="533400"/>
            <a:ext cx="2667000" cy="5143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FC331E"/>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恩典</a:t>
            </a:r>
          </a:p>
        </p:txBody>
      </p:sp>
      <p:sp>
        <p:nvSpPr>
          <p:cNvPr id="63508" name="Text Box 20"/>
          <p:cNvSpPr txBox="1">
            <a:spLocks noChangeArrowheads="1"/>
          </p:cNvSpPr>
          <p:nvPr/>
        </p:nvSpPr>
        <p:spPr bwMode="auto">
          <a:xfrm>
            <a:off x="381000" y="4525963"/>
            <a:ext cx="4191000" cy="579437"/>
          </a:xfrm>
          <a:prstGeom prst="rect">
            <a:avLst/>
          </a:prstGeom>
          <a:gradFill rotWithShape="0">
            <a:gsLst>
              <a:gs pos="0">
                <a:schemeClr val="bg1"/>
              </a:gs>
              <a:gs pos="100000">
                <a:srgbClr val="0F98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3200" b="1">
                <a:solidFill>
                  <a:srgbClr val="0000CC"/>
                </a:solidFill>
                <a:effectLst>
                  <a:outerShdw blurRad="38100" dist="38100" dir="2700000" algn="tl">
                    <a:srgbClr val="DDDDDD"/>
                  </a:outerShdw>
                </a:effectLst>
                <a:latin typeface="Tahoma" charset="0"/>
              </a:rPr>
              <a:t>西奈之约</a:t>
            </a:r>
          </a:p>
        </p:txBody>
      </p:sp>
      <p:sp>
        <p:nvSpPr>
          <p:cNvPr id="63509" name="Text Box 21"/>
          <p:cNvSpPr txBox="1">
            <a:spLocks noChangeArrowheads="1"/>
          </p:cNvSpPr>
          <p:nvPr/>
        </p:nvSpPr>
        <p:spPr bwMode="auto">
          <a:xfrm>
            <a:off x="4572000" y="4525963"/>
            <a:ext cx="4191000" cy="579437"/>
          </a:xfrm>
          <a:prstGeom prst="rect">
            <a:avLst/>
          </a:prstGeom>
          <a:gradFill rotWithShape="0">
            <a:gsLst>
              <a:gs pos="0">
                <a:schemeClr val="bg1"/>
              </a:gs>
              <a:gs pos="100000">
                <a:srgbClr val="FC331E"/>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3200" b="1">
                <a:solidFill>
                  <a:srgbClr val="990000"/>
                </a:solidFill>
                <a:effectLst>
                  <a:outerShdw blurRad="38100" dist="38100" dir="2700000" algn="tl">
                    <a:srgbClr val="DDDDDD"/>
                  </a:outerShdw>
                </a:effectLst>
                <a:latin typeface="Tahoma" charset="0"/>
              </a:rPr>
              <a:t>新约</a:t>
            </a:r>
          </a:p>
        </p:txBody>
      </p:sp>
      <p:sp>
        <p:nvSpPr>
          <p:cNvPr id="63510" name="WordArt 22"/>
          <p:cNvSpPr>
            <a:spLocks noChangeArrowheads="1" noChangeShapeType="1" noTextEdit="1"/>
          </p:cNvSpPr>
          <p:nvPr/>
        </p:nvSpPr>
        <p:spPr bwMode="auto">
          <a:xfrm>
            <a:off x="457200" y="3581400"/>
            <a:ext cx="3886200" cy="6858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b="1" kern="1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rPr>
              <a:t>以色列民</a:t>
            </a:r>
            <a:endParaRPr lang="en-US" sz="3600" b="1" kern="1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1" name="WordArt 23"/>
          <p:cNvSpPr>
            <a:spLocks noChangeArrowheads="1" noChangeShapeType="1" noTextEdit="1"/>
          </p:cNvSpPr>
          <p:nvPr/>
        </p:nvSpPr>
        <p:spPr bwMode="auto">
          <a:xfrm>
            <a:off x="4800600" y="3581400"/>
            <a:ext cx="3962400" cy="6858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rPr>
              <a:t>基督徒</a:t>
            </a:r>
            <a:endParaRPr lang="en-US" sz="3600" b="1" kern="1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2" name="AutoShape 24"/>
          <p:cNvSpPr>
            <a:spLocks noChangeArrowheads="1"/>
          </p:cNvSpPr>
          <p:nvPr/>
        </p:nvSpPr>
        <p:spPr bwMode="auto">
          <a:xfrm>
            <a:off x="2438400" y="1295400"/>
            <a:ext cx="685800" cy="2133600"/>
          </a:xfrm>
          <a:prstGeom prst="downArrow">
            <a:avLst>
              <a:gd name="adj1" fmla="val 50000"/>
              <a:gd name="adj2" fmla="val 77778"/>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13" name="AutoShape 25"/>
          <p:cNvSpPr>
            <a:spLocks noChangeArrowheads="1"/>
          </p:cNvSpPr>
          <p:nvPr/>
        </p:nvSpPr>
        <p:spPr bwMode="auto">
          <a:xfrm>
            <a:off x="6324600" y="1295400"/>
            <a:ext cx="685800" cy="2133600"/>
          </a:xfrm>
          <a:prstGeom prst="downArrow">
            <a:avLst>
              <a:gd name="adj1" fmla="val 50000"/>
              <a:gd name="adj2" fmla="val 77778"/>
            </a:avLst>
          </a:prstGeom>
          <a:gradFill rotWithShape="0">
            <a:gsLst>
              <a:gs pos="0">
                <a:schemeClr val="bg1"/>
              </a:gs>
              <a:gs pos="100000">
                <a:srgbClr val="CC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14" name="Text Box 26"/>
          <p:cNvSpPr txBox="1">
            <a:spLocks noChangeArrowheads="1"/>
          </p:cNvSpPr>
          <p:nvPr/>
        </p:nvSpPr>
        <p:spPr bwMode="auto">
          <a:xfrm>
            <a:off x="381000" y="5410200"/>
            <a:ext cx="8382000" cy="823913"/>
          </a:xfrm>
          <a:prstGeom prst="rect">
            <a:avLst/>
          </a:prstGeom>
          <a:gradFill rotWithShape="0">
            <a:gsLst>
              <a:gs pos="0">
                <a:schemeClr val="bg1"/>
              </a:gs>
              <a:gs pos="100000">
                <a:srgbClr val="CDC8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4800" b="1">
                <a:solidFill>
                  <a:srgbClr val="9D9601"/>
                </a:solidFill>
                <a:effectLst>
                  <a:outerShdw blurRad="38100" dist="38100" dir="2700000" algn="tl">
                    <a:srgbClr val="DDDDDD"/>
                  </a:outerShdw>
                </a:effectLst>
                <a:latin typeface="Tahoma" charset="0"/>
              </a:rPr>
              <a:t>亚伯拉罕之约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3000"/>
                                  </p:stCondLst>
                                  <p:childTnLst>
                                    <p:set>
                                      <p:cBhvr>
                                        <p:cTn id="6" dur="1" fill="hold">
                                          <p:stCondLst>
                                            <p:cond delay="0"/>
                                          </p:stCondLst>
                                        </p:cTn>
                                        <p:tgtEl>
                                          <p:spTgt spid="63503"/>
                                        </p:tgtEl>
                                        <p:attrNameLst>
                                          <p:attrName>style.visibility</p:attrName>
                                        </p:attrNameLst>
                                      </p:cBhvr>
                                      <p:to>
                                        <p:strVal val="visible"/>
                                      </p:to>
                                    </p:set>
                                    <p:anim calcmode="lin" valueType="num">
                                      <p:cBhvr additive="base">
                                        <p:cTn id="7" dur="500" fill="hold"/>
                                        <p:tgtEl>
                                          <p:spTgt spid="63503"/>
                                        </p:tgtEl>
                                        <p:attrNameLst>
                                          <p:attrName>ppt_x</p:attrName>
                                        </p:attrNameLst>
                                      </p:cBhvr>
                                      <p:tavLst>
                                        <p:tav tm="0">
                                          <p:val>
                                            <p:strVal val="#ppt_x"/>
                                          </p:val>
                                        </p:tav>
                                        <p:tav tm="100000">
                                          <p:val>
                                            <p:strVal val="#ppt_x"/>
                                          </p:val>
                                        </p:tav>
                                      </p:tavLst>
                                    </p:anim>
                                    <p:anim calcmode="lin" valueType="num">
                                      <p:cBhvr additive="base">
                                        <p:cTn id="8" dur="500" fill="hold"/>
                                        <p:tgtEl>
                                          <p:spTgt spid="6350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500"/>
                            </p:stCondLst>
                            <p:childTnLst>
                              <p:par>
                                <p:cTn id="10" presetID="2" presetClass="entr" presetSubtype="1" fill="hold" grpId="0" nodeType="afterEffect">
                                  <p:stCondLst>
                                    <p:cond delay="500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9000"/>
                            </p:stCondLst>
                            <p:childTnLst>
                              <p:par>
                                <p:cTn id="15" presetID="2" presetClass="entr" presetSubtype="1" fill="hold" grpId="0" nodeType="afterEffect">
                                  <p:stCondLst>
                                    <p:cond delay="3000"/>
                                  </p:stCondLst>
                                  <p:childTnLst>
                                    <p:set>
                                      <p:cBhvr>
                                        <p:cTn id="16" dur="1" fill="hold">
                                          <p:stCondLst>
                                            <p:cond delay="0"/>
                                          </p:stCondLst>
                                        </p:cTn>
                                        <p:tgtEl>
                                          <p:spTgt spid="63512"/>
                                        </p:tgtEl>
                                        <p:attrNameLst>
                                          <p:attrName>style.visibility</p:attrName>
                                        </p:attrNameLst>
                                      </p:cBhvr>
                                      <p:to>
                                        <p:strVal val="visible"/>
                                      </p:to>
                                    </p:set>
                                    <p:anim calcmode="lin" valueType="num">
                                      <p:cBhvr additive="base">
                                        <p:cTn id="17" dur="500" fill="hold"/>
                                        <p:tgtEl>
                                          <p:spTgt spid="63512"/>
                                        </p:tgtEl>
                                        <p:attrNameLst>
                                          <p:attrName>ppt_x</p:attrName>
                                        </p:attrNameLst>
                                      </p:cBhvr>
                                      <p:tavLst>
                                        <p:tav tm="0">
                                          <p:val>
                                            <p:strVal val="#ppt_x"/>
                                          </p:val>
                                        </p:tav>
                                        <p:tav tm="100000">
                                          <p:val>
                                            <p:strVal val="#ppt_x"/>
                                          </p:val>
                                        </p:tav>
                                      </p:tavLst>
                                    </p:anim>
                                    <p:anim calcmode="lin" valueType="num">
                                      <p:cBhvr additive="base">
                                        <p:cTn id="18" dur="500" fill="hold"/>
                                        <p:tgtEl>
                                          <p:spTgt spid="6351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2500"/>
                            </p:stCondLst>
                            <p:childTnLst>
                              <p:par>
                                <p:cTn id="20" presetID="9" presetClass="entr" presetSubtype="0" fill="hold" grpId="0" nodeType="afterEffect">
                                  <p:stCondLst>
                                    <p:cond delay="0"/>
                                  </p:stCondLst>
                                  <p:childTnLst>
                                    <p:set>
                                      <p:cBhvr>
                                        <p:cTn id="21" dur="1" fill="hold">
                                          <p:stCondLst>
                                            <p:cond delay="0"/>
                                          </p:stCondLst>
                                        </p:cTn>
                                        <p:tgtEl>
                                          <p:spTgt spid="63510"/>
                                        </p:tgtEl>
                                        <p:attrNameLst>
                                          <p:attrName>style.visibility</p:attrName>
                                        </p:attrNameLst>
                                      </p:cBhvr>
                                      <p:to>
                                        <p:strVal val="visible"/>
                                      </p:to>
                                    </p:set>
                                    <p:animEffect transition="in" filter="dissolve">
                                      <p:cBhvr>
                                        <p:cTn id="22" dur="500"/>
                                        <p:tgtEl>
                                          <p:spTgt spid="63510"/>
                                        </p:tgtEl>
                                      </p:cBhvr>
                                    </p:animEffect>
                                  </p:childTnLst>
                                </p:cTn>
                              </p:par>
                            </p:childTnLst>
                          </p:cTn>
                        </p:par>
                        <p:par>
                          <p:cTn id="23" fill="hold" nodeType="afterGroup">
                            <p:stCondLst>
                              <p:cond delay="13000"/>
                            </p:stCondLst>
                            <p:childTnLst>
                              <p:par>
                                <p:cTn id="24" presetID="15" presetClass="entr" presetSubtype="0" fill="hold" nodeType="afterEffect">
                                  <p:stCondLst>
                                    <p:cond delay="5000"/>
                                  </p:stCondLst>
                                  <p:childTnLst>
                                    <p:set>
                                      <p:cBhvr>
                                        <p:cTn id="25" dur="1" fill="hold">
                                          <p:stCondLst>
                                            <p:cond delay="0"/>
                                          </p:stCondLst>
                                        </p:cTn>
                                        <p:tgtEl>
                                          <p:spTgt spid="63500"/>
                                        </p:tgtEl>
                                        <p:attrNameLst>
                                          <p:attrName>style.visibility</p:attrName>
                                        </p:attrNameLst>
                                      </p:cBhvr>
                                      <p:to>
                                        <p:strVal val="visible"/>
                                      </p:to>
                                    </p:set>
                                    <p:anim calcmode="lin" valueType="num">
                                      <p:cBhvr>
                                        <p:cTn id="26" dur="1000" fill="hold"/>
                                        <p:tgtEl>
                                          <p:spTgt spid="63500"/>
                                        </p:tgtEl>
                                        <p:attrNameLst>
                                          <p:attrName>ppt_w</p:attrName>
                                        </p:attrNameLst>
                                      </p:cBhvr>
                                      <p:tavLst>
                                        <p:tav tm="0">
                                          <p:val>
                                            <p:fltVal val="0"/>
                                          </p:val>
                                        </p:tav>
                                        <p:tav tm="100000">
                                          <p:val>
                                            <p:strVal val="#ppt_w"/>
                                          </p:val>
                                        </p:tav>
                                      </p:tavLst>
                                    </p:anim>
                                    <p:anim calcmode="lin" valueType="num">
                                      <p:cBhvr>
                                        <p:cTn id="27" dur="1000" fill="hold"/>
                                        <p:tgtEl>
                                          <p:spTgt spid="63500"/>
                                        </p:tgtEl>
                                        <p:attrNameLst>
                                          <p:attrName>ppt_h</p:attrName>
                                        </p:attrNameLst>
                                      </p:cBhvr>
                                      <p:tavLst>
                                        <p:tav tm="0">
                                          <p:val>
                                            <p:fltVal val="0"/>
                                          </p:val>
                                        </p:tav>
                                        <p:tav tm="100000">
                                          <p:val>
                                            <p:strVal val="#ppt_h"/>
                                          </p:val>
                                        </p:tav>
                                      </p:tavLst>
                                    </p:anim>
                                    <p:anim calcmode="lin" valueType="num">
                                      <p:cBhvr>
                                        <p:cTn id="28" dur="1000" fill="hold"/>
                                        <p:tgtEl>
                                          <p:spTgt spid="6350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500"/>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9000"/>
                            </p:stCondLst>
                            <p:childTnLst>
                              <p:par>
                                <p:cTn id="31" presetID="7" presetClass="entr" presetSubtype="1" fill="hold" grpId="0" nodeType="afterEffect">
                                  <p:stCondLst>
                                    <p:cond delay="0"/>
                                  </p:stCondLst>
                                  <p:childTnLst>
                                    <p:set>
                                      <p:cBhvr>
                                        <p:cTn id="32" dur="1" fill="hold">
                                          <p:stCondLst>
                                            <p:cond delay="0"/>
                                          </p:stCondLst>
                                        </p:cTn>
                                        <p:tgtEl>
                                          <p:spTgt spid="63507"/>
                                        </p:tgtEl>
                                        <p:attrNameLst>
                                          <p:attrName>style.visibility</p:attrName>
                                        </p:attrNameLst>
                                      </p:cBhvr>
                                      <p:to>
                                        <p:strVal val="visible"/>
                                      </p:to>
                                    </p:set>
                                    <p:anim calcmode="lin" valueType="num">
                                      <p:cBhvr additive="base">
                                        <p:cTn id="33" dur="5000" fill="hold"/>
                                        <p:tgtEl>
                                          <p:spTgt spid="63507"/>
                                        </p:tgtEl>
                                        <p:attrNameLst>
                                          <p:attrName>ppt_x</p:attrName>
                                        </p:attrNameLst>
                                      </p:cBhvr>
                                      <p:tavLst>
                                        <p:tav tm="0">
                                          <p:val>
                                            <p:strVal val="#ppt_x"/>
                                          </p:val>
                                        </p:tav>
                                        <p:tav tm="100000">
                                          <p:val>
                                            <p:strVal val="#ppt_x"/>
                                          </p:val>
                                        </p:tav>
                                      </p:tavLst>
                                    </p:anim>
                                    <p:anim calcmode="lin" valueType="num">
                                      <p:cBhvr additive="base">
                                        <p:cTn id="34" dur="5000" fill="hold"/>
                                        <p:tgtEl>
                                          <p:spTgt spid="63507"/>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4000"/>
                            </p:stCondLst>
                            <p:childTnLst>
                              <p:par>
                                <p:cTn id="36" presetID="1" presetClass="entr" presetSubtype="0" fill="hold" nodeType="afterEffect">
                                  <p:stCondLst>
                                    <p:cond delay="0"/>
                                  </p:stCondLst>
                                  <p:childTnLst>
                                    <p:set>
                                      <p:cBhvr>
                                        <p:cTn id="37" dur="1" fill="hold">
                                          <p:stCondLst>
                                            <p:cond delay="499"/>
                                          </p:stCondLst>
                                        </p:cTn>
                                        <p:tgtEl>
                                          <p:spTgt spid="63490"/>
                                        </p:tgtEl>
                                        <p:attrNameLst>
                                          <p:attrName>style.visibility</p:attrName>
                                        </p:attrNameLst>
                                      </p:cBhvr>
                                      <p:to>
                                        <p:strVal val="visible"/>
                                      </p:to>
                                    </p:set>
                                  </p:childTnLst>
                                </p:cTn>
                              </p:par>
                            </p:childTnLst>
                          </p:cTn>
                        </p:par>
                        <p:par>
                          <p:cTn id="38" fill="hold" nodeType="afterGroup">
                            <p:stCondLst>
                              <p:cond delay="24500"/>
                            </p:stCondLst>
                            <p:childTnLst>
                              <p:par>
                                <p:cTn id="39" presetID="2" presetClass="entr" presetSubtype="1" fill="hold" grpId="0" nodeType="afterEffect">
                                  <p:stCondLst>
                                    <p:cond delay="6000"/>
                                  </p:stCondLst>
                                  <p:childTnLst>
                                    <p:set>
                                      <p:cBhvr>
                                        <p:cTn id="40" dur="1" fill="hold">
                                          <p:stCondLst>
                                            <p:cond delay="0"/>
                                          </p:stCondLst>
                                        </p:cTn>
                                        <p:tgtEl>
                                          <p:spTgt spid="63513"/>
                                        </p:tgtEl>
                                        <p:attrNameLst>
                                          <p:attrName>style.visibility</p:attrName>
                                        </p:attrNameLst>
                                      </p:cBhvr>
                                      <p:to>
                                        <p:strVal val="visible"/>
                                      </p:to>
                                    </p:set>
                                    <p:anim calcmode="lin" valueType="num">
                                      <p:cBhvr additive="base">
                                        <p:cTn id="41" dur="500" fill="hold"/>
                                        <p:tgtEl>
                                          <p:spTgt spid="63513"/>
                                        </p:tgtEl>
                                        <p:attrNameLst>
                                          <p:attrName>ppt_x</p:attrName>
                                        </p:attrNameLst>
                                      </p:cBhvr>
                                      <p:tavLst>
                                        <p:tav tm="0">
                                          <p:val>
                                            <p:strVal val="#ppt_x"/>
                                          </p:val>
                                        </p:tav>
                                        <p:tav tm="100000">
                                          <p:val>
                                            <p:strVal val="#ppt_x"/>
                                          </p:val>
                                        </p:tav>
                                      </p:tavLst>
                                    </p:anim>
                                    <p:anim calcmode="lin" valueType="num">
                                      <p:cBhvr additive="base">
                                        <p:cTn id="42" dur="500" fill="hold"/>
                                        <p:tgtEl>
                                          <p:spTgt spid="63513"/>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1000"/>
                            </p:stCondLst>
                            <p:childTnLst>
                              <p:par>
                                <p:cTn id="44" presetID="9" presetClass="entr" presetSubtype="0" fill="hold" grpId="0" nodeType="afterEffect">
                                  <p:stCondLst>
                                    <p:cond delay="0"/>
                                  </p:stCondLst>
                                  <p:childTnLst>
                                    <p:set>
                                      <p:cBhvr>
                                        <p:cTn id="45" dur="1" fill="hold">
                                          <p:stCondLst>
                                            <p:cond delay="0"/>
                                          </p:stCondLst>
                                        </p:cTn>
                                        <p:tgtEl>
                                          <p:spTgt spid="63511"/>
                                        </p:tgtEl>
                                        <p:attrNameLst>
                                          <p:attrName>style.visibility</p:attrName>
                                        </p:attrNameLst>
                                      </p:cBhvr>
                                      <p:to>
                                        <p:strVal val="visible"/>
                                      </p:to>
                                    </p:set>
                                    <p:animEffect transition="in" filter="dissolve">
                                      <p:cBhvr>
                                        <p:cTn id="46" dur="500"/>
                                        <p:tgtEl>
                                          <p:spTgt spid="63511"/>
                                        </p:tgtEl>
                                      </p:cBhvr>
                                    </p:animEffect>
                                  </p:childTnLst>
                                </p:cTn>
                              </p:par>
                            </p:childTnLst>
                          </p:cTn>
                        </p:par>
                        <p:par>
                          <p:cTn id="47" fill="hold" nodeType="afterGroup">
                            <p:stCondLst>
                              <p:cond delay="31500"/>
                            </p:stCondLst>
                            <p:childTnLst>
                              <p:par>
                                <p:cTn id="48" presetID="17" presetClass="entr" presetSubtype="10" fill="hold" grpId="0" nodeType="afterEffect">
                                  <p:stCondLst>
                                    <p:cond delay="10000"/>
                                  </p:stCondLst>
                                  <p:childTnLst>
                                    <p:set>
                                      <p:cBhvr>
                                        <p:cTn id="49" dur="1" fill="hold">
                                          <p:stCondLst>
                                            <p:cond delay="0"/>
                                          </p:stCondLst>
                                        </p:cTn>
                                        <p:tgtEl>
                                          <p:spTgt spid="63508"/>
                                        </p:tgtEl>
                                        <p:attrNameLst>
                                          <p:attrName>style.visibility</p:attrName>
                                        </p:attrNameLst>
                                      </p:cBhvr>
                                      <p:to>
                                        <p:strVal val="visible"/>
                                      </p:to>
                                    </p:set>
                                    <p:anim calcmode="lin" valueType="num">
                                      <p:cBhvr>
                                        <p:cTn id="50" dur="500" fill="hold"/>
                                        <p:tgtEl>
                                          <p:spTgt spid="63508"/>
                                        </p:tgtEl>
                                        <p:attrNameLst>
                                          <p:attrName>ppt_w</p:attrName>
                                        </p:attrNameLst>
                                      </p:cBhvr>
                                      <p:tavLst>
                                        <p:tav tm="0">
                                          <p:val>
                                            <p:fltVal val="0"/>
                                          </p:val>
                                        </p:tav>
                                        <p:tav tm="100000">
                                          <p:val>
                                            <p:strVal val="#ppt_w"/>
                                          </p:val>
                                        </p:tav>
                                      </p:tavLst>
                                    </p:anim>
                                    <p:anim calcmode="lin" valueType="num">
                                      <p:cBhvr>
                                        <p:cTn id="51" dur="500" fill="hold"/>
                                        <p:tgtEl>
                                          <p:spTgt spid="63508"/>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42000"/>
                            </p:stCondLst>
                            <p:childTnLst>
                              <p:par>
                                <p:cTn id="53" presetID="17" presetClass="entr" presetSubtype="10" fill="hold" grpId="0" nodeType="afterEffect">
                                  <p:stCondLst>
                                    <p:cond delay="3000"/>
                                  </p:stCondLst>
                                  <p:childTnLst>
                                    <p:set>
                                      <p:cBhvr>
                                        <p:cTn id="54" dur="1" fill="hold">
                                          <p:stCondLst>
                                            <p:cond delay="0"/>
                                          </p:stCondLst>
                                        </p:cTn>
                                        <p:tgtEl>
                                          <p:spTgt spid="63509"/>
                                        </p:tgtEl>
                                        <p:attrNameLst>
                                          <p:attrName>style.visibility</p:attrName>
                                        </p:attrNameLst>
                                      </p:cBhvr>
                                      <p:to>
                                        <p:strVal val="visible"/>
                                      </p:to>
                                    </p:set>
                                    <p:anim calcmode="lin" valueType="num">
                                      <p:cBhvr>
                                        <p:cTn id="55" dur="500" fill="hold"/>
                                        <p:tgtEl>
                                          <p:spTgt spid="63509"/>
                                        </p:tgtEl>
                                        <p:attrNameLst>
                                          <p:attrName>ppt_w</p:attrName>
                                        </p:attrNameLst>
                                      </p:cBhvr>
                                      <p:tavLst>
                                        <p:tav tm="0">
                                          <p:val>
                                            <p:fltVal val="0"/>
                                          </p:val>
                                        </p:tav>
                                        <p:tav tm="100000">
                                          <p:val>
                                            <p:strVal val="#ppt_w"/>
                                          </p:val>
                                        </p:tav>
                                      </p:tavLst>
                                    </p:anim>
                                    <p:anim calcmode="lin" valueType="num">
                                      <p:cBhvr>
                                        <p:cTn id="56" dur="500" fill="hold"/>
                                        <p:tgtEl>
                                          <p:spTgt spid="63509"/>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45500"/>
                            </p:stCondLst>
                            <p:childTnLst>
                              <p:par>
                                <p:cTn id="58" presetID="7" presetClass="entr" presetSubtype="4" fill="hold" grpId="0" nodeType="afterEffect">
                                  <p:stCondLst>
                                    <p:cond delay="8000"/>
                                  </p:stCondLst>
                                  <p:childTnLst>
                                    <p:set>
                                      <p:cBhvr>
                                        <p:cTn id="59" dur="1" fill="hold">
                                          <p:stCondLst>
                                            <p:cond delay="0"/>
                                          </p:stCondLst>
                                        </p:cTn>
                                        <p:tgtEl>
                                          <p:spTgt spid="63514"/>
                                        </p:tgtEl>
                                        <p:attrNameLst>
                                          <p:attrName>style.visibility</p:attrName>
                                        </p:attrNameLst>
                                      </p:cBhvr>
                                      <p:to>
                                        <p:strVal val="visible"/>
                                      </p:to>
                                    </p:set>
                                    <p:anim calcmode="lin" valueType="num">
                                      <p:cBhvr additive="base">
                                        <p:cTn id="60" dur="5000" fill="hold"/>
                                        <p:tgtEl>
                                          <p:spTgt spid="63514"/>
                                        </p:tgtEl>
                                        <p:attrNameLst>
                                          <p:attrName>ppt_x</p:attrName>
                                        </p:attrNameLst>
                                      </p:cBhvr>
                                      <p:tavLst>
                                        <p:tav tm="0">
                                          <p:val>
                                            <p:strVal val="#ppt_x"/>
                                          </p:val>
                                        </p:tav>
                                        <p:tav tm="100000">
                                          <p:val>
                                            <p:strVal val="#ppt_x"/>
                                          </p:val>
                                        </p:tav>
                                      </p:tavLst>
                                    </p:anim>
                                    <p:anim calcmode="lin" valueType="num">
                                      <p:cBhvr additive="base">
                                        <p:cTn id="61" dur="5000" fill="hold"/>
                                        <p:tgtEl>
                                          <p:spTgt spid="6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6" grpId="0" animBg="1"/>
      <p:bldP spid="63507" grpId="0" animBg="1"/>
      <p:bldP spid="63508" grpId="0" animBg="1" autoUpdateAnimBg="0"/>
      <p:bldP spid="63509" grpId="0" animBg="1" autoUpdateAnimBg="0"/>
      <p:bldP spid="63510" grpId="0" animBg="1"/>
      <p:bldP spid="63511" grpId="0" animBg="1"/>
      <p:bldP spid="63512" grpId="0" animBg="1"/>
      <p:bldP spid="63513" grpId="0" animBg="1"/>
      <p:bldP spid="635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0520" name="Group 40"/>
          <p:cNvGraphicFramePr>
            <a:graphicFrameLocks noGrp="1"/>
          </p:cNvGraphicFramePr>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32771" name="Group 3"/>
          <p:cNvGraphicFramePr>
            <a:graphicFrameLocks noGrp="1"/>
          </p:cNvGraphicFramePr>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5" descr="Cro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2" name="Picture 4" descr="D005_0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title"/>
          </p:nvPr>
        </p:nvSpPr>
        <p:spPr>
          <a:xfrm>
            <a:off x="685800" y="76200"/>
            <a:ext cx="7772400" cy="1143000"/>
          </a:xfrm>
        </p:spPr>
        <p:txBody>
          <a:bodyPr/>
          <a:lstStyle/>
          <a:p>
            <a:pPr eaLnBrk="1" hangingPunct="1"/>
            <a:r>
              <a:rPr lang="zh-CN" altLang="en-US" sz="4800" b="1">
                <a:solidFill>
                  <a:srgbClr val="BAF3FE"/>
                </a:solidFill>
                <a:effectLst/>
                <a:latin typeface="Tahoma" charset="0"/>
              </a:rPr>
              <a:t>从西奈山</a:t>
            </a:r>
            <a:r>
              <a:rPr lang="zh-CN" altLang="en-US" sz="4800" b="1">
                <a:solidFill>
                  <a:schemeClr val="accent1"/>
                </a:solidFill>
                <a:effectLst/>
                <a:latin typeface="Tahoma" charset="0"/>
              </a:rPr>
              <a:t>到十字架</a:t>
            </a:r>
          </a:p>
        </p:txBody>
      </p:sp>
      <p:sp>
        <p:nvSpPr>
          <p:cNvPr id="33795" name="Rectangle 3"/>
          <p:cNvSpPr>
            <a:spLocks noGrp="1" noChangeArrowheads="1"/>
          </p:cNvSpPr>
          <p:nvPr>
            <p:ph type="body" sz="half" idx="1"/>
          </p:nvPr>
        </p:nvSpPr>
        <p:spPr>
          <a:xfrm>
            <a:off x="152400" y="1143000"/>
            <a:ext cx="3810000" cy="5486400"/>
          </a:xfrm>
          <a:effectLst>
            <a:outerShdw blurRad="63500" dist="35921" dir="2700000" algn="ctr" rotWithShape="0">
              <a:schemeClr val="tx1">
                <a:alpha val="74998"/>
              </a:schemeClr>
            </a:outerShdw>
          </a:effectLst>
        </p:spPr>
        <p:txBody>
          <a:bodyPr/>
          <a:lstStyle/>
          <a:p>
            <a:pPr eaLnBrk="1" hangingPunct="1">
              <a:buFontTx/>
              <a:buNone/>
            </a:pPr>
            <a:r>
              <a:rPr lang="zh-CN" altLang="en-US" b="1">
                <a:solidFill>
                  <a:srgbClr val="00FFFF"/>
                </a:solidFill>
                <a:effectLst/>
                <a:latin typeface="Verdana" charset="0"/>
                <a:cs typeface="Times New Roman" charset="0"/>
              </a:rPr>
              <a:t>出 </a:t>
            </a:r>
            <a:r>
              <a:rPr lang="en-US" altLang="zh-CN" b="1">
                <a:solidFill>
                  <a:srgbClr val="00FFFF"/>
                </a:solidFill>
                <a:effectLst/>
                <a:latin typeface="Verdana" charset="0"/>
                <a:cs typeface="Times New Roman" charset="0"/>
              </a:rPr>
              <a:t>34:27–28 </a:t>
            </a:r>
          </a:p>
          <a:p>
            <a:pPr eaLnBrk="1" hangingPunct="1">
              <a:buFontTx/>
              <a:buNone/>
            </a:pPr>
            <a:r>
              <a:rPr lang="en-US" altLang="zh-CN" b="1">
                <a:solidFill>
                  <a:srgbClr val="00FFFF"/>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耶和华对摩西说：“你要把这些话写上，因为我是按着这些话</a:t>
            </a:r>
            <a:r>
              <a:rPr lang="zh-CN" altLang="en-US" b="1">
                <a:solidFill>
                  <a:srgbClr val="FFFF00"/>
                </a:solidFill>
                <a:effectLst/>
                <a:latin typeface="Tahoma" charset="0"/>
                <a:ea typeface="宋体" charset="0"/>
                <a:cs typeface="宋体" charset="0"/>
              </a:rPr>
              <a:t>与你和以色列人立约的</a:t>
            </a:r>
            <a:r>
              <a:rPr lang="zh-CN" altLang="en-US" b="1">
                <a:solidFill>
                  <a:schemeClr val="bg1"/>
                </a:solidFill>
                <a:effectLst/>
                <a:latin typeface="Tahoma" charset="0"/>
                <a:ea typeface="宋体" charset="0"/>
                <a:cs typeface="宋体" charset="0"/>
              </a:rPr>
              <a:t>。” 摩西在那里与耶和华在一起共四十昼夜，不吃饭，也不喝水。他把这约的话写在两块版上，这就是十诫。</a:t>
            </a:r>
            <a:endParaRPr lang="en-US" altLang="zh-CN" b="1">
              <a:solidFill>
                <a:schemeClr val="bg1"/>
              </a:solidFill>
              <a:effectLst/>
              <a:latin typeface="Tahoma" charset="0"/>
              <a:ea typeface="宋体" charset="0"/>
              <a:cs typeface="宋体" charset="0"/>
            </a:endParaRPr>
          </a:p>
        </p:txBody>
      </p:sp>
      <p:sp>
        <p:nvSpPr>
          <p:cNvPr id="33798" name="Rectangle 6"/>
          <p:cNvSpPr>
            <a:spLocks noGrp="1" noChangeArrowheads="1"/>
          </p:cNvSpPr>
          <p:nvPr>
            <p:ph type="body" sz="half" idx="2"/>
          </p:nvPr>
        </p:nvSpPr>
        <p:spPr>
          <a:xfrm>
            <a:off x="6553200" y="2895600"/>
            <a:ext cx="2438400" cy="3810000"/>
          </a:xfrm>
        </p:spPr>
        <p:txBody>
          <a:bodyPr/>
          <a:lstStyle/>
          <a:p>
            <a:pPr eaLnBrk="1" hangingPunct="1">
              <a:lnSpc>
                <a:spcPct val="90000"/>
              </a:lnSpc>
              <a:buFontTx/>
              <a:buNone/>
            </a:pPr>
            <a:r>
              <a:rPr lang="zh-CN" altLang="en-US" sz="2000" b="1">
                <a:solidFill>
                  <a:schemeClr val="bg1"/>
                </a:solidFill>
                <a:latin typeface="Verdana" charset="0"/>
                <a:cs typeface="Times New Roman" charset="0"/>
              </a:rPr>
              <a:t>来 </a:t>
            </a:r>
            <a:r>
              <a:rPr lang="en-US" altLang="zh-CN" sz="2000" b="1">
                <a:solidFill>
                  <a:schemeClr val="bg1"/>
                </a:solidFill>
                <a:latin typeface="Verdana" charset="0"/>
                <a:cs typeface="Times New Roman" charset="0"/>
              </a:rPr>
              <a:t>8:13</a:t>
            </a:r>
          </a:p>
          <a:p>
            <a:pPr eaLnBrk="1" hangingPunct="1">
              <a:lnSpc>
                <a:spcPct val="90000"/>
              </a:lnSpc>
              <a:buFontTx/>
              <a:buNone/>
            </a:pPr>
            <a:r>
              <a:rPr lang="zh-CN" altLang="en-US" b="1">
                <a:latin typeface="Tahoma" charset="0"/>
                <a:ea typeface="宋体" charset="0"/>
                <a:cs typeface="宋体" charset="0"/>
              </a:rPr>
              <a:t>   </a:t>
            </a:r>
            <a:r>
              <a:rPr lang="zh-CN" altLang="en-US" b="1">
                <a:solidFill>
                  <a:schemeClr val="bg1"/>
                </a:solidFill>
                <a:latin typeface="Tahoma" charset="0"/>
                <a:ea typeface="宋体" charset="0"/>
                <a:cs typeface="宋体" charset="0"/>
              </a:rPr>
              <a:t>神既然说到</a:t>
            </a:r>
            <a:r>
              <a:rPr lang="zh-CN" altLang="en-US" b="1">
                <a:solidFill>
                  <a:srgbClr val="FFFF00"/>
                </a:solidFill>
                <a:latin typeface="Tahoma" charset="0"/>
                <a:ea typeface="宋体" charset="0"/>
                <a:cs typeface="宋体" charset="0"/>
              </a:rPr>
              <a:t>新的约</a:t>
            </a:r>
            <a:r>
              <a:rPr lang="zh-CN" altLang="en-US" b="1">
                <a:solidFill>
                  <a:schemeClr val="bg1"/>
                </a:solidFill>
                <a:latin typeface="Tahoma" charset="0"/>
                <a:ea typeface="宋体" charset="0"/>
                <a:cs typeface="宋体" charset="0"/>
              </a:rPr>
              <a:t>，就是把前约当作旧的了；那变成陈旧衰老的，就快要消逝了。</a:t>
            </a:r>
            <a:r>
              <a:rPr lang="zh-CN" altLang="en-US">
                <a:solidFill>
                  <a:schemeClr val="bg1"/>
                </a:solidFill>
                <a:effectLst/>
                <a:latin typeface="Tahoma" charset="0"/>
              </a:rPr>
              <a:t> </a:t>
            </a:r>
            <a:endParaRPr lang="en-US" altLang="zh-CN">
              <a:solidFill>
                <a:schemeClr val="bg1"/>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iterate type="wd">
                                    <p:tmPct val="100000"/>
                                  </p:iterate>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300" fill="hold"/>
                                        <p:tgtEl>
                                          <p:spTgt spid="33794"/>
                                        </p:tgtEl>
                                        <p:attrNameLst>
                                          <p:attrName>ppt_x</p:attrName>
                                        </p:attrNameLst>
                                      </p:cBhvr>
                                      <p:tavLst>
                                        <p:tav tm="0">
                                          <p:val>
                                            <p:strVal val="0-#ppt_w/2"/>
                                          </p:val>
                                        </p:tav>
                                        <p:tav tm="100000">
                                          <p:val>
                                            <p:strVal val="#ppt_x"/>
                                          </p:val>
                                        </p:tav>
                                      </p:tavLst>
                                    </p:anim>
                                    <p:anim calcmode="lin" valueType="num">
                                      <p:cBhvr additive="base">
                                        <p:cTn id="8" dur="3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dissolve">
                                      <p:cBhvr>
                                        <p:cTn id="13" dur="500"/>
                                        <p:tgtEl>
                                          <p:spTgt spid="337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 calcmode="lin" valueType="num">
                                      <p:cBhvr>
                                        <p:cTn id="18" dur="10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379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37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37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p:cTn id="26" dur="1000" fill="hold"/>
                                        <p:tgtEl>
                                          <p:spTgt spid="33798">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3798">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37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37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2531" name="Group 3"/>
          <p:cNvGraphicFramePr>
            <a:graphicFrameLocks noGrp="1"/>
          </p:cNvGraphicFramePr>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5844" name="Picture 4" descr="D000_015"/>
          <p:cNvPicPr>
            <a:picLocks noChangeAspect="1" noChangeArrowheads="1"/>
          </p:cNvPicPr>
          <p:nvPr/>
        </p:nvPicPr>
        <p:blipFill>
          <a:blip r:embed="rId3" cstate="screen">
            <a:extLst>
              <a:ext uri="{28A0092B-C50C-407E-A947-70E740481C1C}">
                <a14:useLocalDpi xmlns:a14="http://schemas.microsoft.com/office/drawing/2010/main"/>
              </a:ext>
            </a:extLst>
          </a:blip>
          <a:srcRect l="10170" r="11017"/>
          <a:stretch>
            <a:fillRect/>
          </a:stretch>
        </p:blipFill>
        <p:spPr bwMode="auto">
          <a:xfrm flipH="1">
            <a:off x="0" y="0"/>
            <a:ext cx="426720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Rectangle 2"/>
          <p:cNvSpPr>
            <a:spLocks noGrp="1" noChangeArrowheads="1"/>
          </p:cNvSpPr>
          <p:nvPr>
            <p:ph type="title"/>
          </p:nvPr>
        </p:nvSpPr>
        <p:spPr>
          <a:xfrm>
            <a:off x="2438400" y="152400"/>
            <a:ext cx="6553200" cy="914400"/>
          </a:xfrm>
        </p:spPr>
        <p:txBody>
          <a:bodyPr/>
          <a:lstStyle/>
          <a:p>
            <a:pPr eaLnBrk="1" hangingPunct="1"/>
            <a:r>
              <a:rPr lang="zh-CN" altLang="en-US" sz="4000" b="1">
                <a:solidFill>
                  <a:srgbClr val="E4E404"/>
                </a:solidFill>
                <a:effectLst/>
                <a:latin typeface="Verdana" charset="0"/>
              </a:rPr>
              <a:t>埃及</a:t>
            </a:r>
            <a:r>
              <a:rPr lang="zh-CN" altLang="en-US" sz="4000" b="1">
                <a:solidFill>
                  <a:srgbClr val="BAF3FE"/>
                </a:solidFill>
                <a:effectLst/>
                <a:latin typeface="Verdana" charset="0"/>
              </a:rPr>
              <a:t> 和 </a:t>
            </a:r>
            <a:r>
              <a:rPr lang="zh-CN" altLang="en-US" sz="4000" b="1">
                <a:solidFill>
                  <a:srgbClr val="FFFFFF"/>
                </a:solidFill>
                <a:effectLst/>
                <a:latin typeface="Verdana" charset="0"/>
              </a:rPr>
              <a:t>黑暗</a:t>
            </a:r>
          </a:p>
        </p:txBody>
      </p:sp>
      <p:sp>
        <p:nvSpPr>
          <p:cNvPr id="35843" name="Rectangle 3"/>
          <p:cNvSpPr>
            <a:spLocks noGrp="1" noChangeArrowheads="1"/>
          </p:cNvSpPr>
          <p:nvPr>
            <p:ph type="body" sz="half" idx="1"/>
          </p:nvPr>
        </p:nvSpPr>
        <p:spPr>
          <a:xfrm>
            <a:off x="4800600" y="1219200"/>
            <a:ext cx="4114800" cy="5638800"/>
          </a:xfrm>
        </p:spPr>
        <p:txBody>
          <a:bodyPr/>
          <a:lstStyle/>
          <a:p>
            <a:pPr eaLnBrk="1" hangingPunct="1">
              <a:lnSpc>
                <a:spcPct val="90000"/>
              </a:lnSpc>
              <a:buFontTx/>
              <a:buNone/>
            </a:pPr>
            <a:r>
              <a:rPr lang="zh-CN" altLang="en-US" sz="3200">
                <a:solidFill>
                  <a:schemeClr val="bg1"/>
                </a:solidFill>
                <a:effectLst/>
                <a:latin typeface="Tahoma" charset="0"/>
                <a:cs typeface="Times New Roman" charset="0"/>
              </a:rPr>
              <a:t>彼前 </a:t>
            </a:r>
            <a:r>
              <a:rPr lang="en-US" altLang="zh-CN" sz="3200">
                <a:solidFill>
                  <a:schemeClr val="bg1"/>
                </a:solidFill>
                <a:effectLst/>
                <a:latin typeface="Tahoma" charset="0"/>
                <a:cs typeface="Times New Roman" charset="0"/>
              </a:rPr>
              <a:t>2:9</a:t>
            </a:r>
          </a:p>
          <a:p>
            <a:pPr eaLnBrk="1" hangingPunct="1">
              <a:lnSpc>
                <a:spcPct val="90000"/>
              </a:lnSpc>
              <a:buFontTx/>
              <a:buNone/>
            </a:pPr>
            <a:r>
              <a:rPr lang="zh-CN" altLang="en-US" sz="3200">
                <a:solidFill>
                  <a:schemeClr val="bg1"/>
                </a:solidFill>
                <a:effectLst/>
                <a:latin typeface="Tahoma" charset="0"/>
                <a:cs typeface="Times New Roman" charset="0"/>
              </a:rPr>
              <a:t>   </a:t>
            </a:r>
            <a:r>
              <a:rPr lang="zh-CN" altLang="en-US">
                <a:solidFill>
                  <a:schemeClr val="bg1"/>
                </a:solidFill>
                <a:effectLst/>
                <a:latin typeface="Tahoma" charset="0"/>
                <a:ea typeface="宋体" charset="0"/>
                <a:cs typeface="宋体" charset="0"/>
              </a:rPr>
              <a:t>然而你们是蒙拣选的族类，是君尊的祭司，是圣洁的国民，是属　神的子民，为要叫你们宣扬那召你们</a:t>
            </a:r>
            <a:r>
              <a:rPr lang="zh-CN" altLang="en-US">
                <a:solidFill>
                  <a:srgbClr val="FFFF00"/>
                </a:solidFill>
                <a:effectLst/>
                <a:latin typeface="Tahoma" charset="0"/>
                <a:ea typeface="宋体" charset="0"/>
                <a:cs typeface="宋体" charset="0"/>
              </a:rPr>
              <a:t>出黑暗入奇妙光明</a:t>
            </a:r>
            <a:r>
              <a:rPr lang="zh-CN" altLang="en-US">
                <a:solidFill>
                  <a:schemeClr val="bg1"/>
                </a:solidFill>
                <a:effectLst/>
                <a:latin typeface="Tahoma" charset="0"/>
                <a:ea typeface="宋体" charset="0"/>
                <a:cs typeface="宋体" charset="0"/>
              </a:rPr>
              <a:t>者的美德。</a:t>
            </a:r>
            <a:r>
              <a:rPr lang="zh-CN" altLang="en-US">
                <a:solidFill>
                  <a:schemeClr val="bg1"/>
                </a:solidFill>
                <a:effectLst/>
                <a:latin typeface="Tahoma" charset="0"/>
              </a:rPr>
              <a:t> </a:t>
            </a:r>
            <a:endParaRPr lang="en-US" altLang="zh-CN">
              <a:solidFill>
                <a:schemeClr val="bg1"/>
              </a:solidFill>
              <a:effectLst/>
              <a:latin typeface="Tahoma" charset="0"/>
            </a:endParaRPr>
          </a:p>
        </p:txBody>
      </p:sp>
      <p:sp>
        <p:nvSpPr>
          <p:cNvPr id="35845" name="Rectangle 5"/>
          <p:cNvSpPr>
            <a:spLocks noGrp="1" noChangeArrowheads="1"/>
          </p:cNvSpPr>
          <p:nvPr>
            <p:ph type="body" sz="half" idx="2"/>
          </p:nvPr>
        </p:nvSpPr>
        <p:spPr>
          <a:xfrm>
            <a:off x="76200" y="3581400"/>
            <a:ext cx="4648200" cy="3276600"/>
          </a:xfrm>
        </p:spPr>
        <p:txBody>
          <a:bodyPr/>
          <a:lstStyle/>
          <a:p>
            <a:pPr eaLnBrk="1" hangingPunct="1">
              <a:buFontTx/>
              <a:buNone/>
            </a:pPr>
            <a:r>
              <a:rPr lang="zh-CN" altLang="en-US">
                <a:solidFill>
                  <a:schemeClr val="hlink"/>
                </a:solidFill>
                <a:effectLst/>
                <a:latin typeface="Tahoma" charset="0"/>
              </a:rPr>
              <a:t>出 </a:t>
            </a:r>
            <a:r>
              <a:rPr lang="en-US" altLang="zh-CN">
                <a:solidFill>
                  <a:schemeClr val="hlink"/>
                </a:solidFill>
                <a:effectLst/>
                <a:latin typeface="Tahoma" charset="0"/>
              </a:rPr>
              <a:t>29:46 </a:t>
            </a:r>
            <a:r>
              <a:rPr lang="zh-CN" altLang="en-US">
                <a:solidFill>
                  <a:schemeClr val="bg1"/>
                </a:solidFill>
                <a:effectLst/>
                <a:latin typeface="Tahoma" charset="0"/>
                <a:ea typeface="宋体" charset="0"/>
                <a:cs typeface="宋体" charset="0"/>
              </a:rPr>
              <a:t>他们必知道我是耶和华他们的　神，就是</a:t>
            </a:r>
            <a:r>
              <a:rPr lang="zh-CN" altLang="en-US">
                <a:solidFill>
                  <a:srgbClr val="FFFF00"/>
                </a:solidFill>
                <a:effectLst/>
                <a:latin typeface="Tahoma" charset="0"/>
                <a:ea typeface="宋体" charset="0"/>
                <a:cs typeface="宋体" charset="0"/>
              </a:rPr>
              <a:t>从埃及地把他们领出来</a:t>
            </a:r>
            <a:r>
              <a:rPr lang="zh-CN" altLang="en-US">
                <a:solidFill>
                  <a:schemeClr val="bg1"/>
                </a:solidFill>
                <a:effectLst/>
                <a:latin typeface="Tahoma" charset="0"/>
                <a:ea typeface="宋体" charset="0"/>
                <a:cs typeface="宋体" charset="0"/>
              </a:rPr>
              <a:t>的，为要住在他们中间。我是耶和华他们的　神。</a:t>
            </a:r>
            <a:endParaRPr lang="en-US" altLang="zh-CN">
              <a:solidFill>
                <a:schemeClr val="bg1"/>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200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 calcmode="lin" valueType="num">
                                      <p:cBhvr additive="base">
                                        <p:cTn id="12"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additive="base">
                                        <p:cTn id="24"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规定每人每年至少要洗一次澡</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养狗是非法的</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文盲不准结婚</a:t>
            </a:r>
          </a:p>
        </p:txBody>
      </p:sp>
      <p:sp>
        <p:nvSpPr>
          <p:cNvPr id="97282" name="Rectangle 2"/>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r>
              <a:rPr lang="zh-CN" altLang="en-US" b="1">
                <a:solidFill>
                  <a:srgbClr val="FF0000"/>
                </a:solidFill>
                <a:latin typeface="Verdana" charset="0"/>
              </a:rPr>
              <a:t>是真是假？</a:t>
            </a:r>
          </a:p>
        </p:txBody>
      </p:sp>
      <p:sp>
        <p:nvSpPr>
          <p:cNvPr id="31751" name="Text Box 7"/>
          <p:cNvSpPr txBox="1">
            <a:spLocks noChangeArrowheads="1"/>
          </p:cNvSpPr>
          <p:nvPr/>
        </p:nvSpPr>
        <p:spPr bwMode="auto">
          <a:xfrm>
            <a:off x="365125" y="1162050"/>
            <a:ext cx="46720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3200" b="1">
                <a:solidFill>
                  <a:srgbClr val="000000"/>
                </a:solidFill>
              </a:rPr>
              <a:t>世上真有这样的法律吗？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3589" name="Group 37"/>
          <p:cNvGraphicFramePr>
            <a:graphicFrameLocks noGrp="1"/>
          </p:cNvGraphicFramePr>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Heaven's_shr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body" idx="1"/>
          </p:nvPr>
        </p:nvSpPr>
        <p:spPr>
          <a:xfrm>
            <a:off x="0" y="609600"/>
            <a:ext cx="4038600" cy="6553200"/>
          </a:xfrm>
          <a:noFill/>
          <a:ln>
            <a:noFill/>
          </a:ln>
          <a:effectLst/>
        </p:spPr>
        <p:txBody>
          <a:bodyPr vert="horz" wrap="square" lIns="91440" tIns="45720" rIns="91440" bIns="45720" numCol="1" anchor="t" anchorCtr="0" compatLnSpc="1">
            <a:prstTxWarp prst="textNoShape">
              <a:avLst/>
            </a:prstTxWarp>
          </a:bodyPr>
          <a:lstStyle/>
          <a:p>
            <a:pPr marL="0" indent="0" eaLnBrk="1" hangingPunct="1">
              <a:buNone/>
            </a:pPr>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利 </a:t>
            </a:r>
            <a:r>
              <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26:12-13</a:t>
            </a:r>
          </a:p>
          <a:p>
            <a:pPr marL="0" indent="0" eaLnBrk="1" hangingPunct="1">
              <a:buNone/>
            </a:pPr>
            <a:endPar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endParaRPr>
          </a:p>
          <a:p>
            <a:pPr marL="0" indent="0" eaLnBrk="1" hangingPunct="1">
              <a:buNone/>
            </a:pPr>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   我要在你们中间行走；我要作你们的　神，你们要作</a:t>
            </a:r>
            <a:r>
              <a:rPr lang="zh-CN" altLang="en-US" sz="2800" b="1">
                <a:solidFill>
                  <a:srgbClr val="FFFF00"/>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我的子民</a:t>
            </a:r>
            <a:r>
              <a:rPr lang="zh-CN" altLang="en-US"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rPr>
              <a:t>。我是耶和华你们的　神，曾经把你们从埃及地领出来，使你们不再作他们的奴仆；我折断了你们所负的轭，使你们挺身昂首地行走。</a:t>
            </a:r>
            <a:endParaRPr lang="en-US" altLang="zh-CN"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343400" y="609600"/>
            <a:ext cx="4800600"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eaLnBrk="1" hangingPunct="1">
              <a:spcBef>
                <a:spcPct val="20000"/>
              </a:spcBef>
              <a:buChar char="•"/>
              <a:defRPr sz="2800" b="1">
                <a:solidFill>
                  <a:schemeClr val="bg1"/>
                </a:solidFill>
                <a:effectLst>
                  <a:glow rad="228600">
                    <a:schemeClr val="accent4">
                      <a:satMod val="175000"/>
                      <a:alpha val="90773"/>
                    </a:schemeClr>
                  </a:glow>
                  <a:outerShdw blurRad="38100" dist="38100" dir="2700000" algn="tl">
                    <a:srgbClr val="DDDDDD"/>
                  </a:outerShdw>
                </a:effectLst>
                <a:latin typeface="Arial" panose="020B0604020202020204" pitchFamily="34" charset="0"/>
                <a:cs typeface="Arial" panose="020B0604020202020204" pitchFamily="34" charset="0"/>
              </a:defRPr>
            </a:lvl1pPr>
            <a:lvl2pPr marL="742950" indent="-285750" eaLnBrk="0" hangingPunct="0">
              <a:spcBef>
                <a:spcPct val="20000"/>
              </a:spcBef>
              <a:buChar char="–"/>
              <a:defRPr sz="2800">
                <a:effectLst>
                  <a:outerShdw blurRad="38100" dist="38100" dir="2700000" algn="tl">
                    <a:srgbClr val="DDDDDD"/>
                  </a:outerShdw>
                </a:effectLst>
                <a:latin typeface="+mn-lt"/>
              </a:defRPr>
            </a:lvl2pPr>
            <a:lvl3pPr marL="1143000" indent="-228600" eaLnBrk="0" hangingPunct="0">
              <a:spcBef>
                <a:spcPct val="20000"/>
              </a:spcBef>
              <a:buChar char="•"/>
              <a:defRPr>
                <a:effectLst>
                  <a:outerShdw blurRad="38100" dist="38100" dir="2700000" algn="tl">
                    <a:srgbClr val="DDDDDD"/>
                  </a:outerShdw>
                </a:effectLst>
                <a:latin typeface="+mn-lt"/>
              </a:defRPr>
            </a:lvl3pPr>
            <a:lvl4pPr marL="1600200" indent="-228600" eaLnBrk="0" hangingPunct="0">
              <a:spcBef>
                <a:spcPct val="20000"/>
              </a:spcBef>
              <a:buChar char="–"/>
              <a:defRPr sz="2000">
                <a:effectLst>
                  <a:outerShdw blurRad="38100" dist="38100" dir="2700000" algn="tl">
                    <a:srgbClr val="DDDDDD"/>
                  </a:outerShdw>
                </a:effectLst>
                <a:latin typeface="+mn-lt"/>
              </a:defRPr>
            </a:lvl4pPr>
            <a:lvl5pPr marL="2057400" indent="-228600" eaLnBrk="0" hangingPunct="0">
              <a:spcBef>
                <a:spcPct val="20000"/>
              </a:spcBef>
              <a:buChar char="»"/>
              <a:defRPr sz="2000">
                <a:effectLst>
                  <a:outerShdw blurRad="38100" dist="38100" dir="2700000" algn="tl">
                    <a:srgbClr val="DDDDDD"/>
                  </a:outerShdw>
                </a:effectLst>
                <a:latin typeface="+mn-lt"/>
              </a:defRPr>
            </a:lvl5pPr>
            <a:lvl6pPr marL="2514600" indent="-228600" fontAlgn="base">
              <a:spcBef>
                <a:spcPct val="20000"/>
              </a:spcBef>
              <a:spcAft>
                <a:spcPct val="0"/>
              </a:spcAft>
              <a:buChar char="»"/>
              <a:defRPr sz="2000">
                <a:effectLst>
                  <a:outerShdw blurRad="38100" dist="38100" dir="2700000" algn="tl">
                    <a:srgbClr val="DDDDDD"/>
                  </a:outerShdw>
                </a:effectLst>
                <a:latin typeface="+mn-lt"/>
                <a:ea typeface="+mn-ea"/>
              </a:defRPr>
            </a:lvl6pPr>
            <a:lvl7pPr marL="2971800" indent="-228600" fontAlgn="base">
              <a:spcBef>
                <a:spcPct val="20000"/>
              </a:spcBef>
              <a:spcAft>
                <a:spcPct val="0"/>
              </a:spcAft>
              <a:buChar char="»"/>
              <a:defRPr sz="2000">
                <a:effectLst>
                  <a:outerShdw blurRad="38100" dist="38100" dir="2700000" algn="tl">
                    <a:srgbClr val="DDDDDD"/>
                  </a:outerShdw>
                </a:effectLst>
                <a:latin typeface="+mn-lt"/>
                <a:ea typeface="+mn-ea"/>
              </a:defRPr>
            </a:lvl7pPr>
            <a:lvl8pPr marL="3429000" indent="-228600" fontAlgn="base">
              <a:spcBef>
                <a:spcPct val="20000"/>
              </a:spcBef>
              <a:spcAft>
                <a:spcPct val="0"/>
              </a:spcAft>
              <a:buChar char="»"/>
              <a:defRPr sz="2000">
                <a:effectLst>
                  <a:outerShdw blurRad="38100" dist="38100" dir="2700000" algn="tl">
                    <a:srgbClr val="DDDDDD"/>
                  </a:outerShdw>
                </a:effectLst>
                <a:latin typeface="+mn-lt"/>
                <a:ea typeface="+mn-ea"/>
              </a:defRPr>
            </a:lvl8pPr>
            <a:lvl9pPr marL="3886200" indent="-228600" fontAlgn="base">
              <a:spcBef>
                <a:spcPct val="20000"/>
              </a:spcBef>
              <a:spcAft>
                <a:spcPct val="0"/>
              </a:spcAft>
              <a:buChar char="»"/>
              <a:defRPr sz="2000">
                <a:effectLst>
                  <a:outerShdw blurRad="38100" dist="38100" dir="2700000" algn="tl">
                    <a:srgbClr val="DDDDDD"/>
                  </a:outerShdw>
                </a:effectLst>
                <a:latin typeface="+mn-lt"/>
                <a:ea typeface="+mn-ea"/>
              </a:defRPr>
            </a:lvl9pPr>
          </a:lstStyle>
          <a:p>
            <a:pPr marL="0" indent="0">
              <a:buNone/>
            </a:pPr>
            <a:r>
              <a:rPr lang="zh-CN" altLang="en-US"/>
              <a:t>加 </a:t>
            </a:r>
            <a:r>
              <a:rPr lang="en-US" altLang="zh-CN"/>
              <a:t>3:26-29</a:t>
            </a:r>
          </a:p>
          <a:p>
            <a:pPr marL="0" indent="0">
              <a:buNone/>
            </a:pPr>
            <a:endParaRPr lang="en-US" altLang="zh-CN"/>
          </a:p>
          <a:p>
            <a:pPr marL="0" indent="0">
              <a:buNone/>
            </a:pPr>
            <a:r>
              <a:rPr lang="zh-CN" altLang="en-US"/>
              <a:t>    你们因着信，在基督耶稣里都</a:t>
            </a:r>
            <a:r>
              <a:rPr lang="zh-CN" altLang="en-US">
                <a:solidFill>
                  <a:srgbClr val="FFFF00"/>
                </a:solidFill>
              </a:rPr>
              <a:t>作了　神的儿子</a:t>
            </a:r>
            <a:r>
              <a:rPr lang="zh-CN" altLang="en-US"/>
              <a:t>。 你们所有受洗归入基督的人，都是披戴基督的，并不分犹太人或希腊人，作奴仆的或自由人，男的或女的，因为你们在基督耶稣里都成为一体了。如果你们属于基督，就是亚伯拉罕的后裔，是按照应许承受产业的了。</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95600" y="228600"/>
            <a:ext cx="3276600" cy="685800"/>
          </a:xfrm>
        </p:spPr>
        <p:txBody>
          <a:bodyPr/>
          <a:lstStyle/>
          <a:p>
            <a:pPr eaLnBrk="1" hangingPunct="1"/>
            <a:r>
              <a:rPr lang="zh-CN" altLang="en-US" b="1">
                <a:solidFill>
                  <a:srgbClr val="7F7C00"/>
                </a:solidFill>
                <a:effectLst>
                  <a:outerShdw blurRad="38100" dist="38100" dir="2700000" algn="tl">
                    <a:srgbClr val="000000"/>
                  </a:outerShdw>
                </a:effectLst>
                <a:latin typeface="Verdana" charset="0"/>
              </a:rPr>
              <a:t>圣洁</a:t>
            </a:r>
          </a:p>
        </p:txBody>
      </p:sp>
      <p:sp>
        <p:nvSpPr>
          <p:cNvPr id="39939" name="Rectangle 3"/>
          <p:cNvSpPr>
            <a:spLocks noGrp="1" noChangeArrowheads="1"/>
          </p:cNvSpPr>
          <p:nvPr>
            <p:ph type="body" sz="half" idx="1"/>
          </p:nvPr>
        </p:nvSpPr>
        <p:spPr>
          <a:xfrm>
            <a:off x="304800" y="1066800"/>
            <a:ext cx="4038600" cy="5562600"/>
          </a:xfrm>
        </p:spPr>
        <p:txBody>
          <a:bodyPr/>
          <a:lstStyle/>
          <a:p>
            <a:pPr eaLnBrk="1" hangingPunct="1">
              <a:buFontTx/>
              <a:buNone/>
            </a:pP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申 </a:t>
            </a:r>
            <a:r>
              <a:rPr lang="en-US" altLang="zh-CN"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28:9 </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如果你谨守耶和华你的　神的诫命，遵守他的道路，耶和华就必照着他向你起过的誓，立你作</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他自己的圣民</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a:t>
            </a:r>
            <a:r>
              <a:rPr lang="zh-CN" altLang="en-US" b="1">
                <a:solidFill>
                  <a:schemeClr val="bg1"/>
                </a:solidFill>
                <a:effectLst>
                  <a:glow rad="228600">
                    <a:schemeClr val="accent4">
                      <a:satMod val="175000"/>
                      <a:alpha val="83331"/>
                    </a:schemeClr>
                  </a:glow>
                </a:effectLst>
                <a:latin typeface="Tahoma" charset="0"/>
              </a:rPr>
              <a:t> </a:t>
            </a:r>
          </a:p>
          <a:p>
            <a:pPr algn="ctr" eaLnBrk="1" hangingPunct="1">
              <a:buFontTx/>
              <a:buNone/>
            </a:pP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利 </a:t>
            </a:r>
            <a:r>
              <a:rPr lang="en-US" altLang="zh-CN"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19:2 </a:t>
            </a:r>
            <a:r>
              <a:rPr lang="en-US" altLang="zh-CN"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你要告诉以色列全体会众，对他们说：</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你们要分别为圣</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，因为我耶和华你们的　神是圣洁的。</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Times New Roman" charset="0"/>
              </a:rPr>
              <a:t> </a:t>
            </a:r>
            <a:endParaRPr lang="en-US" altLang="zh-CN"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Times New Roman" charset="0"/>
            </a:endParaRPr>
          </a:p>
        </p:txBody>
      </p:sp>
      <p:sp>
        <p:nvSpPr>
          <p:cNvPr id="39940" name="Rectangle 4"/>
          <p:cNvSpPr>
            <a:spLocks noGrp="1" noChangeArrowheads="1"/>
          </p:cNvSpPr>
          <p:nvPr>
            <p:ph type="body" sz="half" idx="2"/>
          </p:nvPr>
        </p:nvSpPr>
        <p:spPr>
          <a:xfrm>
            <a:off x="4876800" y="1066800"/>
            <a:ext cx="3962400" cy="5257800"/>
          </a:xfrm>
        </p:spPr>
        <p:txBody>
          <a:bodyPr/>
          <a:lstStyle/>
          <a:p>
            <a:pPr algn="ctr" eaLnBrk="1" hangingPunct="1">
              <a:lnSpc>
                <a:spcPct val="90000"/>
              </a:lnSpc>
              <a:buFontTx/>
              <a:buNone/>
            </a:pP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彼前</a:t>
            </a:r>
            <a:r>
              <a:rPr lang="en-US" altLang="zh-CN"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1:15-16 </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那召你们的既是</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圣洁</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的，你们在一切所行的事上也要</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圣洁</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 因为圣经上记着说：“</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你们要圣洁，因为我是圣洁的。</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a:t>
            </a:r>
            <a:endParaRPr lang="en-US" altLang="zh-CN" b="1">
              <a:solidFill>
                <a:schemeClr val="bg1"/>
              </a:solidFill>
              <a:effectLst>
                <a:glow rad="228600">
                  <a:schemeClr val="accent4">
                    <a:satMod val="175000"/>
                    <a:alpha val="83331"/>
                  </a:schemeClr>
                </a:glow>
                <a:outerShdw blurRad="38100" dist="38100" dir="2700000" algn="tl">
                  <a:srgbClr val="FFFFFF"/>
                </a:outerShdw>
              </a:effectLst>
              <a:latin typeface="Tahoma" charset="0"/>
            </a:endParaRPr>
          </a:p>
          <a:p>
            <a:pPr algn="ctr" eaLnBrk="1" hangingPunct="1">
              <a:lnSpc>
                <a:spcPct val="90000"/>
              </a:lnSpc>
              <a:buFontTx/>
              <a:buNone/>
            </a:pP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弗 </a:t>
            </a:r>
            <a:r>
              <a:rPr lang="en-US" altLang="zh-CN" b="1">
                <a:solidFill>
                  <a:schemeClr val="bg1"/>
                </a:solidFill>
                <a:effectLst>
                  <a:glow rad="228600">
                    <a:schemeClr val="accent4">
                      <a:satMod val="175000"/>
                      <a:alpha val="83331"/>
                    </a:schemeClr>
                  </a:glow>
                  <a:outerShdw blurRad="38100" dist="38100" dir="2700000" algn="tl">
                    <a:srgbClr val="000000"/>
                  </a:outerShdw>
                </a:effectLst>
                <a:latin typeface="Tahoma" charset="0"/>
                <a:cs typeface="Times New Roman" charset="0"/>
              </a:rPr>
              <a:t>1:4 </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就如创立世界以前，他在基督里拣选了我们，使我们因着爱，在他面前</a:t>
            </a:r>
            <a:r>
              <a:rPr lang="zh-CN" altLang="en-US" b="1">
                <a:solidFill>
                  <a:schemeClr val="bg1"/>
                </a:solidFill>
                <a:effectLst>
                  <a:glow rad="228600">
                    <a:schemeClr val="accent4">
                      <a:satMod val="175000"/>
                      <a:alpha val="83331"/>
                    </a:schemeClr>
                  </a:glow>
                  <a:outerShdw blurRad="38100" dist="38100" dir="2700000" algn="tl">
                    <a:srgbClr val="000000"/>
                  </a:outerShdw>
                </a:effectLst>
                <a:latin typeface="Tahoma" charset="0"/>
                <a:ea typeface="宋体" charset="0"/>
                <a:cs typeface="宋体" charset="0"/>
              </a:rPr>
              <a:t>成为圣洁</a:t>
            </a:r>
            <a:r>
              <a:rPr lang="zh-CN" altLang="en-US" b="1">
                <a:solidFill>
                  <a:schemeClr val="bg1"/>
                </a:solidFill>
                <a:effectLst>
                  <a:glow rad="228600">
                    <a:schemeClr val="accent4">
                      <a:satMod val="175000"/>
                      <a:alpha val="83331"/>
                    </a:schemeClr>
                  </a:glow>
                  <a:outerShdw blurRad="38100" dist="38100" dir="2700000" algn="tl">
                    <a:srgbClr val="FFFFFF"/>
                  </a:outerShdw>
                </a:effectLst>
                <a:latin typeface="Tahoma" charset="0"/>
                <a:ea typeface="宋体" charset="0"/>
                <a:cs typeface="宋体" charset="0"/>
              </a:rPr>
              <a:t>，没有瑕疵。</a:t>
            </a:r>
            <a:r>
              <a:rPr lang="zh-CN" altLang="en-US" b="1">
                <a:solidFill>
                  <a:schemeClr val="bg1"/>
                </a:solidFill>
                <a:effectLst>
                  <a:glow rad="228600">
                    <a:schemeClr val="accent4">
                      <a:satMod val="175000"/>
                      <a:alpha val="83331"/>
                    </a:schemeClr>
                  </a:glow>
                </a:effectLst>
                <a:latin typeface="Tahoma" charset="0"/>
              </a:rPr>
              <a:t> </a:t>
            </a:r>
            <a:endParaRPr lang="en-US" altLang="zh-CN" b="1">
              <a:solidFill>
                <a:schemeClr val="bg1"/>
              </a:solidFill>
              <a:effectLst>
                <a:glow rad="228600">
                  <a:schemeClr val="accent4">
                    <a:satMod val="175000"/>
                    <a:alpha val="83331"/>
                  </a:schemeClr>
                </a:glo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1+#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ph type="tbl" idx="4294967295"/>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律法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4" descr="torah-001_2"/>
          <p:cNvPicPr>
            <a:picLocks noChangeAspect="1" noChangeArrowheads="1"/>
          </p:cNvPicPr>
          <p:nvPr/>
        </p:nvPicPr>
        <p:blipFill>
          <a:blip r:embed="rId3">
            <a:lum bright="20000" contrast="-20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6" name="Picture 5" descr="Heart"/>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3"/>
          <p:cNvSpPr>
            <a:spLocks noGrp="1" noChangeArrowheads="1"/>
          </p:cNvSpPr>
          <p:nvPr>
            <p:ph type="body" idx="1"/>
          </p:nvPr>
        </p:nvSpPr>
        <p:spPr>
          <a:xfrm>
            <a:off x="381000" y="304800"/>
            <a:ext cx="8534400" cy="6553200"/>
          </a:xfrm>
          <a:effectLst>
            <a:outerShdw blurRad="63500" dist="35921" dir="2700000" algn="ctr" rotWithShape="0">
              <a:schemeClr val="bg1">
                <a:alpha val="74998"/>
              </a:schemeClr>
            </a:outerShdw>
          </a:effectLst>
        </p:spPr>
        <p:txBody>
          <a:bodyPr/>
          <a:lstStyle/>
          <a:p>
            <a:pPr eaLnBrk="1" hangingPunct="1">
              <a:buFontTx/>
              <a:buNone/>
            </a:pPr>
            <a:r>
              <a:rPr lang="zh-CN" altLang="en-US" b="1">
                <a:effectLst/>
                <a:latin typeface="Tahoma" charset="0"/>
              </a:rPr>
              <a:t>加 </a:t>
            </a:r>
            <a:r>
              <a:rPr lang="en-US" altLang="zh-CN" b="1">
                <a:effectLst/>
                <a:latin typeface="Tahoma" charset="0"/>
              </a:rPr>
              <a:t>6:2 </a:t>
            </a:r>
            <a:r>
              <a:rPr lang="zh-CN" altLang="en-US" sz="3600" b="1">
                <a:effectLst/>
                <a:latin typeface="Tahoma" charset="0"/>
                <a:ea typeface="宋体" charset="0"/>
                <a:cs typeface="宋体" charset="0"/>
              </a:rPr>
              <a:t>你们各人的重担要互相担当，这样就成全了</a:t>
            </a:r>
            <a:r>
              <a:rPr lang="zh-CN" altLang="en-US" sz="3600" b="1">
                <a:solidFill>
                  <a:srgbClr val="FF0000"/>
                </a:solidFill>
                <a:effectLst/>
                <a:latin typeface="Tahoma" charset="0"/>
                <a:ea typeface="宋体" charset="0"/>
                <a:cs typeface="宋体" charset="0"/>
              </a:rPr>
              <a:t>基督的律法</a:t>
            </a:r>
            <a:r>
              <a:rPr lang="zh-CN" altLang="en-US" sz="3600" b="1">
                <a:effectLst/>
                <a:latin typeface="Tahoma" charset="0"/>
                <a:ea typeface="宋体" charset="0"/>
                <a:cs typeface="宋体" charset="0"/>
              </a:rPr>
              <a:t>。</a:t>
            </a:r>
            <a:r>
              <a:rPr lang="zh-CN" altLang="en-US" sz="3600">
                <a:effectLst/>
                <a:latin typeface="Tahoma" charset="0"/>
              </a:rPr>
              <a:t> </a:t>
            </a:r>
          </a:p>
          <a:p>
            <a:pPr eaLnBrk="1" hangingPunct="1">
              <a:buFontTx/>
              <a:buNone/>
            </a:pPr>
            <a:endParaRPr lang="en-US" altLang="zh-CN" b="1">
              <a:solidFill>
                <a:srgbClr val="000000"/>
              </a:solidFill>
              <a:effectLst/>
              <a:latin typeface="Tahoma" charset="0"/>
            </a:endParaRPr>
          </a:p>
          <a:p>
            <a:pPr eaLnBrk="1" hangingPunct="1">
              <a:buFontTx/>
              <a:buNone/>
            </a:pPr>
            <a:r>
              <a:rPr lang="zh-CN" altLang="en-US" b="1">
                <a:solidFill>
                  <a:srgbClr val="000000"/>
                </a:solidFill>
                <a:effectLst/>
                <a:latin typeface="Tahoma" charset="0"/>
              </a:rPr>
              <a:t>罗 </a:t>
            </a:r>
            <a:r>
              <a:rPr lang="en-US" altLang="zh-CN" b="1">
                <a:solidFill>
                  <a:srgbClr val="000000"/>
                </a:solidFill>
                <a:effectLst/>
                <a:latin typeface="Tahoma" charset="0"/>
              </a:rPr>
              <a:t>13:8-10 </a:t>
            </a:r>
            <a:r>
              <a:rPr lang="zh-CN" altLang="en-US" sz="3600" b="1">
                <a:effectLst/>
                <a:latin typeface="Tahoma" charset="0"/>
                <a:ea typeface="宋体" charset="0"/>
                <a:cs typeface="宋体" charset="0"/>
              </a:rPr>
              <a:t>不要欠人的债；但在</a:t>
            </a:r>
            <a:r>
              <a:rPr lang="zh-CN" altLang="en-US" sz="3600" b="1">
                <a:solidFill>
                  <a:srgbClr val="FF0000"/>
                </a:solidFill>
                <a:effectLst/>
                <a:latin typeface="Tahoma" charset="0"/>
                <a:ea typeface="宋体" charset="0"/>
                <a:cs typeface="宋体" charset="0"/>
              </a:rPr>
              <a:t>彼此相爱</a:t>
            </a:r>
            <a:r>
              <a:rPr lang="zh-CN" altLang="en-US" sz="3600" b="1">
                <a:effectLst/>
                <a:latin typeface="Tahoma" charset="0"/>
                <a:ea typeface="宋体" charset="0"/>
                <a:cs typeface="宋体" charset="0"/>
              </a:rPr>
              <a:t>的事上，要觉得是欠了人的债。</a:t>
            </a:r>
            <a:r>
              <a:rPr lang="zh-CN" altLang="en-US" sz="3600" b="1">
                <a:solidFill>
                  <a:srgbClr val="FF0000"/>
                </a:solidFill>
                <a:effectLst/>
                <a:latin typeface="Tahoma" charset="0"/>
                <a:ea typeface="宋体" charset="0"/>
                <a:cs typeface="宋体" charset="0"/>
              </a:rPr>
              <a:t>爱别人</a:t>
            </a:r>
            <a:r>
              <a:rPr lang="zh-CN" altLang="en-US" sz="3600" b="1">
                <a:effectLst/>
                <a:latin typeface="Tahoma" charset="0"/>
                <a:ea typeface="宋体" charset="0"/>
                <a:cs typeface="宋体" charset="0"/>
              </a:rPr>
              <a:t>的，就</a:t>
            </a:r>
            <a:r>
              <a:rPr lang="zh-CN" altLang="en-US" sz="3600" b="1">
                <a:solidFill>
                  <a:srgbClr val="FF0000"/>
                </a:solidFill>
                <a:effectLst/>
                <a:latin typeface="Tahoma" charset="0"/>
                <a:ea typeface="宋体" charset="0"/>
                <a:cs typeface="宋体" charset="0"/>
              </a:rPr>
              <a:t>成全</a:t>
            </a:r>
            <a:r>
              <a:rPr lang="zh-CN" altLang="en-US" sz="3600" b="1">
                <a:effectLst/>
                <a:latin typeface="Tahoma" charset="0"/>
                <a:ea typeface="宋体" charset="0"/>
                <a:cs typeface="宋体" charset="0"/>
              </a:rPr>
              <a:t>了律法。那“不可奸淫，不可杀人，不可偷盗，不可贪心”等等的诫命，都包括在“爱人如己”这一句话里面了。</a:t>
            </a:r>
            <a:r>
              <a:rPr lang="zh-CN" altLang="en-US" sz="3600" b="1">
                <a:solidFill>
                  <a:srgbClr val="FF0000"/>
                </a:solidFill>
                <a:effectLst/>
                <a:latin typeface="Tahoma" charset="0"/>
                <a:ea typeface="宋体" charset="0"/>
                <a:cs typeface="宋体" charset="0"/>
              </a:rPr>
              <a:t>爱</a:t>
            </a:r>
            <a:r>
              <a:rPr lang="zh-CN" altLang="en-US" sz="3600" b="1">
                <a:effectLst/>
                <a:latin typeface="Tahoma" charset="0"/>
                <a:ea typeface="宋体" charset="0"/>
                <a:cs typeface="宋体" charset="0"/>
              </a:rPr>
              <a:t>是不加害于人的，所以</a:t>
            </a:r>
            <a:r>
              <a:rPr lang="zh-CN" altLang="en-US" sz="3600" b="1">
                <a:solidFill>
                  <a:srgbClr val="FF0000"/>
                </a:solidFill>
                <a:effectLst/>
                <a:latin typeface="Tahoma" charset="0"/>
                <a:ea typeface="宋体" charset="0"/>
                <a:cs typeface="宋体" charset="0"/>
              </a:rPr>
              <a:t>爱</a:t>
            </a:r>
            <a:r>
              <a:rPr lang="zh-CN" altLang="en-US" sz="3600" b="1">
                <a:effectLst/>
                <a:latin typeface="Tahoma" charset="0"/>
                <a:ea typeface="宋体" charset="0"/>
                <a:cs typeface="宋体" charset="0"/>
              </a:rPr>
              <a:t>是</a:t>
            </a:r>
            <a:r>
              <a:rPr lang="zh-CN" altLang="en-US" sz="3600" b="1">
                <a:solidFill>
                  <a:srgbClr val="FF0000"/>
                </a:solidFill>
                <a:effectLst/>
                <a:latin typeface="Tahoma" charset="0"/>
                <a:ea typeface="宋体" charset="0"/>
                <a:cs typeface="宋体" charset="0"/>
              </a:rPr>
              <a:t>成全</a:t>
            </a:r>
            <a:r>
              <a:rPr lang="zh-CN" altLang="en-US" sz="3600" b="1">
                <a:effectLst/>
                <a:latin typeface="Tahoma" charset="0"/>
                <a:ea typeface="宋体" charset="0"/>
                <a:cs typeface="宋体" charset="0"/>
              </a:rPr>
              <a:t>律法的。</a:t>
            </a:r>
            <a:endParaRPr lang="en-US" altLang="zh-CN" b="1">
              <a:solidFill>
                <a:srgbClr val="000000"/>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ph type="tbl" idx="4294967295"/>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律法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要求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遵守妥拉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基督里的爱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Background Cross"/>
          <p:cNvPicPr>
            <a:picLocks noChangeAspect="1" noChangeArrowheads="1"/>
          </p:cNvPicPr>
          <p:nvPr/>
        </p:nvPicPr>
        <p:blipFill>
          <a:blip r:embed="rId3">
            <a:lum bright="-22000" contrast="2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title"/>
          </p:nvPr>
        </p:nvSpPr>
        <p:spPr>
          <a:xfrm>
            <a:off x="609600" y="152400"/>
            <a:ext cx="7772400" cy="609600"/>
          </a:xfrm>
          <a:effectLst>
            <a:outerShdw blurRad="63500" dist="35921" dir="2700000" algn="ctr" rotWithShape="0">
              <a:schemeClr val="tx2">
                <a:alpha val="74998"/>
              </a:schemeClr>
            </a:outerShdw>
          </a:effectLst>
        </p:spPr>
        <p:txBody>
          <a:bodyPr/>
          <a:lstStyle/>
          <a:p>
            <a:pPr eaLnBrk="1" hangingPunct="1"/>
            <a:r>
              <a:rPr lang="zh-CN" altLang="en-US" sz="4000" b="1">
                <a:solidFill>
                  <a:srgbClr val="BAF3FE"/>
                </a:solidFill>
                <a:effectLst/>
                <a:latin typeface="Verdana" charset="0"/>
              </a:rPr>
              <a:t>信心带来顺服</a:t>
            </a:r>
            <a:endParaRPr lang="zh-CN" altLang="en-US" sz="4000" b="1">
              <a:solidFill>
                <a:srgbClr val="BAF3FE"/>
              </a:solidFill>
              <a:latin typeface="Verdana" charset="0"/>
            </a:endParaRPr>
          </a:p>
        </p:txBody>
      </p:sp>
      <p:sp>
        <p:nvSpPr>
          <p:cNvPr id="43011" name="Rectangle 3"/>
          <p:cNvSpPr>
            <a:spLocks noGrp="1" noChangeArrowheads="1"/>
          </p:cNvSpPr>
          <p:nvPr>
            <p:ph type="body" sz="half" idx="1"/>
          </p:nvPr>
        </p:nvSpPr>
        <p:spPr>
          <a:xfrm>
            <a:off x="0" y="990600"/>
            <a:ext cx="4953000" cy="6096000"/>
          </a:xfrm>
          <a:effectLst>
            <a:outerShdw blurRad="63500" dist="35921" dir="2700000" algn="ctr" rotWithShape="0">
              <a:schemeClr val="tx2">
                <a:alpha val="74998"/>
              </a:schemeClr>
            </a:outerShdw>
          </a:effectLst>
        </p:spPr>
        <p:txBody>
          <a:bodyPr/>
          <a:lstStyle/>
          <a:p>
            <a:pPr eaLnBrk="1" hangingPunct="1">
              <a:lnSpc>
                <a:spcPct val="90000"/>
              </a:lnSpc>
              <a:buFontTx/>
              <a:buNone/>
            </a:pPr>
            <a:r>
              <a:rPr lang="zh-CN" altLang="en-US" sz="2700" b="1">
                <a:solidFill>
                  <a:srgbClr val="FFFC48"/>
                </a:solidFill>
                <a:effectLst/>
                <a:latin typeface="Verdana" charset="0"/>
                <a:cs typeface="Times New Roman" charset="0"/>
              </a:rPr>
              <a:t>申 </a:t>
            </a:r>
            <a:r>
              <a:rPr lang="en-US" altLang="zh-CN" sz="2700" b="1">
                <a:solidFill>
                  <a:srgbClr val="FFFC48"/>
                </a:solidFill>
                <a:effectLst/>
                <a:latin typeface="Verdana" charset="0"/>
                <a:cs typeface="Times New Roman" charset="0"/>
              </a:rPr>
              <a:t>6:20, 24-25</a:t>
            </a:r>
          </a:p>
          <a:p>
            <a:pPr eaLnBrk="1" hangingPunct="1">
              <a:lnSpc>
                <a:spcPct val="90000"/>
              </a:lnSpc>
              <a:buFontTx/>
              <a:buNone/>
            </a:pPr>
            <a:r>
              <a:rPr lang="en-US" altLang="zh-CN" sz="2700" b="1">
                <a:solidFill>
                  <a:srgbClr val="FFFC48"/>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日后，如果你的儿子问你：‘耶和华我们的　神吩咐的这法度、律例和典章，有什么意思呢？’</a:t>
            </a:r>
          </a:p>
          <a:p>
            <a:pPr eaLnBrk="1" hangingPunct="1">
              <a:lnSpc>
                <a:spcPct val="90000"/>
              </a:lnSpc>
              <a:buFontTx/>
              <a:buNone/>
            </a:pPr>
            <a:r>
              <a:rPr lang="zh-CN" altLang="en-US" b="1">
                <a:solidFill>
                  <a:schemeClr val="bg1"/>
                </a:solidFill>
                <a:effectLst/>
                <a:latin typeface="Tahoma" charset="0"/>
                <a:ea typeface="宋体" charset="0"/>
                <a:cs typeface="宋体" charset="0"/>
              </a:rPr>
              <a:t>   ‘耶和华又吩咐我们遵行这一切律例，敬畏耶和华我们的　神，使我们常常得享福乐，使我们的生命得着保全，像今日一样。我们在耶和华我们的　神面前，如果照着他吩咐我们的，谨守遵行这一切诫命，这就是我们的义了。’</a:t>
            </a:r>
            <a:endParaRPr lang="en-US" altLang="zh-CN" b="1">
              <a:solidFill>
                <a:schemeClr val="bg1"/>
              </a:solidFill>
              <a:effectLst/>
              <a:latin typeface="Tahoma" charset="0"/>
              <a:ea typeface="宋体" charset="0"/>
              <a:cs typeface="宋体" charset="0"/>
            </a:endParaRPr>
          </a:p>
        </p:txBody>
      </p:sp>
      <p:sp>
        <p:nvSpPr>
          <p:cNvPr id="43012" name="Rectangle 4"/>
          <p:cNvSpPr>
            <a:spLocks noGrp="1" noChangeArrowheads="1"/>
          </p:cNvSpPr>
          <p:nvPr>
            <p:ph type="body" sz="half" idx="2"/>
          </p:nvPr>
        </p:nvSpPr>
        <p:spPr>
          <a:xfrm>
            <a:off x="5181600" y="990600"/>
            <a:ext cx="3733800" cy="6019800"/>
          </a:xfrm>
          <a:effectLst>
            <a:outerShdw blurRad="63500" dist="35921" dir="2700000" algn="ctr" rotWithShape="0">
              <a:schemeClr val="tx2">
                <a:alpha val="74998"/>
              </a:schemeClr>
            </a:outerShdw>
          </a:effectLst>
        </p:spPr>
        <p:txBody>
          <a:bodyPr/>
          <a:lstStyle/>
          <a:p>
            <a:pPr algn="r" eaLnBrk="1" hangingPunct="1">
              <a:buFontTx/>
              <a:buNone/>
            </a:pPr>
            <a:r>
              <a:rPr lang="zh-CN" altLang="en-US" sz="2700" b="1">
                <a:solidFill>
                  <a:srgbClr val="FFFF00"/>
                </a:solidFill>
                <a:effectLst/>
                <a:latin typeface="Verdana" charset="0"/>
              </a:rPr>
              <a:t>罗 </a:t>
            </a:r>
            <a:r>
              <a:rPr lang="en-US" altLang="zh-CN" sz="2700" b="1">
                <a:solidFill>
                  <a:srgbClr val="FFFF00"/>
                </a:solidFill>
                <a:effectLst/>
                <a:latin typeface="Verdana" charset="0"/>
              </a:rPr>
              <a:t>4:13  </a:t>
            </a:r>
          </a:p>
          <a:p>
            <a:pPr eaLnBrk="1" hangingPunct="1">
              <a:buFontTx/>
              <a:buNone/>
            </a:pPr>
            <a:r>
              <a:rPr lang="zh-CN" altLang="en-US" b="1">
                <a:solidFill>
                  <a:schemeClr val="bg1"/>
                </a:solidFill>
                <a:effectLst/>
                <a:latin typeface="Tahoma" charset="0"/>
                <a:ea typeface="宋体" charset="0"/>
                <a:cs typeface="宋体" charset="0"/>
              </a:rPr>
              <a:t>   原来　神给亚伯拉罕和他后裔承受世界的应许，</a:t>
            </a:r>
            <a:r>
              <a:rPr lang="zh-CN" altLang="en-US" b="1">
                <a:solidFill>
                  <a:srgbClr val="FFFF00"/>
                </a:solidFill>
                <a:effectLst/>
                <a:latin typeface="Tahoma" charset="0"/>
                <a:ea typeface="宋体" charset="0"/>
                <a:cs typeface="宋体" charset="0"/>
              </a:rPr>
              <a:t>并不是因着律法</a:t>
            </a:r>
            <a:r>
              <a:rPr lang="zh-CN" altLang="en-US" b="1">
                <a:solidFill>
                  <a:schemeClr val="bg1"/>
                </a:solidFill>
                <a:effectLst/>
                <a:latin typeface="Tahoma" charset="0"/>
                <a:ea typeface="宋体" charset="0"/>
                <a:cs typeface="宋体" charset="0"/>
              </a:rPr>
              <a:t>，而是借着</a:t>
            </a:r>
            <a:r>
              <a:rPr lang="zh-CN" altLang="en-US" b="1">
                <a:solidFill>
                  <a:srgbClr val="FFFF00"/>
                </a:solidFill>
                <a:effectLst/>
                <a:latin typeface="Tahoma" charset="0"/>
                <a:ea typeface="宋体" charset="0"/>
                <a:cs typeface="宋体" charset="0"/>
              </a:rPr>
              <a:t>因信而来</a:t>
            </a:r>
            <a:r>
              <a:rPr lang="zh-CN" altLang="en-US" b="1">
                <a:solidFill>
                  <a:schemeClr val="bg1"/>
                </a:solidFill>
                <a:effectLst/>
                <a:latin typeface="Tahoma" charset="0"/>
                <a:ea typeface="宋体" charset="0"/>
                <a:cs typeface="宋体" charset="0"/>
              </a:rPr>
              <a:t>的义。</a:t>
            </a:r>
            <a:endParaRPr lang="en-US" altLang="zh-CN" sz="2700" b="1">
              <a:solidFill>
                <a:srgbClr val="FFFF00"/>
              </a:solidFill>
              <a:effectLst/>
              <a:latin typeface="Verdana" charset="0"/>
            </a:endParaRPr>
          </a:p>
          <a:p>
            <a:pPr algn="r" eaLnBrk="1" hangingPunct="1">
              <a:buFontTx/>
              <a:buNone/>
            </a:pPr>
            <a:endParaRPr lang="en-US" altLang="zh-CN" sz="2700" b="1">
              <a:solidFill>
                <a:srgbClr val="FFFF00"/>
              </a:solidFill>
              <a:effectLst/>
              <a:latin typeface="Verdana" charset="0"/>
            </a:endParaRPr>
          </a:p>
          <a:p>
            <a:pPr algn="r" eaLnBrk="1" hangingPunct="1">
              <a:buFontTx/>
              <a:buNone/>
            </a:pPr>
            <a:r>
              <a:rPr lang="zh-CN" altLang="en-US" sz="2700" b="1">
                <a:solidFill>
                  <a:srgbClr val="FFFF00"/>
                </a:solidFill>
                <a:effectLst/>
                <a:latin typeface="Verdana" charset="0"/>
              </a:rPr>
              <a:t>加 </a:t>
            </a:r>
            <a:r>
              <a:rPr lang="en-US" altLang="zh-CN" sz="2700" b="1">
                <a:solidFill>
                  <a:srgbClr val="FFFF00"/>
                </a:solidFill>
                <a:effectLst/>
                <a:latin typeface="Verdana" charset="0"/>
              </a:rPr>
              <a:t>3:11</a:t>
            </a:r>
          </a:p>
          <a:p>
            <a:pPr eaLnBrk="1" hangingPunct="1">
              <a:buFontTx/>
              <a:buNone/>
            </a:pPr>
            <a:r>
              <a:rPr lang="zh-CN" altLang="en-US" b="1">
                <a:solidFill>
                  <a:schemeClr val="bg1"/>
                </a:solidFill>
                <a:effectLst/>
                <a:latin typeface="Tahoma" charset="0"/>
                <a:ea typeface="宋体" charset="0"/>
                <a:cs typeface="宋体" charset="0"/>
              </a:rPr>
              <a:t>   </a:t>
            </a:r>
            <a:r>
              <a:rPr lang="zh-CN" altLang="en-US" b="1">
                <a:solidFill>
                  <a:srgbClr val="FFFF00"/>
                </a:solidFill>
                <a:effectLst/>
                <a:latin typeface="Tahoma" charset="0"/>
                <a:ea typeface="宋体" charset="0"/>
                <a:cs typeface="宋体" charset="0"/>
              </a:rPr>
              <a:t>很明显，在　神面前，没有一个人可以靠着律法称义，</a:t>
            </a:r>
            <a:r>
              <a:rPr lang="zh-CN" altLang="en-US" b="1">
                <a:solidFill>
                  <a:schemeClr val="bg1"/>
                </a:solidFill>
                <a:effectLst/>
                <a:latin typeface="Tahoma" charset="0"/>
                <a:ea typeface="宋体" charset="0"/>
                <a:cs typeface="宋体" charset="0"/>
              </a:rPr>
              <a:t>因为“义人必因信得生”</a:t>
            </a:r>
            <a:endParaRPr lang="en-US" altLang="zh-CN" b="1">
              <a:solidFill>
                <a:schemeClr val="bg1"/>
              </a:solidFill>
              <a:effectLst/>
              <a:latin typeface="Tahoma" charset="0"/>
              <a:ea typeface="宋体" charset="0"/>
              <a:cs typeface="宋体"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1556" name="Group 52"/>
          <p:cNvGraphicFramePr>
            <a:graphicFrameLocks noGrp="1"/>
          </p:cNvGraphicFramePr>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4" descr="temple7"/>
          <p:cNvPicPr>
            <a:picLocks noChangeAspect="1" noChangeArrowheads="1"/>
          </p:cNvPicPr>
          <p:nvPr/>
        </p:nvPicPr>
        <p:blipFill>
          <a:blip r:embed="rId3">
            <a:lum bright="26000" contrast="-3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3"/>
          <p:cNvSpPr>
            <a:spLocks noGrp="1" noChangeArrowheads="1"/>
          </p:cNvSpPr>
          <p:nvPr>
            <p:ph type="body" idx="1"/>
          </p:nvPr>
        </p:nvSpPr>
        <p:spPr>
          <a:xfrm>
            <a:off x="228600" y="2133600"/>
            <a:ext cx="4953000" cy="4724400"/>
          </a:xfrm>
          <a:effectLst>
            <a:outerShdw blurRad="63500" dist="35921" dir="2700000" algn="ctr" rotWithShape="0">
              <a:schemeClr val="bg1">
                <a:alpha val="74998"/>
              </a:schemeClr>
            </a:outerShdw>
          </a:effectLst>
        </p:spPr>
        <p:txBody>
          <a:bodyPr/>
          <a:lstStyle/>
          <a:p>
            <a:pPr eaLnBrk="1" hangingPunct="1">
              <a:lnSpc>
                <a:spcPct val="80000"/>
              </a:lnSpc>
              <a:buFontTx/>
              <a:buNone/>
            </a:pPr>
            <a:r>
              <a:rPr lang="zh-CN" altLang="en-US" sz="2800" b="1">
                <a:solidFill>
                  <a:srgbClr val="800000"/>
                </a:solidFill>
                <a:effectLst/>
                <a:latin typeface="Verdana" charset="0"/>
                <a:cs typeface="Times New Roman" charset="0"/>
              </a:rPr>
              <a:t>来 </a:t>
            </a:r>
            <a:r>
              <a:rPr lang="en-US" altLang="zh-CN" sz="2800" b="1">
                <a:solidFill>
                  <a:srgbClr val="800000"/>
                </a:solidFill>
                <a:effectLst/>
                <a:latin typeface="Verdana" charset="0"/>
                <a:cs typeface="Times New Roman" charset="0"/>
              </a:rPr>
              <a:t>9:11 </a:t>
            </a:r>
            <a:r>
              <a:rPr lang="zh-CN" altLang="en-US" sz="2800" b="1">
                <a:effectLst/>
                <a:latin typeface="Tahoma" charset="0"/>
                <a:ea typeface="宋体" charset="0"/>
                <a:cs typeface="宋体" charset="0"/>
              </a:rPr>
              <a:t>但基督已经来了，作了已经实现的美好事物的大祭司；他经过更大、更完备的会幕（不是</a:t>
            </a:r>
            <a:r>
              <a:rPr lang="zh-CN" altLang="en-US" sz="2800" b="1">
                <a:solidFill>
                  <a:srgbClr val="FF0000"/>
                </a:solidFill>
                <a:effectLst/>
                <a:latin typeface="Tahoma" charset="0"/>
                <a:ea typeface="宋体" charset="0"/>
                <a:cs typeface="宋体" charset="0"/>
              </a:rPr>
              <a:t>人手所做的</a:t>
            </a:r>
            <a:r>
              <a:rPr lang="zh-CN" altLang="en-US" sz="2800" b="1">
                <a:effectLst/>
                <a:latin typeface="Tahoma" charset="0"/>
                <a:ea typeface="宋体" charset="0"/>
                <a:cs typeface="宋体" charset="0"/>
              </a:rPr>
              <a:t>，也就是不属于这被造的世界的）</a:t>
            </a:r>
            <a:r>
              <a:rPr lang="zh-CN" altLang="en-US" sz="4000" b="1">
                <a:effectLst/>
                <a:latin typeface="Tahoma" charset="0"/>
                <a:ea typeface="宋体" charset="0"/>
                <a:cs typeface="宋体" charset="0"/>
              </a:rPr>
              <a:t>。</a:t>
            </a:r>
            <a:r>
              <a:rPr lang="zh-CN" altLang="en-US" sz="4000">
                <a:effectLst/>
                <a:latin typeface="Tahoma" charset="0"/>
              </a:rPr>
              <a:t> </a:t>
            </a:r>
            <a:r>
              <a:rPr lang="en-US" altLang="zh-CN" sz="2800" b="1">
                <a:solidFill>
                  <a:srgbClr val="800000"/>
                </a:solidFill>
                <a:effectLst/>
                <a:latin typeface="Verdana" charset="0"/>
                <a:cs typeface="Times New Roman" charset="0"/>
              </a:rPr>
              <a:t> </a:t>
            </a:r>
          </a:p>
          <a:p>
            <a:pPr eaLnBrk="1" hangingPunct="1">
              <a:lnSpc>
                <a:spcPct val="80000"/>
              </a:lnSpc>
              <a:buFontTx/>
              <a:buNone/>
            </a:pPr>
            <a:r>
              <a:rPr lang="zh-CN" altLang="en-US" sz="2800" b="1">
                <a:solidFill>
                  <a:srgbClr val="800000"/>
                </a:solidFill>
                <a:effectLst/>
                <a:latin typeface="Verdana" charset="0"/>
                <a:cs typeface="Times New Roman" charset="0"/>
              </a:rPr>
              <a:t>启 </a:t>
            </a:r>
            <a:r>
              <a:rPr lang="en-US" altLang="zh-CN" sz="2800" b="1">
                <a:solidFill>
                  <a:srgbClr val="800000"/>
                </a:solidFill>
                <a:effectLst/>
                <a:latin typeface="Verdana" charset="0"/>
                <a:cs typeface="Times New Roman" charset="0"/>
              </a:rPr>
              <a:t>21:22-23 </a:t>
            </a:r>
            <a:r>
              <a:rPr lang="zh-CN" altLang="en-US" sz="2800" b="1">
                <a:effectLst/>
                <a:latin typeface="Tahoma" charset="0"/>
                <a:ea typeface="宋体" charset="0"/>
                <a:cs typeface="宋体" charset="0"/>
              </a:rPr>
              <a:t>我没有看见城里有圣所，因为主全能的　神和羊羔就是城的圣所。这城不需要日月照明，因为有　神的荣耀照明，而羊羔就是城的灯。</a:t>
            </a:r>
            <a:endParaRPr lang="en-US" altLang="zh-CN" sz="2800" b="1">
              <a:effectLst/>
              <a:latin typeface="Tahoma"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strips(downRight)">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a:extLst>
            <a:ext uri="{FF2B5EF4-FFF2-40B4-BE49-F238E27FC236}">
              <a16:creationId xmlns:a16="http://schemas.microsoft.com/office/drawing/2014/main" id="{D08E311E-3341-B0A4-4701-EB7EA2376C8C}"/>
            </a:ext>
          </a:extLst>
        </p:cNvPr>
        <p:cNvGrpSpPr/>
        <p:nvPr/>
      </p:nvGrpSpPr>
      <p:grpSpPr>
        <a:xfrm>
          <a:off x="0" y="0"/>
          <a:ext cx="0" cy="0"/>
          <a:chOff x="0" y="0"/>
          <a:chExt cx="0" cy="0"/>
        </a:xfrm>
      </p:grpSpPr>
      <p:sp>
        <p:nvSpPr>
          <p:cNvPr id="97288" name="Rectangle 8">
            <a:extLst>
              <a:ext uri="{FF2B5EF4-FFF2-40B4-BE49-F238E27FC236}">
                <a16:creationId xmlns:a16="http://schemas.microsoft.com/office/drawing/2014/main" id="{E017128F-F8C8-0307-2796-5D3458939728}"/>
              </a:ext>
            </a:extLst>
          </p:cNvPr>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规定每人每年至少要洗一次澡</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养狗是非法的</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文盲不准结婚</a:t>
            </a:r>
          </a:p>
        </p:txBody>
      </p:sp>
      <p:sp>
        <p:nvSpPr>
          <p:cNvPr id="97282" name="Rectangle 2">
            <a:extLst>
              <a:ext uri="{FF2B5EF4-FFF2-40B4-BE49-F238E27FC236}">
                <a16:creationId xmlns:a16="http://schemas.microsoft.com/office/drawing/2014/main" id="{C624CAB0-96D3-95CB-C6C7-B8520B3F09A4}"/>
              </a:ext>
            </a:extLst>
          </p:cNvPr>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r>
              <a:rPr lang="zh-CN" altLang="en-US" b="1">
                <a:solidFill>
                  <a:srgbClr val="FF0000"/>
                </a:solidFill>
                <a:latin typeface="Verdana" charset="0"/>
              </a:rPr>
              <a:t>是真是假？</a:t>
            </a:r>
          </a:p>
        </p:txBody>
      </p:sp>
      <p:sp>
        <p:nvSpPr>
          <p:cNvPr id="97284" name="Text Box 4">
            <a:extLst>
              <a:ext uri="{FF2B5EF4-FFF2-40B4-BE49-F238E27FC236}">
                <a16:creationId xmlns:a16="http://schemas.microsoft.com/office/drawing/2014/main" id="{15C80ADB-9448-F0B1-FFCC-0A75DA4622D0}"/>
              </a:ext>
            </a:extLst>
          </p:cNvPr>
          <p:cNvSpPr txBox="1">
            <a:spLocks noChangeArrowheads="1"/>
          </p:cNvSpPr>
          <p:nvPr/>
        </p:nvSpPr>
        <p:spPr bwMode="auto">
          <a:xfrm rot="-880341">
            <a:off x="4045774" y="2225339"/>
            <a:ext cx="5065713"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F86EEE"/>
                </a:solidFill>
                <a:effectLst>
                  <a:outerShdw blurRad="38100" dist="38100" dir="2700000" algn="tl">
                    <a:srgbClr val="DDDDDD"/>
                  </a:outerShdw>
                </a:effectLst>
                <a:latin typeface="Tahoma" charset="0"/>
              </a:rPr>
              <a:t>肯塔基，美国</a:t>
            </a:r>
          </a:p>
        </p:txBody>
      </p:sp>
      <p:sp>
        <p:nvSpPr>
          <p:cNvPr id="31751" name="Text Box 7">
            <a:extLst>
              <a:ext uri="{FF2B5EF4-FFF2-40B4-BE49-F238E27FC236}">
                <a16:creationId xmlns:a16="http://schemas.microsoft.com/office/drawing/2014/main" id="{C222D0B1-9E72-4EBA-62AD-4D410A6D11B7}"/>
              </a:ext>
            </a:extLst>
          </p:cNvPr>
          <p:cNvSpPr txBox="1">
            <a:spLocks noChangeArrowheads="1"/>
          </p:cNvSpPr>
          <p:nvPr/>
        </p:nvSpPr>
        <p:spPr bwMode="auto">
          <a:xfrm>
            <a:off x="365125" y="1162050"/>
            <a:ext cx="467201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3200" b="1">
                <a:solidFill>
                  <a:srgbClr val="000000"/>
                </a:solidFill>
              </a:rPr>
              <a:t>世上真有这样的法律吗？</a:t>
            </a:r>
          </a:p>
        </p:txBody>
      </p:sp>
    </p:spTree>
    <p:extLst>
      <p:ext uri="{BB962C8B-B14F-4D97-AF65-F5344CB8AC3E}">
        <p14:creationId xmlns:p14="http://schemas.microsoft.com/office/powerpoint/2010/main" val="2137910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500" fill="hold"/>
                                        <p:tgtEl>
                                          <p:spTgt spid="97284"/>
                                        </p:tgtEl>
                                        <p:attrNameLst>
                                          <p:attrName>ppt_w</p:attrName>
                                        </p:attrNameLst>
                                      </p:cBhvr>
                                      <p:tavLst>
                                        <p:tav tm="0">
                                          <p:val>
                                            <p:strVal val="4*#ppt_w"/>
                                          </p:val>
                                        </p:tav>
                                        <p:tav tm="100000">
                                          <p:val>
                                            <p:strVal val="#ppt_w"/>
                                          </p:val>
                                        </p:tav>
                                      </p:tavLst>
                                    </p:anim>
                                    <p:anim calcmode="lin" valueType="num">
                                      <p:cBhvr>
                                        <p:cTn id="8" dur="500" fill="hold"/>
                                        <p:tgtEl>
                                          <p:spTgt spid="972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715000" y="914400"/>
            <a:ext cx="3505200" cy="5943600"/>
          </a:xfrm>
        </p:spPr>
        <p:txBody>
          <a:bodyPr/>
          <a:lstStyle/>
          <a:p>
            <a:pPr eaLnBrk="1" hangingPunct="1">
              <a:buFontTx/>
              <a:buNone/>
            </a:pPr>
            <a:r>
              <a:rPr lang="zh-CN" altLang="en-US" b="1">
                <a:solidFill>
                  <a:srgbClr val="00FFFF"/>
                </a:solidFill>
                <a:latin typeface="Verdana" charset="0"/>
              </a:rPr>
              <a:t>来 </a:t>
            </a:r>
            <a:r>
              <a:rPr lang="en-US" altLang="zh-CN" b="1">
                <a:solidFill>
                  <a:srgbClr val="00FFFF"/>
                </a:solidFill>
                <a:latin typeface="Verdana" charset="0"/>
              </a:rPr>
              <a:t>8:1-2 </a:t>
            </a:r>
            <a:r>
              <a:rPr lang="zh-CN" altLang="en-US" b="1">
                <a:solidFill>
                  <a:schemeClr val="bg1"/>
                </a:solidFill>
                <a:latin typeface="Tahoma" charset="0"/>
                <a:ea typeface="宋体" charset="0"/>
                <a:cs typeface="宋体" charset="0"/>
              </a:rPr>
              <a:t>我们所讲论的重点，就是我们有这样的一位大祭司，他已经坐在众天之上至尊者的宝座右边， </a:t>
            </a:r>
            <a:r>
              <a:rPr lang="en-US" altLang="zh-CN" b="1">
                <a:solidFill>
                  <a:schemeClr val="bg1"/>
                </a:solidFill>
                <a:latin typeface="Tahoma" charset="0"/>
                <a:ea typeface="宋体" charset="0"/>
                <a:cs typeface="宋体" charset="0"/>
              </a:rPr>
              <a:t>2 </a:t>
            </a:r>
            <a:r>
              <a:rPr lang="zh-CN" altLang="en-US" b="1">
                <a:solidFill>
                  <a:schemeClr val="bg1"/>
                </a:solidFill>
                <a:latin typeface="Tahoma" charset="0"/>
                <a:ea typeface="宋体" charset="0"/>
                <a:cs typeface="宋体" charset="0"/>
              </a:rPr>
              <a:t>在至圣所和真会幕里供职；这真会幕是主支搭的，不是人支搭的。</a:t>
            </a:r>
            <a:endParaRPr lang="en-US" altLang="zh-CN" b="1">
              <a:solidFill>
                <a:schemeClr val="bg1"/>
              </a:solidFill>
              <a:latin typeface="Tahoma" charset="0"/>
              <a:ea typeface="宋体" charset="0"/>
              <a:cs typeface="宋体" charset="0"/>
            </a:endParaRPr>
          </a:p>
        </p:txBody>
      </p:sp>
      <p:pic>
        <p:nvPicPr>
          <p:cNvPr id="84995" name="Picture 4" descr="prie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5822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Rectangle 2"/>
          <p:cNvSpPr>
            <a:spLocks noGrp="1" noChangeArrowheads="1"/>
          </p:cNvSpPr>
          <p:nvPr>
            <p:ph type="title"/>
          </p:nvPr>
        </p:nvSpPr>
        <p:spPr>
          <a:xfrm>
            <a:off x="685800" y="0"/>
            <a:ext cx="7772400" cy="838200"/>
          </a:xfrm>
        </p:spPr>
        <p:txBody>
          <a:bodyPr/>
          <a:lstStyle/>
          <a:p>
            <a:pPr eaLnBrk="1" hangingPunct="1"/>
            <a:r>
              <a:rPr lang="zh-CN" altLang="en-US" sz="4000" b="1">
                <a:solidFill>
                  <a:srgbClr val="BAF3FE"/>
                </a:solidFill>
                <a:latin typeface="Verdana" charset="0"/>
              </a:rPr>
              <a:t>基督是我们的大祭司</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Cross of Chr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eaLnBrk="1" hangingPunct="1"/>
            <a:r>
              <a:rPr lang="zh-CN" altLang="en-US" sz="5400" b="1">
                <a:solidFill>
                  <a:srgbClr val="BAF3FE"/>
                </a:solidFill>
                <a:effectLst/>
                <a:latin typeface="Verdana" charset="0"/>
              </a:rPr>
              <a:t>基督的宝血</a:t>
            </a:r>
          </a:p>
        </p:txBody>
      </p:sp>
      <p:sp>
        <p:nvSpPr>
          <p:cNvPr id="47107" name="Rectangle 3"/>
          <p:cNvSpPr>
            <a:spLocks noGrp="1" noChangeArrowheads="1"/>
          </p:cNvSpPr>
          <p:nvPr>
            <p:ph type="body" idx="1"/>
          </p:nvPr>
        </p:nvSpPr>
        <p:spPr>
          <a:xfrm>
            <a:off x="152400" y="2514600"/>
            <a:ext cx="3657600" cy="4343400"/>
          </a:xfrm>
        </p:spPr>
        <p:txBody>
          <a:bodyPr/>
          <a:lstStyle/>
          <a:p>
            <a:pPr eaLnBrk="1" hangingPunct="1">
              <a:buFontTx/>
              <a:buNone/>
            </a:pPr>
            <a:r>
              <a:rPr lang="zh-CN" altLang="en-US" b="1">
                <a:solidFill>
                  <a:schemeClr val="bg1"/>
                </a:solidFill>
                <a:effectLst/>
                <a:latin typeface="Verdana" charset="0"/>
              </a:rPr>
              <a:t>来 </a:t>
            </a:r>
            <a:r>
              <a:rPr lang="en-US" altLang="zh-CN" b="1">
                <a:solidFill>
                  <a:schemeClr val="bg1"/>
                </a:solidFill>
                <a:effectLst/>
                <a:latin typeface="Verdana" charset="0"/>
              </a:rPr>
              <a:t>9:12 </a:t>
            </a:r>
            <a:r>
              <a:rPr lang="zh-CN" altLang="en-US">
                <a:solidFill>
                  <a:schemeClr val="bg1"/>
                </a:solidFill>
                <a:effectLst/>
                <a:latin typeface="Verdana" charset="0"/>
              </a:rPr>
              <a:t>他不是用山羊和牛犊的血，而是用自己的血，只一次进了至圣所，就得到了永远的救赎。</a:t>
            </a:r>
            <a:endParaRPr lang="en-US" altLang="zh-CN">
              <a:solidFill>
                <a:schemeClr val="bg1"/>
              </a:solidFill>
              <a:effectLst/>
              <a:latin typeface="Verdan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Heart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Text Box 5"/>
          <p:cNvSpPr txBox="1">
            <a:spLocks noChangeArrowheads="1"/>
          </p:cNvSpPr>
          <p:nvPr/>
        </p:nvSpPr>
        <p:spPr bwMode="auto">
          <a:xfrm>
            <a:off x="3200400" y="457200"/>
            <a:ext cx="3048000"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ea typeface="ＭＳ Ｐゴシック" charset="0"/>
              <a:cs typeface="+mn-cs"/>
            </a:endParaRPr>
          </a:p>
        </p:txBody>
      </p:sp>
      <p:sp>
        <p:nvSpPr>
          <p:cNvPr id="48130" name="Rectangle 2"/>
          <p:cNvSpPr>
            <a:spLocks noGrp="1" noChangeArrowheads="1"/>
          </p:cNvSpPr>
          <p:nvPr>
            <p:ph type="title"/>
          </p:nvPr>
        </p:nvSpPr>
        <p:spPr>
          <a:xfrm>
            <a:off x="533400" y="2362200"/>
            <a:ext cx="5029200" cy="1676400"/>
          </a:xfrm>
        </p:spPr>
        <p:txBody>
          <a:bodyPr/>
          <a:lstStyle/>
          <a:p>
            <a:pPr eaLnBrk="1" hangingPunct="1"/>
            <a:r>
              <a:rPr lang="zh-CN" altLang="en-US" sz="4000" b="1">
                <a:solidFill>
                  <a:srgbClr val="6600CC"/>
                </a:solidFill>
                <a:latin typeface="Verdana" charset="0"/>
              </a:rPr>
              <a:t>清洁的心</a:t>
            </a:r>
          </a:p>
        </p:txBody>
      </p:sp>
      <p:sp>
        <p:nvSpPr>
          <p:cNvPr id="48131" name="Rectangle 3"/>
          <p:cNvSpPr>
            <a:spLocks noGrp="1" noChangeArrowheads="1"/>
          </p:cNvSpPr>
          <p:nvPr>
            <p:ph type="body" idx="1"/>
          </p:nvPr>
        </p:nvSpPr>
        <p:spPr>
          <a:xfrm>
            <a:off x="5105400" y="152400"/>
            <a:ext cx="3886200" cy="6019800"/>
          </a:xfrm>
        </p:spPr>
        <p:txBody>
          <a:bodyPr/>
          <a:lstStyle/>
          <a:p>
            <a:pPr algn="r" eaLnBrk="1" hangingPunct="1">
              <a:lnSpc>
                <a:spcPct val="90000"/>
              </a:lnSpc>
              <a:buFontTx/>
              <a:buNone/>
            </a:pPr>
            <a:r>
              <a:rPr lang="zh-CN" altLang="en-US" sz="2800" b="1">
                <a:latin typeface="Verdana" charset="0"/>
                <a:cs typeface="Times New Roman" charset="0"/>
              </a:rPr>
              <a:t>林后 </a:t>
            </a:r>
            <a:r>
              <a:rPr lang="en-US" altLang="zh-CN" sz="2800" b="1">
                <a:latin typeface="Verdana" charset="0"/>
                <a:cs typeface="Times New Roman" charset="0"/>
              </a:rPr>
              <a:t>7:1</a:t>
            </a:r>
          </a:p>
          <a:p>
            <a:pPr eaLnBrk="1" hangingPunct="1">
              <a:lnSpc>
                <a:spcPct val="90000"/>
              </a:lnSpc>
              <a:buFontTx/>
              <a:buNone/>
            </a:pPr>
            <a:r>
              <a:rPr lang="zh-CN" altLang="en-US" sz="2800" b="1">
                <a:latin typeface="Tahoma" charset="0"/>
                <a:ea typeface="宋体" charset="0"/>
                <a:cs typeface="宋体" charset="0"/>
              </a:rPr>
              <a:t>    所以，亲爱的，我们有了这些应许，就应该洁净自己，除去</a:t>
            </a:r>
            <a:r>
              <a:rPr lang="zh-CN" altLang="en-US" sz="2800" b="1">
                <a:solidFill>
                  <a:srgbClr val="FF0000"/>
                </a:solidFill>
                <a:latin typeface="Tahoma" charset="0"/>
                <a:ea typeface="宋体" charset="0"/>
                <a:cs typeface="宋体" charset="0"/>
              </a:rPr>
              <a:t>身体和心灵上</a:t>
            </a:r>
            <a:r>
              <a:rPr lang="zh-CN" altLang="en-US" sz="2800" b="1">
                <a:latin typeface="Tahoma" charset="0"/>
                <a:ea typeface="宋体" charset="0"/>
                <a:cs typeface="宋体" charset="0"/>
              </a:rPr>
              <a:t>的一切污秽，存着敬畏　神的心，达到成圣的地步。</a:t>
            </a:r>
            <a:r>
              <a:rPr lang="zh-CN" altLang="en-US" sz="2800">
                <a:effectLst/>
                <a:latin typeface="Tahoma" charset="0"/>
              </a:rPr>
              <a:t> </a:t>
            </a:r>
            <a:endParaRPr lang="en-US" altLang="zh-CN" sz="2800" b="1">
              <a:latin typeface="Verdana" charset="0"/>
            </a:endParaRPr>
          </a:p>
          <a:p>
            <a:pPr algn="r" eaLnBrk="1" hangingPunct="1">
              <a:lnSpc>
                <a:spcPct val="90000"/>
              </a:lnSpc>
              <a:buFontTx/>
              <a:buNone/>
            </a:pPr>
            <a:r>
              <a:rPr lang="zh-CN" altLang="en-US" sz="2800" b="1">
                <a:latin typeface="Verdana" charset="0"/>
              </a:rPr>
              <a:t>提后 </a:t>
            </a:r>
            <a:r>
              <a:rPr lang="en-US" altLang="zh-CN" sz="2800" b="1">
                <a:latin typeface="Verdana" charset="0"/>
              </a:rPr>
              <a:t>2:22 </a:t>
            </a:r>
          </a:p>
          <a:p>
            <a:pPr eaLnBrk="1" hangingPunct="1">
              <a:lnSpc>
                <a:spcPct val="90000"/>
              </a:lnSpc>
              <a:buFontTx/>
              <a:buNone/>
            </a:pPr>
            <a:r>
              <a:rPr lang="zh-CN" altLang="en-US" sz="2800" b="1">
                <a:latin typeface="Tahoma" charset="0"/>
                <a:ea typeface="宋体" charset="0"/>
                <a:cs typeface="宋体" charset="0"/>
              </a:rPr>
              <a:t>   你应当逃避年轻人的私欲，要和那些以</a:t>
            </a:r>
            <a:r>
              <a:rPr lang="zh-CN" altLang="en-US" sz="2800" b="1">
                <a:solidFill>
                  <a:srgbClr val="FF0000"/>
                </a:solidFill>
                <a:latin typeface="Tahoma" charset="0"/>
                <a:ea typeface="宋体" charset="0"/>
                <a:cs typeface="宋体" charset="0"/>
              </a:rPr>
              <a:t>清洁的心</a:t>
            </a:r>
            <a:r>
              <a:rPr lang="zh-CN" altLang="en-US" sz="2800" b="1">
                <a:latin typeface="Tahoma" charset="0"/>
                <a:ea typeface="宋体" charset="0"/>
                <a:cs typeface="宋体" charset="0"/>
              </a:rPr>
              <a:t>求告主的人，一同追求公义、信心、爱心、和平。</a:t>
            </a:r>
            <a:r>
              <a:rPr lang="zh-CN" altLang="en-US" sz="2800">
                <a:effectLst/>
                <a:latin typeface="Tahoma" charset="0"/>
              </a:rPr>
              <a:t> </a:t>
            </a:r>
            <a:endParaRPr lang="en-US" altLang="zh-CN" sz="2800">
              <a:effectLst/>
              <a:latin typeface="Tahoma"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赦罪</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献祭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认罪</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Forgiveness-1365x10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3"/>
          <p:cNvSpPr>
            <a:spLocks noGrp="1" noChangeArrowheads="1"/>
          </p:cNvSpPr>
          <p:nvPr>
            <p:ph type="body" idx="1"/>
          </p:nvPr>
        </p:nvSpPr>
        <p:spPr>
          <a:xfrm>
            <a:off x="152400" y="381000"/>
            <a:ext cx="3581400" cy="6248400"/>
          </a:xfrm>
        </p:spPr>
        <p:txBody>
          <a:bodyPr/>
          <a:lstStyle/>
          <a:p>
            <a:pPr algn="r" eaLnBrk="1" hangingPunct="1">
              <a:lnSpc>
                <a:spcPct val="90000"/>
              </a:lnSpc>
              <a:buFontTx/>
              <a:buNone/>
              <a:defRPr/>
            </a:pPr>
            <a:r>
              <a:rPr lang="en-US" sz="2800" b="1" dirty="0">
                <a:solidFill>
                  <a:schemeClr val="bg1"/>
                </a:solidFill>
                <a:effectLst>
                  <a:glow rad="101600">
                    <a:schemeClr val="tx1">
                      <a:alpha val="75000"/>
                    </a:schemeClr>
                  </a:glow>
                </a:effectLst>
                <a:latin typeface="Verdana" charset="0"/>
                <a:ea typeface="+mn-ea"/>
                <a:cs typeface="+mn-cs"/>
              </a:rPr>
              <a:t>1 </a:t>
            </a:r>
            <a:r>
              <a:rPr lang="en-US" sz="2800" b="1" dirty="0" err="1">
                <a:solidFill>
                  <a:schemeClr val="bg1"/>
                </a:solidFill>
                <a:effectLst>
                  <a:glow rad="101600">
                    <a:schemeClr val="tx1">
                      <a:alpha val="75000"/>
                    </a:schemeClr>
                  </a:glow>
                </a:effectLst>
                <a:latin typeface="Verdana" charset="0"/>
                <a:ea typeface="+mn-ea"/>
                <a:cs typeface="+mn-cs"/>
              </a:rPr>
              <a:t>Jn</a:t>
            </a:r>
            <a:r>
              <a:rPr lang="en-US" sz="2800" b="1" dirty="0">
                <a:solidFill>
                  <a:schemeClr val="bg1"/>
                </a:solidFill>
                <a:effectLst>
                  <a:glow rad="101600">
                    <a:schemeClr val="tx1">
                      <a:alpha val="75000"/>
                    </a:schemeClr>
                  </a:glow>
                </a:effectLst>
                <a:latin typeface="Verdana" charset="0"/>
                <a:ea typeface="+mn-ea"/>
                <a:cs typeface="+mn-cs"/>
              </a:rPr>
              <a:t> 1:8-9 </a:t>
            </a:r>
            <a:br>
              <a:rPr lang="en-US" sz="2800" b="1" dirty="0">
                <a:solidFill>
                  <a:schemeClr val="bg1"/>
                </a:solidFill>
                <a:effectLst>
                  <a:glow rad="101600">
                    <a:schemeClr val="tx1">
                      <a:alpha val="75000"/>
                    </a:schemeClr>
                  </a:glow>
                </a:effectLst>
                <a:latin typeface="Verdana" charset="0"/>
                <a:ea typeface="+mn-ea"/>
                <a:cs typeface="+mn-cs"/>
              </a:rPr>
            </a:br>
            <a:r>
              <a:rPr lang="en-US" sz="2800" b="1" dirty="0">
                <a:solidFill>
                  <a:schemeClr val="bg1"/>
                </a:solidFill>
                <a:effectLst>
                  <a:glow rad="101600">
                    <a:schemeClr val="tx1">
                      <a:alpha val="75000"/>
                    </a:schemeClr>
                  </a:glow>
                </a:effectLst>
                <a:latin typeface="Verdana" charset="0"/>
                <a:ea typeface="+mn-ea"/>
                <a:cs typeface="+mn-cs"/>
              </a:rPr>
              <a:t>If we claim to be without sin, we deceive ourselves and the truth is not in us. If we confess our sins, he is faithful and just and will forgive us our sins and purify us from all unrighteous-ness.</a:t>
            </a:r>
          </a:p>
        </p:txBody>
      </p:sp>
      <p:sp>
        <p:nvSpPr>
          <p:cNvPr id="97286" name="Text Box 6"/>
          <p:cNvSpPr txBox="1">
            <a:spLocks noChangeArrowheads="1"/>
          </p:cNvSpPr>
          <p:nvPr/>
        </p:nvSpPr>
        <p:spPr bwMode="auto">
          <a:xfrm rot="16200000">
            <a:off x="1562100" y="2400300"/>
            <a:ext cx="6858000" cy="2057400"/>
          </a:xfrm>
          <a:prstGeom prst="rect">
            <a:avLst/>
          </a:prstGeom>
          <a:solidFill>
            <a:srgbClr val="96969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pPr>
            <a:r>
              <a:rPr lang="zh-CN" altLang="en-US" sz="8000">
                <a:solidFill>
                  <a:srgbClr val="FF0000"/>
                </a:solidFill>
              </a:rPr>
              <a:t>赦免我们的罪</a:t>
            </a:r>
          </a:p>
        </p:txBody>
      </p:sp>
      <p:sp>
        <p:nvSpPr>
          <p:cNvPr id="97287" name="Text Box 7"/>
          <p:cNvSpPr txBox="1">
            <a:spLocks noChangeArrowheads="1"/>
          </p:cNvSpPr>
          <p:nvPr/>
        </p:nvSpPr>
        <p:spPr bwMode="auto">
          <a:xfrm>
            <a:off x="228600" y="381000"/>
            <a:ext cx="3505200" cy="6248400"/>
          </a:xfrm>
          <a:prstGeom prst="rect">
            <a:avLst/>
          </a:prstGeom>
          <a:solidFill>
            <a:srgbClr val="FF66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50000"/>
              </a:spcBef>
            </a:pPr>
            <a:r>
              <a:rPr lang="zh-CN" altLang="en-US" sz="3600">
                <a:ea typeface="宋体" charset="0"/>
                <a:cs typeface="宋体" charset="0"/>
              </a:rPr>
              <a:t>约一 </a:t>
            </a:r>
            <a:r>
              <a:rPr lang="en-US" altLang="zh-CN" sz="3600">
                <a:ea typeface="宋体" charset="0"/>
                <a:cs typeface="宋体" charset="0"/>
              </a:rPr>
              <a:t>1</a:t>
            </a:r>
            <a:r>
              <a:rPr lang="zh-CN" altLang="en-US" sz="3600">
                <a:ea typeface="宋体" charset="0"/>
                <a:cs typeface="宋体" charset="0"/>
              </a:rPr>
              <a:t>：</a:t>
            </a:r>
            <a:r>
              <a:rPr lang="en-US" altLang="zh-CN" sz="3600">
                <a:ea typeface="宋体" charset="0"/>
                <a:cs typeface="宋体" charset="0"/>
              </a:rPr>
              <a:t>8-9</a:t>
            </a:r>
          </a:p>
          <a:p>
            <a:pPr>
              <a:spcBef>
                <a:spcPct val="50000"/>
              </a:spcBef>
            </a:pPr>
            <a:r>
              <a:rPr lang="zh-CN" altLang="en-US" sz="3200">
                <a:ea typeface="宋体" charset="0"/>
                <a:cs typeface="宋体" charset="0"/>
              </a:rPr>
              <a:t>我们若说自己没有罪，就是自欺，真理就不在我们里面了。我们若承认自己的罪，　神是信实的、公义的，必定赦免我们的罪，洁净我们脱离一切不义。</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赦罪</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献祭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认罪</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祝福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富足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永生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New Heaven"/>
          <p:cNvPicPr>
            <a:picLocks noChangeAspect="1" noChangeArrowheads="1"/>
          </p:cNvPicPr>
          <p:nvPr/>
        </p:nvPicPr>
        <p:blipFill>
          <a:blip r:embed="rId3" cstate="screen">
            <a:lum bright="-30000" contrast="30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title"/>
          </p:nvPr>
        </p:nvSpPr>
        <p:spPr>
          <a:xfrm>
            <a:off x="228600" y="4800600"/>
            <a:ext cx="3810000" cy="1752600"/>
          </a:xfrm>
        </p:spPr>
        <p:txBody>
          <a:bodyPr/>
          <a:lstStyle/>
          <a:p>
            <a:pPr eaLnBrk="1" hangingPunct="1"/>
            <a:r>
              <a:rPr lang="zh-CN" altLang="en-US" sz="3200" b="1">
                <a:solidFill>
                  <a:srgbClr val="BAF3FE"/>
                </a:solidFill>
                <a:latin typeface="Verdana" charset="0"/>
              </a:rPr>
              <a:t>约的祝福</a:t>
            </a:r>
            <a:endParaRPr lang="zh-CN" altLang="en-US" sz="4000" b="1">
              <a:solidFill>
                <a:srgbClr val="BAF3FE"/>
              </a:solidFill>
              <a:latin typeface="Verdana" charset="0"/>
            </a:endParaRPr>
          </a:p>
        </p:txBody>
      </p:sp>
      <p:sp>
        <p:nvSpPr>
          <p:cNvPr id="50179" name="Rectangle 3"/>
          <p:cNvSpPr>
            <a:spLocks noGrp="1" noChangeArrowheads="1"/>
          </p:cNvSpPr>
          <p:nvPr>
            <p:ph type="body" sz="half" idx="1"/>
          </p:nvPr>
        </p:nvSpPr>
        <p:spPr>
          <a:xfrm>
            <a:off x="152400" y="152400"/>
            <a:ext cx="4800600" cy="4648200"/>
          </a:xfrm>
          <a:effectLst>
            <a:outerShdw blurRad="63500" dist="35921" dir="2700000" algn="ctr" rotWithShape="0">
              <a:schemeClr val="tx2">
                <a:alpha val="74998"/>
              </a:schemeClr>
            </a:outerShdw>
          </a:effectLst>
        </p:spPr>
        <p:txBody>
          <a:bodyPr/>
          <a:lstStyle/>
          <a:p>
            <a:pPr eaLnBrk="1" hangingPunct="1">
              <a:buFontTx/>
              <a:buNone/>
            </a:pPr>
            <a:r>
              <a:rPr lang="zh-CN" altLang="en-US" b="1">
                <a:solidFill>
                  <a:schemeClr val="bg1"/>
                </a:solidFill>
                <a:effectLst/>
                <a:latin typeface="Verdana" charset="0"/>
                <a:cs typeface="Times New Roman" charset="0"/>
              </a:rPr>
              <a:t>申 </a:t>
            </a:r>
            <a:r>
              <a:rPr lang="en-US" altLang="zh-CN" b="1">
                <a:solidFill>
                  <a:schemeClr val="bg1"/>
                </a:solidFill>
                <a:effectLst/>
                <a:latin typeface="Verdana" charset="0"/>
                <a:cs typeface="Times New Roman" charset="0"/>
              </a:rPr>
              <a:t>6:3 </a:t>
            </a:r>
          </a:p>
          <a:p>
            <a:pPr eaLnBrk="1" hangingPunct="1">
              <a:buFontTx/>
              <a:buNone/>
            </a:pPr>
            <a:r>
              <a:rPr lang="en-US" altLang="zh-CN" b="1">
                <a:solidFill>
                  <a:schemeClr val="bg1"/>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以色列啊，你要听从，就谨守遵行，使你在流奶与蜜的地可以享福，人数大大增多，像耶和华你列祖的　神应许你的。</a:t>
            </a:r>
            <a:r>
              <a:rPr lang="zh-CN" altLang="en-US">
                <a:solidFill>
                  <a:schemeClr val="bg1"/>
                </a:solidFill>
                <a:effectLst/>
                <a:latin typeface="Tahoma" charset="0"/>
              </a:rPr>
              <a:t> </a:t>
            </a:r>
            <a:endParaRPr lang="en-US" altLang="zh-CN">
              <a:solidFill>
                <a:schemeClr val="bg1"/>
              </a:solidFill>
              <a:effectLst/>
              <a:latin typeface="Tahoma" charset="0"/>
            </a:endParaRPr>
          </a:p>
        </p:txBody>
      </p:sp>
      <p:sp>
        <p:nvSpPr>
          <p:cNvPr id="50181" name="Rectangle 5"/>
          <p:cNvSpPr>
            <a:spLocks noGrp="1" noChangeArrowheads="1"/>
          </p:cNvSpPr>
          <p:nvPr>
            <p:ph type="body" sz="half" idx="2"/>
          </p:nvPr>
        </p:nvSpPr>
        <p:spPr>
          <a:xfrm>
            <a:off x="5105400" y="2438400"/>
            <a:ext cx="3810000" cy="4114800"/>
          </a:xfrm>
          <a:effectLst>
            <a:outerShdw blurRad="63500" dist="35921" dir="2700000" algn="ctr" rotWithShape="0">
              <a:schemeClr val="tx2">
                <a:alpha val="74998"/>
              </a:schemeClr>
            </a:outerShdw>
          </a:effectLst>
        </p:spPr>
        <p:txBody>
          <a:bodyPr/>
          <a:lstStyle/>
          <a:p>
            <a:pPr algn="r" eaLnBrk="1" hangingPunct="1">
              <a:buFontTx/>
              <a:buNone/>
            </a:pPr>
            <a:r>
              <a:rPr lang="zh-CN" altLang="en-US" b="1">
                <a:solidFill>
                  <a:srgbClr val="FFFC48"/>
                </a:solidFill>
                <a:effectLst/>
                <a:latin typeface="Verdana" charset="0"/>
              </a:rPr>
              <a:t>约 </a:t>
            </a:r>
            <a:r>
              <a:rPr lang="en-US" altLang="zh-CN" b="1">
                <a:solidFill>
                  <a:srgbClr val="FFFC48"/>
                </a:solidFill>
                <a:effectLst/>
                <a:latin typeface="Verdana" charset="0"/>
              </a:rPr>
              <a:t>3:16 </a:t>
            </a:r>
          </a:p>
          <a:p>
            <a:pPr eaLnBrk="1" hangingPunct="1">
              <a:buFontTx/>
              <a:buNone/>
            </a:pPr>
            <a:r>
              <a:rPr lang="zh-CN" altLang="en-US" b="1">
                <a:solidFill>
                  <a:srgbClr val="FFFC48"/>
                </a:solidFill>
                <a:effectLst/>
                <a:latin typeface="Verdana" charset="0"/>
              </a:rPr>
              <a:t>   神爱世人，甚至把他的独生子赐给他们，叫一切信他的，不至灭亡，反得永生。</a:t>
            </a:r>
            <a:endParaRPr lang="en-US" altLang="zh-CN" b="1">
              <a:solidFill>
                <a:srgbClr val="FFFC48"/>
              </a:solidFill>
              <a:effectLst/>
              <a:latin typeface="Verdan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a:extLst>
            <a:ext uri="{FF2B5EF4-FFF2-40B4-BE49-F238E27FC236}">
              <a16:creationId xmlns:a16="http://schemas.microsoft.com/office/drawing/2014/main" id="{B6B97621-9292-E5D0-4D70-D1B43CF0D383}"/>
            </a:ext>
          </a:extLst>
        </p:cNvPr>
        <p:cNvGrpSpPr/>
        <p:nvPr/>
      </p:nvGrpSpPr>
      <p:grpSpPr>
        <a:xfrm>
          <a:off x="0" y="0"/>
          <a:ext cx="0" cy="0"/>
          <a:chOff x="0" y="0"/>
          <a:chExt cx="0" cy="0"/>
        </a:xfrm>
      </p:grpSpPr>
      <p:sp>
        <p:nvSpPr>
          <p:cNvPr id="97288" name="Rectangle 8">
            <a:extLst>
              <a:ext uri="{FF2B5EF4-FFF2-40B4-BE49-F238E27FC236}">
                <a16:creationId xmlns:a16="http://schemas.microsoft.com/office/drawing/2014/main" id="{FD6E05D0-6850-479F-3371-43C1053F5A41}"/>
              </a:ext>
            </a:extLst>
          </p:cNvPr>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规定每人每年至少要洗一次澡</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养狗是非法的</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文盲不准结婚</a:t>
            </a:r>
          </a:p>
        </p:txBody>
      </p:sp>
      <p:sp>
        <p:nvSpPr>
          <p:cNvPr id="97282" name="Rectangle 2">
            <a:extLst>
              <a:ext uri="{FF2B5EF4-FFF2-40B4-BE49-F238E27FC236}">
                <a16:creationId xmlns:a16="http://schemas.microsoft.com/office/drawing/2014/main" id="{4708613E-4430-9837-490B-2C98B2898BDF}"/>
              </a:ext>
            </a:extLst>
          </p:cNvPr>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r>
              <a:rPr lang="zh-CN" altLang="en-US" b="1">
                <a:solidFill>
                  <a:srgbClr val="FF0000"/>
                </a:solidFill>
                <a:latin typeface="Verdana" charset="0"/>
              </a:rPr>
              <a:t>是真是假？</a:t>
            </a:r>
          </a:p>
        </p:txBody>
      </p:sp>
      <p:sp>
        <p:nvSpPr>
          <p:cNvPr id="97285" name="Text Box 5">
            <a:extLst>
              <a:ext uri="{FF2B5EF4-FFF2-40B4-BE49-F238E27FC236}">
                <a16:creationId xmlns:a16="http://schemas.microsoft.com/office/drawing/2014/main" id="{FC79E25F-9476-AFB8-7D6E-B2C998F08A6B}"/>
              </a:ext>
            </a:extLst>
          </p:cNvPr>
          <p:cNvSpPr txBox="1">
            <a:spLocks noChangeArrowheads="1"/>
          </p:cNvSpPr>
          <p:nvPr/>
        </p:nvSpPr>
        <p:spPr bwMode="auto">
          <a:xfrm rot="-880341">
            <a:off x="2713581" y="3148281"/>
            <a:ext cx="6432550"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EBFD69"/>
                </a:solidFill>
                <a:effectLst>
                  <a:outerShdw blurRad="38100" dist="38100" dir="2700000" algn="tl">
                    <a:srgbClr val="DDDDDD"/>
                  </a:outerShdw>
                </a:effectLst>
                <a:latin typeface="Tahoma" charset="0"/>
              </a:rPr>
              <a:t>雷克雅魏克，冰岛</a:t>
            </a:r>
          </a:p>
        </p:txBody>
      </p:sp>
      <p:sp>
        <p:nvSpPr>
          <p:cNvPr id="31751" name="Text Box 7">
            <a:extLst>
              <a:ext uri="{FF2B5EF4-FFF2-40B4-BE49-F238E27FC236}">
                <a16:creationId xmlns:a16="http://schemas.microsoft.com/office/drawing/2014/main" id="{F6F111AB-37BC-5141-E351-4BD2696EA418}"/>
              </a:ext>
            </a:extLst>
          </p:cNvPr>
          <p:cNvSpPr txBox="1">
            <a:spLocks noChangeArrowheads="1"/>
          </p:cNvSpPr>
          <p:nvPr/>
        </p:nvSpPr>
        <p:spPr bwMode="auto">
          <a:xfrm>
            <a:off x="365125" y="1162050"/>
            <a:ext cx="46720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3200" b="1">
                <a:solidFill>
                  <a:srgbClr val="000000"/>
                </a:solidFill>
              </a:rPr>
              <a:t>世上真有这样的法律吗？</a:t>
            </a:r>
          </a:p>
        </p:txBody>
      </p:sp>
      <p:sp>
        <p:nvSpPr>
          <p:cNvPr id="2" name="Text Box 4">
            <a:extLst>
              <a:ext uri="{FF2B5EF4-FFF2-40B4-BE49-F238E27FC236}">
                <a16:creationId xmlns:a16="http://schemas.microsoft.com/office/drawing/2014/main" id="{79CDEF25-A389-DB33-8AD5-F6E854472144}"/>
              </a:ext>
            </a:extLst>
          </p:cNvPr>
          <p:cNvSpPr txBox="1">
            <a:spLocks noChangeArrowheads="1"/>
          </p:cNvSpPr>
          <p:nvPr/>
        </p:nvSpPr>
        <p:spPr bwMode="auto">
          <a:xfrm rot="-880341">
            <a:off x="4045774" y="2225339"/>
            <a:ext cx="5065713"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F86EEE"/>
                </a:solidFill>
                <a:effectLst>
                  <a:outerShdw blurRad="38100" dist="38100" dir="2700000" algn="tl">
                    <a:srgbClr val="DDDDDD"/>
                  </a:outerShdw>
                </a:effectLst>
                <a:latin typeface="Tahoma" charset="0"/>
              </a:rPr>
              <a:t>肯塔基，美国</a:t>
            </a:r>
          </a:p>
        </p:txBody>
      </p:sp>
    </p:spTree>
    <p:extLst>
      <p:ext uri="{BB962C8B-B14F-4D97-AF65-F5344CB8AC3E}">
        <p14:creationId xmlns:p14="http://schemas.microsoft.com/office/powerpoint/2010/main" val="914694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p:cTn id="7" dur="500" fill="hold"/>
                                        <p:tgtEl>
                                          <p:spTgt spid="97285"/>
                                        </p:tgtEl>
                                        <p:attrNameLst>
                                          <p:attrName>ppt_w</p:attrName>
                                        </p:attrNameLst>
                                      </p:cBhvr>
                                      <p:tavLst>
                                        <p:tav tm="0">
                                          <p:val>
                                            <p:strVal val="4*#ppt_w"/>
                                          </p:val>
                                        </p:tav>
                                        <p:tav tm="100000">
                                          <p:val>
                                            <p:strVal val="#ppt_w"/>
                                          </p:val>
                                        </p:tav>
                                      </p:tavLst>
                                    </p:anim>
                                    <p:anim calcmode="lin" valueType="num">
                                      <p:cBhvr>
                                        <p:cTn id="8" dur="500" fill="hold"/>
                                        <p:tgtEl>
                                          <p:spTgt spid="9728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ppt_w"/>
                                          </p:val>
                                        </p:tav>
                                        <p:tav tm="100000">
                                          <p:val>
                                            <p:strVal val="#ppt_w"/>
                                          </p:val>
                                        </p:tav>
                                      </p:tavLst>
                                    </p:anim>
                                    <p:anim calcmode="lin" valueType="num">
                                      <p:cBhvr>
                                        <p:cTn id="14"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utoUpdateAnimBg="0"/>
      <p:bldP spid="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pPr eaLnBrk="1" hangingPunct="1"/>
            <a:r>
              <a:rPr lang="zh-CN" altLang="en-US" sz="6000" b="1">
                <a:latin typeface="Verdana" charset="0"/>
              </a:rPr>
              <a:t>结论</a:t>
            </a:r>
          </a:p>
        </p:txBody>
      </p:sp>
      <p:sp>
        <p:nvSpPr>
          <p:cNvPr id="5123" name="Rectangle 3"/>
          <p:cNvSpPr>
            <a:spLocks noGrp="1" noChangeArrowheads="1"/>
          </p:cNvSpPr>
          <p:nvPr>
            <p:ph type="body" idx="1"/>
          </p:nvPr>
        </p:nvSpPr>
        <p:spPr>
          <a:xfrm>
            <a:off x="685800" y="1600200"/>
            <a:ext cx="8077200" cy="4114800"/>
          </a:xfrm>
        </p:spPr>
        <p:txBody>
          <a:bodyPr/>
          <a:lstStyle/>
          <a:p>
            <a:pPr eaLnBrk="1" hangingPunct="1"/>
            <a:r>
              <a:rPr lang="zh-CN" altLang="en-US" sz="3600">
                <a:solidFill>
                  <a:srgbClr val="6600CC"/>
                </a:solidFill>
                <a:latin typeface="Tahoma" charset="0"/>
              </a:rPr>
              <a:t>摩西律法 </a:t>
            </a:r>
            <a:r>
              <a:rPr lang="en-US" altLang="zh-CN" sz="3600">
                <a:solidFill>
                  <a:srgbClr val="6600CC"/>
                </a:solidFill>
                <a:latin typeface="Tahoma" charset="0"/>
              </a:rPr>
              <a:t>(</a:t>
            </a:r>
            <a:r>
              <a:rPr lang="zh-CN" altLang="en-US" sz="3600">
                <a:solidFill>
                  <a:srgbClr val="6600CC"/>
                </a:solidFill>
                <a:latin typeface="Tahoma" charset="0"/>
              </a:rPr>
              <a:t>尤其是利未记中记载的</a:t>
            </a:r>
            <a:r>
              <a:rPr lang="en-US" altLang="zh-CN" sz="3600">
                <a:solidFill>
                  <a:srgbClr val="6600CC"/>
                </a:solidFill>
                <a:latin typeface="Tahoma" charset="0"/>
              </a:rPr>
              <a:t>) </a:t>
            </a:r>
            <a:r>
              <a:rPr lang="zh-CN" altLang="en-US" sz="3600">
                <a:solidFill>
                  <a:srgbClr val="6600CC"/>
                </a:solidFill>
                <a:latin typeface="Tahoma" charset="0"/>
              </a:rPr>
              <a:t>帮助我们更真切的理解耶稣在十架上所成就；</a:t>
            </a:r>
          </a:p>
          <a:p>
            <a:pPr eaLnBrk="1" hangingPunct="1"/>
            <a:endParaRPr lang="en-US" altLang="zh-CN" sz="3600">
              <a:solidFill>
                <a:srgbClr val="6600CC"/>
              </a:solidFill>
              <a:latin typeface="Tahoma" charset="0"/>
            </a:endParaRPr>
          </a:p>
          <a:p>
            <a:pPr eaLnBrk="1" hangingPunct="1"/>
            <a:r>
              <a:rPr lang="zh-CN" altLang="en-US" sz="3600">
                <a:solidFill>
                  <a:srgbClr val="6600CC"/>
                </a:solidFill>
                <a:latin typeface="Tahoma" charset="0"/>
              </a:rPr>
              <a:t>妥拉预表了神对人类的救赎计划</a:t>
            </a:r>
            <a:endParaRPr lang="en-US" altLang="zh-CN" sz="3600">
              <a:solidFill>
                <a:srgbClr val="6600CC"/>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latin typeface="Arial" charset="0"/>
              </a:rPr>
              <a:t>摩西律法在今日是否还有效？</a:t>
            </a:r>
            <a:endParaRPr lang="zh-CN" altLang="en-US" sz="1800" b="1">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34148"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556062" name="Group 30"/>
          <p:cNvGraphicFramePr>
            <a:graphicFrameLocks noGrp="1"/>
          </p:cNvGraphicFramePr>
          <p:nvPr/>
        </p:nvGraphicFramePr>
        <p:xfrm>
          <a:off x="0" y="1066800"/>
          <a:ext cx="9144000" cy="5761039"/>
        </p:xfrm>
        <a:graphic>
          <a:graphicData uri="http://schemas.openxmlformats.org/drawingml/2006/table">
            <a:tbl>
              <a:tblPr/>
              <a:tblGrid>
                <a:gridCol w="990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Arial" charset="0"/>
                        </a:rPr>
                        <a:t>律法的本质</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同观点</a:t>
                      </a:r>
                      <a:r>
                        <a:rPr kumimoji="0" lang="en-US" altLang="zh-CN" sz="2000" b="1" i="0" u="none" strike="noStrike" cap="none" normalizeH="0" baseline="0">
                          <a:ln>
                            <a:noFill/>
                          </a:ln>
                          <a:solidFill>
                            <a:srgbClr val="000000"/>
                          </a:solidFill>
                          <a:effectLst/>
                          <a:latin typeface="Arial" charset="0"/>
                          <a:ea typeface="宋体" charset="0"/>
                          <a:cs typeface="宋体" charset="0"/>
                        </a:rPr>
                        <a:t>3-5</a:t>
                      </a:r>
                      <a:endParaRPr kumimoji="0" lang="en-US" altLang="zh-CN"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神自创世以来以口述或文字的形式给出的指示</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摩西五经中的摩西律法，但在旧约其它书卷中得以强化</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002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律法的受体</a:t>
                      </a:r>
                      <a:r>
                        <a:rPr kumimoji="0" lang="zh-CN" altLang="en-US"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被拣选的</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全人类</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信徒</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以色列以及教会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endParaRPr kumimoji="0" lang="en-US" altLang="zh-CN"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信徒</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以色列以及教会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仅有以色列</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latin typeface="Arial" charset="0"/>
              </a:rPr>
              <a:t>摩西律法在今日是否还有效？</a:t>
            </a:r>
            <a:endParaRPr lang="zh-CN" altLang="en-US" sz="1800" b="1">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36196"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136197" name="Group 5"/>
          <p:cNvGraphicFramePr>
            <a:graphicFrameLocks noGrp="1"/>
          </p:cNvGraphicFramePr>
          <p:nvPr/>
        </p:nvGraphicFramePr>
        <p:xfrm>
          <a:off x="0" y="1066800"/>
          <a:ext cx="9144000" cy="5849938"/>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503362">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875">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今天仍然适用的部分：</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endParaRPr kumimoji="0" lang="en-US" altLang="zh-CN" sz="1600" b="1"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道德律</a:t>
                      </a:r>
                      <a:r>
                        <a:rPr kumimoji="0" lang="en-US" altLang="zh-CN" sz="1600" b="1" i="0" u="none" strike="noStrike" cap="none" normalizeH="0" baseline="0">
                          <a:ln>
                            <a:noFill/>
                          </a:ln>
                          <a:solidFill>
                            <a:srgbClr val="000000"/>
                          </a:solidFill>
                          <a:effectLst/>
                          <a:latin typeface="Arial" charset="0"/>
                          <a:ea typeface="宋体" charset="0"/>
                          <a:cs typeface="宋体" charset="0"/>
                        </a:rPr>
                        <a:t>"?</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如十诫</a:t>
                      </a:r>
                      <a:r>
                        <a:rPr kumimoji="0" lang="en-US" altLang="zh-CN" sz="1800" b="1" i="0" u="none" strike="noStrike" cap="none" normalizeH="0" baseline="0">
                          <a:ln>
                            <a:noFill/>
                          </a:ln>
                          <a:solidFill>
                            <a:srgbClr val="000000"/>
                          </a:solidFill>
                          <a:effectLst/>
                          <a:latin typeface="Times New Roman" charset="0"/>
                          <a:ea typeface="宋体" charset="0"/>
                          <a:cs typeface="宋体" charset="0"/>
                        </a:rPr>
                        <a:t>)</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全部道德律在自创世以来的不同时代皆适用于神的子民，所以所有被拣选的人要么必须遵守犹太安息日（周六，在基督之前），要么必须遵守基督徒安息日（周日，基督之后</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不论信与不信，各个时代的人类每个成员都要遵守所有道德律如安息日（犹太安息日或者基督教安息日）</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所有衍生自神的本性的道德律一律有效。如十诫和利未记</a:t>
                      </a:r>
                      <a:r>
                        <a:rPr kumimoji="0" lang="en-US" altLang="zh-CN" sz="1600" b="1" i="0" u="none" strike="noStrike" cap="none" normalizeH="0" baseline="0">
                          <a:ln>
                            <a:noFill/>
                          </a:ln>
                          <a:solidFill>
                            <a:srgbClr val="000000"/>
                          </a:solidFill>
                          <a:effectLst/>
                          <a:latin typeface="Arial" charset="0"/>
                          <a:ea typeface="宋体" charset="0"/>
                          <a:cs typeface="宋体" charset="0"/>
                        </a:rPr>
                        <a:t>18-19</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摩西律法已经完全被废弃了，但是其中体现的道德观念仍是我辈基督徒的美好指导，但最终掌管的还是基督透过圣灵在现时信徒心中工作。安息日于今天的信徒之意义已不同于过去。</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神颁给摩西的道德律今日被称为“基督的律法”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加 </a:t>
                      </a:r>
                      <a:r>
                        <a:rPr kumimoji="0" lang="en-US" altLang="zh-CN" sz="1600" b="1" i="0" u="none" strike="noStrike" cap="none" normalizeH="0" baseline="0">
                          <a:ln>
                            <a:noFill/>
                          </a:ln>
                          <a:solidFill>
                            <a:srgbClr val="000000"/>
                          </a:solidFill>
                          <a:effectLst/>
                          <a:latin typeface="Arial" charset="0"/>
                          <a:ea typeface="宋体" charset="0"/>
                          <a:cs typeface="宋体" charset="0"/>
                        </a:rPr>
                        <a:t>6:2)</a:t>
                      </a:r>
                      <a:r>
                        <a:rPr kumimoji="0" lang="zh-CN" altLang="en-US" sz="1600" b="1" i="0" u="none" strike="noStrike" cap="none" normalizeH="0" baseline="0">
                          <a:ln>
                            <a:noFill/>
                          </a:ln>
                          <a:solidFill>
                            <a:srgbClr val="000000"/>
                          </a:solidFill>
                          <a:effectLst/>
                          <a:latin typeface="Arial" charset="0"/>
                          <a:ea typeface="宋体" charset="0"/>
                          <a:cs typeface="宋体" charset="0"/>
                        </a:rPr>
                        <a:t>。这律法的执行是通过圣灵在信徒心中的内住来实现的。旧的仪文已经不再约束我们的行为了</a:t>
                      </a: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罗 </a:t>
                      </a:r>
                      <a:r>
                        <a:rPr kumimoji="0" lang="en-US" altLang="zh-CN" sz="1600" b="1" i="0" u="none" strike="noStrike" cap="none" normalizeH="0" baseline="0">
                          <a:ln>
                            <a:noFill/>
                          </a:ln>
                          <a:solidFill>
                            <a:srgbClr val="000000"/>
                          </a:solidFill>
                          <a:effectLst/>
                          <a:latin typeface="Arial" charset="0"/>
                          <a:ea typeface="宋体" charset="0"/>
                          <a:cs typeface="宋体" charset="0"/>
                        </a:rPr>
                        <a:t>7:1-6; </a:t>
                      </a:r>
                      <a:r>
                        <a:rPr kumimoji="0" lang="zh-CN" altLang="en-US" sz="1600" b="1" i="0" u="none" strike="noStrike" cap="none" normalizeH="0" baseline="0">
                          <a:ln>
                            <a:noFill/>
                          </a:ln>
                          <a:solidFill>
                            <a:srgbClr val="000000"/>
                          </a:solidFill>
                          <a:effectLst/>
                          <a:latin typeface="Arial" charset="0"/>
                          <a:ea typeface="宋体" charset="0"/>
                          <a:cs typeface="宋体" charset="0"/>
                        </a:rPr>
                        <a:t>林前 </a:t>
                      </a:r>
                      <a:r>
                        <a:rPr kumimoji="0" lang="en-US" altLang="zh-CN" sz="1600" b="1" i="0" u="none" strike="noStrike" cap="none" normalizeH="0" baseline="0">
                          <a:ln>
                            <a:noFill/>
                          </a:ln>
                          <a:solidFill>
                            <a:srgbClr val="000000"/>
                          </a:solidFill>
                          <a:effectLst/>
                          <a:latin typeface="Arial" charset="0"/>
                          <a:ea typeface="宋体" charset="0"/>
                          <a:cs typeface="宋体" charset="0"/>
                        </a:rPr>
                        <a:t>9:19-21; </a:t>
                      </a:r>
                      <a:r>
                        <a:rPr kumimoji="0" lang="zh-CN" altLang="en-US" sz="1600" b="1" i="0" u="none" strike="noStrike" cap="none" normalizeH="0" baseline="0">
                          <a:ln>
                            <a:noFill/>
                          </a:ln>
                          <a:solidFill>
                            <a:srgbClr val="000000"/>
                          </a:solidFill>
                          <a:effectLst/>
                          <a:latin typeface="Arial" charset="0"/>
                          <a:ea typeface="宋体" charset="0"/>
                          <a:cs typeface="宋体" charset="0"/>
                        </a:rPr>
                        <a:t>来 </a:t>
                      </a:r>
                      <a:r>
                        <a:rPr kumimoji="0" lang="en-US" altLang="zh-CN" sz="1600" b="1" i="0" u="none" strike="noStrike" cap="none" normalizeH="0" baseline="0">
                          <a:ln>
                            <a:noFill/>
                          </a:ln>
                          <a:solidFill>
                            <a:srgbClr val="000000"/>
                          </a:solidFill>
                          <a:effectLst/>
                          <a:latin typeface="Arial" charset="0"/>
                          <a:ea typeface="宋体" charset="0"/>
                          <a:cs typeface="宋体" charset="0"/>
                        </a:rPr>
                        <a:t>8:13), </a:t>
                      </a:r>
                      <a:r>
                        <a:rPr kumimoji="0" lang="zh-CN" altLang="en-US" sz="1600" b="1" i="0" u="none" strike="noStrike" cap="none" normalizeH="0" baseline="0">
                          <a:ln>
                            <a:noFill/>
                          </a:ln>
                          <a:solidFill>
                            <a:srgbClr val="000000"/>
                          </a:solidFill>
                          <a:effectLst/>
                          <a:latin typeface="Arial" charset="0"/>
                          <a:ea typeface="宋体" charset="0"/>
                          <a:cs typeface="宋体" charset="0"/>
                        </a:rPr>
                        <a:t>所以受安息日的诫命也不再能约束我们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西 </a:t>
                      </a:r>
                      <a:r>
                        <a:rPr kumimoji="0" lang="en-US" altLang="zh-CN" sz="1600" b="1" i="0" u="none" strike="noStrike" cap="none" normalizeH="0" baseline="0">
                          <a:ln>
                            <a:noFill/>
                          </a:ln>
                          <a:solidFill>
                            <a:srgbClr val="000000"/>
                          </a:solidFill>
                          <a:effectLst/>
                          <a:latin typeface="Arial" charset="0"/>
                          <a:ea typeface="宋体" charset="0"/>
                          <a:cs typeface="宋体" charset="0"/>
                        </a:rPr>
                        <a:t>2:16-17)</a:t>
                      </a:r>
                      <a:r>
                        <a:rPr kumimoji="0" lang="en-US" altLang="zh-CN" sz="1600" b="0" i="0" u="none" strike="noStrike" cap="none" normalizeH="0" baseline="0">
                          <a:ln>
                            <a:noFill/>
                          </a:ln>
                          <a:solidFill>
                            <a:srgbClr val="000000"/>
                          </a:solidFill>
                          <a:effectLst/>
                          <a:latin typeface="Arial" charset="0"/>
                          <a:ea typeface="宋体" charset="0"/>
                          <a:cs typeface="宋体" charset="0"/>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38244"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138245" name="Group 5"/>
          <p:cNvGraphicFramePr>
            <a:graphicFrameLocks noGrp="1"/>
          </p:cNvGraphicFramePr>
          <p:nvPr/>
        </p:nvGraphicFramePr>
        <p:xfrm>
          <a:off x="0" y="1066800"/>
          <a:ext cx="9144000" cy="63484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325">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675">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 </a:t>
                      </a:r>
                      <a:r>
                        <a:rPr kumimoji="0" lang="zh-CN" altLang="en-US" sz="2400" b="1" i="0" u="none" strike="noStrike" cap="none" normalizeH="0" baseline="0">
                          <a:ln>
                            <a:noFill/>
                          </a:ln>
                          <a:solidFill>
                            <a:srgbClr val="000000"/>
                          </a:solidFill>
                          <a:effectLst/>
                          <a:latin typeface="Arial" charset="0"/>
                          <a:ea typeface="宋体" charset="0"/>
                          <a:cs typeface="宋体" charset="0"/>
                        </a:rPr>
                        <a:t>民事律</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a:t>
                      </a:r>
                      <a:r>
                        <a:rPr kumimoji="0" lang="zh-CN" altLang="en-US" sz="2400" b="1" i="0" u="none" strike="noStrike" cap="none" normalizeH="0" baseline="0">
                          <a:ln>
                            <a:noFill/>
                          </a:ln>
                          <a:solidFill>
                            <a:srgbClr val="000000"/>
                          </a:solidFill>
                          <a:effectLst/>
                          <a:latin typeface="Arial" charset="0"/>
                          <a:ea typeface="宋体" charset="0"/>
                          <a:cs typeface="宋体" charset="0"/>
                        </a:rPr>
                        <a:t>如司法律</a:t>
                      </a:r>
                      <a:r>
                        <a:rPr kumimoji="0" lang="en-US" altLang="zh-CN" sz="2400" b="1" i="0" u="none" strike="noStrike" cap="none" normalizeH="0" baseline="0">
                          <a:ln>
                            <a:noFill/>
                          </a:ln>
                          <a:solidFill>
                            <a:srgbClr val="000000"/>
                          </a:solidFill>
                          <a:effectLst/>
                          <a:latin typeface="Arial" charset="0"/>
                          <a:ea typeface="宋体" charset="0"/>
                          <a:cs typeface="宋体" charset="0"/>
                        </a:rPr>
                        <a:t>)</a:t>
                      </a:r>
                      <a:r>
                        <a:rPr kumimoji="0" lang="en-US" altLang="zh-CN" sz="24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全部仍然适用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比如：死刑仍然适用于奸淫的罪</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部分适用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比如： 什一奉献和借钱给信徒不应取利</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作为司法裁判的参考原则，但不具法律效力。在这种意义上仍然适用，因为一切司法和礼仪都是根植于道德律的。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仅有原则适用，因为摩西律法是颁给以色列人的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仅有原则适用，因为摩西律法是颁给以色列人的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altLang="zh-CN"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 </a:t>
                      </a:r>
                      <a:r>
                        <a:rPr kumimoji="0" lang="zh-CN" altLang="en-US" sz="2400" b="1" i="0" u="none" strike="noStrike" cap="none" normalizeH="0" baseline="0">
                          <a:ln>
                            <a:noFill/>
                          </a:ln>
                          <a:solidFill>
                            <a:srgbClr val="000000"/>
                          </a:solidFill>
                          <a:effectLst/>
                          <a:latin typeface="Arial" charset="0"/>
                          <a:ea typeface="宋体" charset="0"/>
                          <a:cs typeface="宋体" charset="0"/>
                        </a:rPr>
                        <a:t>礼仪律</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所有人都赞同，旧约礼仪如牲祭和犹太祭司礼仪都已经在基督里得到了成全</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40292"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0293" name="Group 5"/>
          <p:cNvGraphicFramePr>
            <a:graphicFrameLocks noGrp="1"/>
          </p:cNvGraphicFramePr>
          <p:nvPr/>
        </p:nvGraphicFramePr>
        <p:xfrm>
          <a:off x="0" y="1066800"/>
          <a:ext cx="9144000" cy="591026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亚伯拉罕之约与摩西之约的关系</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两者皆为神的恩约，本质上是相同的。这也是为什么摩西之约至今日仍适用的原因。</a:t>
                      </a:r>
                      <a:endParaRPr kumimoji="0" lang="en-US" altLang="zh-CN" sz="1800" b="1"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摩西之约是对亚伯拉罕之约的补充。虽然形式和意义上有所不同，两者本质相近，在今日都是适用的</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虽然摩西之律是颁给以色列人的，其中的道德原则依然适用于今日承受亚伯拉罕之约的人身上</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与时代论者的观点一致：摩西律法是有条件的而亚伯拉罕之约是无条件的；摩西律法是特定环境下的特殊产物，是用来教导以色列人顺服的律法。</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altLang="zh-CN" sz="18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摩西之约是用来规范以色列人生活的，只有遵守某些条件才可获得亚伯拉罕之约中所应许的祝福。摩西之约今日已不再适用，因为基督已经成全了摩西律法。</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3"/>
          <p:cNvSpPr>
            <a:spLocks noGrp="1" noChangeArrowheads="1"/>
          </p:cNvSpPr>
          <p:nvPr>
            <p:ph type="title" idx="4294967295"/>
          </p:nvPr>
        </p:nvSpPr>
        <p:spPr>
          <a:xfrm>
            <a:off x="0" y="0"/>
            <a:ext cx="9144000" cy="9144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42340" name="Text Box 24"/>
          <p:cNvSpPr txBox="1">
            <a:spLocks noChangeArrowheads="1"/>
          </p:cNvSpPr>
          <p:nvPr/>
        </p:nvSpPr>
        <p:spPr bwMode="auto">
          <a:xfrm>
            <a:off x="0" y="874713"/>
            <a:ext cx="9144000" cy="1841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2341" name="Group 5"/>
          <p:cNvGraphicFramePr>
            <a:graphicFrameLocks noGrp="1"/>
          </p:cNvGraphicFramePr>
          <p:nvPr/>
        </p:nvGraphicFramePr>
        <p:xfrm>
          <a:off x="0" y="1066800"/>
          <a:ext cx="9144000" cy="6075363"/>
        </p:xfrm>
        <a:graphic>
          <a:graphicData uri="http://schemas.openxmlformats.org/drawingml/2006/table">
            <a:tbl>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3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各理论的优势 </a:t>
                      </a:r>
                      <a:endParaRPr kumimoji="0" lang="zh-CN" altLang="en-US" sz="2000" b="1"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是一种连续的神学观点</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要求道德掌管生命各个层面</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看到了律法积极的意义</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是一种连续的神学观点</a:t>
                      </a:r>
                      <a:endParaRPr kumimoji="0" lang="en-US" altLang="zh-CN" sz="1800" b="1"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注意到了摩西律法是基督的预表</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强调了律法对今日未信者的约束力</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支持了圣经中关于律法真意的教导。如道德应终于仪式。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太 </a:t>
                      </a:r>
                      <a:r>
                        <a:rPr kumimoji="0" lang="en-US" altLang="zh-CN" sz="1800" b="1" i="0" u="none" strike="noStrike" cap="none" normalizeH="0" baseline="0">
                          <a:ln>
                            <a:noFill/>
                          </a:ln>
                          <a:solidFill>
                            <a:srgbClr val="000000"/>
                          </a:solidFill>
                          <a:effectLst/>
                          <a:latin typeface="Arial" charset="0"/>
                          <a:ea typeface="宋体" charset="0"/>
                          <a:cs typeface="宋体" charset="0"/>
                        </a:rPr>
                        <a:t>23:23)</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利</a:t>
                      </a:r>
                      <a:r>
                        <a:rPr kumimoji="0" lang="en-US" altLang="zh-CN" sz="1800" b="1" i="0" u="none" strike="noStrike" cap="none" normalizeH="0" baseline="0">
                          <a:ln>
                            <a:noFill/>
                          </a:ln>
                          <a:solidFill>
                            <a:srgbClr val="000000"/>
                          </a:solidFill>
                          <a:effectLst/>
                          <a:latin typeface="Arial" charset="0"/>
                          <a:ea typeface="宋体" charset="0"/>
                          <a:cs typeface="宋体" charset="0"/>
                        </a:rPr>
                        <a:t>18-19</a:t>
                      </a:r>
                      <a:r>
                        <a:rPr kumimoji="0" lang="zh-CN" altLang="en-US" sz="1800" b="1" i="0" u="none" strike="noStrike" cap="none" normalizeH="0" baseline="0">
                          <a:ln>
                            <a:noFill/>
                          </a:ln>
                          <a:solidFill>
                            <a:srgbClr val="000000"/>
                          </a:solidFill>
                          <a:effectLst/>
                          <a:latin typeface="Arial" charset="0"/>
                          <a:ea typeface="宋体" charset="0"/>
                          <a:cs typeface="宋体" charset="0"/>
                        </a:rPr>
                        <a:t>中关于圣洁的规定来源于神的本性。</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符合了新约强调基督的律法的特质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加 </a:t>
                      </a:r>
                      <a:r>
                        <a:rPr kumimoji="0" lang="en-US" altLang="zh-CN" sz="1800" b="1" i="0" u="none" strike="noStrike" cap="none" normalizeH="0" baseline="0">
                          <a:ln>
                            <a:noFill/>
                          </a:ln>
                          <a:solidFill>
                            <a:srgbClr val="000000"/>
                          </a:solidFill>
                          <a:effectLst/>
                          <a:latin typeface="Arial" charset="0"/>
                          <a:ea typeface="宋体" charset="0"/>
                          <a:cs typeface="宋体" charset="0"/>
                        </a:rPr>
                        <a:t>6:2)</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说明在新约中再次出现的旧约律法依然适用</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 </a:t>
                      </a:r>
                      <a:r>
                        <a:rPr kumimoji="0" lang="zh-CN" altLang="en-US" sz="1800" b="1" i="0" u="none" strike="noStrike" cap="none" normalizeH="0" baseline="0">
                          <a:ln>
                            <a:noFill/>
                          </a:ln>
                          <a:solidFill>
                            <a:srgbClr val="000000"/>
                          </a:solidFill>
                          <a:effectLst/>
                          <a:latin typeface="Arial" charset="0"/>
                          <a:ea typeface="宋体" charset="0"/>
                          <a:cs typeface="宋体" charset="0"/>
                        </a:rPr>
                        <a:t>将律法的原则应用于今日</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 </a:t>
                      </a:r>
                      <a:r>
                        <a:rPr kumimoji="0" lang="zh-CN" altLang="en-US" sz="1800" b="1" i="0" u="none" strike="noStrike" cap="none" normalizeH="0" baseline="0">
                          <a:ln>
                            <a:noFill/>
                          </a:ln>
                          <a:solidFill>
                            <a:srgbClr val="000000"/>
                          </a:solidFill>
                          <a:effectLst/>
                          <a:latin typeface="Arial" charset="0"/>
                          <a:ea typeface="宋体" charset="0"/>
                          <a:cs typeface="宋体" charset="0"/>
                        </a:rPr>
                        <a:t>符合圣经教导。摩西律法始于西奈山，终于基督之死，是启蒙老师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加 </a:t>
                      </a:r>
                      <a:r>
                        <a:rPr kumimoji="0" lang="en-US" altLang="zh-CN" sz="1800" b="1" i="0" u="none" strike="noStrike" cap="none" normalizeH="0" baseline="0">
                          <a:ln>
                            <a:noFill/>
                          </a:ln>
                          <a:solidFill>
                            <a:srgbClr val="000000"/>
                          </a:solidFill>
                          <a:effectLst/>
                          <a:latin typeface="Arial" charset="0"/>
                          <a:ea typeface="宋体" charset="0"/>
                          <a:cs typeface="宋体" charset="0"/>
                        </a:rPr>
                        <a:t>3:19, 24-25)</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区分以色列和教会</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强调了基督的律法在今日的指导作用</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3"/>
          <p:cNvSpPr>
            <a:spLocks noGrp="1" noChangeArrowheads="1"/>
          </p:cNvSpPr>
          <p:nvPr>
            <p:ph type="title" idx="4294967295"/>
          </p:nvPr>
        </p:nvSpPr>
        <p:spPr>
          <a:xfrm>
            <a:off x="0" y="0"/>
            <a:ext cx="9144000" cy="838200"/>
          </a:xfrm>
          <a:solidFill>
            <a:srgbClr val="000090"/>
          </a:solid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a:solidFill>
                  <a:srgbClr val="FFFFFF"/>
                </a:solidFill>
                <a:effectLst>
                  <a:outerShdw blurRad="38100" dist="38100" dir="2700000" algn="tl">
                    <a:srgbClr val="000000"/>
                  </a:outerShdw>
                </a:effectLst>
                <a:latin typeface="Arial" charset="0"/>
                <a:cs typeface="Times New Roman" charset="0"/>
              </a:rPr>
              <a:t>113b</a:t>
            </a:r>
          </a:p>
        </p:txBody>
      </p:sp>
      <p:sp>
        <p:nvSpPr>
          <p:cNvPr id="144388"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4389" name="Group 5"/>
          <p:cNvGraphicFramePr>
            <a:graphicFrameLocks noGrp="1"/>
          </p:cNvGraphicFramePr>
          <p:nvPr/>
        </p:nvGraphicFramePr>
        <p:xfrm>
          <a:off x="0" y="908050"/>
          <a:ext cx="9144000" cy="5943601"/>
        </p:xfrm>
        <a:graphic>
          <a:graphicData uri="http://schemas.openxmlformats.org/drawingml/2006/table">
            <a:tbl>
              <a:tblPr/>
              <a:tblGrid>
                <a:gridCol w="914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835150">
                  <a:extLst>
                    <a:ext uri="{9D8B030D-6E8A-4147-A177-3AD203B41FA5}">
                      <a16:colId xmlns:a16="http://schemas.microsoft.com/office/drawing/2014/main" val="20005"/>
                    </a:ext>
                  </a:extLst>
                </a:gridCol>
              </a:tblGrid>
              <a:tr h="731838">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神律论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改革派</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时代论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17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各种观点的不足</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将神的律法强加于未得救之人</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并非所有律法都是摩西之律，还有自然律和基督的律法</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新约从未就民事审判引用旧约律法</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律法定人的罪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林后 </a:t>
                      </a:r>
                      <a:r>
                        <a:rPr kumimoji="0" lang="en-US" altLang="zh-CN" sz="1600" b="1" i="0" u="none" strike="noStrike" cap="none" normalizeH="0" baseline="0">
                          <a:ln>
                            <a:noFill/>
                          </a:ln>
                          <a:solidFill>
                            <a:srgbClr val="000000"/>
                          </a:solidFill>
                          <a:effectLst/>
                          <a:latin typeface="Arial" charset="0"/>
                          <a:ea typeface="宋体" charset="0"/>
                          <a:cs typeface="宋体" charset="0"/>
                        </a:rPr>
                        <a:t>3:9)</a:t>
                      </a:r>
                      <a:r>
                        <a:rPr kumimoji="0" lang="en-US" altLang="zh-CN" sz="16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r>
                        <a:rPr kumimoji="0" lang="en-US" altLang="zh-CN" sz="1600" b="1"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不加区别的使用法律一词会使人迷惑</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要求今日信徒仍受安息，不符合西</a:t>
                      </a:r>
                      <a:r>
                        <a:rPr kumimoji="0" lang="en-US" altLang="zh-CN" sz="1600" b="1" i="0" u="none" strike="noStrike" cap="none" normalizeH="0" baseline="0">
                          <a:ln>
                            <a:noFill/>
                          </a:ln>
                          <a:solidFill>
                            <a:srgbClr val="000000"/>
                          </a:solidFill>
                          <a:effectLst/>
                          <a:latin typeface="Arial" charset="0"/>
                          <a:ea typeface="宋体" charset="0"/>
                          <a:cs typeface="宋体" charset="0"/>
                        </a:rPr>
                        <a:t> 2:16-17</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无法证实基督的律法是由道德律演变而来</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将以色列和教会混为一谈</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r>
                        <a:rPr kumimoji="0" lang="en-US" altLang="zh-CN" sz="1600" b="1"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主观挑选部分律法条文</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道德律不仅限于十诫和利</a:t>
                      </a:r>
                      <a:r>
                        <a:rPr kumimoji="0" lang="en-US" altLang="zh-CN" sz="1600" b="1" i="0" u="none" strike="noStrike" cap="none" normalizeH="0" baseline="0">
                          <a:ln>
                            <a:noFill/>
                          </a:ln>
                          <a:solidFill>
                            <a:srgbClr val="000000"/>
                          </a:solidFill>
                          <a:effectLst/>
                          <a:latin typeface="Arial" charset="0"/>
                          <a:ea typeface="宋体" charset="0"/>
                          <a:cs typeface="宋体" charset="0"/>
                        </a:rPr>
                        <a:t>18-19</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一方面强调律法作为一个整体不可分割，同时却将道德部分提取出来加以支持</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“律法对于今日毫无意义”的宣称过于极端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忽略了旧约中的福音的因素，而将律法和福音完全分割开来看圣经。</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将律法的启示作用（永恒的，启示神的本性）和规范作用（暂时的，管理以色列民）区分开来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但若是旧约律法是一个整体，怎能如此划分？</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律法并未被废去，而是被巩固了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罗 </a:t>
                      </a:r>
                      <a:r>
                        <a:rPr kumimoji="0" lang="en-US" altLang="zh-CN" sz="1600" b="1" i="0" u="none" strike="noStrike" cap="none" normalizeH="0" baseline="0">
                          <a:ln>
                            <a:noFill/>
                          </a:ln>
                          <a:solidFill>
                            <a:srgbClr val="000000"/>
                          </a:solidFill>
                          <a:effectLst/>
                          <a:latin typeface="Arial" charset="0"/>
                          <a:ea typeface="宋体" charset="0"/>
                          <a:cs typeface="宋体" charset="0"/>
                        </a:rPr>
                        <a:t>3:31)</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1" name="Picture 4" descr="Heart"/>
          <p:cNvPicPr>
            <a:picLocks noChangeAspect="1" noChangeArrowheads="1"/>
          </p:cNvPicPr>
          <p:nvPr/>
        </p:nvPicPr>
        <p:blipFill>
          <a:blip r:embed="rId3">
            <a:lum bright="-30000" contrast="2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8" name="Rectangle 2"/>
          <p:cNvSpPr>
            <a:spLocks noGrp="1" noChangeArrowheads="1"/>
          </p:cNvSpPr>
          <p:nvPr>
            <p:ph type="title"/>
          </p:nvPr>
        </p:nvSpPr>
        <p:spPr>
          <a:xfrm>
            <a:off x="4876800" y="0"/>
            <a:ext cx="4267200" cy="1981200"/>
          </a:xfrm>
          <a:effectLst>
            <a:outerShdw blurRad="63500" dist="35921" dir="2700000" algn="ctr" rotWithShape="0">
              <a:schemeClr val="tx2">
                <a:alpha val="74998"/>
              </a:schemeClr>
            </a:outerShdw>
          </a:effectLst>
        </p:spPr>
        <p:txBody>
          <a:bodyPr/>
          <a:lstStyle/>
          <a:p>
            <a:pPr eaLnBrk="1" hangingPunct="1"/>
            <a:r>
              <a:rPr lang="zh-CN" altLang="en-US" b="1">
                <a:solidFill>
                  <a:schemeClr val="bg1"/>
                </a:solidFill>
                <a:effectLst/>
                <a:latin typeface="Verdana" charset="0"/>
              </a:rPr>
              <a:t>我们应当如</a:t>
            </a:r>
            <a:br>
              <a:rPr lang="zh-CN" altLang="en-US" b="1">
                <a:solidFill>
                  <a:schemeClr val="bg1"/>
                </a:solidFill>
                <a:effectLst/>
                <a:latin typeface="Verdana" charset="0"/>
              </a:rPr>
            </a:br>
            <a:r>
              <a:rPr lang="zh-CN" altLang="en-US" b="1">
                <a:solidFill>
                  <a:schemeClr val="bg1"/>
                </a:solidFill>
                <a:effectLst/>
                <a:latin typeface="Verdana" charset="0"/>
              </a:rPr>
              <a:t>何对待律法</a:t>
            </a:r>
          </a:p>
        </p:txBody>
      </p:sp>
      <p:sp>
        <p:nvSpPr>
          <p:cNvPr id="86019" name="Rectangle 3"/>
          <p:cNvSpPr>
            <a:spLocks noGrp="1" noChangeArrowheads="1"/>
          </p:cNvSpPr>
          <p:nvPr>
            <p:ph type="body" idx="1"/>
          </p:nvPr>
        </p:nvSpPr>
        <p:spPr>
          <a:xfrm>
            <a:off x="0" y="2743200"/>
            <a:ext cx="4572000" cy="4038600"/>
          </a:xfrm>
        </p:spPr>
        <p:txBody>
          <a:bodyPr/>
          <a:lstStyle/>
          <a:p>
            <a:pPr eaLnBrk="1" hangingPunct="1"/>
            <a:r>
              <a:rPr lang="zh-CN" altLang="en-US" sz="2800" b="1">
                <a:solidFill>
                  <a:srgbClr val="FFFFFF"/>
                </a:solidFill>
                <a:latin typeface="Tahoma" charset="0"/>
              </a:rPr>
              <a:t>依据新约的精神总结旧约律法的神学意义</a:t>
            </a:r>
            <a:endParaRPr lang="en-US" altLang="zh-CN" sz="2800" b="1">
              <a:solidFill>
                <a:srgbClr val="FFFFFF"/>
              </a:solidFill>
              <a:latin typeface="Tahoma" charset="0"/>
            </a:endParaRPr>
          </a:p>
          <a:p>
            <a:pPr eaLnBrk="1" hangingPunct="1">
              <a:buFontTx/>
              <a:buNone/>
            </a:pPr>
            <a:endParaRPr lang="en-US" altLang="zh-CN" sz="2800" b="1">
              <a:solidFill>
                <a:srgbClr val="FFFFFF"/>
              </a:solidFill>
              <a:latin typeface="Tahoma" charset="0"/>
            </a:endParaRPr>
          </a:p>
          <a:p>
            <a:pPr eaLnBrk="1" hangingPunct="1"/>
            <a:r>
              <a:rPr lang="zh-CN" altLang="en-US" sz="2800" b="1">
                <a:solidFill>
                  <a:srgbClr val="FFFFFF"/>
                </a:solidFill>
                <a:latin typeface="Tahoma" charset="0"/>
              </a:rPr>
              <a:t>遵行某些已经被十架之工成全</a:t>
            </a:r>
            <a:r>
              <a:rPr lang="en-US" altLang="zh-CN" sz="2800" b="1">
                <a:solidFill>
                  <a:srgbClr val="FFFFFF"/>
                </a:solidFill>
                <a:latin typeface="Tahoma" charset="0"/>
              </a:rPr>
              <a:t>/</a:t>
            </a:r>
            <a:r>
              <a:rPr lang="zh-CN" altLang="en-US" sz="2800" b="1">
                <a:solidFill>
                  <a:srgbClr val="FFFFFF"/>
                </a:solidFill>
                <a:latin typeface="Tahoma" charset="0"/>
              </a:rPr>
              <a:t>废掉的律法</a:t>
            </a:r>
          </a:p>
          <a:p>
            <a:pPr eaLnBrk="1" hangingPunct="1"/>
            <a:endParaRPr lang="zh-CN" altLang="en-US" sz="2800" b="1">
              <a:solidFill>
                <a:srgbClr val="FFFFFF"/>
              </a:solidFill>
              <a:latin typeface="Tahoma" charset="0"/>
            </a:endParaRPr>
          </a:p>
          <a:p>
            <a:pPr eaLnBrk="1" hangingPunct="1"/>
            <a:r>
              <a:rPr lang="zh-CN" altLang="en-US" sz="2800" b="1">
                <a:solidFill>
                  <a:srgbClr val="FFFFFF"/>
                </a:solidFill>
                <a:latin typeface="Tahoma" charset="0"/>
              </a:rPr>
              <a:t>用心去爱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2" dur="500"/>
                                        <p:tgtEl>
                                          <p:spTgt spid="86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1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000" b="1">
                <a:solidFill>
                  <a:srgbClr val="FFFFFF"/>
                </a:solidFill>
                <a:latin typeface="Arial" charset="0"/>
                <a:ea typeface="SimSun" charset="0"/>
                <a:cs typeface="SimSun" charset="0"/>
              </a:rPr>
              <a:t>免费获取这讲解</a:t>
            </a:r>
            <a:r>
              <a:rPr lang="en-US" altLang="ja-JP" sz="4000" b="1">
                <a:solidFill>
                  <a:srgbClr val="FFFFFF"/>
                </a:solidFill>
                <a:latin typeface="Arial" charset="0"/>
                <a:cs typeface="Arial" charset="0"/>
              </a:rPr>
              <a:t>!</a:t>
            </a:r>
            <a:endParaRPr lang="en-US" sz="1400" b="1">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旧约全书概论链接地址</a:t>
            </a:r>
            <a:r>
              <a:rPr lang="zh-CN" altLang="en-US" sz="2800" b="1" dirty="0">
                <a:solidFill>
                  <a:srgbClr val="FFFFFF"/>
                </a:solidFill>
                <a:latin typeface="Arial" charset="0"/>
              </a:rPr>
              <a:t> </a:t>
            </a:r>
            <a:r>
              <a:rPr lang="en-US" altLang="ja-JP"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9950277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673916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a:extLst>
            <a:ext uri="{FF2B5EF4-FFF2-40B4-BE49-F238E27FC236}">
              <a16:creationId xmlns:a16="http://schemas.microsoft.com/office/drawing/2014/main" id="{52AA81AA-1BE9-0316-5948-F06193F4116B}"/>
            </a:ext>
          </a:extLst>
        </p:cNvPr>
        <p:cNvGrpSpPr/>
        <p:nvPr/>
      </p:nvGrpSpPr>
      <p:grpSpPr>
        <a:xfrm>
          <a:off x="0" y="0"/>
          <a:ext cx="0" cy="0"/>
          <a:chOff x="0" y="0"/>
          <a:chExt cx="0" cy="0"/>
        </a:xfrm>
      </p:grpSpPr>
      <p:sp>
        <p:nvSpPr>
          <p:cNvPr id="97288" name="Rectangle 8">
            <a:extLst>
              <a:ext uri="{FF2B5EF4-FFF2-40B4-BE49-F238E27FC236}">
                <a16:creationId xmlns:a16="http://schemas.microsoft.com/office/drawing/2014/main" id="{42EAC5C0-DE3A-9802-C100-EA6620F99DD3}"/>
              </a:ext>
            </a:extLst>
          </p:cNvPr>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规定每人每年至少要洗一次澡</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养狗是非法的</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文盲不准结婚</a:t>
            </a:r>
          </a:p>
        </p:txBody>
      </p:sp>
      <p:sp>
        <p:nvSpPr>
          <p:cNvPr id="97282" name="Rectangle 2">
            <a:extLst>
              <a:ext uri="{FF2B5EF4-FFF2-40B4-BE49-F238E27FC236}">
                <a16:creationId xmlns:a16="http://schemas.microsoft.com/office/drawing/2014/main" id="{88C6A084-67FC-01D9-5F92-A87E8527661E}"/>
              </a:ext>
            </a:extLst>
          </p:cNvPr>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r>
              <a:rPr lang="zh-CN" altLang="en-US" b="1">
                <a:solidFill>
                  <a:srgbClr val="FF0000"/>
                </a:solidFill>
                <a:latin typeface="Verdana" charset="0"/>
              </a:rPr>
              <a:t>是真是假？</a:t>
            </a:r>
          </a:p>
        </p:txBody>
      </p:sp>
      <p:sp>
        <p:nvSpPr>
          <p:cNvPr id="97285" name="Text Box 5">
            <a:extLst>
              <a:ext uri="{FF2B5EF4-FFF2-40B4-BE49-F238E27FC236}">
                <a16:creationId xmlns:a16="http://schemas.microsoft.com/office/drawing/2014/main" id="{B5025E5D-BBB8-8CAF-1A11-982C604FFBD0}"/>
              </a:ext>
            </a:extLst>
          </p:cNvPr>
          <p:cNvSpPr txBox="1">
            <a:spLocks noChangeArrowheads="1"/>
          </p:cNvSpPr>
          <p:nvPr/>
        </p:nvSpPr>
        <p:spPr bwMode="auto">
          <a:xfrm rot="-880341">
            <a:off x="2713581" y="3148281"/>
            <a:ext cx="6432550"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EBFD69"/>
                </a:solidFill>
                <a:effectLst>
                  <a:outerShdw blurRad="38100" dist="38100" dir="2700000" algn="tl">
                    <a:srgbClr val="DDDDDD"/>
                  </a:outerShdw>
                </a:effectLst>
                <a:latin typeface="Tahoma" charset="0"/>
              </a:rPr>
              <a:t>雷克雅魏克，冰岛</a:t>
            </a:r>
          </a:p>
        </p:txBody>
      </p:sp>
      <p:sp>
        <p:nvSpPr>
          <p:cNvPr id="97286" name="Text Box 6">
            <a:extLst>
              <a:ext uri="{FF2B5EF4-FFF2-40B4-BE49-F238E27FC236}">
                <a16:creationId xmlns:a16="http://schemas.microsoft.com/office/drawing/2014/main" id="{B7746CFE-D416-666B-F9B9-1E90110B88E3}"/>
              </a:ext>
            </a:extLst>
          </p:cNvPr>
          <p:cNvSpPr txBox="1">
            <a:spLocks noChangeArrowheads="1"/>
          </p:cNvSpPr>
          <p:nvPr/>
        </p:nvSpPr>
        <p:spPr bwMode="auto">
          <a:xfrm rot="-880341">
            <a:off x="2271015" y="4473449"/>
            <a:ext cx="4778375" cy="1098550"/>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600">
                <a:solidFill>
                  <a:srgbClr val="9AFC98"/>
                </a:solidFill>
                <a:effectLst>
                  <a:outerShdw blurRad="38100" dist="38100" dir="2700000" algn="tl">
                    <a:srgbClr val="DDDDDD"/>
                  </a:outerShdw>
                </a:effectLst>
                <a:latin typeface="Tahoma" charset="0"/>
              </a:rPr>
              <a:t>芬兰</a:t>
            </a:r>
          </a:p>
        </p:txBody>
      </p:sp>
      <p:sp>
        <p:nvSpPr>
          <p:cNvPr id="31751" name="Text Box 7">
            <a:extLst>
              <a:ext uri="{FF2B5EF4-FFF2-40B4-BE49-F238E27FC236}">
                <a16:creationId xmlns:a16="http://schemas.microsoft.com/office/drawing/2014/main" id="{EF07A348-72F9-BFDD-5089-7CD8FAB28EA0}"/>
              </a:ext>
            </a:extLst>
          </p:cNvPr>
          <p:cNvSpPr txBox="1">
            <a:spLocks noChangeArrowheads="1"/>
          </p:cNvSpPr>
          <p:nvPr/>
        </p:nvSpPr>
        <p:spPr bwMode="auto">
          <a:xfrm>
            <a:off x="365125" y="1162050"/>
            <a:ext cx="467201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3200" b="1">
                <a:solidFill>
                  <a:srgbClr val="000000"/>
                </a:solidFill>
              </a:rPr>
              <a:t>世上真有这样的法律吗？</a:t>
            </a:r>
          </a:p>
        </p:txBody>
      </p:sp>
      <p:sp>
        <p:nvSpPr>
          <p:cNvPr id="2" name="Text Box 4">
            <a:extLst>
              <a:ext uri="{FF2B5EF4-FFF2-40B4-BE49-F238E27FC236}">
                <a16:creationId xmlns:a16="http://schemas.microsoft.com/office/drawing/2014/main" id="{E26F0FD6-A864-94B4-0CBB-E08A541A5019}"/>
              </a:ext>
            </a:extLst>
          </p:cNvPr>
          <p:cNvSpPr txBox="1">
            <a:spLocks noChangeArrowheads="1"/>
          </p:cNvSpPr>
          <p:nvPr/>
        </p:nvSpPr>
        <p:spPr bwMode="auto">
          <a:xfrm rot="-880341">
            <a:off x="4045774" y="2225339"/>
            <a:ext cx="5065713"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F86EEE"/>
                </a:solidFill>
                <a:effectLst>
                  <a:outerShdw blurRad="38100" dist="38100" dir="2700000" algn="tl">
                    <a:srgbClr val="DDDDDD"/>
                  </a:outerShdw>
                </a:effectLst>
                <a:latin typeface="Tahoma" charset="0"/>
              </a:rPr>
              <a:t>肯塔基，美国</a:t>
            </a:r>
          </a:p>
        </p:txBody>
      </p:sp>
    </p:spTree>
    <p:extLst>
      <p:ext uri="{BB962C8B-B14F-4D97-AF65-F5344CB8AC3E}">
        <p14:creationId xmlns:p14="http://schemas.microsoft.com/office/powerpoint/2010/main" val="419648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p:cTn id="7" dur="500" fill="hold"/>
                                        <p:tgtEl>
                                          <p:spTgt spid="97285"/>
                                        </p:tgtEl>
                                        <p:attrNameLst>
                                          <p:attrName>ppt_w</p:attrName>
                                        </p:attrNameLst>
                                      </p:cBhvr>
                                      <p:tavLst>
                                        <p:tav tm="0">
                                          <p:val>
                                            <p:strVal val="4*#ppt_w"/>
                                          </p:val>
                                        </p:tav>
                                        <p:tav tm="100000">
                                          <p:val>
                                            <p:strVal val="#ppt_w"/>
                                          </p:val>
                                        </p:tav>
                                      </p:tavLst>
                                    </p:anim>
                                    <p:anim calcmode="lin" valueType="num">
                                      <p:cBhvr>
                                        <p:cTn id="8" dur="500" fill="hold"/>
                                        <p:tgtEl>
                                          <p:spTgt spid="9728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7286"/>
                                        </p:tgtEl>
                                        <p:attrNameLst>
                                          <p:attrName>style.visibility</p:attrName>
                                        </p:attrNameLst>
                                      </p:cBhvr>
                                      <p:to>
                                        <p:strVal val="visible"/>
                                      </p:to>
                                    </p:set>
                                    <p:anim calcmode="lin" valueType="num">
                                      <p:cBhvr>
                                        <p:cTn id="13" dur="500" fill="hold"/>
                                        <p:tgtEl>
                                          <p:spTgt spid="97286"/>
                                        </p:tgtEl>
                                        <p:attrNameLst>
                                          <p:attrName>ppt_w</p:attrName>
                                        </p:attrNameLst>
                                      </p:cBhvr>
                                      <p:tavLst>
                                        <p:tav tm="0">
                                          <p:val>
                                            <p:strVal val="4*#ppt_w"/>
                                          </p:val>
                                        </p:tav>
                                        <p:tav tm="100000">
                                          <p:val>
                                            <p:strVal val="#ppt_w"/>
                                          </p:val>
                                        </p:tav>
                                      </p:tavLst>
                                    </p:anim>
                                    <p:anim calcmode="lin" valueType="num">
                                      <p:cBhvr>
                                        <p:cTn id="14" dur="500" fill="hold"/>
                                        <p:tgtEl>
                                          <p:spTgt spid="9728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ppt_w"/>
                                          </p:val>
                                        </p:tav>
                                        <p:tav tm="100000">
                                          <p:val>
                                            <p:strVal val="#ppt_w"/>
                                          </p:val>
                                        </p:tav>
                                      </p:tavLst>
                                    </p:anim>
                                    <p:anim calcmode="lin" valueType="num">
                                      <p:cBhvr>
                                        <p:cTn id="20"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utoUpdateAnimBg="0"/>
      <p:bldP spid="97286" grpId="0" autoUpdateAnimBg="0"/>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6" descr="rabb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1027"/>
          <p:cNvSpPr>
            <a:spLocks noGrp="1" noChangeArrowheads="1"/>
          </p:cNvSpPr>
          <p:nvPr>
            <p:ph type="title"/>
          </p:nvPr>
        </p:nvSpPr>
        <p:spPr>
          <a:xfrm>
            <a:off x="685800" y="76200"/>
            <a:ext cx="7772400" cy="914400"/>
          </a:xfrm>
          <a:solidFill>
            <a:srgbClr val="000000"/>
          </a:solidFill>
        </p:spPr>
        <p:txBody>
          <a:bodyPr/>
          <a:lstStyle/>
          <a:p>
            <a:pPr eaLnBrk="1" hangingPunct="1"/>
            <a:r>
              <a:rPr lang="zh-CN" altLang="en-US">
                <a:solidFill>
                  <a:srgbClr val="FFFFFF"/>
                </a:solidFill>
                <a:effectLst/>
                <a:latin typeface="Verdana" charset="0"/>
              </a:rPr>
              <a:t>能不能刮胡子？</a:t>
            </a:r>
          </a:p>
        </p:txBody>
      </p:sp>
      <p:sp>
        <p:nvSpPr>
          <p:cNvPr id="99333" name="Text Box 1029"/>
          <p:cNvSpPr txBox="1">
            <a:spLocks noChangeArrowheads="1"/>
          </p:cNvSpPr>
          <p:nvPr/>
        </p:nvSpPr>
        <p:spPr bwMode="auto">
          <a:xfrm>
            <a:off x="0" y="6027738"/>
            <a:ext cx="9144000" cy="485775"/>
          </a:xfrm>
          <a:prstGeom prst="rect">
            <a:avLst/>
          </a:prstGeom>
          <a:solidFill>
            <a:srgbClr val="000000"/>
          </a:solidFill>
          <a:ln w="28575"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a:solidFill>
                  <a:srgbClr val="FFFFFF"/>
                </a:solidFill>
                <a:effectLst>
                  <a:outerShdw blurRad="38100" dist="38100" dir="2700000" algn="tl">
                    <a:srgbClr val="808080"/>
                  </a:outerShdw>
                </a:effectLst>
                <a:latin typeface="Verdana" charset="0"/>
                <a:cs typeface="Times New Roman" charset="0"/>
              </a:rPr>
              <a:t>利 </a:t>
            </a:r>
            <a:r>
              <a:rPr lang="en-US" altLang="zh-CN">
                <a:solidFill>
                  <a:srgbClr val="FFFFFF"/>
                </a:solidFill>
                <a:effectLst>
                  <a:outerShdw blurRad="38100" dist="38100" dir="2700000" algn="tl">
                    <a:srgbClr val="808080"/>
                  </a:outerShdw>
                </a:effectLst>
                <a:latin typeface="Verdana" charset="0"/>
                <a:cs typeface="Times New Roman" charset="0"/>
              </a:rPr>
              <a:t>19:27– </a:t>
            </a:r>
            <a:r>
              <a:rPr lang="en-US" altLang="ja-JP">
                <a:solidFill>
                  <a:srgbClr val="FFFFFF"/>
                </a:solidFill>
                <a:effectLst>
                  <a:outerShdw blurRad="38100" dist="38100" dir="2700000" algn="tl">
                    <a:srgbClr val="808080"/>
                  </a:outerShdw>
                </a:effectLst>
                <a:latin typeface="Verdana" charset="0"/>
                <a:cs typeface="Times New Roman" charset="0"/>
              </a:rPr>
              <a:t>"</a:t>
            </a:r>
            <a:r>
              <a:rPr lang="zh-CN" altLang="en-US">
                <a:solidFill>
                  <a:srgbClr val="FFFFFF"/>
                </a:solidFill>
                <a:effectLst>
                  <a:outerShdw blurRad="38100" dist="38100" dir="2700000" algn="tl">
                    <a:srgbClr val="808080"/>
                  </a:outerShdw>
                </a:effectLst>
                <a:latin typeface="Verdana" charset="0"/>
                <a:cs typeface="Times New Roman" charset="0"/>
              </a:rPr>
              <a:t>不可剃两边的头发，胡须的周围也不可刮掉。</a:t>
            </a:r>
            <a:r>
              <a:rPr lang="en-US" altLang="ja-JP">
                <a:solidFill>
                  <a:srgbClr val="FFFFFF"/>
                </a:solidFill>
                <a:effectLst>
                  <a:outerShdw blurRad="38100" dist="38100" dir="2700000" algn="tl">
                    <a:srgbClr val="808080"/>
                  </a:outerShdw>
                </a:effectLst>
                <a:latin typeface="Verdana" charset="0"/>
                <a:cs typeface="Times New Roman" charset="0"/>
              </a:rPr>
              <a:t>"</a:t>
            </a:r>
            <a:endParaRPr lang="en-US" altLang="zh-CN">
              <a:solidFill>
                <a:srgbClr val="FFFFFF"/>
              </a:solidFill>
              <a:effectLst>
                <a:outerShdw blurRad="38100" dist="38100" dir="2700000" algn="tl">
                  <a:srgbClr val="808080"/>
                </a:outerShdw>
              </a:effectLst>
              <a:latin typeface="Verdana"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0-#ppt_w/2"/>
                                          </p:val>
                                        </p:tav>
                                        <p:tav tm="100000">
                                          <p:val>
                                            <p:strVal val="#ppt_x"/>
                                          </p:val>
                                        </p:tav>
                                      </p:tavLst>
                                    </p:anim>
                                    <p:anim calcmode="lin" valueType="num">
                                      <p:cBhvr additive="base">
                                        <p:cTn id="8" dur="500" fill="hold"/>
                                        <p:tgtEl>
                                          <p:spTgt spid="99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2700000" scaled="1"/>
        </a:gradFill>
        <a:effectLst/>
      </p:bgPr>
    </p:bg>
    <p:spTree>
      <p:nvGrpSpPr>
        <p:cNvPr id="1" name=""/>
        <p:cNvGrpSpPr/>
        <p:nvPr/>
      </p:nvGrpSpPr>
      <p:grpSpPr>
        <a:xfrm>
          <a:off x="0" y="0"/>
          <a:ext cx="0" cy="0"/>
          <a:chOff x="0" y="0"/>
          <a:chExt cx="0" cy="0"/>
        </a:xfrm>
      </p:grpSpPr>
      <p:sp>
        <p:nvSpPr>
          <p:cNvPr id="35842" name="WordArt 2" descr="Sand"/>
          <p:cNvSpPr>
            <a:spLocks noChangeArrowheads="1" noChangeShapeType="1" noTextEdit="1"/>
          </p:cNvSpPr>
          <p:nvPr/>
        </p:nvSpPr>
        <p:spPr bwMode="auto">
          <a:xfrm>
            <a:off x="2971800" y="2362200"/>
            <a:ext cx="3219450" cy="15430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7200" b="1" kern="10">
                <a:blipFill dpi="0" rotWithShape="0">
                  <a:blip r:embed="rId3"/>
                  <a:srcRect/>
                  <a:tile tx="0" ty="0" sx="100000" sy="100000" flip="none" algn="tl"/>
                </a:blipFill>
                <a:effectLst>
                  <a:outerShdw blurRad="63500" dist="38099" dir="2700000" algn="ctr" rotWithShape="0">
                    <a:srgbClr val="C0C0C0">
                      <a:alpha val="74997"/>
                    </a:srgbClr>
                  </a:outerShdw>
                </a:effectLst>
                <a:latin typeface="Verdana"/>
                <a:ea typeface="Verdana"/>
                <a:cs typeface="Verdana"/>
              </a:rPr>
              <a:t>律法</a:t>
            </a:r>
            <a:endParaRPr lang="en-US" sz="7200" b="1" kern="10">
              <a:blipFill dpi="0" rotWithShape="0">
                <a:blip r:embed="rId3"/>
                <a:srcRect/>
                <a:tile tx="0" ty="0" sx="100000" sy="100000" flip="none" algn="tl"/>
              </a:blipFill>
              <a:effectLst>
                <a:outerShdw blurRad="63500" dist="38099" dir="2700000" algn="ctr" rotWithShape="0">
                  <a:srgbClr val="C0C0C0">
                    <a:alpha val="74997"/>
                  </a:srgbClr>
                </a:outerShdw>
              </a:effectLst>
              <a:latin typeface="Verdana"/>
              <a:ea typeface="Verdana"/>
              <a:cs typeface="Verdana"/>
            </a:endParaRPr>
          </a:p>
        </p:txBody>
      </p:sp>
      <p:sp>
        <p:nvSpPr>
          <p:cNvPr id="101379" name="Text Box 3"/>
          <p:cNvSpPr txBox="1">
            <a:spLocks noChangeArrowheads="1"/>
          </p:cNvSpPr>
          <p:nvPr/>
        </p:nvSpPr>
        <p:spPr bwMode="auto">
          <a:xfrm>
            <a:off x="381000" y="304800"/>
            <a:ext cx="1905000" cy="1392238"/>
          </a:xfrm>
          <a:prstGeom prst="rect">
            <a:avLst/>
          </a:prstGeom>
          <a:solidFill>
            <a:srgbClr val="0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808080"/>
                  </a:outerShdw>
                </a:effectLst>
                <a:latin typeface="Verdana" charset="0"/>
              </a:rPr>
              <a:t>我们还生活在律法之下么？</a:t>
            </a:r>
          </a:p>
        </p:txBody>
      </p:sp>
      <p:sp>
        <p:nvSpPr>
          <p:cNvPr id="101380" name="Text Box 4"/>
          <p:cNvSpPr txBox="1">
            <a:spLocks noChangeArrowheads="1"/>
          </p:cNvSpPr>
          <p:nvPr/>
        </p:nvSpPr>
        <p:spPr bwMode="auto">
          <a:xfrm>
            <a:off x="3657600" y="304800"/>
            <a:ext cx="1905000" cy="965200"/>
          </a:xfrm>
          <a:prstGeom prst="rect">
            <a:avLst/>
          </a:prstGeom>
          <a:solidFill>
            <a:srgbClr val="8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我能吃猪肉么？</a:t>
            </a:r>
          </a:p>
        </p:txBody>
      </p:sp>
      <p:sp>
        <p:nvSpPr>
          <p:cNvPr id="101381" name="Text Box 5"/>
          <p:cNvSpPr txBox="1">
            <a:spLocks noChangeArrowheads="1"/>
          </p:cNvSpPr>
          <p:nvPr/>
        </p:nvSpPr>
        <p:spPr bwMode="auto">
          <a:xfrm>
            <a:off x="6324600" y="304800"/>
            <a:ext cx="2362200" cy="965200"/>
          </a:xfrm>
          <a:prstGeom prst="rect">
            <a:avLst/>
          </a:prstGeom>
          <a:solidFill>
            <a:srgbClr val="660066"/>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我需要守安息日么？</a:t>
            </a:r>
          </a:p>
        </p:txBody>
      </p:sp>
      <p:sp>
        <p:nvSpPr>
          <p:cNvPr id="101382" name="Text Box 6"/>
          <p:cNvSpPr txBox="1">
            <a:spLocks noChangeArrowheads="1"/>
          </p:cNvSpPr>
          <p:nvPr/>
        </p:nvSpPr>
        <p:spPr bwMode="auto">
          <a:xfrm>
            <a:off x="381000" y="3792538"/>
            <a:ext cx="2133600" cy="965200"/>
          </a:xfrm>
          <a:prstGeom prst="rect">
            <a:avLst/>
          </a:prstGeom>
          <a:solidFill>
            <a:srgbClr val="0000FF"/>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我们应当怎样看待律法</a:t>
            </a:r>
          </a:p>
        </p:txBody>
      </p:sp>
      <p:sp>
        <p:nvSpPr>
          <p:cNvPr id="101383" name="Text Box 7"/>
          <p:cNvSpPr txBox="1">
            <a:spLocks noChangeArrowheads="1"/>
          </p:cNvSpPr>
          <p:nvPr/>
        </p:nvSpPr>
        <p:spPr bwMode="auto">
          <a:xfrm>
            <a:off x="6553200" y="3124200"/>
            <a:ext cx="2286000" cy="1819275"/>
          </a:xfrm>
          <a:prstGeom prst="rect">
            <a:avLst/>
          </a:prstGeom>
          <a:solidFill>
            <a:srgbClr val="00009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基督徒能吃血么？</a:t>
            </a:r>
            <a:r>
              <a:rPr lang="en-US" altLang="ja-JP" sz="2800" b="1">
                <a:solidFill>
                  <a:srgbClr val="FFFFFF"/>
                </a:solidFill>
                <a:effectLst>
                  <a:outerShdw blurRad="38100" dist="38100" dir="2700000" algn="tl">
                    <a:srgbClr val="000000"/>
                  </a:outerShdw>
                </a:effectLst>
                <a:latin typeface="Verdana" charset="0"/>
                <a:ea typeface="宋体" charset="0"/>
                <a:cs typeface="宋体" charset="0"/>
              </a:rPr>
              <a:t>(</a:t>
            </a:r>
            <a:r>
              <a:rPr lang="zh-CN" altLang="en-US" sz="2800" b="1">
                <a:solidFill>
                  <a:srgbClr val="FFFFFF"/>
                </a:solidFill>
                <a:effectLst>
                  <a:outerShdw blurRad="38100" dist="38100" dir="2700000" algn="tl">
                    <a:srgbClr val="000000"/>
                  </a:outerShdw>
                </a:effectLst>
                <a:latin typeface="Verdana" charset="0"/>
                <a:ea typeface="宋体" charset="0"/>
                <a:cs typeface="宋体" charset="0"/>
              </a:rPr>
              <a:t>比如毛血旺或者猪血肠</a:t>
            </a:r>
            <a:r>
              <a:rPr lang="en-US" altLang="ja-JP" sz="2800" b="1">
                <a:solidFill>
                  <a:srgbClr val="FFFFFF"/>
                </a:solidFill>
                <a:effectLst>
                  <a:outerShdw blurRad="38100" dist="38100" dir="2700000" algn="tl">
                    <a:srgbClr val="000000"/>
                  </a:outerShdw>
                </a:effectLst>
                <a:latin typeface="Verdana" charset="0"/>
                <a:ea typeface="宋体" charset="0"/>
                <a:cs typeface="宋体" charset="0"/>
              </a:rPr>
              <a:t>)?</a:t>
            </a:r>
            <a:endParaRPr lang="en-US" altLang="zh-CN" sz="2800" b="1">
              <a:solidFill>
                <a:srgbClr val="FFFFFF"/>
              </a:solidFill>
              <a:effectLst>
                <a:outerShdw blurRad="38100" dist="38100" dir="2700000" algn="tl">
                  <a:srgbClr val="000000"/>
                </a:outerShdw>
              </a:effectLst>
              <a:latin typeface="Verdana" charset="0"/>
              <a:ea typeface="宋体" charset="0"/>
              <a:cs typeface="宋体" charset="0"/>
            </a:endParaRPr>
          </a:p>
        </p:txBody>
      </p:sp>
      <p:sp>
        <p:nvSpPr>
          <p:cNvPr id="101384" name="Text Box 8"/>
          <p:cNvSpPr txBox="1">
            <a:spLocks noChangeArrowheads="1"/>
          </p:cNvSpPr>
          <p:nvPr/>
        </p:nvSpPr>
        <p:spPr bwMode="auto">
          <a:xfrm>
            <a:off x="3581400" y="4419600"/>
            <a:ext cx="2362200" cy="965200"/>
          </a:xfrm>
          <a:prstGeom prst="rect">
            <a:avLst/>
          </a:prstGeom>
          <a:solidFill>
            <a:schemeClr val="tx2">
              <a:lumMod val="85000"/>
              <a:lumOff val="15000"/>
            </a:schemeClr>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神要我做什一奉献么？</a:t>
            </a:r>
          </a:p>
        </p:txBody>
      </p:sp>
      <p:sp>
        <p:nvSpPr>
          <p:cNvPr id="101385" name="Rectangle 9"/>
          <p:cNvSpPr>
            <a:spLocks noGrp="1" noChangeArrowheads="1"/>
          </p:cNvSpPr>
          <p:nvPr>
            <p:ph type="title"/>
          </p:nvPr>
        </p:nvSpPr>
        <p:spPr>
          <a:xfrm>
            <a:off x="838200" y="1447800"/>
            <a:ext cx="7772400" cy="1143000"/>
          </a:xfrm>
        </p:spPr>
        <p:txBody>
          <a:bodyPr/>
          <a:lstStyle/>
          <a:p>
            <a:pPr eaLnBrk="1" hangingPunct="1"/>
            <a:r>
              <a:rPr lang="zh-CN" altLang="en-US" b="1">
                <a:solidFill>
                  <a:schemeClr val="bg1"/>
                </a:solidFill>
                <a:effectLst>
                  <a:outerShdw blurRad="38100" dist="38100" dir="2700000" algn="tl">
                    <a:srgbClr val="000000"/>
                  </a:outerShdw>
                </a:effectLst>
                <a:latin typeface="Verdana" charset="0"/>
              </a:rPr>
              <a:t>你怎么想？</a:t>
            </a:r>
            <a:endParaRPr lang="zh-CN" altLang="en-US">
              <a:effectLst>
                <a:outerShdw blurRad="38100" dist="38100" dir="2700000" algn="tl">
                  <a:srgbClr val="FFFFFF"/>
                </a:outerShdw>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300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0" fill="hold"/>
                                        <p:tgtEl>
                                          <p:spTgt spid="101379"/>
                                        </p:tgtEl>
                                        <p:attrNameLst>
                                          <p:attrName>ppt_x</p:attrName>
                                        </p:attrNameLst>
                                      </p:cBhvr>
                                      <p:tavLst>
                                        <p:tav tm="0">
                                          <p:val>
                                            <p:strVal val="0-#ppt_w/2"/>
                                          </p:val>
                                        </p:tav>
                                        <p:tav tm="100000">
                                          <p:val>
                                            <p:strVal val="#ppt_x"/>
                                          </p:val>
                                        </p:tav>
                                      </p:tavLst>
                                    </p:anim>
                                    <p:anim calcmode="lin" valueType="num">
                                      <p:cBhvr additive="base">
                                        <p:cTn id="8" dur="5000" fill="hold"/>
                                        <p:tgtEl>
                                          <p:spTgt spid="1013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0"/>
                            </p:stCondLst>
                            <p:childTnLst>
                              <p:par>
                                <p:cTn id="10" presetID="7" presetClass="entr" presetSubtype="1"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0" fill="hold"/>
                                        <p:tgtEl>
                                          <p:spTgt spid="101380"/>
                                        </p:tgtEl>
                                        <p:attrNameLst>
                                          <p:attrName>ppt_x</p:attrName>
                                        </p:attrNameLst>
                                      </p:cBhvr>
                                      <p:tavLst>
                                        <p:tav tm="0">
                                          <p:val>
                                            <p:strVal val="#ppt_x"/>
                                          </p:val>
                                        </p:tav>
                                        <p:tav tm="100000">
                                          <p:val>
                                            <p:strVal val="#ppt_x"/>
                                          </p:val>
                                        </p:tav>
                                      </p:tavLst>
                                    </p:anim>
                                    <p:anim calcmode="lin" valueType="num">
                                      <p:cBhvr additive="base">
                                        <p:cTn id="13" dur="5000" fill="hold"/>
                                        <p:tgtEl>
                                          <p:spTgt spid="10138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3000"/>
                            </p:stCondLst>
                            <p:childTnLst>
                              <p:par>
                                <p:cTn id="15" presetID="7" presetClass="entr" presetSubtype="2" fill="hold" grpId="0" nodeType="afterEffect">
                                  <p:stCondLst>
                                    <p:cond delay="0"/>
                                  </p:stCondLst>
                                  <p:childTnLst>
                                    <p:set>
                                      <p:cBhvr>
                                        <p:cTn id="16" dur="1" fill="hold">
                                          <p:stCondLst>
                                            <p:cond delay="0"/>
                                          </p:stCondLst>
                                        </p:cTn>
                                        <p:tgtEl>
                                          <p:spTgt spid="101381"/>
                                        </p:tgtEl>
                                        <p:attrNameLst>
                                          <p:attrName>style.visibility</p:attrName>
                                        </p:attrNameLst>
                                      </p:cBhvr>
                                      <p:to>
                                        <p:strVal val="visible"/>
                                      </p:to>
                                    </p:set>
                                    <p:anim calcmode="lin" valueType="num">
                                      <p:cBhvr additive="base">
                                        <p:cTn id="17" dur="5000" fill="hold"/>
                                        <p:tgtEl>
                                          <p:spTgt spid="101381"/>
                                        </p:tgtEl>
                                        <p:attrNameLst>
                                          <p:attrName>ppt_x</p:attrName>
                                        </p:attrNameLst>
                                      </p:cBhvr>
                                      <p:tavLst>
                                        <p:tav tm="0">
                                          <p:val>
                                            <p:strVal val="1+#ppt_w/2"/>
                                          </p:val>
                                        </p:tav>
                                        <p:tav tm="100000">
                                          <p:val>
                                            <p:strVal val="#ppt_x"/>
                                          </p:val>
                                        </p:tav>
                                      </p:tavLst>
                                    </p:anim>
                                    <p:anim calcmode="lin" valueType="num">
                                      <p:cBhvr additive="base">
                                        <p:cTn id="18" dur="5000" fill="hold"/>
                                        <p:tgtEl>
                                          <p:spTgt spid="10138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0"/>
                            </p:stCondLst>
                            <p:childTnLst>
                              <p:par>
                                <p:cTn id="20" presetID="7" presetClass="entr" presetSubtype="8" fill="hold" grpId="0" nodeType="afterEffect">
                                  <p:stCondLst>
                                    <p:cond delay="0"/>
                                  </p:stCondLst>
                                  <p:childTnLst>
                                    <p:set>
                                      <p:cBhvr>
                                        <p:cTn id="21" dur="1" fill="hold">
                                          <p:stCondLst>
                                            <p:cond delay="0"/>
                                          </p:stCondLst>
                                        </p:cTn>
                                        <p:tgtEl>
                                          <p:spTgt spid="101382"/>
                                        </p:tgtEl>
                                        <p:attrNameLst>
                                          <p:attrName>style.visibility</p:attrName>
                                        </p:attrNameLst>
                                      </p:cBhvr>
                                      <p:to>
                                        <p:strVal val="visible"/>
                                      </p:to>
                                    </p:set>
                                    <p:anim calcmode="lin" valueType="num">
                                      <p:cBhvr additive="base">
                                        <p:cTn id="22" dur="5000" fill="hold"/>
                                        <p:tgtEl>
                                          <p:spTgt spid="101382"/>
                                        </p:tgtEl>
                                        <p:attrNameLst>
                                          <p:attrName>ppt_x</p:attrName>
                                        </p:attrNameLst>
                                      </p:cBhvr>
                                      <p:tavLst>
                                        <p:tav tm="0">
                                          <p:val>
                                            <p:strVal val="0-#ppt_w/2"/>
                                          </p:val>
                                        </p:tav>
                                        <p:tav tm="100000">
                                          <p:val>
                                            <p:strVal val="#ppt_x"/>
                                          </p:val>
                                        </p:tav>
                                      </p:tavLst>
                                    </p:anim>
                                    <p:anim calcmode="lin" valueType="num">
                                      <p:cBhvr additive="base">
                                        <p:cTn id="23" dur="5000" fill="hold"/>
                                        <p:tgtEl>
                                          <p:spTgt spid="10138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0"/>
                            </p:stCondLst>
                            <p:childTnLst>
                              <p:par>
                                <p:cTn id="25" presetID="7" presetClass="entr" presetSubtype="4" fill="hold" grpId="0" nodeType="afterEffect">
                                  <p:stCondLst>
                                    <p:cond delay="0"/>
                                  </p:stCondLst>
                                  <p:childTnLst>
                                    <p:set>
                                      <p:cBhvr>
                                        <p:cTn id="26" dur="1" fill="hold">
                                          <p:stCondLst>
                                            <p:cond delay="0"/>
                                          </p:stCondLst>
                                        </p:cTn>
                                        <p:tgtEl>
                                          <p:spTgt spid="101384"/>
                                        </p:tgtEl>
                                        <p:attrNameLst>
                                          <p:attrName>style.visibility</p:attrName>
                                        </p:attrNameLst>
                                      </p:cBhvr>
                                      <p:to>
                                        <p:strVal val="visible"/>
                                      </p:to>
                                    </p:set>
                                    <p:anim calcmode="lin" valueType="num">
                                      <p:cBhvr additive="base">
                                        <p:cTn id="27" dur="5000" fill="hold"/>
                                        <p:tgtEl>
                                          <p:spTgt spid="101384"/>
                                        </p:tgtEl>
                                        <p:attrNameLst>
                                          <p:attrName>ppt_x</p:attrName>
                                        </p:attrNameLst>
                                      </p:cBhvr>
                                      <p:tavLst>
                                        <p:tav tm="0">
                                          <p:val>
                                            <p:strVal val="#ppt_x"/>
                                          </p:val>
                                        </p:tav>
                                        <p:tav tm="100000">
                                          <p:val>
                                            <p:strVal val="#ppt_x"/>
                                          </p:val>
                                        </p:tav>
                                      </p:tavLst>
                                    </p:anim>
                                    <p:anim calcmode="lin" valueType="num">
                                      <p:cBhvr additive="base">
                                        <p:cTn id="28" dur="5000" fill="hold"/>
                                        <p:tgtEl>
                                          <p:spTgt spid="10138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8000"/>
                            </p:stCondLst>
                            <p:childTnLst>
                              <p:par>
                                <p:cTn id="30" presetID="7" presetClass="entr" presetSubtype="2" fill="hold" grpId="0" nodeType="afterEffect">
                                  <p:stCondLst>
                                    <p:cond delay="0"/>
                                  </p:stCondLst>
                                  <p:childTnLst>
                                    <p:set>
                                      <p:cBhvr>
                                        <p:cTn id="31" dur="1" fill="hold">
                                          <p:stCondLst>
                                            <p:cond delay="0"/>
                                          </p:stCondLst>
                                        </p:cTn>
                                        <p:tgtEl>
                                          <p:spTgt spid="101383"/>
                                        </p:tgtEl>
                                        <p:attrNameLst>
                                          <p:attrName>style.visibility</p:attrName>
                                        </p:attrNameLst>
                                      </p:cBhvr>
                                      <p:to>
                                        <p:strVal val="visible"/>
                                      </p:to>
                                    </p:set>
                                    <p:anim calcmode="lin" valueType="num">
                                      <p:cBhvr additive="base">
                                        <p:cTn id="32" dur="5000" fill="hold"/>
                                        <p:tgtEl>
                                          <p:spTgt spid="101383"/>
                                        </p:tgtEl>
                                        <p:attrNameLst>
                                          <p:attrName>ppt_x</p:attrName>
                                        </p:attrNameLst>
                                      </p:cBhvr>
                                      <p:tavLst>
                                        <p:tav tm="0">
                                          <p:val>
                                            <p:strVal val="1+#ppt_w/2"/>
                                          </p:val>
                                        </p:tav>
                                        <p:tav tm="100000">
                                          <p:val>
                                            <p:strVal val="#ppt_x"/>
                                          </p:val>
                                        </p:tav>
                                      </p:tavLst>
                                    </p:anim>
                                    <p:anim calcmode="lin" valueType="num">
                                      <p:cBhvr additive="base">
                                        <p:cTn id="33" dur="5000" fill="hold"/>
                                        <p:tgtEl>
                                          <p:spTgt spid="101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autoUpdateAnimBg="0"/>
      <p:bldP spid="101380" grpId="0" animBg="1" autoUpdateAnimBg="0"/>
      <p:bldP spid="101381" grpId="0" animBg="1" autoUpdateAnimBg="0"/>
      <p:bldP spid="101382" grpId="0" animBg="1" autoUpdateAnimBg="0"/>
      <p:bldP spid="101383" grpId="0" animBg="1" autoUpdateAnimBg="0"/>
      <p:bldP spid="10138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73725"/>
                <a:invGamma/>
              </a:schemeClr>
            </a:gs>
          </a:gsLst>
          <a:lin ang="54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zh-CN" altLang="en-US" sz="4000" b="1">
                <a:effectLst>
                  <a:outerShdw blurRad="38100" dist="38100" dir="2700000" algn="tl">
                    <a:srgbClr val="000000"/>
                  </a:outerShdw>
                </a:effectLst>
                <a:latin typeface="Verdana" charset="0"/>
              </a:rPr>
              <a:t>全人类的基督</a:t>
            </a:r>
          </a:p>
        </p:txBody>
      </p:sp>
      <p:sp>
        <p:nvSpPr>
          <p:cNvPr id="71683" name="Rectangle 3"/>
          <p:cNvSpPr>
            <a:spLocks noGrp="1" noChangeArrowheads="1"/>
          </p:cNvSpPr>
          <p:nvPr>
            <p:ph type="body" idx="1"/>
          </p:nvPr>
        </p:nvSpPr>
        <p:spPr/>
        <p:txBody>
          <a:bodyPr/>
          <a:lstStyle/>
          <a:p>
            <a:pPr eaLnBrk="1" hangingPunct="1">
              <a:lnSpc>
                <a:spcPct val="90000"/>
              </a:lnSpc>
            </a:pPr>
            <a:r>
              <a:rPr lang="zh-CN" altLang="en-US">
                <a:effectLst>
                  <a:outerShdw blurRad="38100" dist="38100" dir="2700000" algn="tl">
                    <a:srgbClr val="000000"/>
                  </a:outerShdw>
                </a:effectLst>
                <a:latin typeface="Tahoma" charset="0"/>
                <a:cs typeface="Times New Roman" charset="0"/>
              </a:rPr>
              <a:t>罗 </a:t>
            </a:r>
            <a:r>
              <a:rPr lang="en-US" altLang="zh-CN">
                <a:effectLst>
                  <a:outerShdw blurRad="38100" dist="38100" dir="2700000" algn="tl">
                    <a:srgbClr val="000000"/>
                  </a:outerShdw>
                </a:effectLst>
                <a:latin typeface="Tahoma" charset="0"/>
                <a:cs typeface="Times New Roman" charset="0"/>
              </a:rPr>
              <a:t>3:21-24 </a:t>
            </a:r>
            <a:r>
              <a:rPr lang="zh-CN" altLang="en-US" sz="3600">
                <a:effectLst>
                  <a:outerShdw blurRad="38100" dist="38100" dir="2700000" algn="tl">
                    <a:srgbClr val="000000"/>
                  </a:outerShdw>
                </a:effectLst>
                <a:latin typeface="Tahoma" charset="0"/>
                <a:ea typeface="宋体" charset="0"/>
                <a:cs typeface="宋体" charset="0"/>
              </a:rPr>
              <a:t>现在，有律法和先知的话可以证明：　神的义在律法之外已经显明出来，就是　神的义，因着信耶稣基督，毫无区别地临到所有信的人。因为</a:t>
            </a:r>
            <a:r>
              <a:rPr lang="zh-CN" altLang="en-US" sz="3600">
                <a:solidFill>
                  <a:schemeClr val="tx2"/>
                </a:solidFill>
                <a:effectLst>
                  <a:outerShdw blurRad="38100" dist="38100" dir="2700000" algn="tl">
                    <a:srgbClr val="000000"/>
                  </a:outerShdw>
                </a:effectLst>
                <a:latin typeface="Tahoma" charset="0"/>
                <a:ea typeface="宋体" charset="0"/>
                <a:cs typeface="宋体" charset="0"/>
              </a:rPr>
              <a:t>人人都犯了罪，亏缺了　神的荣耀</a:t>
            </a:r>
            <a:r>
              <a:rPr lang="zh-CN" altLang="en-US" sz="3600">
                <a:effectLst>
                  <a:outerShdw blurRad="38100" dist="38100" dir="2700000" algn="tl">
                    <a:srgbClr val="000000"/>
                  </a:outerShdw>
                </a:effectLst>
                <a:latin typeface="Tahoma" charset="0"/>
                <a:ea typeface="宋体" charset="0"/>
                <a:cs typeface="宋体" charset="0"/>
              </a:rPr>
              <a:t>，但他们却因着　神的恩典，借着在基督耶稣里的救赎，就白白地称义。</a:t>
            </a:r>
            <a:endParaRPr lang="en-US" altLang="zh-CN" sz="3600">
              <a:effectLst>
                <a:outerShdw blurRad="38100" dist="38100" dir="2700000" algn="tl">
                  <a:srgbClr val="000000"/>
                </a:outerShdw>
              </a:effectLst>
              <a:latin typeface="Tahoma" charset="0"/>
              <a:ea typeface="宋体" charset="0"/>
              <a:cs typeface="宋体" charset="0"/>
            </a:endParaRPr>
          </a:p>
        </p:txBody>
      </p:sp>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0"/>
            <a:ext cx="8534400" cy="1143000"/>
          </a:xfrm>
        </p:spPr>
        <p:txBody>
          <a:bodyPr/>
          <a:lstStyle/>
          <a:p>
            <a:pPr eaLnBrk="1" hangingPunct="1"/>
            <a:r>
              <a:rPr lang="zh-CN" altLang="en-US" sz="4000" b="1">
                <a:solidFill>
                  <a:srgbClr val="990033"/>
                </a:solidFill>
                <a:latin typeface="Verdana" charset="0"/>
              </a:rPr>
              <a:t>藉着基督的救恩</a:t>
            </a:r>
          </a:p>
        </p:txBody>
      </p:sp>
      <p:sp>
        <p:nvSpPr>
          <p:cNvPr id="73731" name="Rectangle 3"/>
          <p:cNvSpPr>
            <a:spLocks noGrp="1" noChangeArrowheads="1"/>
          </p:cNvSpPr>
          <p:nvPr>
            <p:ph type="body" idx="1"/>
          </p:nvPr>
        </p:nvSpPr>
        <p:spPr>
          <a:xfrm>
            <a:off x="5105400" y="1219200"/>
            <a:ext cx="3886200" cy="5257800"/>
          </a:xfrm>
        </p:spPr>
        <p:txBody>
          <a:bodyPr/>
          <a:lstStyle/>
          <a:p>
            <a:pPr eaLnBrk="1" hangingPunct="1"/>
            <a:r>
              <a:rPr lang="zh-CN" altLang="en-US">
                <a:solidFill>
                  <a:srgbClr val="0000FF"/>
                </a:solidFill>
                <a:latin typeface="Tahoma" charset="0"/>
                <a:cs typeface="Times New Roman" charset="0"/>
              </a:rPr>
              <a:t>罗 </a:t>
            </a:r>
            <a:r>
              <a:rPr lang="en-US" altLang="zh-CN">
                <a:solidFill>
                  <a:srgbClr val="0000FF"/>
                </a:solidFill>
                <a:latin typeface="Tahoma" charset="0"/>
                <a:cs typeface="Times New Roman" charset="0"/>
              </a:rPr>
              <a:t>10:9</a:t>
            </a:r>
          </a:p>
          <a:p>
            <a:pPr eaLnBrk="1" hangingPunct="1">
              <a:buFontTx/>
              <a:buNone/>
            </a:pPr>
            <a:r>
              <a:rPr lang="zh-CN" altLang="en-US">
                <a:latin typeface="Tahoma" charset="0"/>
                <a:ea typeface="宋体" charset="0"/>
                <a:cs typeface="宋体" charset="0"/>
              </a:rPr>
              <a:t>   你若口里认耶稣为主，心里信　神使他从死人中复活，就必得救</a:t>
            </a:r>
            <a:r>
              <a:rPr lang="zh-CN" altLang="en-US">
                <a:effectLst/>
                <a:latin typeface="Tahoma" charset="0"/>
              </a:rPr>
              <a:t> </a:t>
            </a:r>
            <a:endParaRPr lang="en-US" altLang="zh-CN">
              <a:effectLst/>
              <a:latin typeface="Tahoma" charset="0"/>
            </a:endParaRPr>
          </a:p>
        </p:txBody>
      </p:sp>
      <p:pic>
        <p:nvPicPr>
          <p:cNvPr id="39940" name="Picture 5" descr="Lam of God Backgrou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066800"/>
            <a:ext cx="50038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MEADOW">
  <a:themeElements>
    <a:clrScheme name="8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8_MEADOW">
      <a:majorFont>
        <a:latin typeface="Times New Roman"/>
        <a:ea typeface="宋体"/>
        <a:cs typeface="宋体"/>
      </a:majorFont>
      <a:minorFont>
        <a:latin typeface="Times New Roman"/>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8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8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Office\Templates\SC-Templates\Star of David.pot</Template>
  <TotalTime>3115</TotalTime>
  <Words>3858</Words>
  <Application>Microsoft Macintosh PowerPoint</Application>
  <PresentationFormat>On-screen Show (4:3)</PresentationFormat>
  <Paragraphs>497</Paragraphs>
  <Slides>49</Slides>
  <Notes>48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49</vt:i4>
      </vt:variant>
    </vt:vector>
  </HeadingPairs>
  <TitlesOfParts>
    <vt:vector size="66" baseType="lpstr">
      <vt:lpstr>ＭＳ Ｐゴシック</vt:lpstr>
      <vt:lpstr>宋体</vt:lpstr>
      <vt:lpstr>宋体</vt:lpstr>
      <vt:lpstr>Arial</vt:lpstr>
      <vt:lpstr>Arial Black</vt:lpstr>
      <vt:lpstr>Comic Sans MS</vt:lpstr>
      <vt:lpstr>Impact</vt:lpstr>
      <vt:lpstr>Tahoma</vt:lpstr>
      <vt:lpstr>Times New Roman</vt:lpstr>
      <vt:lpstr>Verdana</vt:lpstr>
      <vt:lpstr>Wingdings</vt:lpstr>
      <vt:lpstr>Default Design</vt:lpstr>
      <vt:lpstr>1_Default Design</vt:lpstr>
      <vt:lpstr>3_MEADOW</vt:lpstr>
      <vt:lpstr>8_MEADOW</vt:lpstr>
      <vt:lpstr>Orbit</vt:lpstr>
      <vt:lpstr>22_Default Design</vt:lpstr>
      <vt:lpstr>Applying the Law</vt:lpstr>
      <vt:lpstr>是真是假？</vt:lpstr>
      <vt:lpstr>是真是假？</vt:lpstr>
      <vt:lpstr>是真是假？</vt:lpstr>
      <vt:lpstr>是真是假？</vt:lpstr>
      <vt:lpstr>能不能刮胡子？</vt:lpstr>
      <vt:lpstr>你怎么想？</vt:lpstr>
      <vt:lpstr>全人类的基督</vt:lpstr>
      <vt:lpstr>藉着基督的救恩</vt:lpstr>
      <vt:lpstr>藉着基督的救恩</vt:lpstr>
      <vt:lpstr>基督是律法的终极</vt:lpstr>
      <vt:lpstr>因信称义</vt:lpstr>
      <vt:lpstr>爱的律法</vt:lpstr>
      <vt:lpstr>PowerPoint Presentation</vt:lpstr>
      <vt:lpstr>渐进式的约</vt:lpstr>
      <vt:lpstr>渐进式的约</vt:lpstr>
      <vt:lpstr>从西奈山到十字架</vt:lpstr>
      <vt:lpstr>渐进式的约</vt:lpstr>
      <vt:lpstr>埃及 和 黑暗</vt:lpstr>
      <vt:lpstr>渐进式的约</vt:lpstr>
      <vt:lpstr>PowerPoint Presentation</vt:lpstr>
      <vt:lpstr>渐进式的约</vt:lpstr>
      <vt:lpstr>圣洁</vt:lpstr>
      <vt:lpstr>PowerPoint Presentation</vt:lpstr>
      <vt:lpstr>PowerPoint Presentation</vt:lpstr>
      <vt:lpstr>PowerPoint Presentation</vt:lpstr>
      <vt:lpstr>信心带来顺服</vt:lpstr>
      <vt:lpstr>渐进式的约</vt:lpstr>
      <vt:lpstr>PowerPoint Presentation</vt:lpstr>
      <vt:lpstr>渐进式的约</vt:lpstr>
      <vt:lpstr>基督是我们的大祭司</vt:lpstr>
      <vt:lpstr>PowerPoint Presentation</vt:lpstr>
      <vt:lpstr>基督的宝血</vt:lpstr>
      <vt:lpstr>PowerPoint Presentation</vt:lpstr>
      <vt:lpstr>清洁的心</vt:lpstr>
      <vt:lpstr>PowerPoint Presentation</vt:lpstr>
      <vt:lpstr>PowerPoint Presentation</vt:lpstr>
      <vt:lpstr>PowerPoint Presentation</vt:lpstr>
      <vt:lpstr>约的祝福</vt:lpstr>
      <vt:lpstr>结论</vt:lpstr>
      <vt:lpstr>摩西律法在今日是否还有效？</vt:lpstr>
      <vt:lpstr>摩西律法在今日是否还有效？</vt:lpstr>
      <vt:lpstr>摩西律法在今日是否还有效？</vt:lpstr>
      <vt:lpstr>摩西律法在今日是否还有效？</vt:lpstr>
      <vt:lpstr>摩西律法在今日是否还有效？</vt:lpstr>
      <vt:lpstr>摩西律法在今日是否还有效？</vt:lpstr>
      <vt:lpstr>我们应当如 何对待律法</vt:lpstr>
      <vt:lpstr>旧约全书概论链接地址 BibleStudyDownloads.org</vt:lpstr>
      <vt:lpstr>Black</vt:lpstr>
    </vt:vector>
  </TitlesOfParts>
  <Company>Jeremiah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Alexis Jeremiah</dc:creator>
  <cp:lastModifiedBy>Rick Griffith</cp:lastModifiedBy>
  <cp:revision>34</cp:revision>
  <cp:lastPrinted>2025-10-28T22:50:25Z</cp:lastPrinted>
  <dcterms:created xsi:type="dcterms:W3CDTF">2004-10-04T14:51:02Z</dcterms:created>
  <dcterms:modified xsi:type="dcterms:W3CDTF">2025-10-28T22:50:51Z</dcterms:modified>
</cp:coreProperties>
</file>