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3" r:id="rId3"/>
    <p:sldMasterId id="2147483674" r:id="rId4"/>
    <p:sldMasterId id="2147483721" r:id="rId5"/>
    <p:sldMasterId id="2147483733" r:id="rId6"/>
  </p:sldMasterIdLst>
  <p:notesMasterIdLst>
    <p:notesMasterId r:id="rId53"/>
  </p:notesMasterIdLst>
  <p:sldIdLst>
    <p:sldId id="317" r:id="rId7"/>
    <p:sldId id="318" r:id="rId8"/>
    <p:sldId id="319" r:id="rId9"/>
    <p:sldId id="320" r:id="rId10"/>
    <p:sldId id="305" r:id="rId11"/>
    <p:sldId id="307" r:id="rId12"/>
    <p:sldId id="310" r:id="rId13"/>
    <p:sldId id="309" r:id="rId14"/>
    <p:sldId id="312" r:id="rId15"/>
    <p:sldId id="315" r:id="rId16"/>
    <p:sldId id="298" r:id="rId17"/>
    <p:sldId id="263" r:id="rId18"/>
    <p:sldId id="275" r:id="rId19"/>
    <p:sldId id="276" r:id="rId20"/>
    <p:sldId id="265" r:id="rId21"/>
    <p:sldId id="277" r:id="rId22"/>
    <p:sldId id="266" r:id="rId23"/>
    <p:sldId id="278" r:id="rId24"/>
    <p:sldId id="267" r:id="rId25"/>
    <p:sldId id="279" r:id="rId26"/>
    <p:sldId id="268" r:id="rId27"/>
    <p:sldId id="280" r:id="rId28"/>
    <p:sldId id="269" r:id="rId29"/>
    <p:sldId id="281" r:id="rId30"/>
    <p:sldId id="264" r:id="rId31"/>
    <p:sldId id="282" r:id="rId32"/>
    <p:sldId id="270" r:id="rId33"/>
    <p:sldId id="283" r:id="rId34"/>
    <p:sldId id="271" r:id="rId35"/>
    <p:sldId id="284" r:id="rId36"/>
    <p:sldId id="272" r:id="rId37"/>
    <p:sldId id="285" r:id="rId38"/>
    <p:sldId id="273" r:id="rId39"/>
    <p:sldId id="286" r:id="rId40"/>
    <p:sldId id="274" r:id="rId41"/>
    <p:sldId id="287" r:id="rId42"/>
    <p:sldId id="259" r:id="rId43"/>
    <p:sldId id="321" r:id="rId44"/>
    <p:sldId id="322" r:id="rId45"/>
    <p:sldId id="323" r:id="rId46"/>
    <p:sldId id="324" r:id="rId47"/>
    <p:sldId id="325" r:id="rId48"/>
    <p:sldId id="326" r:id="rId49"/>
    <p:sldId id="316" r:id="rId50"/>
    <p:sldId id="329" r:id="rId51"/>
    <p:sldId id="328"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S PGothic" charset="0"/>
        <a:cs typeface="MS PGothic" charset="0"/>
      </a:defRPr>
    </a:lvl1pPr>
    <a:lvl2pPr marL="457200" algn="l" rtl="0" fontAlgn="base">
      <a:spcBef>
        <a:spcPct val="0"/>
      </a:spcBef>
      <a:spcAft>
        <a:spcPct val="0"/>
      </a:spcAft>
      <a:defRPr sz="2400" kern="1200">
        <a:solidFill>
          <a:schemeClr val="tx1"/>
        </a:solidFill>
        <a:latin typeface="Times New Roman" charset="0"/>
        <a:ea typeface="MS PGothic" charset="0"/>
        <a:cs typeface="MS PGothic" charset="0"/>
      </a:defRPr>
    </a:lvl2pPr>
    <a:lvl3pPr marL="914400" algn="l" rtl="0" fontAlgn="base">
      <a:spcBef>
        <a:spcPct val="0"/>
      </a:spcBef>
      <a:spcAft>
        <a:spcPct val="0"/>
      </a:spcAft>
      <a:defRPr sz="2400" kern="1200">
        <a:solidFill>
          <a:schemeClr val="tx1"/>
        </a:solidFill>
        <a:latin typeface="Times New Roman" charset="0"/>
        <a:ea typeface="MS PGothic" charset="0"/>
        <a:cs typeface="MS PGothic" charset="0"/>
      </a:defRPr>
    </a:lvl3pPr>
    <a:lvl4pPr marL="1371600" algn="l" rtl="0" fontAlgn="base">
      <a:spcBef>
        <a:spcPct val="0"/>
      </a:spcBef>
      <a:spcAft>
        <a:spcPct val="0"/>
      </a:spcAft>
      <a:defRPr sz="2400" kern="1200">
        <a:solidFill>
          <a:schemeClr val="tx1"/>
        </a:solidFill>
        <a:latin typeface="Times New Roman" charset="0"/>
        <a:ea typeface="MS PGothic" charset="0"/>
        <a:cs typeface="MS PGothic" charset="0"/>
      </a:defRPr>
    </a:lvl4pPr>
    <a:lvl5pPr marL="1828800" algn="l" rtl="0" fontAlgn="base">
      <a:spcBef>
        <a:spcPct val="0"/>
      </a:spcBef>
      <a:spcAft>
        <a:spcPct val="0"/>
      </a:spcAft>
      <a:defRPr sz="2400" kern="1200">
        <a:solidFill>
          <a:schemeClr val="tx1"/>
        </a:solidFill>
        <a:latin typeface="Times New Roman" charset="0"/>
        <a:ea typeface="MS PGothic" charset="0"/>
        <a:cs typeface="MS PGothic" charset="0"/>
      </a:defRPr>
    </a:lvl5pPr>
    <a:lvl6pPr marL="2286000" algn="l" defTabSz="457200" rtl="0" eaLnBrk="1" latinLnBrk="0" hangingPunct="1">
      <a:defRPr sz="2400" kern="1200">
        <a:solidFill>
          <a:schemeClr val="tx1"/>
        </a:solidFill>
        <a:latin typeface="Times New Roman" charset="0"/>
        <a:ea typeface="MS PGothic" charset="0"/>
        <a:cs typeface="MS PGothic" charset="0"/>
      </a:defRPr>
    </a:lvl6pPr>
    <a:lvl7pPr marL="2743200" algn="l" defTabSz="457200" rtl="0" eaLnBrk="1" latinLnBrk="0" hangingPunct="1">
      <a:defRPr sz="2400" kern="1200">
        <a:solidFill>
          <a:schemeClr val="tx1"/>
        </a:solidFill>
        <a:latin typeface="Times New Roman" charset="0"/>
        <a:ea typeface="MS PGothic" charset="0"/>
        <a:cs typeface="MS PGothic" charset="0"/>
      </a:defRPr>
    </a:lvl7pPr>
    <a:lvl8pPr marL="3200400" algn="l" defTabSz="457200" rtl="0" eaLnBrk="1" latinLnBrk="0" hangingPunct="1">
      <a:defRPr sz="2400" kern="1200">
        <a:solidFill>
          <a:schemeClr val="tx1"/>
        </a:solidFill>
        <a:latin typeface="Times New Roman" charset="0"/>
        <a:ea typeface="MS PGothic" charset="0"/>
        <a:cs typeface="MS PGothic" charset="0"/>
      </a:defRPr>
    </a:lvl8pPr>
    <a:lvl9pPr marL="3657600" algn="l" defTabSz="457200" rtl="0" eaLnBrk="1" latinLnBrk="0" hangingPunct="1">
      <a:defRPr sz="2400" kern="1200">
        <a:solidFill>
          <a:schemeClr val="tx1"/>
        </a:solidFill>
        <a:latin typeface="Times New Roman"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10B"/>
    <a:srgbClr val="191963"/>
    <a:srgbClr val="6600CC"/>
    <a:srgbClr val="990033"/>
    <a:srgbClr val="BA00BA"/>
    <a:srgbClr val="002A1F"/>
    <a:srgbClr val="FFFF00"/>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6" d="100"/>
          <a:sy n="76" d="100"/>
        </p:scale>
        <p:origin x="-104" y="-8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ea typeface="ＭＳ Ｐゴシック" charset="0"/>
                <a:cs typeface="+mn-cs"/>
              </a:defRPr>
            </a:lvl1pPr>
          </a:lstStyle>
          <a:p>
            <a:pPr>
              <a:defRPr/>
            </a:pPr>
            <a:endParaRPr lang="en-US"/>
          </a:p>
        </p:txBody>
      </p:sp>
      <p:sp>
        <p:nvSpPr>
          <p:cNvPr id="89091"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endParaRPr lang="en-US"/>
          </a:p>
        </p:txBody>
      </p:sp>
      <p:sp>
        <p:nvSpPr>
          <p:cNvPr id="8909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9093"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9094"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ea typeface="ＭＳ Ｐゴシック" charset="0"/>
                <a:cs typeface="+mn-cs"/>
              </a:defRPr>
            </a:lvl1pPr>
          </a:lstStyle>
          <a:p>
            <a:pPr>
              <a:defRPr/>
            </a:pPr>
            <a:endParaRPr lang="en-US"/>
          </a:p>
        </p:txBody>
      </p:sp>
      <p:sp>
        <p:nvSpPr>
          <p:cNvPr id="89095"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A46B4FA0-0370-3B41-B492-3D67DEB4542E}" type="slidenum">
              <a:rPr lang="en-US"/>
              <a:pPr/>
              <a:t>‹#›</a:t>
            </a:fld>
            <a:endParaRPr lang="en-US"/>
          </a:p>
        </p:txBody>
      </p:sp>
    </p:spTree>
    <p:extLst>
      <p:ext uri="{BB962C8B-B14F-4D97-AF65-F5344CB8AC3E}">
        <p14:creationId xmlns:p14="http://schemas.microsoft.com/office/powerpoint/2010/main" val="1221676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70B9BA57-8B6C-2841-A34D-0A1815543878}" type="slidenum">
              <a:rPr lang="en-US" sz="1200">
                <a:solidFill>
                  <a:srgbClr val="000000"/>
                </a:solidFill>
              </a:rPr>
              <a:pPr eaLnBrk="1" hangingPunct="1"/>
              <a:t>1</a:t>
            </a:fld>
            <a:endParaRPr lang="en-US" sz="1200">
              <a:solidFill>
                <a:srgbClr val="000000"/>
              </a:solidFill>
            </a:endParaRPr>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94E2474C-3AE3-2845-9F21-B420126FD07C}" type="slidenum">
              <a:rPr lang="en-US" sz="1200"/>
              <a:pPr eaLnBrk="1" hangingPunct="1"/>
              <a:t>10</a:t>
            </a:fld>
            <a:endParaRPr lang="en-US" sz="1200"/>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EE48CB-245F-3343-B4BD-DC0F981F4DB9}" type="slidenum">
              <a:rPr lang="en-US" sz="1200"/>
              <a:pPr eaLnBrk="1" hangingPunct="1"/>
              <a:t>11</a:t>
            </a:fld>
            <a:endParaRPr lang="en-US" sz="1200"/>
          </a:p>
        </p:txBody>
      </p:sp>
      <p:sp>
        <p:nvSpPr>
          <p:cNvPr id="10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28BA0C6F-D739-EB48-9E32-181AC98441B4}" type="slidenum">
              <a:rPr lang="en-US" sz="1200"/>
              <a:pPr eaLnBrk="1" hangingPunct="1"/>
              <a:t>12</a:t>
            </a:fld>
            <a:endParaRPr lang="en-US" sz="1200"/>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6C1E0B4-8FC1-BA49-B7E8-1B534BF63657}" type="slidenum">
              <a:rPr lang="en-US" sz="1200"/>
              <a:pPr eaLnBrk="1" hangingPunct="1"/>
              <a:t>13</a:t>
            </a:fld>
            <a:endParaRPr lang="en-US" sz="1200"/>
          </a:p>
        </p:txBody>
      </p:sp>
      <p:sp>
        <p:nvSpPr>
          <p:cNvPr id="10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80ECE1B-CD5F-2040-A677-08B3FAA94A55}" type="slidenum">
              <a:rPr lang="en-US" sz="1200"/>
              <a:pPr eaLnBrk="1" hangingPunct="1"/>
              <a:t>14</a:t>
            </a:fld>
            <a:endParaRPr lang="en-US" sz="1200"/>
          </a:p>
        </p:txBody>
      </p:sp>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9444A58-24A3-FF45-97F2-782CCEBD30BC}" type="slidenum">
              <a:rPr lang="en-US" sz="1200"/>
              <a:pPr eaLnBrk="1" hangingPunct="1"/>
              <a:t>15</a:t>
            </a:fld>
            <a:endParaRPr lang="en-US" sz="1200"/>
          </a:p>
        </p:txBody>
      </p:sp>
      <p:sp>
        <p:nvSpPr>
          <p:cNvPr id="10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047DE92F-B296-F048-8152-FE0DB905F38E}" type="slidenum">
              <a:rPr lang="en-US" sz="1200"/>
              <a:pPr eaLnBrk="1" hangingPunct="1"/>
              <a:t>16</a:t>
            </a:fld>
            <a:endParaRPr lang="en-US" sz="1200"/>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734BE331-03E1-8047-9DFE-816F0059A20B}" type="slidenum">
              <a:rPr lang="en-US" sz="1200"/>
              <a:pPr eaLnBrk="1" hangingPunct="1"/>
              <a:t>17</a:t>
            </a:fld>
            <a:endParaRPr lang="en-US" sz="1200"/>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E0BD1E6-48FC-DE4D-9A3E-3B9FC9BDAF39}" type="slidenum">
              <a:rPr lang="en-US" sz="1200"/>
              <a:pPr eaLnBrk="1" hangingPunct="1"/>
              <a:t>18</a:t>
            </a:fld>
            <a:endParaRPr lang="en-US" sz="1200"/>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1156F56-039F-E843-BBB6-A118AB5A2B67}" type="slidenum">
              <a:rPr lang="en-US" sz="1200"/>
              <a:pPr eaLnBrk="1" hangingPunct="1"/>
              <a:t>19</a:t>
            </a:fld>
            <a:endParaRPr lang="en-US" sz="1200"/>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71295B2-5475-8A4C-A520-70311542F64E}" type="slidenum">
              <a:rPr lang="en-US" sz="1200">
                <a:solidFill>
                  <a:srgbClr val="000000"/>
                </a:solidFill>
              </a:rPr>
              <a:pPr eaLnBrk="1" hangingPunct="1"/>
              <a:t>2</a:t>
            </a:fld>
            <a:endParaRPr lang="en-US" sz="1200">
              <a:solidFill>
                <a:srgbClr val="000000"/>
              </a:solidFill>
            </a:endParaRPr>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37D760EF-F78E-354D-B2B9-998E8EA020F8}" type="slidenum">
              <a:rPr lang="en-US" sz="1200"/>
              <a:pPr eaLnBrk="1" hangingPunct="1"/>
              <a:t>20</a:t>
            </a:fld>
            <a:endParaRPr lang="en-US" sz="1200"/>
          </a:p>
        </p:txBody>
      </p:sp>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02BF59C4-0D4F-2B4B-B125-00227FCD1D01}" type="slidenum">
              <a:rPr lang="en-US" sz="1200"/>
              <a:pPr eaLnBrk="1" hangingPunct="1"/>
              <a:t>21</a:t>
            </a:fld>
            <a:endParaRPr lang="en-US" sz="1200"/>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97BF1BD-3895-7E44-9AA5-C7C57EA3A257}" type="slidenum">
              <a:rPr lang="en-US" sz="1200"/>
              <a:pPr eaLnBrk="1" hangingPunct="1"/>
              <a:t>22</a:t>
            </a:fld>
            <a:endParaRPr lang="en-US" sz="1200"/>
          </a:p>
        </p:txBody>
      </p:sp>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842A939-EBE9-AF41-AE5D-0E216B134C44}" type="slidenum">
              <a:rPr lang="en-US" sz="1200"/>
              <a:pPr eaLnBrk="1" hangingPunct="1"/>
              <a:t>23</a:t>
            </a:fld>
            <a:endParaRPr lang="en-US" sz="1200"/>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F4F61D2-67EB-DE4D-BB4F-B1180B9BD8A9}" type="slidenum">
              <a:rPr lang="en-US" sz="1200"/>
              <a:pPr eaLnBrk="1" hangingPunct="1"/>
              <a:t>24</a:t>
            </a:fld>
            <a:endParaRPr lang="en-US" sz="1200"/>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2CC920E5-7E9D-A247-873D-EC21F0E00B8C}" type="slidenum">
              <a:rPr lang="en-US" sz="1200"/>
              <a:pPr eaLnBrk="1" hangingPunct="1"/>
              <a:t>25</a:t>
            </a:fld>
            <a:endParaRPr lang="en-US" sz="1200"/>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B26157C-1241-7D44-88E7-D156986851F6}" type="slidenum">
              <a:rPr lang="en-US" sz="1200"/>
              <a:pPr eaLnBrk="1" hangingPunct="1"/>
              <a:t>26</a:t>
            </a:fld>
            <a:endParaRPr lang="en-US" sz="1200"/>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FD84B00F-0536-F84E-A0F8-08E21344F443}" type="slidenum">
              <a:rPr lang="en-US" sz="1200"/>
              <a:pPr eaLnBrk="1" hangingPunct="1"/>
              <a:t>27</a:t>
            </a:fld>
            <a:endParaRPr lang="en-US" sz="1200"/>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FD02C77D-4AC2-684A-9F41-EA67C1684675}" type="slidenum">
              <a:rPr lang="en-US" sz="1200"/>
              <a:pPr eaLnBrk="1" hangingPunct="1"/>
              <a:t>28</a:t>
            </a:fld>
            <a:endParaRPr lang="en-US" sz="1200"/>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0E216A3-19C6-EF4E-B3EF-D29A739C6926}" type="slidenum">
              <a:rPr lang="en-US" sz="1200"/>
              <a:pPr eaLnBrk="1" hangingPunct="1"/>
              <a:t>29</a:t>
            </a:fld>
            <a:endParaRPr lang="en-US" sz="1200"/>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382EFD88-273E-A74D-A429-1ED317AA51BB}" type="slidenum">
              <a:rPr lang="en-US" sz="1200">
                <a:solidFill>
                  <a:srgbClr val="000000"/>
                </a:solidFill>
              </a:rPr>
              <a:pPr eaLnBrk="1" hangingPunct="1"/>
              <a:t>3</a:t>
            </a:fld>
            <a:endParaRPr lang="en-US" sz="1200">
              <a:solidFill>
                <a:srgbClr val="000000"/>
              </a:solidFill>
            </a:endParaRPr>
          </a:p>
        </p:txBody>
      </p:sp>
      <p:sp>
        <p:nvSpPr>
          <p:cNvPr id="64514" name="Rectangle 2"/>
          <p:cNvSpPr>
            <a:spLocks noGrp="1" noRot="1" noChangeAspect="1" noChangeArrowheads="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43A56A31-F441-6A4A-9790-967DAE9A6DE5}" type="slidenum">
              <a:rPr lang="en-US" sz="1200"/>
              <a:pPr eaLnBrk="1" hangingPunct="1"/>
              <a:t>30</a:t>
            </a:fld>
            <a:endParaRPr lang="en-US" sz="1200"/>
          </a:p>
        </p:txBody>
      </p:sp>
      <p:sp>
        <p:nvSpPr>
          <p:cNvPr id="11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4316DB1B-C528-424B-B6D4-C837329EA5B7}" type="slidenum">
              <a:rPr lang="en-US" sz="1200"/>
              <a:pPr eaLnBrk="1" hangingPunct="1"/>
              <a:t>31</a:t>
            </a:fld>
            <a:endParaRPr lang="en-US" sz="1200"/>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0E1D3E2C-D31A-7F4E-B9D2-4D03AA7C41BE}" type="slidenum">
              <a:rPr lang="en-US" sz="1200"/>
              <a:pPr eaLnBrk="1" hangingPunct="1"/>
              <a:t>32</a:t>
            </a:fld>
            <a:endParaRPr lang="en-US" sz="1200"/>
          </a:p>
        </p:txBody>
      </p:sp>
      <p:sp>
        <p:nvSpPr>
          <p:cNvPr id="12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B389BA85-0AB6-0D49-9FA8-74A4E2454C26}" type="slidenum">
              <a:rPr lang="en-US" sz="1200"/>
              <a:pPr eaLnBrk="1" hangingPunct="1"/>
              <a:t>33</a:t>
            </a:fld>
            <a:endParaRPr lang="en-US" sz="1200"/>
          </a:p>
        </p:txBody>
      </p:sp>
      <p:sp>
        <p:nvSpPr>
          <p:cNvPr id="122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88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600D90D-C2B5-4A4F-8D4F-3583FFFC0958}" type="slidenum">
              <a:rPr lang="en-US" sz="1200"/>
              <a:pPr eaLnBrk="1" hangingPunct="1"/>
              <a:t>34</a:t>
            </a:fld>
            <a:endParaRPr lang="en-US" sz="1200"/>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9CEF8D5C-61A1-3948-BD19-F0BAADC9F7BE}" type="slidenum">
              <a:rPr lang="en-US" sz="1200"/>
              <a:pPr eaLnBrk="1" hangingPunct="1"/>
              <a:t>35</a:t>
            </a:fld>
            <a:endParaRPr lang="en-US" sz="1200"/>
          </a:p>
        </p:txBody>
      </p:sp>
      <p:sp>
        <p:nvSpPr>
          <p:cNvPr id="12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93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B473D54-20B8-4044-A526-282AE56CB15B}" type="slidenum">
              <a:rPr lang="en-US" sz="1200"/>
              <a:pPr eaLnBrk="1" hangingPunct="1"/>
              <a:t>36</a:t>
            </a:fld>
            <a:endParaRPr lang="en-US" sz="1200"/>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F657D41-8752-AB41-B253-FEF83354534A}" type="slidenum">
              <a:rPr lang="en-US" sz="1200"/>
              <a:pPr eaLnBrk="1" hangingPunct="1"/>
              <a:t>37</a:t>
            </a:fld>
            <a:endParaRPr lang="en-US" sz="1200"/>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697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8EE9B799-22E7-934A-A84B-F1232C271B6D}" type="slidenum">
              <a:rPr lang="zh-CN" altLang="en-US" sz="1200">
                <a:solidFill>
                  <a:srgbClr val="000000"/>
                </a:solidFill>
                <a:cs typeface="Times New Roman" charset="0"/>
              </a:rPr>
              <a:pPr algn="r" eaLnBrk="1" hangingPunct="1"/>
              <a:t>38</a:t>
            </a:fld>
            <a:endParaRPr lang="en-US" altLang="zh-CN" sz="1200">
              <a:solidFill>
                <a:srgbClr val="000000"/>
              </a:solidFill>
              <a:cs typeface="Times New Roman" charset="0"/>
            </a:endParaRPr>
          </a:p>
        </p:txBody>
      </p:sp>
      <p:sp>
        <p:nvSpPr>
          <p:cNvPr id="135171"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35172"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zh-CN"/>
              <a:t>#92 in original file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ED3A40E7-5745-9C49-A472-1AC16FE253D1}" type="slidenum">
              <a:rPr lang="zh-CN" altLang="en-US" sz="1200">
                <a:solidFill>
                  <a:srgbClr val="000000"/>
                </a:solidFill>
                <a:cs typeface="Times New Roman" charset="0"/>
              </a:rPr>
              <a:pPr algn="r" eaLnBrk="1" hangingPunct="1"/>
              <a:t>39</a:t>
            </a:fld>
            <a:endParaRPr lang="en-US" altLang="zh-CN" sz="1200">
              <a:solidFill>
                <a:srgbClr val="000000"/>
              </a:solidFill>
              <a:cs typeface="Times New Roman" charset="0"/>
            </a:endParaRPr>
          </a:p>
        </p:txBody>
      </p:sp>
      <p:sp>
        <p:nvSpPr>
          <p:cNvPr id="137219"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37220"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zh-CN"/>
              <a:t>#92 in original file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BFD5A84-5CE5-DE4B-AD4F-1B70428124C9}" type="slidenum">
              <a:rPr lang="en-US" sz="1200">
                <a:solidFill>
                  <a:srgbClr val="000000"/>
                </a:solidFill>
              </a:rPr>
              <a:pPr eaLnBrk="1" hangingPunct="1"/>
              <a:t>4</a:t>
            </a:fld>
            <a:endParaRPr lang="en-US" sz="1200">
              <a:solidFill>
                <a:srgbClr val="000000"/>
              </a:solidFill>
            </a:endParaRPr>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725612A4-DF6D-F94C-A23F-A51C101D975D}" type="slidenum">
              <a:rPr lang="zh-CN" altLang="en-US" sz="1200">
                <a:solidFill>
                  <a:srgbClr val="000000"/>
                </a:solidFill>
                <a:cs typeface="Times New Roman" charset="0"/>
              </a:rPr>
              <a:pPr algn="r" eaLnBrk="1" hangingPunct="1"/>
              <a:t>40</a:t>
            </a:fld>
            <a:endParaRPr lang="en-US" altLang="zh-CN" sz="1200">
              <a:solidFill>
                <a:srgbClr val="000000"/>
              </a:solidFill>
              <a:cs typeface="Times New Roman" charset="0"/>
            </a:endParaRPr>
          </a:p>
        </p:txBody>
      </p:sp>
      <p:sp>
        <p:nvSpPr>
          <p:cNvPr id="139267"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39268"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zh-CN"/>
              <a:t>#92 in original file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55178E51-E8E6-8A45-A5DC-B22FFE1388DB}" type="slidenum">
              <a:rPr lang="zh-CN" altLang="en-US" sz="1200">
                <a:solidFill>
                  <a:srgbClr val="000000"/>
                </a:solidFill>
                <a:cs typeface="Times New Roman" charset="0"/>
              </a:rPr>
              <a:pPr algn="r" eaLnBrk="1" hangingPunct="1"/>
              <a:t>41</a:t>
            </a:fld>
            <a:endParaRPr lang="en-US" altLang="zh-CN" sz="1200">
              <a:solidFill>
                <a:srgbClr val="000000"/>
              </a:solidFill>
              <a:cs typeface="Times New Roman" charset="0"/>
            </a:endParaRPr>
          </a:p>
        </p:txBody>
      </p:sp>
      <p:sp>
        <p:nvSpPr>
          <p:cNvPr id="141315"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41316"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zh-CN"/>
              <a:t>#92 in original file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C49BDCC6-913C-2B48-B32E-EAD1D81B40EE}" type="slidenum">
              <a:rPr lang="zh-CN" altLang="en-US" sz="1200">
                <a:solidFill>
                  <a:srgbClr val="000000"/>
                </a:solidFill>
                <a:cs typeface="Times New Roman" charset="0"/>
              </a:rPr>
              <a:pPr algn="r" eaLnBrk="1" hangingPunct="1"/>
              <a:t>42</a:t>
            </a:fld>
            <a:endParaRPr lang="en-US" altLang="zh-CN" sz="1200">
              <a:solidFill>
                <a:srgbClr val="000000"/>
              </a:solidFill>
              <a:cs typeface="Times New Roman" charset="0"/>
            </a:endParaRPr>
          </a:p>
        </p:txBody>
      </p:sp>
      <p:sp>
        <p:nvSpPr>
          <p:cNvPr id="143363"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43364"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zh-CN"/>
              <a:t>#92 in original file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8B9FA9AC-026A-4E47-8086-839367D11CE0}" type="slidenum">
              <a:rPr lang="zh-CN" altLang="en-US" sz="1200">
                <a:solidFill>
                  <a:srgbClr val="000000"/>
                </a:solidFill>
                <a:cs typeface="Times New Roman" charset="0"/>
              </a:rPr>
              <a:pPr algn="r" eaLnBrk="1" hangingPunct="1"/>
              <a:t>43</a:t>
            </a:fld>
            <a:endParaRPr lang="en-US" altLang="zh-CN" sz="1200">
              <a:solidFill>
                <a:srgbClr val="000000"/>
              </a:solidFill>
              <a:cs typeface="Times New Roman" charset="0"/>
            </a:endParaRPr>
          </a:p>
        </p:txBody>
      </p:sp>
      <p:sp>
        <p:nvSpPr>
          <p:cNvPr id="145411"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45412"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zh-CN"/>
              <a:t>#92 in original file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4DBB8B33-7A90-874D-923D-75F1D9EE7DA7}" type="slidenum">
              <a:rPr lang="zh-CN" altLang="en-US" sz="1200"/>
              <a:pPr eaLnBrk="1" hangingPunct="1"/>
              <a:t>44</a:t>
            </a:fld>
            <a:endParaRPr lang="en-US" altLang="zh-CN" sz="1200"/>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A168311-8E3A-DF47-940D-C4E79C847CDD}" type="slidenum">
              <a:rPr lang="en-US" sz="1200">
                <a:solidFill>
                  <a:srgbClr val="000000"/>
                </a:solidFill>
              </a:rPr>
              <a:pPr eaLnBrk="1" hangingPunct="1"/>
              <a:t>45</a:t>
            </a:fld>
            <a:endParaRPr lang="en-US" sz="1200">
              <a:solidFill>
                <a:srgbClr val="000000"/>
              </a:solidFill>
            </a:endParaRPr>
          </a:p>
        </p:txBody>
      </p:sp>
      <p:sp>
        <p:nvSpPr>
          <p:cNvPr id="576514" name="Rectangle 2"/>
          <p:cNvSpPr>
            <a:spLocks noGrp="1" noRot="1" noChangeAspect="1" noChangeArrowheads="1" noTextEdit="1"/>
          </p:cNvSpPr>
          <p:nvPr>
            <p:ph type="sldImg"/>
          </p:nvPr>
        </p:nvSpPr>
        <p:spPr>
          <a:solidFill>
            <a:srgbClr val="FFFFFF"/>
          </a:solidFill>
          <a:ln/>
        </p:spPr>
      </p:sp>
      <p:sp>
        <p:nvSpPr>
          <p:cNvPr id="57651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rPr>
              <a:t>The explanation for free!</a:t>
            </a:r>
          </a:p>
          <a:p>
            <a:pPr eaLnBrk="1" hangingPunct="1"/>
            <a:r>
              <a:rPr lang="en-US" dirty="0" smtClean="0">
                <a:latin typeface="Arial" charset="0"/>
              </a:rPr>
              <a:t>OT</a:t>
            </a:r>
            <a:r>
              <a:rPr lang="en-US" baseline="0" dirty="0" smtClean="0">
                <a:latin typeface="Arial" charset="0"/>
              </a:rPr>
              <a:t> Survey </a:t>
            </a:r>
            <a:r>
              <a:rPr lang="en-US" dirty="0" smtClean="0">
                <a:latin typeface="Arial" charset="0"/>
              </a:rPr>
              <a:t>link </a:t>
            </a:r>
            <a:r>
              <a:rPr lang="en-US" dirty="0">
                <a:latin typeface="Arial" charset="0"/>
              </a:rPr>
              <a:t>address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977D89A-4611-AA41-B325-DA490A2A70D9}" type="slidenum">
              <a:rPr lang="en-US" sz="1200"/>
              <a:pPr eaLnBrk="1" hangingPunct="1"/>
              <a:t>5</a:t>
            </a:fld>
            <a:endParaRPr lang="en-US" sz="1200"/>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2A46732D-2CDF-FC41-BCD0-C2625902A7FD}" type="slidenum">
              <a:rPr lang="en-US" sz="1200"/>
              <a:pPr eaLnBrk="1" hangingPunct="1"/>
              <a:t>6</a:t>
            </a:fld>
            <a:endParaRPr lang="en-US" sz="1200"/>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1D704C7-6FC3-3C42-80BB-A6D02CD3338C}" type="slidenum">
              <a:rPr lang="en-US" sz="1200"/>
              <a:pPr eaLnBrk="1" hangingPunct="1"/>
              <a:t>7</a:t>
            </a:fld>
            <a:endParaRPr lang="en-US" sz="1200"/>
          </a:p>
        </p:txBody>
      </p:sp>
      <p:sp>
        <p:nvSpPr>
          <p:cNvPr id="9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25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5DB67D6D-F296-154E-9B3B-94DEC4D97742}" type="slidenum">
              <a:rPr lang="en-US" sz="1200"/>
              <a:pPr eaLnBrk="1" hangingPunct="1"/>
              <a:t>8</a:t>
            </a:fld>
            <a:endParaRPr lang="en-US" sz="1200"/>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FF6CDDF-F18F-2D46-B2E7-FB815B6B7529}" type="slidenum">
              <a:rPr lang="en-US" sz="1200"/>
              <a:pPr eaLnBrk="1" hangingPunct="1"/>
              <a:t>9</a:t>
            </a:fld>
            <a:endParaRPr lang="en-US" sz="1200"/>
          </a:p>
        </p:txBody>
      </p:sp>
      <p:sp>
        <p:nvSpPr>
          <p:cNvPr id="9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E61F11-15F0-2C49-87E0-083D78156BF3}" type="slidenum">
              <a:rPr lang="en-US"/>
              <a:pPr/>
              <a:t>‹#›</a:t>
            </a:fld>
            <a:endParaRPr lang="en-US"/>
          </a:p>
        </p:txBody>
      </p:sp>
    </p:spTree>
    <p:extLst>
      <p:ext uri="{BB962C8B-B14F-4D97-AF65-F5344CB8AC3E}">
        <p14:creationId xmlns:p14="http://schemas.microsoft.com/office/powerpoint/2010/main" val="79642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3E89EB4-91E1-1642-A110-FC9AA1BEF0C7}" type="slidenum">
              <a:rPr lang="en-US"/>
              <a:pPr/>
              <a:t>‹#›</a:t>
            </a:fld>
            <a:endParaRPr lang="en-US"/>
          </a:p>
        </p:txBody>
      </p:sp>
    </p:spTree>
    <p:extLst>
      <p:ext uri="{BB962C8B-B14F-4D97-AF65-F5344CB8AC3E}">
        <p14:creationId xmlns:p14="http://schemas.microsoft.com/office/powerpoint/2010/main" val="292851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FFFA99-EB8D-9C48-81DC-BA7012BBE1E4}" type="slidenum">
              <a:rPr lang="en-US"/>
              <a:pPr/>
              <a:t>‹#›</a:t>
            </a:fld>
            <a:endParaRPr lang="en-US"/>
          </a:p>
        </p:txBody>
      </p:sp>
    </p:spTree>
    <p:extLst>
      <p:ext uri="{BB962C8B-B14F-4D97-AF65-F5344CB8AC3E}">
        <p14:creationId xmlns:p14="http://schemas.microsoft.com/office/powerpoint/2010/main" val="117085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4B1D579-7A8B-4A4C-9047-769F2BFC0244}" type="slidenum">
              <a:rPr lang="en-US"/>
              <a:pPr/>
              <a:t>‹#›</a:t>
            </a:fld>
            <a:endParaRPr lang="en-US"/>
          </a:p>
        </p:txBody>
      </p:sp>
    </p:spTree>
    <p:extLst>
      <p:ext uri="{BB962C8B-B14F-4D97-AF65-F5344CB8AC3E}">
        <p14:creationId xmlns:p14="http://schemas.microsoft.com/office/powerpoint/2010/main" val="356655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1160A903-F493-CE4C-8B7C-9175278ABEDA}" type="slidenum">
              <a:rPr lang="en-US"/>
              <a:pPr/>
              <a:t>‹#›</a:t>
            </a:fld>
            <a:endParaRPr lang="en-US"/>
          </a:p>
        </p:txBody>
      </p:sp>
    </p:spTree>
    <p:extLst>
      <p:ext uri="{BB962C8B-B14F-4D97-AF65-F5344CB8AC3E}">
        <p14:creationId xmlns:p14="http://schemas.microsoft.com/office/powerpoint/2010/main" val="1580538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48D8733C-6F33-1845-83ED-C4D3154AC2C5}" type="slidenum">
              <a:rPr lang="en-US"/>
              <a:pPr/>
              <a:t>‹#›</a:t>
            </a:fld>
            <a:endParaRPr lang="en-US"/>
          </a:p>
        </p:txBody>
      </p:sp>
    </p:spTree>
    <p:extLst>
      <p:ext uri="{BB962C8B-B14F-4D97-AF65-F5344CB8AC3E}">
        <p14:creationId xmlns:p14="http://schemas.microsoft.com/office/powerpoint/2010/main" val="2049292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D0910BD7-6123-D943-9335-4D22F900479E}" type="slidenum">
              <a:rPr lang="en-US"/>
              <a:pPr/>
              <a:t>‹#›</a:t>
            </a:fld>
            <a:endParaRPr lang="en-US"/>
          </a:p>
        </p:txBody>
      </p:sp>
    </p:spTree>
    <p:extLst>
      <p:ext uri="{BB962C8B-B14F-4D97-AF65-F5344CB8AC3E}">
        <p14:creationId xmlns:p14="http://schemas.microsoft.com/office/powerpoint/2010/main" val="1754988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fld id="{D903E0D9-9CC3-7E48-9F39-31D5B2C9799B}" type="slidenum">
              <a:rPr lang="en-US"/>
              <a:pPr/>
              <a:t>‹#›</a:t>
            </a:fld>
            <a:endParaRPr lang="en-US"/>
          </a:p>
        </p:txBody>
      </p:sp>
    </p:spTree>
    <p:extLst>
      <p:ext uri="{BB962C8B-B14F-4D97-AF65-F5344CB8AC3E}">
        <p14:creationId xmlns:p14="http://schemas.microsoft.com/office/powerpoint/2010/main" val="4184864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fld id="{57404C24-7009-C44E-87E0-E7D8225251B8}" type="slidenum">
              <a:rPr lang="en-US"/>
              <a:pPr/>
              <a:t>‹#›</a:t>
            </a:fld>
            <a:endParaRPr lang="en-US"/>
          </a:p>
        </p:txBody>
      </p:sp>
    </p:spTree>
    <p:extLst>
      <p:ext uri="{BB962C8B-B14F-4D97-AF65-F5344CB8AC3E}">
        <p14:creationId xmlns:p14="http://schemas.microsoft.com/office/powerpoint/2010/main" val="1867944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fld id="{8B8FBE2E-ED01-6040-97CA-B7BFEFACAF27}" type="slidenum">
              <a:rPr lang="en-US"/>
              <a:pPr/>
              <a:t>‹#›</a:t>
            </a:fld>
            <a:endParaRPr lang="en-US"/>
          </a:p>
        </p:txBody>
      </p:sp>
    </p:spTree>
    <p:extLst>
      <p:ext uri="{BB962C8B-B14F-4D97-AF65-F5344CB8AC3E}">
        <p14:creationId xmlns:p14="http://schemas.microsoft.com/office/powerpoint/2010/main" val="432664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fld id="{0B1FC8F1-34AE-E94A-ACED-A39FD101A33C}" type="slidenum">
              <a:rPr lang="en-US"/>
              <a:pPr/>
              <a:t>‹#›</a:t>
            </a:fld>
            <a:endParaRPr lang="en-US"/>
          </a:p>
        </p:txBody>
      </p:sp>
    </p:spTree>
    <p:extLst>
      <p:ext uri="{BB962C8B-B14F-4D97-AF65-F5344CB8AC3E}">
        <p14:creationId xmlns:p14="http://schemas.microsoft.com/office/powerpoint/2010/main" val="41460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A23DDF1-48CD-174F-BB2F-91E38871BB57}" type="slidenum">
              <a:rPr lang="en-US"/>
              <a:pPr/>
              <a:t>‹#›</a:t>
            </a:fld>
            <a:endParaRPr lang="en-US"/>
          </a:p>
        </p:txBody>
      </p:sp>
    </p:spTree>
    <p:extLst>
      <p:ext uri="{BB962C8B-B14F-4D97-AF65-F5344CB8AC3E}">
        <p14:creationId xmlns:p14="http://schemas.microsoft.com/office/powerpoint/2010/main" val="1045986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fld id="{D548BBC0-A04D-7149-8972-E59F69B03E37}" type="slidenum">
              <a:rPr lang="en-US"/>
              <a:pPr/>
              <a:t>‹#›</a:t>
            </a:fld>
            <a:endParaRPr lang="en-US"/>
          </a:p>
        </p:txBody>
      </p:sp>
    </p:spTree>
    <p:extLst>
      <p:ext uri="{BB962C8B-B14F-4D97-AF65-F5344CB8AC3E}">
        <p14:creationId xmlns:p14="http://schemas.microsoft.com/office/powerpoint/2010/main" val="217640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fld id="{87670431-3F91-5241-AF51-A251685BC965}" type="slidenum">
              <a:rPr lang="en-US"/>
              <a:pPr/>
              <a:t>‹#›</a:t>
            </a:fld>
            <a:endParaRPr lang="en-US"/>
          </a:p>
        </p:txBody>
      </p:sp>
    </p:spTree>
    <p:extLst>
      <p:ext uri="{BB962C8B-B14F-4D97-AF65-F5344CB8AC3E}">
        <p14:creationId xmlns:p14="http://schemas.microsoft.com/office/powerpoint/2010/main" val="2838873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854D2B3E-4E07-8B4B-B6D9-E47800589D14}" type="slidenum">
              <a:rPr lang="en-US"/>
              <a:pPr/>
              <a:t>‹#›</a:t>
            </a:fld>
            <a:endParaRPr lang="en-US"/>
          </a:p>
        </p:txBody>
      </p:sp>
    </p:spTree>
    <p:extLst>
      <p:ext uri="{BB962C8B-B14F-4D97-AF65-F5344CB8AC3E}">
        <p14:creationId xmlns:p14="http://schemas.microsoft.com/office/powerpoint/2010/main" val="1563571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5F79177B-192C-BB4B-BB1A-8418C87E0D0E}" type="slidenum">
              <a:rPr lang="en-US"/>
              <a:pPr/>
              <a:t>‹#›</a:t>
            </a:fld>
            <a:endParaRPr lang="en-US"/>
          </a:p>
        </p:txBody>
      </p:sp>
    </p:spTree>
    <p:extLst>
      <p:ext uri="{BB962C8B-B14F-4D97-AF65-F5344CB8AC3E}">
        <p14:creationId xmlns:p14="http://schemas.microsoft.com/office/powerpoint/2010/main" val="318074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F08B24-9ABC-5F4F-AD14-9DE41C13F187}" type="slidenum">
              <a:rPr lang="zh-CN" altLang="en-US"/>
              <a:pPr/>
              <a:t>‹#›</a:t>
            </a:fld>
            <a:endParaRPr lang="en-US" altLang="zh-CN"/>
          </a:p>
        </p:txBody>
      </p:sp>
    </p:spTree>
    <p:extLst>
      <p:ext uri="{BB962C8B-B14F-4D97-AF65-F5344CB8AC3E}">
        <p14:creationId xmlns:p14="http://schemas.microsoft.com/office/powerpoint/2010/main" val="2372079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B0FC688-34AF-B34E-9949-B222BC0C84D3}" type="slidenum">
              <a:rPr lang="zh-CN" altLang="en-US"/>
              <a:pPr/>
              <a:t>‹#›</a:t>
            </a:fld>
            <a:endParaRPr lang="en-US" altLang="zh-CN"/>
          </a:p>
        </p:txBody>
      </p:sp>
    </p:spTree>
    <p:extLst>
      <p:ext uri="{BB962C8B-B14F-4D97-AF65-F5344CB8AC3E}">
        <p14:creationId xmlns:p14="http://schemas.microsoft.com/office/powerpoint/2010/main" val="4274428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1E5BAF-9AAD-C545-A94F-CF03EB704BBA}" type="slidenum">
              <a:rPr lang="zh-CN" altLang="en-US"/>
              <a:pPr/>
              <a:t>‹#›</a:t>
            </a:fld>
            <a:endParaRPr lang="en-US" altLang="zh-CN"/>
          </a:p>
        </p:txBody>
      </p:sp>
    </p:spTree>
    <p:extLst>
      <p:ext uri="{BB962C8B-B14F-4D97-AF65-F5344CB8AC3E}">
        <p14:creationId xmlns:p14="http://schemas.microsoft.com/office/powerpoint/2010/main" val="3522348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394E688-0851-D04B-939E-6AA6AB2644A9}" type="slidenum">
              <a:rPr lang="zh-CN" altLang="en-US"/>
              <a:pPr/>
              <a:t>‹#›</a:t>
            </a:fld>
            <a:endParaRPr lang="en-US" altLang="zh-CN"/>
          </a:p>
        </p:txBody>
      </p:sp>
    </p:spTree>
    <p:extLst>
      <p:ext uri="{BB962C8B-B14F-4D97-AF65-F5344CB8AC3E}">
        <p14:creationId xmlns:p14="http://schemas.microsoft.com/office/powerpoint/2010/main" val="2473911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B1E24526-0B69-B04B-B228-F0755A36CC83}" type="slidenum">
              <a:rPr lang="zh-CN" altLang="en-US"/>
              <a:pPr/>
              <a:t>‹#›</a:t>
            </a:fld>
            <a:endParaRPr lang="en-US" altLang="zh-CN"/>
          </a:p>
        </p:txBody>
      </p:sp>
    </p:spTree>
    <p:extLst>
      <p:ext uri="{BB962C8B-B14F-4D97-AF65-F5344CB8AC3E}">
        <p14:creationId xmlns:p14="http://schemas.microsoft.com/office/powerpoint/2010/main" val="1150740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B56903C3-B569-2343-9F86-A8FE4FBFFEFE}" type="slidenum">
              <a:rPr lang="zh-CN" altLang="en-US"/>
              <a:pPr/>
              <a:t>‹#›</a:t>
            </a:fld>
            <a:endParaRPr lang="en-US" altLang="zh-CN"/>
          </a:p>
        </p:txBody>
      </p:sp>
    </p:spTree>
    <p:extLst>
      <p:ext uri="{BB962C8B-B14F-4D97-AF65-F5344CB8AC3E}">
        <p14:creationId xmlns:p14="http://schemas.microsoft.com/office/powerpoint/2010/main" val="209842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527958-7954-2A4A-A5D4-30549A3BAF6E}" type="slidenum">
              <a:rPr lang="en-US"/>
              <a:pPr/>
              <a:t>‹#›</a:t>
            </a:fld>
            <a:endParaRPr lang="en-US"/>
          </a:p>
        </p:txBody>
      </p:sp>
    </p:spTree>
    <p:extLst>
      <p:ext uri="{BB962C8B-B14F-4D97-AF65-F5344CB8AC3E}">
        <p14:creationId xmlns:p14="http://schemas.microsoft.com/office/powerpoint/2010/main" val="247446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AF217A4A-933D-8F42-8F9B-C5BACB42DEB9}" type="slidenum">
              <a:rPr lang="zh-CN" altLang="en-US"/>
              <a:pPr/>
              <a:t>‹#›</a:t>
            </a:fld>
            <a:endParaRPr lang="en-US" altLang="zh-CN"/>
          </a:p>
        </p:txBody>
      </p:sp>
    </p:spTree>
    <p:extLst>
      <p:ext uri="{BB962C8B-B14F-4D97-AF65-F5344CB8AC3E}">
        <p14:creationId xmlns:p14="http://schemas.microsoft.com/office/powerpoint/2010/main" val="1647395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298D1E74-1393-4C44-B2AF-72108CD67C23}" type="slidenum">
              <a:rPr lang="zh-CN" altLang="en-US"/>
              <a:pPr/>
              <a:t>‹#›</a:t>
            </a:fld>
            <a:endParaRPr lang="en-US" altLang="zh-CN"/>
          </a:p>
        </p:txBody>
      </p:sp>
    </p:spTree>
    <p:extLst>
      <p:ext uri="{BB962C8B-B14F-4D97-AF65-F5344CB8AC3E}">
        <p14:creationId xmlns:p14="http://schemas.microsoft.com/office/powerpoint/2010/main" val="3945354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9A94807-E1D1-0347-91D7-F03968477529}" type="slidenum">
              <a:rPr lang="zh-CN" altLang="en-US"/>
              <a:pPr/>
              <a:t>‹#›</a:t>
            </a:fld>
            <a:endParaRPr lang="en-US" altLang="zh-CN"/>
          </a:p>
        </p:txBody>
      </p:sp>
    </p:spTree>
    <p:extLst>
      <p:ext uri="{BB962C8B-B14F-4D97-AF65-F5344CB8AC3E}">
        <p14:creationId xmlns:p14="http://schemas.microsoft.com/office/powerpoint/2010/main" val="1019600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44B0AE-7090-854C-90E7-C105634BFE05}" type="slidenum">
              <a:rPr lang="zh-CN" altLang="en-US"/>
              <a:pPr/>
              <a:t>‹#›</a:t>
            </a:fld>
            <a:endParaRPr lang="en-US" altLang="zh-CN"/>
          </a:p>
        </p:txBody>
      </p:sp>
    </p:spTree>
    <p:extLst>
      <p:ext uri="{BB962C8B-B14F-4D97-AF65-F5344CB8AC3E}">
        <p14:creationId xmlns:p14="http://schemas.microsoft.com/office/powerpoint/2010/main" val="207465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CEDC68-1AAE-DA42-81AC-E5FEB9E40F45}" type="slidenum">
              <a:rPr lang="zh-CN" altLang="en-US"/>
              <a:pPr/>
              <a:t>‹#›</a:t>
            </a:fld>
            <a:endParaRPr lang="en-US" altLang="zh-CN"/>
          </a:p>
        </p:txBody>
      </p:sp>
    </p:spTree>
    <p:extLst>
      <p:ext uri="{BB962C8B-B14F-4D97-AF65-F5344CB8AC3E}">
        <p14:creationId xmlns:p14="http://schemas.microsoft.com/office/powerpoint/2010/main" val="2599222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57561309"/>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46448633"/>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040891823"/>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5523765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6348174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8FD9EE3-F3A9-D54F-9020-FD79D7F9A5B1}" type="slidenum">
              <a:rPr lang="en-US"/>
              <a:pPr/>
              <a:t>‹#›</a:t>
            </a:fld>
            <a:endParaRPr lang="en-US"/>
          </a:p>
        </p:txBody>
      </p:sp>
    </p:spTree>
    <p:extLst>
      <p:ext uri="{BB962C8B-B14F-4D97-AF65-F5344CB8AC3E}">
        <p14:creationId xmlns:p14="http://schemas.microsoft.com/office/powerpoint/2010/main" val="3233761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01153552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1644415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246033114"/>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53255368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73237377"/>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60030921"/>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FF02F86-F0D1-D148-8E71-029D43C64BA0}" type="slidenum">
              <a:rPr lang="en-US"/>
              <a:pPr/>
              <a:t>‹#›</a:t>
            </a:fld>
            <a:endParaRPr lang="en-US"/>
          </a:p>
        </p:txBody>
      </p:sp>
    </p:spTree>
    <p:extLst>
      <p:ext uri="{BB962C8B-B14F-4D97-AF65-F5344CB8AC3E}">
        <p14:creationId xmlns:p14="http://schemas.microsoft.com/office/powerpoint/2010/main" val="2850207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E70F8E9B-E471-F446-B2DA-B18EF30943BB}" type="slidenum">
              <a:rPr lang="en-US"/>
              <a:pPr/>
              <a:t>‹#›</a:t>
            </a:fld>
            <a:endParaRPr lang="en-US"/>
          </a:p>
        </p:txBody>
      </p:sp>
    </p:spTree>
    <p:extLst>
      <p:ext uri="{BB962C8B-B14F-4D97-AF65-F5344CB8AC3E}">
        <p14:creationId xmlns:p14="http://schemas.microsoft.com/office/powerpoint/2010/main" val="39728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8E3684AA-747A-F34E-9AB6-A8F75F43F76E}" type="slidenum">
              <a:rPr lang="en-US"/>
              <a:pPr/>
              <a:t>‹#›</a:t>
            </a:fld>
            <a:endParaRPr lang="en-US"/>
          </a:p>
        </p:txBody>
      </p:sp>
    </p:spTree>
    <p:extLst>
      <p:ext uri="{BB962C8B-B14F-4D97-AF65-F5344CB8AC3E}">
        <p14:creationId xmlns:p14="http://schemas.microsoft.com/office/powerpoint/2010/main" val="3250212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3B81A6F9-A58C-4544-AE01-883D7FB34475}" type="slidenum">
              <a:rPr lang="en-US"/>
              <a:pPr/>
              <a:t>‹#›</a:t>
            </a:fld>
            <a:endParaRPr lang="en-US"/>
          </a:p>
        </p:txBody>
      </p:sp>
    </p:spTree>
    <p:extLst>
      <p:ext uri="{BB962C8B-B14F-4D97-AF65-F5344CB8AC3E}">
        <p14:creationId xmlns:p14="http://schemas.microsoft.com/office/powerpoint/2010/main" val="17681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BB6582F-1D68-274E-8B55-B11F274C4B15}" type="slidenum">
              <a:rPr lang="en-US"/>
              <a:pPr/>
              <a:t>‹#›</a:t>
            </a:fld>
            <a:endParaRPr lang="en-US"/>
          </a:p>
        </p:txBody>
      </p:sp>
    </p:spTree>
    <p:extLst>
      <p:ext uri="{BB962C8B-B14F-4D97-AF65-F5344CB8AC3E}">
        <p14:creationId xmlns:p14="http://schemas.microsoft.com/office/powerpoint/2010/main" val="1730309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E6CB433B-B211-5F48-A3A6-93DF062A72F1}" type="slidenum">
              <a:rPr lang="en-US"/>
              <a:pPr/>
              <a:t>‹#›</a:t>
            </a:fld>
            <a:endParaRPr lang="en-US"/>
          </a:p>
        </p:txBody>
      </p:sp>
    </p:spTree>
    <p:extLst>
      <p:ext uri="{BB962C8B-B14F-4D97-AF65-F5344CB8AC3E}">
        <p14:creationId xmlns:p14="http://schemas.microsoft.com/office/powerpoint/2010/main" val="4167193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BAD18714-DCC4-A54E-8617-E59C8BC596C1}" type="slidenum">
              <a:rPr lang="en-US"/>
              <a:pPr/>
              <a:t>‹#›</a:t>
            </a:fld>
            <a:endParaRPr lang="en-US"/>
          </a:p>
        </p:txBody>
      </p:sp>
    </p:spTree>
    <p:extLst>
      <p:ext uri="{BB962C8B-B14F-4D97-AF65-F5344CB8AC3E}">
        <p14:creationId xmlns:p14="http://schemas.microsoft.com/office/powerpoint/2010/main" val="1941273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D9D389D7-8313-9248-AC3D-1CBCFB2AD466}" type="slidenum">
              <a:rPr lang="en-US"/>
              <a:pPr/>
              <a:t>‹#›</a:t>
            </a:fld>
            <a:endParaRPr lang="en-US"/>
          </a:p>
        </p:txBody>
      </p:sp>
    </p:spTree>
    <p:extLst>
      <p:ext uri="{BB962C8B-B14F-4D97-AF65-F5344CB8AC3E}">
        <p14:creationId xmlns:p14="http://schemas.microsoft.com/office/powerpoint/2010/main" val="1599401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8AE8EDFA-EF51-1244-9BDF-15D6EB397CF7}" type="slidenum">
              <a:rPr lang="en-US"/>
              <a:pPr/>
              <a:t>‹#›</a:t>
            </a:fld>
            <a:endParaRPr lang="en-US"/>
          </a:p>
        </p:txBody>
      </p:sp>
    </p:spTree>
    <p:extLst>
      <p:ext uri="{BB962C8B-B14F-4D97-AF65-F5344CB8AC3E}">
        <p14:creationId xmlns:p14="http://schemas.microsoft.com/office/powerpoint/2010/main" val="3564065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C2F44DCB-E444-6949-9F48-6DF817B198B3}" type="slidenum">
              <a:rPr lang="en-US"/>
              <a:pPr/>
              <a:t>‹#›</a:t>
            </a:fld>
            <a:endParaRPr lang="en-US"/>
          </a:p>
        </p:txBody>
      </p:sp>
    </p:spTree>
    <p:extLst>
      <p:ext uri="{BB962C8B-B14F-4D97-AF65-F5344CB8AC3E}">
        <p14:creationId xmlns:p14="http://schemas.microsoft.com/office/powerpoint/2010/main" val="1326110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9D2D043-21EC-EB4B-9CB2-15CA99403EDC}" type="slidenum">
              <a:rPr lang="en-US"/>
              <a:pPr/>
              <a:t>‹#›</a:t>
            </a:fld>
            <a:endParaRPr lang="en-US"/>
          </a:p>
        </p:txBody>
      </p:sp>
    </p:spTree>
    <p:extLst>
      <p:ext uri="{BB962C8B-B14F-4D97-AF65-F5344CB8AC3E}">
        <p14:creationId xmlns:p14="http://schemas.microsoft.com/office/powerpoint/2010/main" val="1071222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0164CA6-8770-BF4D-898A-B43DDFF46069}" type="slidenum">
              <a:rPr lang="en-US"/>
              <a:pPr/>
              <a:t>‹#›</a:t>
            </a:fld>
            <a:endParaRPr lang="en-US"/>
          </a:p>
        </p:txBody>
      </p:sp>
    </p:spTree>
    <p:extLst>
      <p:ext uri="{BB962C8B-B14F-4D97-AF65-F5344CB8AC3E}">
        <p14:creationId xmlns:p14="http://schemas.microsoft.com/office/powerpoint/2010/main" val="233911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18E2EB6-E41C-8B4A-B31E-4BACFA89A6BF}" type="slidenum">
              <a:rPr lang="en-US"/>
              <a:pPr/>
              <a:t>‹#›</a:t>
            </a:fld>
            <a:endParaRPr lang="en-US"/>
          </a:p>
        </p:txBody>
      </p:sp>
    </p:spTree>
    <p:extLst>
      <p:ext uri="{BB962C8B-B14F-4D97-AF65-F5344CB8AC3E}">
        <p14:creationId xmlns:p14="http://schemas.microsoft.com/office/powerpoint/2010/main" val="398503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E63491F-62DD-0B48-85FA-2132323E510E}" type="slidenum">
              <a:rPr lang="en-US"/>
              <a:pPr/>
              <a:t>‹#›</a:t>
            </a:fld>
            <a:endParaRPr lang="en-US"/>
          </a:p>
        </p:txBody>
      </p:sp>
    </p:spTree>
    <p:extLst>
      <p:ext uri="{BB962C8B-B14F-4D97-AF65-F5344CB8AC3E}">
        <p14:creationId xmlns:p14="http://schemas.microsoft.com/office/powerpoint/2010/main" val="70252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F32C59F-05FE-904B-8247-2E617369B003}" type="slidenum">
              <a:rPr lang="en-US"/>
              <a:pPr/>
              <a:t>‹#›</a:t>
            </a:fld>
            <a:endParaRPr lang="en-US"/>
          </a:p>
        </p:txBody>
      </p:sp>
    </p:spTree>
    <p:extLst>
      <p:ext uri="{BB962C8B-B14F-4D97-AF65-F5344CB8AC3E}">
        <p14:creationId xmlns:p14="http://schemas.microsoft.com/office/powerpoint/2010/main" val="189762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BDA689-A001-4345-BB3A-88F5E096EB51}" type="slidenum">
              <a:rPr lang="en-US"/>
              <a:pPr/>
              <a:t>‹#›</a:t>
            </a:fld>
            <a:endParaRPr lang="en-US"/>
          </a:p>
        </p:txBody>
      </p:sp>
    </p:spTree>
    <p:extLst>
      <p:ext uri="{BB962C8B-B14F-4D97-AF65-F5344CB8AC3E}">
        <p14:creationId xmlns:p14="http://schemas.microsoft.com/office/powerpoint/2010/main" val="8621222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6.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988BF9EC-F067-AF4B-BAFD-F90819CFD8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S PGothic" charset="0"/>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MS PGothic" charset="0"/>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MS PGothic" charset="0"/>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MS PGothic" charset="0"/>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charset="0"/>
          <a:ea typeface="MS PGothic" charset="0"/>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Verdana"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DDDDDD"/>
            </a:outerShdw>
          </a:effectLst>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DDDDDD"/>
            </a:outerShdw>
          </a:effectLst>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DDDDDD"/>
            </a:outerShdw>
          </a:effectLst>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21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2" charset="0"/>
                <a:ea typeface="+mn-ea"/>
                <a:cs typeface="+mn-cs"/>
              </a:defRPr>
            </a:lvl1pPr>
          </a:lstStyle>
          <a:p>
            <a:pPr>
              <a:defRPr/>
            </a:pPr>
            <a:endParaRPr lang="en-US"/>
          </a:p>
        </p:txBody>
      </p:sp>
      <p:sp>
        <p:nvSpPr>
          <p:cNvPr id="9421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2" charset="0"/>
                <a:ea typeface="+mn-ea"/>
                <a:cs typeface="+mn-cs"/>
              </a:defRPr>
            </a:lvl1pPr>
          </a:lstStyle>
          <a:p>
            <a:pPr>
              <a:defRPr/>
            </a:pPr>
            <a:endParaRPr lang="en-US"/>
          </a:p>
        </p:txBody>
      </p:sp>
      <p:sp>
        <p:nvSpPr>
          <p:cNvPr id="9421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52F5DB3-FF22-5A45-A297-FF356B8C817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mj-lt"/>
          <a:ea typeface="MS PGothic" charset="0"/>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pitchFamily="-112" charset="0"/>
          <a:ea typeface="MS PGothic" charset="0"/>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pitchFamily="-112" charset="0"/>
          <a:ea typeface="MS PGothic" charset="0"/>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pitchFamily="-112" charset="0"/>
          <a:ea typeface="MS PGothic" charset="0"/>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DDDDDD"/>
            </a:outerShdw>
          </a:effectLst>
          <a:latin typeface="Verdana" pitchFamily="-112" charset="0"/>
          <a:ea typeface="MS PGothic" charset="0"/>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Verdana" pitchFamily="-112"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Verdana" pitchFamily="-112"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Verdana" pitchFamily="-112"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Verdana" pitchFamily="-112"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DDDDDD"/>
            </a:outerShdw>
          </a:effectLst>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DDDDDD"/>
            </a:outerShdw>
          </a:effectLst>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DDDDDD"/>
            </a:outerShdw>
          </a:effectLst>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DDDDDD"/>
            </a:outerShdw>
          </a:effectLst>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DDDDDD"/>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66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solidFill>
                <a:srgbClr val="003300"/>
              </a:solidFill>
            </a:endParaRPr>
          </a:p>
        </p:txBody>
      </p:sp>
      <p:sp>
        <p:nvSpPr>
          <p:cNvPr id="26628" name="Rectangle 4" descr="mutegras"/>
          <p:cNvSpPr>
            <a:spLocks noChangeArrowheads="1"/>
          </p:cNvSpPr>
          <p:nvPr/>
        </p:nvSpPr>
        <p:spPr bwMode="ltGray">
          <a:xfrm>
            <a:off x="0" y="0"/>
            <a:ext cx="9144000" cy="15240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solidFill>
                <a:srgbClr val="003300"/>
              </a:solidFill>
            </a:endParaRPr>
          </a:p>
        </p:txBody>
      </p:sp>
      <p:sp>
        <p:nvSpPr>
          <p:cNvPr id="26629" name="Rectangle 5" descr="mutegras"/>
          <p:cNvSpPr>
            <a:spLocks noChangeArrowheads="1"/>
          </p:cNvSpPr>
          <p:nvPr/>
        </p:nvSpPr>
        <p:spPr bwMode="ltGray">
          <a:xfrm>
            <a:off x="0" y="6553200"/>
            <a:ext cx="9144000" cy="3048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solidFill>
                <a:srgbClr val="003300"/>
              </a:solidFill>
            </a:endParaRPr>
          </a:p>
        </p:txBody>
      </p:sp>
      <p:sp>
        <p:nvSpPr>
          <p:cNvPr id="266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solidFill>
                <a:srgbClr val="003300"/>
              </a:solidFill>
            </a:endParaRPr>
          </a:p>
        </p:txBody>
      </p:sp>
      <p:sp>
        <p:nvSpPr>
          <p:cNvPr id="9216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17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pitchFamily="-112" charset="0"/>
                <a:ea typeface="+mn-ea"/>
                <a:cs typeface="+mn-cs"/>
              </a:defRPr>
            </a:lvl1pPr>
          </a:lstStyle>
          <a:p>
            <a:pPr>
              <a:defRPr/>
            </a:pPr>
            <a:endParaRPr lang="en-US"/>
          </a:p>
        </p:txBody>
      </p:sp>
      <p:sp>
        <p:nvSpPr>
          <p:cNvPr id="9217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pitchFamily="-112" charset="0"/>
                <a:ea typeface="+mn-ea"/>
                <a:cs typeface="+mn-cs"/>
              </a:defRPr>
            </a:lvl1pPr>
          </a:lstStyle>
          <a:p>
            <a:pPr>
              <a:defRPr/>
            </a:pPr>
            <a:endParaRPr lang="en-US"/>
          </a:p>
        </p:txBody>
      </p:sp>
      <p:sp>
        <p:nvSpPr>
          <p:cNvPr id="9217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003300"/>
                </a:solidFill>
              </a:defRPr>
            </a:lvl1pPr>
          </a:lstStyle>
          <a:p>
            <a:fld id="{2B1C64F8-7F54-364C-8F22-3559C7C6E67F}" type="slidenum">
              <a:rPr lang="en-US"/>
              <a:pPr/>
              <a:t>‹#›</a:t>
            </a:fld>
            <a:endParaRPr lang="en-US"/>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S PGothic" charset="0"/>
          <a:cs typeface="MS PGothic" charset="0"/>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MS PGothic" charset="0"/>
          <a:cs typeface="MS PGothic"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MS PGothic" charset="0"/>
          <a:cs typeface="MS PGothic"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MS PGothic" charset="0"/>
          <a:cs typeface="MS PGothic"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MS PGothic" charset="0"/>
          <a:cs typeface="MS PGothic" charset="0"/>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charset="0"/>
          <a:cs typeface="Geneva"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charset="0"/>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23"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33124"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33125"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33126"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27"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9216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33129"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217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mn-lt"/>
                <a:ea typeface="+mn-ea"/>
                <a:cs typeface="+mn-cs"/>
              </a:defRPr>
            </a:lvl1pPr>
          </a:lstStyle>
          <a:p>
            <a:pPr>
              <a:defRPr/>
            </a:pPr>
            <a:endParaRPr lang="en-US"/>
          </a:p>
        </p:txBody>
      </p:sp>
      <p:sp>
        <p:nvSpPr>
          <p:cNvPr id="9217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mn-lt"/>
                <a:ea typeface="+mn-ea"/>
                <a:cs typeface="+mn-cs"/>
              </a:defRPr>
            </a:lvl1pPr>
          </a:lstStyle>
          <a:p>
            <a:pPr>
              <a:defRPr/>
            </a:pPr>
            <a:endParaRPr lang="en-US"/>
          </a:p>
        </p:txBody>
      </p:sp>
      <p:sp>
        <p:nvSpPr>
          <p:cNvPr id="9217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003300"/>
                </a:solidFill>
              </a:defRPr>
            </a:lvl1pPr>
          </a:lstStyle>
          <a:p>
            <a:fld id="{51FA0016-03DA-874C-8CF7-30BEEC6F4E9F}"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charset="0"/>
          <a:ea typeface="宋体" charset="0"/>
          <a:cs typeface="宋体" charset="0"/>
        </a:defRPr>
      </a:lvl2pPr>
      <a:lvl3pPr algn="l" rtl="0" fontAlgn="base">
        <a:spcBef>
          <a:spcPct val="0"/>
        </a:spcBef>
        <a:spcAft>
          <a:spcPct val="0"/>
        </a:spcAft>
        <a:defRPr sz="4400" i="1">
          <a:solidFill>
            <a:schemeClr val="tx2"/>
          </a:solidFill>
          <a:latin typeface="Times New Roman" charset="0"/>
          <a:ea typeface="宋体" charset="0"/>
          <a:cs typeface="宋体" charset="0"/>
        </a:defRPr>
      </a:lvl3pPr>
      <a:lvl4pPr algn="l" rtl="0" fontAlgn="base">
        <a:spcBef>
          <a:spcPct val="0"/>
        </a:spcBef>
        <a:spcAft>
          <a:spcPct val="0"/>
        </a:spcAft>
        <a:defRPr sz="4400" i="1">
          <a:solidFill>
            <a:schemeClr val="tx2"/>
          </a:solidFill>
          <a:latin typeface="Times New Roman" charset="0"/>
          <a:ea typeface="宋体" charset="0"/>
          <a:cs typeface="宋体" charset="0"/>
        </a:defRPr>
      </a:lvl4pPr>
      <a:lvl5pPr algn="l" rtl="0" fontAlgn="base">
        <a:spcBef>
          <a:spcPct val="0"/>
        </a:spcBef>
        <a:spcAft>
          <a:spcPct val="0"/>
        </a:spcAft>
        <a:defRPr sz="4400" i="1">
          <a:solidFill>
            <a:schemeClr val="tx2"/>
          </a:solidFill>
          <a:latin typeface="Times New Roman" charset="0"/>
          <a:ea typeface="宋体" charset="0"/>
          <a:cs typeface="宋体" charset="0"/>
        </a:defRPr>
      </a:lvl5pPr>
      <a:lvl6pPr marL="457200" algn="l" rtl="0" fontAlgn="base">
        <a:spcBef>
          <a:spcPct val="0"/>
        </a:spcBef>
        <a:spcAft>
          <a:spcPct val="0"/>
        </a:spcAft>
        <a:defRPr sz="4400" i="1">
          <a:solidFill>
            <a:schemeClr val="tx2"/>
          </a:solidFill>
          <a:latin typeface="Times New Roman" charset="0"/>
          <a:ea typeface="宋体" charset="0"/>
          <a:cs typeface="宋体" charset="0"/>
        </a:defRPr>
      </a:lvl6pPr>
      <a:lvl7pPr marL="914400" algn="l" rtl="0" fontAlgn="base">
        <a:spcBef>
          <a:spcPct val="0"/>
        </a:spcBef>
        <a:spcAft>
          <a:spcPct val="0"/>
        </a:spcAft>
        <a:defRPr sz="4400" i="1">
          <a:solidFill>
            <a:schemeClr val="tx2"/>
          </a:solidFill>
          <a:latin typeface="Times New Roman" charset="0"/>
          <a:ea typeface="宋体" charset="0"/>
          <a:cs typeface="宋体" charset="0"/>
        </a:defRPr>
      </a:lvl7pPr>
      <a:lvl8pPr marL="1371600" algn="l" rtl="0" fontAlgn="base">
        <a:spcBef>
          <a:spcPct val="0"/>
        </a:spcBef>
        <a:spcAft>
          <a:spcPct val="0"/>
        </a:spcAft>
        <a:defRPr sz="4400" i="1">
          <a:solidFill>
            <a:schemeClr val="tx2"/>
          </a:solidFill>
          <a:latin typeface="Times New Roman" charset="0"/>
          <a:ea typeface="宋体" charset="0"/>
          <a:cs typeface="宋体" charset="0"/>
        </a:defRPr>
      </a:lvl8pPr>
      <a:lvl9pPr marL="1828800" algn="l" rtl="0" fontAlgn="base">
        <a:spcBef>
          <a:spcPct val="0"/>
        </a:spcBef>
        <a:spcAft>
          <a:spcPct val="0"/>
        </a:spcAft>
        <a:defRPr sz="4400" i="1">
          <a:solidFill>
            <a:schemeClr val="tx2"/>
          </a:solidFill>
          <a:latin typeface="Times New Roman" charset="0"/>
          <a:ea typeface="宋体" charset="0"/>
          <a:cs typeface="宋体"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614006528"/>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79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S PGothic"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fld id="{1356DC06-D135-8541-95BD-7C882F18835B}" type="slidenum">
              <a:rPr lang="en-US" smtClean="0">
                <a:ea typeface="ＭＳ Ｐゴシック" charset="0"/>
              </a:rPr>
              <a:pPr/>
              <a:t>‹#›</a:t>
            </a:fld>
            <a:endParaRPr lang="en-US" smtClean="0">
              <a:ea typeface="ＭＳ Ｐゴシック" charset="0"/>
            </a:endParaRPr>
          </a:p>
        </p:txBody>
      </p:sp>
    </p:spTree>
    <p:extLst>
      <p:ext uri="{BB962C8B-B14F-4D97-AF65-F5344CB8AC3E}">
        <p14:creationId xmlns:p14="http://schemas.microsoft.com/office/powerpoint/2010/main" val="68557842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4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026" descr="torah-001_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WordArt 1027"/>
          <p:cNvSpPr>
            <a:spLocks noChangeArrowheads="1" noChangeShapeType="1" noTextEdit="1"/>
          </p:cNvSpPr>
          <p:nvPr/>
        </p:nvSpPr>
        <p:spPr bwMode="auto">
          <a:xfrm rot="-1711157">
            <a:off x="609600" y="3048000"/>
            <a:ext cx="7812088" cy="1616075"/>
          </a:xfrm>
          <a:prstGeom prst="rect">
            <a:avLst/>
          </a:prstGeom>
        </p:spPr>
        <p:txBody>
          <a:bodyPr wrap="none" fromWordArt="1">
            <a:prstTxWarp prst="textPlain">
              <a:avLst>
                <a:gd name="adj" fmla="val 50000"/>
              </a:avLst>
            </a:prstTxWarp>
          </a:bodyPr>
          <a:lstStyle/>
          <a:p>
            <a:pPr algn="ctr"/>
            <a:r>
              <a:rPr lang="zh-TW" altLang="en-US" sz="3600" b="1" kern="10">
                <a:ln w="12700">
                  <a:solidFill>
                    <a:srgbClr val="000000"/>
                  </a:solidFill>
                  <a:round/>
                  <a:headEnd/>
                  <a:tailEnd/>
                </a:ln>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7880000" scaled="1"/>
                </a:gradFill>
                <a:effectLst>
                  <a:outerShdw blurRad="63500" dist="46662" dir="2115817" algn="ctr" rotWithShape="0">
                    <a:srgbClr val="9999FF">
                      <a:alpha val="74997"/>
                    </a:srgbClr>
                  </a:outerShdw>
                </a:effectLst>
                <a:latin typeface="Tahoma"/>
                <a:ea typeface="Tahoma"/>
                <a:cs typeface="Tahoma"/>
              </a:rPr>
              <a:t>律法的适用性</a:t>
            </a:r>
            <a:endParaRPr lang="en-US" sz="3600" b="1" kern="10">
              <a:ln w="12700">
                <a:solidFill>
                  <a:srgbClr val="000000"/>
                </a:solidFill>
                <a:round/>
                <a:headEnd/>
                <a:tailEnd/>
              </a:ln>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7880000" scaled="1"/>
              </a:gradFill>
              <a:effectLst>
                <a:outerShdw blurRad="63500" dist="46662" dir="2115817" algn="ctr" rotWithShape="0">
                  <a:srgbClr val="9999FF">
                    <a:alpha val="74997"/>
                  </a:srgbClr>
                </a:outerShdw>
              </a:effectLst>
              <a:latin typeface="Tahoma"/>
              <a:ea typeface="Tahoma"/>
              <a:cs typeface="Tahoma"/>
            </a:endParaRPr>
          </a:p>
        </p:txBody>
      </p:sp>
      <p:sp>
        <p:nvSpPr>
          <p:cNvPr id="4" name="Title 3"/>
          <p:cNvSpPr>
            <a:spLocks noGrp="1"/>
          </p:cNvSpPr>
          <p:nvPr>
            <p:ph type="title"/>
          </p:nvPr>
        </p:nvSpPr>
        <p:spPr>
          <a:xfrm>
            <a:off x="685800" y="-990600"/>
            <a:ext cx="7772400" cy="1143000"/>
          </a:xfrm>
        </p:spPr>
        <p:txBody>
          <a:bodyPr/>
          <a:lstStyle/>
          <a:p>
            <a:pPr>
              <a:defRPr/>
            </a:pPr>
            <a:r>
              <a:rPr lang="en-US">
                <a:latin typeface="Verdana" charset="0"/>
                <a:ea typeface="ＭＳ Ｐゴシック" charset="0"/>
                <a:cs typeface="ＭＳ Ｐゴシック" charset="0"/>
              </a:rPr>
              <a:t>Applying the Law</a:t>
            </a:r>
          </a:p>
        </p:txBody>
      </p:sp>
      <p:sp>
        <p:nvSpPr>
          <p:cNvPr id="6" name="Text Box 6"/>
          <p:cNvSpPr txBox="1">
            <a:spLocks noChangeArrowheads="1"/>
          </p:cNvSpPr>
          <p:nvPr/>
        </p:nvSpPr>
        <p:spPr bwMode="auto">
          <a:xfrm>
            <a:off x="1" y="6174059"/>
            <a:ext cx="9138534" cy="665006"/>
          </a:xfrm>
          <a:prstGeom prst="rect">
            <a:avLst/>
          </a:prstGeom>
          <a:solidFill>
            <a:srgbClr val="020104"/>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lang="en-GB" sz="2000" b="1" i="1" kern="0" dirty="0" smtClean="0">
                <a:solidFill>
                  <a:srgbClr val="FFFFFF"/>
                </a:solidFill>
                <a:effectLst>
                  <a:outerShdw blurRad="38100" dist="38100" dir="2700000" algn="tl">
                    <a:srgbClr val="000000"/>
                  </a:outerShdw>
                </a:effectLst>
                <a:cs typeface="Arial" charset="0"/>
              </a:rPr>
              <a:t>B</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ibleStudyDownloads.org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 calcmode="lin" valueType="num">
                                      <p:cBhvr>
                                        <p:cTn id="7" dur="500" fill="hold"/>
                                        <p:tgtEl>
                                          <p:spTgt spid="95235"/>
                                        </p:tgtEl>
                                        <p:attrNameLst>
                                          <p:attrName>ppt_w</p:attrName>
                                        </p:attrNameLst>
                                      </p:cBhvr>
                                      <p:tavLst>
                                        <p:tav tm="0">
                                          <p:val>
                                            <p:strVal val="4*#ppt_w"/>
                                          </p:val>
                                        </p:tav>
                                        <p:tav tm="100000">
                                          <p:val>
                                            <p:strVal val="#ppt_w"/>
                                          </p:val>
                                        </p:tav>
                                      </p:tavLst>
                                    </p:anim>
                                    <p:anim calcmode="lin" valueType="num">
                                      <p:cBhvr>
                                        <p:cTn id="8" dur="500" fill="hold"/>
                                        <p:tgtEl>
                                          <p:spTgt spid="9523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TORAH"/>
          <p:cNvPicPr>
            <a:picLocks noChangeAspect="1" noChangeArrowheads="1"/>
          </p:cNvPicPr>
          <p:nvPr/>
        </p:nvPicPr>
        <p:blipFill>
          <a:blip r:embed="rId3">
            <a:lum bright="38000" contrast="-3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Rectangle 2"/>
          <p:cNvSpPr>
            <a:spLocks noGrp="1" noChangeArrowheads="1"/>
          </p:cNvSpPr>
          <p:nvPr>
            <p:ph type="title"/>
          </p:nvPr>
        </p:nvSpPr>
        <p:spPr>
          <a:xfrm>
            <a:off x="685800" y="0"/>
            <a:ext cx="7772400" cy="1143000"/>
          </a:xfrm>
        </p:spPr>
        <p:txBody>
          <a:bodyPr/>
          <a:lstStyle/>
          <a:p>
            <a:pPr eaLnBrk="1" hangingPunct="1"/>
            <a:r>
              <a:rPr lang="zh-CN" altLang="en-US" sz="5400">
                <a:solidFill>
                  <a:schemeClr val="bg1"/>
                </a:solidFill>
                <a:latin typeface="Verdana" charset="0"/>
              </a:rPr>
              <a:t>爱的律法</a:t>
            </a:r>
          </a:p>
        </p:txBody>
      </p:sp>
      <p:sp>
        <p:nvSpPr>
          <p:cNvPr id="82947" name="Rectangle 3"/>
          <p:cNvSpPr>
            <a:spLocks noGrp="1" noChangeArrowheads="1"/>
          </p:cNvSpPr>
          <p:nvPr>
            <p:ph type="body" idx="1"/>
          </p:nvPr>
        </p:nvSpPr>
        <p:spPr/>
        <p:txBody>
          <a:bodyPr/>
          <a:lstStyle/>
          <a:p>
            <a:pPr eaLnBrk="1" hangingPunct="1"/>
            <a:r>
              <a:rPr lang="zh-CN" altLang="en-US" sz="2800">
                <a:solidFill>
                  <a:srgbClr val="BA00BA"/>
                </a:solidFill>
                <a:latin typeface="Tahoma" charset="0"/>
              </a:rPr>
              <a:t>太 </a:t>
            </a:r>
            <a:r>
              <a:rPr lang="en-US" altLang="zh-CN" sz="2800">
                <a:solidFill>
                  <a:srgbClr val="BA00BA"/>
                </a:solidFill>
                <a:latin typeface="Tahoma" charset="0"/>
              </a:rPr>
              <a:t>22:37-38 </a:t>
            </a:r>
            <a:r>
              <a:rPr lang="zh-CN" altLang="en-US" sz="2800">
                <a:latin typeface="Tahoma" charset="0"/>
                <a:ea typeface="宋体" charset="0"/>
                <a:cs typeface="宋体" charset="0"/>
              </a:rPr>
              <a:t>他回答：“你要全心、全性、全意爱主你的　神。这是最重要的第一条诫命。</a:t>
            </a:r>
          </a:p>
          <a:p>
            <a:pPr eaLnBrk="1" hangingPunct="1"/>
            <a:endParaRPr lang="zh-CN" altLang="en-US" sz="2800">
              <a:latin typeface="Tahoma" charset="0"/>
              <a:ea typeface="宋体" charset="0"/>
              <a:cs typeface="宋体" charset="0"/>
            </a:endParaRPr>
          </a:p>
          <a:p>
            <a:pPr eaLnBrk="1" hangingPunct="1"/>
            <a:r>
              <a:rPr lang="zh-CN" altLang="en-US" sz="2800">
                <a:solidFill>
                  <a:srgbClr val="990033"/>
                </a:solidFill>
                <a:latin typeface="Tahoma" charset="0"/>
              </a:rPr>
              <a:t>加 </a:t>
            </a:r>
            <a:r>
              <a:rPr lang="en-US" altLang="zh-CN" sz="2800">
                <a:solidFill>
                  <a:srgbClr val="990033"/>
                </a:solidFill>
                <a:latin typeface="Tahoma" charset="0"/>
              </a:rPr>
              <a:t>5:13-14 </a:t>
            </a:r>
            <a:r>
              <a:rPr lang="zh-CN" altLang="en-US" sz="2800">
                <a:latin typeface="Tahoma" charset="0"/>
                <a:ea typeface="宋体" charset="0"/>
                <a:cs typeface="宋体" charset="0"/>
              </a:rPr>
              <a:t>弟兄们，你们蒙召得了自由；只是不可把这自由当作放纵情欲的机会，总要凭着爱心互相服事。因为全部的律法，都在“爱人如己”这一句话里面成全了。</a:t>
            </a:r>
            <a:endParaRPr lang="en-US" altLang="zh-CN" sz="2800">
              <a:latin typeface="Tahoma" charset="0"/>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2B2BFF"/>
            </a:gs>
            <a:gs pos="100000">
              <a:srgbClr val="000088"/>
            </a:gs>
          </a:gsLst>
          <a:path path="shape">
            <a:fillToRect l="50000" t="50000" r="50000" b="50000"/>
          </a:path>
        </a:gra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1295400" y="304800"/>
            <a:ext cx="7620000" cy="2209800"/>
            <a:chOff x="816" y="576"/>
            <a:chExt cx="4800" cy="1392"/>
          </a:xfrm>
        </p:grpSpPr>
        <p:grpSp>
          <p:nvGrpSpPr>
            <p:cNvPr id="50195" name="Group 3"/>
            <p:cNvGrpSpPr>
              <a:grpSpLocks/>
            </p:cNvGrpSpPr>
            <p:nvPr/>
          </p:nvGrpSpPr>
          <p:grpSpPr bwMode="auto">
            <a:xfrm>
              <a:off x="816" y="576"/>
              <a:ext cx="2064" cy="1392"/>
              <a:chOff x="816" y="576"/>
              <a:chExt cx="2064" cy="1392"/>
            </a:xfrm>
          </p:grpSpPr>
          <p:sp>
            <p:nvSpPr>
              <p:cNvPr id="63492" name="Line 4"/>
              <p:cNvSpPr>
                <a:spLocks noChangeShapeType="1"/>
              </p:cNvSpPr>
              <p:nvPr/>
            </p:nvSpPr>
            <p:spPr bwMode="auto">
              <a:xfrm>
                <a:off x="816" y="576"/>
                <a:ext cx="0" cy="13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mn-cs"/>
                </a:endParaRPr>
              </a:p>
            </p:txBody>
          </p:sp>
          <p:sp>
            <p:nvSpPr>
              <p:cNvPr id="63493" name="Line 5"/>
              <p:cNvSpPr>
                <a:spLocks noChangeShapeType="1"/>
              </p:cNvSpPr>
              <p:nvPr/>
            </p:nvSpPr>
            <p:spPr bwMode="auto">
              <a:xfrm flipH="1">
                <a:off x="816" y="864"/>
                <a:ext cx="336"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mn-cs"/>
                </a:endParaRPr>
              </a:p>
            </p:txBody>
          </p:sp>
          <p:sp>
            <p:nvSpPr>
              <p:cNvPr id="63494" name="Line 6"/>
              <p:cNvSpPr>
                <a:spLocks noChangeShapeType="1"/>
              </p:cNvSpPr>
              <p:nvPr/>
            </p:nvSpPr>
            <p:spPr bwMode="auto">
              <a:xfrm>
                <a:off x="2880" y="624"/>
                <a:ext cx="0" cy="62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mn-cs"/>
                </a:endParaRPr>
              </a:p>
            </p:txBody>
          </p:sp>
          <p:sp>
            <p:nvSpPr>
              <p:cNvPr id="63495" name="Line 7"/>
              <p:cNvSpPr>
                <a:spLocks noChangeShapeType="1"/>
              </p:cNvSpPr>
              <p:nvPr/>
            </p:nvSpPr>
            <p:spPr bwMode="auto">
              <a:xfrm>
                <a:off x="2448" y="864"/>
                <a:ext cx="43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mn-cs"/>
                </a:endParaRPr>
              </a:p>
            </p:txBody>
          </p:sp>
        </p:grpSp>
        <p:grpSp>
          <p:nvGrpSpPr>
            <p:cNvPr id="50196" name="Group 8"/>
            <p:cNvGrpSpPr>
              <a:grpSpLocks/>
            </p:cNvGrpSpPr>
            <p:nvPr/>
          </p:nvGrpSpPr>
          <p:grpSpPr bwMode="auto">
            <a:xfrm>
              <a:off x="2880" y="864"/>
              <a:ext cx="2736" cy="0"/>
              <a:chOff x="2880" y="2688"/>
              <a:chExt cx="2736" cy="0"/>
            </a:xfrm>
          </p:grpSpPr>
          <p:sp>
            <p:nvSpPr>
              <p:cNvPr id="63497" name="Line 9"/>
              <p:cNvSpPr>
                <a:spLocks noChangeShapeType="1"/>
              </p:cNvSpPr>
              <p:nvPr/>
            </p:nvSpPr>
            <p:spPr bwMode="auto">
              <a:xfrm flipH="1">
                <a:off x="2880" y="2688"/>
                <a:ext cx="43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mn-cs"/>
                </a:endParaRPr>
              </a:p>
            </p:txBody>
          </p:sp>
          <p:sp>
            <p:nvSpPr>
              <p:cNvPr id="63498" name="Line 10"/>
              <p:cNvSpPr>
                <a:spLocks noChangeShapeType="1"/>
              </p:cNvSpPr>
              <p:nvPr/>
            </p:nvSpPr>
            <p:spPr bwMode="auto">
              <a:xfrm>
                <a:off x="5184" y="2688"/>
                <a:ext cx="43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mn-cs"/>
                </a:endParaRPr>
              </a:p>
            </p:txBody>
          </p:sp>
        </p:grpSp>
      </p:grpSp>
      <p:sp>
        <p:nvSpPr>
          <p:cNvPr id="63499" name="AutoShape 11"/>
          <p:cNvSpPr>
            <a:spLocks noChangeArrowheads="1"/>
          </p:cNvSpPr>
          <p:nvPr/>
        </p:nvSpPr>
        <p:spPr bwMode="auto">
          <a:xfrm>
            <a:off x="381000" y="2286000"/>
            <a:ext cx="8458200" cy="1066800"/>
          </a:xfrm>
          <a:prstGeom prst="rightArrow">
            <a:avLst>
              <a:gd name="adj1" fmla="val 52602"/>
              <a:gd name="adj2" fmla="val 61520"/>
            </a:avLst>
          </a:prstGeom>
          <a:gradFill rotWithShape="0">
            <a:gsLst>
              <a:gs pos="0">
                <a:srgbClr val="FFFF2F"/>
              </a:gs>
              <a:gs pos="50000">
                <a:srgbClr val="FF6600"/>
              </a:gs>
              <a:gs pos="100000">
                <a:srgbClr val="FFFF2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grpSp>
        <p:nvGrpSpPr>
          <p:cNvPr id="63500" name="Group 12"/>
          <p:cNvGrpSpPr>
            <a:grpSpLocks/>
          </p:cNvGrpSpPr>
          <p:nvPr/>
        </p:nvGrpSpPr>
        <p:grpSpPr bwMode="auto">
          <a:xfrm>
            <a:off x="3962400" y="1295400"/>
            <a:ext cx="1219200" cy="2057400"/>
            <a:chOff x="2496" y="1248"/>
            <a:chExt cx="768" cy="1296"/>
          </a:xfrm>
        </p:grpSpPr>
        <p:sp>
          <p:nvSpPr>
            <p:cNvPr id="63501" name="Rectangle 13"/>
            <p:cNvSpPr>
              <a:spLocks noChangeArrowheads="1"/>
            </p:cNvSpPr>
            <p:nvPr/>
          </p:nvSpPr>
          <p:spPr bwMode="auto">
            <a:xfrm>
              <a:off x="2736" y="1248"/>
              <a:ext cx="288" cy="1296"/>
            </a:xfrm>
            <a:prstGeom prst="rect">
              <a:avLst/>
            </a:prstGeom>
            <a:solidFill>
              <a:srgbClr val="C8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63502" name="Rectangle 14"/>
            <p:cNvSpPr>
              <a:spLocks noChangeArrowheads="1"/>
            </p:cNvSpPr>
            <p:nvPr/>
          </p:nvSpPr>
          <p:spPr bwMode="auto">
            <a:xfrm>
              <a:off x="2496" y="1440"/>
              <a:ext cx="768" cy="240"/>
            </a:xfrm>
            <a:prstGeom prst="rect">
              <a:avLst/>
            </a:prstGeom>
            <a:solidFill>
              <a:srgbClr val="C8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grpSp>
      <p:grpSp>
        <p:nvGrpSpPr>
          <p:cNvPr id="63503" name="Group 15"/>
          <p:cNvGrpSpPr>
            <a:grpSpLocks/>
          </p:cNvGrpSpPr>
          <p:nvPr/>
        </p:nvGrpSpPr>
        <p:grpSpPr bwMode="auto">
          <a:xfrm>
            <a:off x="152400" y="1295400"/>
            <a:ext cx="1676400" cy="1219200"/>
            <a:chOff x="96" y="1200"/>
            <a:chExt cx="1056" cy="768"/>
          </a:xfrm>
        </p:grpSpPr>
        <p:sp>
          <p:nvSpPr>
            <p:cNvPr id="63504" name="Text Box 16"/>
            <p:cNvSpPr txBox="1">
              <a:spLocks noChangeArrowheads="1"/>
            </p:cNvSpPr>
            <p:nvPr/>
          </p:nvSpPr>
          <p:spPr bwMode="auto">
            <a:xfrm>
              <a:off x="96" y="1200"/>
              <a:ext cx="1056"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a:solidFill>
                    <a:srgbClr val="006600"/>
                  </a:solidFill>
                  <a:effectLst>
                    <a:outerShdw blurRad="38100" dist="38100" dir="2700000" algn="tl">
                      <a:srgbClr val="DDDDDD"/>
                    </a:outerShdw>
                  </a:effectLst>
                  <a:latin typeface="Arial Black" charset="0"/>
                </a:rPr>
                <a:t>出埃及</a:t>
              </a:r>
            </a:p>
          </p:txBody>
        </p:sp>
        <p:sp>
          <p:nvSpPr>
            <p:cNvPr id="63505" name="AutoShape 17"/>
            <p:cNvSpPr>
              <a:spLocks noChangeArrowheads="1"/>
            </p:cNvSpPr>
            <p:nvPr/>
          </p:nvSpPr>
          <p:spPr bwMode="auto">
            <a:xfrm>
              <a:off x="528" y="1488"/>
              <a:ext cx="192" cy="480"/>
            </a:xfrm>
            <a:prstGeom prst="downArrow">
              <a:avLst>
                <a:gd name="adj1" fmla="val 50000"/>
                <a:gd name="adj2" fmla="val 625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grpSp>
      <p:sp>
        <p:nvSpPr>
          <p:cNvPr id="63506" name="WordArt 18"/>
          <p:cNvSpPr>
            <a:spLocks noChangeArrowheads="1" noChangeShapeType="1" noTextEdit="1"/>
          </p:cNvSpPr>
          <p:nvPr/>
        </p:nvSpPr>
        <p:spPr bwMode="auto">
          <a:xfrm>
            <a:off x="1981200" y="533400"/>
            <a:ext cx="1752600" cy="514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273"/>
              </a:avLst>
            </a:prstTxWarp>
          </a:bodyPr>
          <a:lstStyle/>
          <a:p>
            <a:pPr algn="ctr"/>
            <a:r>
              <a:rPr lang="zh-TW" altLang="en-US" sz="3600" b="1" kern="10">
                <a:gradFill rotWithShape="1">
                  <a:gsLst>
                    <a:gs pos="0">
                      <a:srgbClr val="5580FB"/>
                    </a:gs>
                    <a:gs pos="100000">
                      <a:srgbClr val="FFFFFF"/>
                    </a:gs>
                  </a:gsLst>
                  <a:lin ang="5400000" scaled="1"/>
                </a:gradFill>
                <a:effectLst>
                  <a:outerShdw blurRad="63500" dist="46662" dir="2115817" algn="ctr" rotWithShape="0">
                    <a:srgbClr val="C0C0C0">
                      <a:alpha val="74997"/>
                    </a:srgbClr>
                  </a:outerShdw>
                </a:effectLst>
                <a:latin typeface="Verdana"/>
                <a:ea typeface="Verdana"/>
                <a:cs typeface="Verdana"/>
              </a:rPr>
              <a:t>律法</a:t>
            </a:r>
            <a:endParaRPr lang="en-US" sz="3600" b="1" kern="10">
              <a:gradFill rotWithShape="1">
                <a:gsLst>
                  <a:gs pos="0">
                    <a:srgbClr val="5580FB"/>
                  </a:gs>
                  <a:gs pos="100000">
                    <a:srgbClr val="FFFFFF"/>
                  </a:gs>
                </a:gsLst>
                <a:lin ang="5400000" scaled="1"/>
              </a:gradFill>
              <a:effectLst>
                <a:outerShdw blurRad="63500" dist="46662" dir="2115817" algn="ctr" rotWithShape="0">
                  <a:srgbClr val="C0C0C0">
                    <a:alpha val="74997"/>
                  </a:srgbClr>
                </a:outerShdw>
              </a:effectLst>
              <a:latin typeface="Verdana"/>
              <a:ea typeface="Verdana"/>
              <a:cs typeface="Verdana"/>
            </a:endParaRPr>
          </a:p>
        </p:txBody>
      </p:sp>
      <p:sp>
        <p:nvSpPr>
          <p:cNvPr id="63507" name="WordArt 19"/>
          <p:cNvSpPr>
            <a:spLocks noChangeArrowheads="1" noChangeShapeType="1" noTextEdit="1"/>
          </p:cNvSpPr>
          <p:nvPr/>
        </p:nvSpPr>
        <p:spPr bwMode="auto">
          <a:xfrm>
            <a:off x="5334000" y="533400"/>
            <a:ext cx="2667000" cy="514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gradFill rotWithShape="1">
                  <a:gsLst>
                    <a:gs pos="0">
                      <a:srgbClr val="FC331E"/>
                    </a:gs>
                    <a:gs pos="100000">
                      <a:srgbClr val="FFFFFF"/>
                    </a:gs>
                  </a:gsLst>
                  <a:lin ang="5400000" scaled="1"/>
                </a:gradFill>
                <a:effectLst>
                  <a:outerShdw blurRad="63500" dist="46662" dir="2115817" algn="ctr" rotWithShape="0">
                    <a:srgbClr val="C0C0C0">
                      <a:alpha val="74997"/>
                    </a:srgbClr>
                  </a:outerShdw>
                </a:effectLst>
                <a:latin typeface="Verdana"/>
                <a:ea typeface="Verdana"/>
                <a:cs typeface="Verdana"/>
              </a:rPr>
              <a:t>恩典</a:t>
            </a:r>
          </a:p>
        </p:txBody>
      </p:sp>
      <p:sp>
        <p:nvSpPr>
          <p:cNvPr id="63508" name="Text Box 20"/>
          <p:cNvSpPr txBox="1">
            <a:spLocks noChangeArrowheads="1"/>
          </p:cNvSpPr>
          <p:nvPr/>
        </p:nvSpPr>
        <p:spPr bwMode="auto">
          <a:xfrm>
            <a:off x="381000" y="4525963"/>
            <a:ext cx="4191000" cy="579437"/>
          </a:xfrm>
          <a:prstGeom prst="rect">
            <a:avLst/>
          </a:prstGeom>
          <a:gradFill rotWithShape="0">
            <a:gsLst>
              <a:gs pos="0">
                <a:schemeClr val="bg1"/>
              </a:gs>
              <a:gs pos="100000">
                <a:srgbClr val="0F98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3200" b="1">
                <a:solidFill>
                  <a:srgbClr val="0000CC"/>
                </a:solidFill>
                <a:effectLst>
                  <a:outerShdw blurRad="38100" dist="38100" dir="2700000" algn="tl">
                    <a:srgbClr val="DDDDDD"/>
                  </a:outerShdw>
                </a:effectLst>
                <a:latin typeface="Tahoma" charset="0"/>
              </a:rPr>
              <a:t>西奈之约</a:t>
            </a:r>
          </a:p>
        </p:txBody>
      </p:sp>
      <p:sp>
        <p:nvSpPr>
          <p:cNvPr id="63509" name="Text Box 21"/>
          <p:cNvSpPr txBox="1">
            <a:spLocks noChangeArrowheads="1"/>
          </p:cNvSpPr>
          <p:nvPr/>
        </p:nvSpPr>
        <p:spPr bwMode="auto">
          <a:xfrm>
            <a:off x="4572000" y="4525963"/>
            <a:ext cx="4191000" cy="579437"/>
          </a:xfrm>
          <a:prstGeom prst="rect">
            <a:avLst/>
          </a:prstGeom>
          <a:gradFill rotWithShape="0">
            <a:gsLst>
              <a:gs pos="0">
                <a:schemeClr val="bg1"/>
              </a:gs>
              <a:gs pos="100000">
                <a:srgbClr val="FC331E"/>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3200" b="1">
                <a:solidFill>
                  <a:srgbClr val="990000"/>
                </a:solidFill>
                <a:effectLst>
                  <a:outerShdw blurRad="38100" dist="38100" dir="2700000" algn="tl">
                    <a:srgbClr val="DDDDDD"/>
                  </a:outerShdw>
                </a:effectLst>
                <a:latin typeface="Tahoma" charset="0"/>
              </a:rPr>
              <a:t>新约</a:t>
            </a:r>
          </a:p>
        </p:txBody>
      </p:sp>
      <p:sp>
        <p:nvSpPr>
          <p:cNvPr id="63510" name="WordArt 22"/>
          <p:cNvSpPr>
            <a:spLocks noChangeArrowheads="1" noChangeShapeType="1" noTextEdit="1"/>
          </p:cNvSpPr>
          <p:nvPr/>
        </p:nvSpPr>
        <p:spPr bwMode="auto">
          <a:xfrm>
            <a:off x="457200" y="3581400"/>
            <a:ext cx="38862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b="1" kern="10">
                <a:gradFill rotWithShape="1">
                  <a:gsLst>
                    <a:gs pos="0">
                      <a:srgbClr val="005CBF"/>
                    </a:gs>
                    <a:gs pos="12500">
                      <a:srgbClr val="0087E6"/>
                    </a:gs>
                    <a:gs pos="37500">
                      <a:srgbClr val="21D6E0"/>
                    </a:gs>
                    <a:gs pos="50000">
                      <a:srgbClr val="03D4A8"/>
                    </a:gs>
                    <a:gs pos="62500">
                      <a:srgbClr val="21D6E0"/>
                    </a:gs>
                    <a:gs pos="87500">
                      <a:srgbClr val="0087E6"/>
                    </a:gs>
                    <a:gs pos="100000">
                      <a:srgbClr val="005CBF"/>
                    </a:gs>
                  </a:gsLst>
                  <a:lin ang="5400000" scaled="1"/>
                </a:gradFill>
                <a:effectLst>
                  <a:outerShdw blurRad="63500" dist="38099" dir="2700000" algn="ctr" rotWithShape="0">
                    <a:srgbClr val="C0C0C0">
                      <a:alpha val="74997"/>
                    </a:srgbClr>
                  </a:outerShdw>
                </a:effectLst>
                <a:latin typeface="Verdana"/>
                <a:ea typeface="Verdana"/>
                <a:cs typeface="Verdana"/>
              </a:rPr>
              <a:t>以色列民</a:t>
            </a:r>
            <a:endParaRPr lang="en-US" sz="3600" b="1" kern="10">
              <a:gradFill rotWithShape="1">
                <a:gsLst>
                  <a:gs pos="0">
                    <a:srgbClr val="005CBF"/>
                  </a:gs>
                  <a:gs pos="12500">
                    <a:srgbClr val="0087E6"/>
                  </a:gs>
                  <a:gs pos="37500">
                    <a:srgbClr val="21D6E0"/>
                  </a:gs>
                  <a:gs pos="50000">
                    <a:srgbClr val="03D4A8"/>
                  </a:gs>
                  <a:gs pos="62500">
                    <a:srgbClr val="21D6E0"/>
                  </a:gs>
                  <a:gs pos="87500">
                    <a:srgbClr val="0087E6"/>
                  </a:gs>
                  <a:gs pos="100000">
                    <a:srgbClr val="005CBF"/>
                  </a:gs>
                </a:gsLst>
                <a:lin ang="5400000" scaled="1"/>
              </a:gradFill>
              <a:effectLst>
                <a:outerShdw blurRad="63500" dist="38099" dir="2700000" algn="ctr" rotWithShape="0">
                  <a:srgbClr val="C0C0C0">
                    <a:alpha val="74997"/>
                  </a:srgbClr>
                </a:outerShdw>
              </a:effectLst>
              <a:latin typeface="Verdana"/>
              <a:ea typeface="Verdana"/>
              <a:cs typeface="Verdana"/>
            </a:endParaRPr>
          </a:p>
        </p:txBody>
      </p:sp>
      <p:sp>
        <p:nvSpPr>
          <p:cNvPr id="63511" name="WordArt 23"/>
          <p:cNvSpPr>
            <a:spLocks noChangeArrowheads="1" noChangeShapeType="1" noTextEdit="1"/>
          </p:cNvSpPr>
          <p:nvPr/>
        </p:nvSpPr>
        <p:spPr bwMode="auto">
          <a:xfrm>
            <a:off x="4800600" y="3581400"/>
            <a:ext cx="3962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3600" b="1" kern="10">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a:outerShdw blurRad="63500" dist="38099" dir="2700000" algn="ctr" rotWithShape="0">
                    <a:srgbClr val="C0C0C0">
                      <a:alpha val="74997"/>
                    </a:srgbClr>
                  </a:outerShdw>
                </a:effectLst>
                <a:latin typeface="Verdana"/>
                <a:ea typeface="Verdana"/>
                <a:cs typeface="Verdana"/>
              </a:rPr>
              <a:t>基督徒</a:t>
            </a:r>
            <a:endParaRPr lang="en-US" sz="3600" b="1" kern="10">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a:outerShdw blurRad="63500" dist="38099" dir="2700000" algn="ctr" rotWithShape="0">
                  <a:srgbClr val="C0C0C0">
                    <a:alpha val="74997"/>
                  </a:srgbClr>
                </a:outerShdw>
              </a:effectLst>
              <a:latin typeface="Verdana"/>
              <a:ea typeface="Verdana"/>
              <a:cs typeface="Verdana"/>
            </a:endParaRPr>
          </a:p>
        </p:txBody>
      </p:sp>
      <p:sp>
        <p:nvSpPr>
          <p:cNvPr id="63512" name="AutoShape 24"/>
          <p:cNvSpPr>
            <a:spLocks noChangeArrowheads="1"/>
          </p:cNvSpPr>
          <p:nvPr/>
        </p:nvSpPr>
        <p:spPr bwMode="auto">
          <a:xfrm>
            <a:off x="2438400" y="1295400"/>
            <a:ext cx="685800" cy="2133600"/>
          </a:xfrm>
          <a:prstGeom prst="downArrow">
            <a:avLst>
              <a:gd name="adj1" fmla="val 50000"/>
              <a:gd name="adj2" fmla="val 77778"/>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63513" name="AutoShape 25"/>
          <p:cNvSpPr>
            <a:spLocks noChangeArrowheads="1"/>
          </p:cNvSpPr>
          <p:nvPr/>
        </p:nvSpPr>
        <p:spPr bwMode="auto">
          <a:xfrm>
            <a:off x="6324600" y="1295400"/>
            <a:ext cx="685800" cy="2133600"/>
          </a:xfrm>
          <a:prstGeom prst="downArrow">
            <a:avLst>
              <a:gd name="adj1" fmla="val 50000"/>
              <a:gd name="adj2" fmla="val 77778"/>
            </a:avLst>
          </a:prstGeom>
          <a:gradFill rotWithShape="0">
            <a:gsLst>
              <a:gs pos="0">
                <a:schemeClr val="bg1"/>
              </a:gs>
              <a:gs pos="100000">
                <a:srgbClr val="CC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63514" name="Text Box 26"/>
          <p:cNvSpPr txBox="1">
            <a:spLocks noChangeArrowheads="1"/>
          </p:cNvSpPr>
          <p:nvPr/>
        </p:nvSpPr>
        <p:spPr bwMode="auto">
          <a:xfrm>
            <a:off x="381000" y="5410200"/>
            <a:ext cx="8382000" cy="823913"/>
          </a:xfrm>
          <a:prstGeom prst="rect">
            <a:avLst/>
          </a:prstGeom>
          <a:gradFill rotWithShape="0">
            <a:gsLst>
              <a:gs pos="0">
                <a:schemeClr val="bg1"/>
              </a:gs>
              <a:gs pos="100000">
                <a:srgbClr val="CDC8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4800" b="1">
                <a:solidFill>
                  <a:srgbClr val="9D9601"/>
                </a:solidFill>
                <a:effectLst>
                  <a:outerShdw blurRad="38100" dist="38100" dir="2700000" algn="tl">
                    <a:srgbClr val="DDDDDD"/>
                  </a:outerShdw>
                </a:effectLst>
                <a:latin typeface="Tahoma" charset="0"/>
              </a:rPr>
              <a:t>亚伯拉罕之约</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3000"/>
                                  </p:stCondLst>
                                  <p:childTnLst>
                                    <p:set>
                                      <p:cBhvr>
                                        <p:cTn id="6" dur="1" fill="hold">
                                          <p:stCondLst>
                                            <p:cond delay="0"/>
                                          </p:stCondLst>
                                        </p:cTn>
                                        <p:tgtEl>
                                          <p:spTgt spid="63503"/>
                                        </p:tgtEl>
                                        <p:attrNameLst>
                                          <p:attrName>style.visibility</p:attrName>
                                        </p:attrNameLst>
                                      </p:cBhvr>
                                      <p:to>
                                        <p:strVal val="visible"/>
                                      </p:to>
                                    </p:set>
                                    <p:anim calcmode="lin" valueType="num">
                                      <p:cBhvr additive="base">
                                        <p:cTn id="7" dur="500" fill="hold"/>
                                        <p:tgtEl>
                                          <p:spTgt spid="63503"/>
                                        </p:tgtEl>
                                        <p:attrNameLst>
                                          <p:attrName>ppt_x</p:attrName>
                                        </p:attrNameLst>
                                      </p:cBhvr>
                                      <p:tavLst>
                                        <p:tav tm="0">
                                          <p:val>
                                            <p:strVal val="#ppt_x"/>
                                          </p:val>
                                        </p:tav>
                                        <p:tav tm="100000">
                                          <p:val>
                                            <p:strVal val="#ppt_x"/>
                                          </p:val>
                                        </p:tav>
                                      </p:tavLst>
                                    </p:anim>
                                    <p:anim calcmode="lin" valueType="num">
                                      <p:cBhvr additive="base">
                                        <p:cTn id="8" dur="500" fill="hold"/>
                                        <p:tgtEl>
                                          <p:spTgt spid="6350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500"/>
                            </p:stCondLst>
                            <p:childTnLst>
                              <p:par>
                                <p:cTn id="10" presetID="2" presetClass="entr" presetSubtype="1" fill="hold" grpId="0" nodeType="afterEffect">
                                  <p:stCondLst>
                                    <p:cond delay="5000"/>
                                  </p:stCondLst>
                                  <p:childTnLst>
                                    <p:set>
                                      <p:cBhvr>
                                        <p:cTn id="11" dur="1" fill="hold">
                                          <p:stCondLst>
                                            <p:cond delay="0"/>
                                          </p:stCondLst>
                                        </p:cTn>
                                        <p:tgtEl>
                                          <p:spTgt spid="63506"/>
                                        </p:tgtEl>
                                        <p:attrNameLst>
                                          <p:attrName>style.visibility</p:attrName>
                                        </p:attrNameLst>
                                      </p:cBhvr>
                                      <p:to>
                                        <p:strVal val="visible"/>
                                      </p:to>
                                    </p:set>
                                    <p:anim calcmode="lin" valueType="num">
                                      <p:cBhvr additive="base">
                                        <p:cTn id="12" dur="500" fill="hold"/>
                                        <p:tgtEl>
                                          <p:spTgt spid="63506"/>
                                        </p:tgtEl>
                                        <p:attrNameLst>
                                          <p:attrName>ppt_x</p:attrName>
                                        </p:attrNameLst>
                                      </p:cBhvr>
                                      <p:tavLst>
                                        <p:tav tm="0">
                                          <p:val>
                                            <p:strVal val="#ppt_x"/>
                                          </p:val>
                                        </p:tav>
                                        <p:tav tm="100000">
                                          <p:val>
                                            <p:strVal val="#ppt_x"/>
                                          </p:val>
                                        </p:tav>
                                      </p:tavLst>
                                    </p:anim>
                                    <p:anim calcmode="lin" valueType="num">
                                      <p:cBhvr additive="base">
                                        <p:cTn id="13" dur="500" fill="hold"/>
                                        <p:tgtEl>
                                          <p:spTgt spid="6350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9000"/>
                            </p:stCondLst>
                            <p:childTnLst>
                              <p:par>
                                <p:cTn id="15" presetID="2" presetClass="entr" presetSubtype="1" fill="hold" grpId="0" nodeType="afterEffect">
                                  <p:stCondLst>
                                    <p:cond delay="3000"/>
                                  </p:stCondLst>
                                  <p:childTnLst>
                                    <p:set>
                                      <p:cBhvr>
                                        <p:cTn id="16" dur="1" fill="hold">
                                          <p:stCondLst>
                                            <p:cond delay="0"/>
                                          </p:stCondLst>
                                        </p:cTn>
                                        <p:tgtEl>
                                          <p:spTgt spid="63512"/>
                                        </p:tgtEl>
                                        <p:attrNameLst>
                                          <p:attrName>style.visibility</p:attrName>
                                        </p:attrNameLst>
                                      </p:cBhvr>
                                      <p:to>
                                        <p:strVal val="visible"/>
                                      </p:to>
                                    </p:set>
                                    <p:anim calcmode="lin" valueType="num">
                                      <p:cBhvr additive="base">
                                        <p:cTn id="17" dur="500" fill="hold"/>
                                        <p:tgtEl>
                                          <p:spTgt spid="63512"/>
                                        </p:tgtEl>
                                        <p:attrNameLst>
                                          <p:attrName>ppt_x</p:attrName>
                                        </p:attrNameLst>
                                      </p:cBhvr>
                                      <p:tavLst>
                                        <p:tav tm="0">
                                          <p:val>
                                            <p:strVal val="#ppt_x"/>
                                          </p:val>
                                        </p:tav>
                                        <p:tav tm="100000">
                                          <p:val>
                                            <p:strVal val="#ppt_x"/>
                                          </p:val>
                                        </p:tav>
                                      </p:tavLst>
                                    </p:anim>
                                    <p:anim calcmode="lin" valueType="num">
                                      <p:cBhvr additive="base">
                                        <p:cTn id="18" dur="500" fill="hold"/>
                                        <p:tgtEl>
                                          <p:spTgt spid="63512"/>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2500"/>
                            </p:stCondLst>
                            <p:childTnLst>
                              <p:par>
                                <p:cTn id="20" presetID="9" presetClass="entr" presetSubtype="0" fill="hold" grpId="0" nodeType="afterEffect">
                                  <p:stCondLst>
                                    <p:cond delay="0"/>
                                  </p:stCondLst>
                                  <p:childTnLst>
                                    <p:set>
                                      <p:cBhvr>
                                        <p:cTn id="21" dur="1" fill="hold">
                                          <p:stCondLst>
                                            <p:cond delay="0"/>
                                          </p:stCondLst>
                                        </p:cTn>
                                        <p:tgtEl>
                                          <p:spTgt spid="63510"/>
                                        </p:tgtEl>
                                        <p:attrNameLst>
                                          <p:attrName>style.visibility</p:attrName>
                                        </p:attrNameLst>
                                      </p:cBhvr>
                                      <p:to>
                                        <p:strVal val="visible"/>
                                      </p:to>
                                    </p:set>
                                    <p:animEffect transition="in" filter="dissolve">
                                      <p:cBhvr>
                                        <p:cTn id="22" dur="500"/>
                                        <p:tgtEl>
                                          <p:spTgt spid="63510"/>
                                        </p:tgtEl>
                                      </p:cBhvr>
                                    </p:animEffect>
                                  </p:childTnLst>
                                </p:cTn>
                              </p:par>
                            </p:childTnLst>
                          </p:cTn>
                        </p:par>
                        <p:par>
                          <p:cTn id="23" fill="hold" nodeType="afterGroup">
                            <p:stCondLst>
                              <p:cond delay="13000"/>
                            </p:stCondLst>
                            <p:childTnLst>
                              <p:par>
                                <p:cTn id="24" presetID="15" presetClass="entr" presetSubtype="0" fill="hold" nodeType="afterEffect">
                                  <p:stCondLst>
                                    <p:cond delay="5000"/>
                                  </p:stCondLst>
                                  <p:childTnLst>
                                    <p:set>
                                      <p:cBhvr>
                                        <p:cTn id="25" dur="1" fill="hold">
                                          <p:stCondLst>
                                            <p:cond delay="0"/>
                                          </p:stCondLst>
                                        </p:cTn>
                                        <p:tgtEl>
                                          <p:spTgt spid="63500"/>
                                        </p:tgtEl>
                                        <p:attrNameLst>
                                          <p:attrName>style.visibility</p:attrName>
                                        </p:attrNameLst>
                                      </p:cBhvr>
                                      <p:to>
                                        <p:strVal val="visible"/>
                                      </p:to>
                                    </p:set>
                                    <p:anim calcmode="lin" valueType="num">
                                      <p:cBhvr>
                                        <p:cTn id="26" dur="1000" fill="hold"/>
                                        <p:tgtEl>
                                          <p:spTgt spid="63500"/>
                                        </p:tgtEl>
                                        <p:attrNameLst>
                                          <p:attrName>ppt_w</p:attrName>
                                        </p:attrNameLst>
                                      </p:cBhvr>
                                      <p:tavLst>
                                        <p:tav tm="0">
                                          <p:val>
                                            <p:fltVal val="0"/>
                                          </p:val>
                                        </p:tav>
                                        <p:tav tm="100000">
                                          <p:val>
                                            <p:strVal val="#ppt_w"/>
                                          </p:val>
                                        </p:tav>
                                      </p:tavLst>
                                    </p:anim>
                                    <p:anim calcmode="lin" valueType="num">
                                      <p:cBhvr>
                                        <p:cTn id="27" dur="1000" fill="hold"/>
                                        <p:tgtEl>
                                          <p:spTgt spid="63500"/>
                                        </p:tgtEl>
                                        <p:attrNameLst>
                                          <p:attrName>ppt_h</p:attrName>
                                        </p:attrNameLst>
                                      </p:cBhvr>
                                      <p:tavLst>
                                        <p:tav tm="0">
                                          <p:val>
                                            <p:fltVal val="0"/>
                                          </p:val>
                                        </p:tav>
                                        <p:tav tm="100000">
                                          <p:val>
                                            <p:strVal val="#ppt_h"/>
                                          </p:val>
                                        </p:tav>
                                      </p:tavLst>
                                    </p:anim>
                                    <p:anim calcmode="lin" valueType="num">
                                      <p:cBhvr>
                                        <p:cTn id="28" dur="1000" fill="hold"/>
                                        <p:tgtEl>
                                          <p:spTgt spid="6350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3500"/>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19000"/>
                            </p:stCondLst>
                            <p:childTnLst>
                              <p:par>
                                <p:cTn id="31" presetID="7" presetClass="entr" presetSubtype="1" fill="hold" grpId="0" nodeType="afterEffect">
                                  <p:stCondLst>
                                    <p:cond delay="0"/>
                                  </p:stCondLst>
                                  <p:childTnLst>
                                    <p:set>
                                      <p:cBhvr>
                                        <p:cTn id="32" dur="1" fill="hold">
                                          <p:stCondLst>
                                            <p:cond delay="0"/>
                                          </p:stCondLst>
                                        </p:cTn>
                                        <p:tgtEl>
                                          <p:spTgt spid="63507"/>
                                        </p:tgtEl>
                                        <p:attrNameLst>
                                          <p:attrName>style.visibility</p:attrName>
                                        </p:attrNameLst>
                                      </p:cBhvr>
                                      <p:to>
                                        <p:strVal val="visible"/>
                                      </p:to>
                                    </p:set>
                                    <p:anim calcmode="lin" valueType="num">
                                      <p:cBhvr additive="base">
                                        <p:cTn id="33" dur="5000" fill="hold"/>
                                        <p:tgtEl>
                                          <p:spTgt spid="63507"/>
                                        </p:tgtEl>
                                        <p:attrNameLst>
                                          <p:attrName>ppt_x</p:attrName>
                                        </p:attrNameLst>
                                      </p:cBhvr>
                                      <p:tavLst>
                                        <p:tav tm="0">
                                          <p:val>
                                            <p:strVal val="#ppt_x"/>
                                          </p:val>
                                        </p:tav>
                                        <p:tav tm="100000">
                                          <p:val>
                                            <p:strVal val="#ppt_x"/>
                                          </p:val>
                                        </p:tav>
                                      </p:tavLst>
                                    </p:anim>
                                    <p:anim calcmode="lin" valueType="num">
                                      <p:cBhvr additive="base">
                                        <p:cTn id="34" dur="5000" fill="hold"/>
                                        <p:tgtEl>
                                          <p:spTgt spid="63507"/>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24000"/>
                            </p:stCondLst>
                            <p:childTnLst>
                              <p:par>
                                <p:cTn id="36" presetID="1" presetClass="entr" presetSubtype="0" fill="hold" nodeType="afterEffect">
                                  <p:stCondLst>
                                    <p:cond delay="0"/>
                                  </p:stCondLst>
                                  <p:childTnLst>
                                    <p:set>
                                      <p:cBhvr>
                                        <p:cTn id="37" dur="1" fill="hold">
                                          <p:stCondLst>
                                            <p:cond delay="499"/>
                                          </p:stCondLst>
                                        </p:cTn>
                                        <p:tgtEl>
                                          <p:spTgt spid="63490"/>
                                        </p:tgtEl>
                                        <p:attrNameLst>
                                          <p:attrName>style.visibility</p:attrName>
                                        </p:attrNameLst>
                                      </p:cBhvr>
                                      <p:to>
                                        <p:strVal val="visible"/>
                                      </p:to>
                                    </p:set>
                                  </p:childTnLst>
                                </p:cTn>
                              </p:par>
                            </p:childTnLst>
                          </p:cTn>
                        </p:par>
                        <p:par>
                          <p:cTn id="38" fill="hold" nodeType="afterGroup">
                            <p:stCondLst>
                              <p:cond delay="24500"/>
                            </p:stCondLst>
                            <p:childTnLst>
                              <p:par>
                                <p:cTn id="39" presetID="2" presetClass="entr" presetSubtype="1" fill="hold" grpId="0" nodeType="afterEffect">
                                  <p:stCondLst>
                                    <p:cond delay="6000"/>
                                  </p:stCondLst>
                                  <p:childTnLst>
                                    <p:set>
                                      <p:cBhvr>
                                        <p:cTn id="40" dur="1" fill="hold">
                                          <p:stCondLst>
                                            <p:cond delay="0"/>
                                          </p:stCondLst>
                                        </p:cTn>
                                        <p:tgtEl>
                                          <p:spTgt spid="63513"/>
                                        </p:tgtEl>
                                        <p:attrNameLst>
                                          <p:attrName>style.visibility</p:attrName>
                                        </p:attrNameLst>
                                      </p:cBhvr>
                                      <p:to>
                                        <p:strVal val="visible"/>
                                      </p:to>
                                    </p:set>
                                    <p:anim calcmode="lin" valueType="num">
                                      <p:cBhvr additive="base">
                                        <p:cTn id="41" dur="500" fill="hold"/>
                                        <p:tgtEl>
                                          <p:spTgt spid="63513"/>
                                        </p:tgtEl>
                                        <p:attrNameLst>
                                          <p:attrName>ppt_x</p:attrName>
                                        </p:attrNameLst>
                                      </p:cBhvr>
                                      <p:tavLst>
                                        <p:tav tm="0">
                                          <p:val>
                                            <p:strVal val="#ppt_x"/>
                                          </p:val>
                                        </p:tav>
                                        <p:tav tm="100000">
                                          <p:val>
                                            <p:strVal val="#ppt_x"/>
                                          </p:val>
                                        </p:tav>
                                      </p:tavLst>
                                    </p:anim>
                                    <p:anim calcmode="lin" valueType="num">
                                      <p:cBhvr additive="base">
                                        <p:cTn id="42" dur="500" fill="hold"/>
                                        <p:tgtEl>
                                          <p:spTgt spid="63513"/>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31000"/>
                            </p:stCondLst>
                            <p:childTnLst>
                              <p:par>
                                <p:cTn id="44" presetID="9" presetClass="entr" presetSubtype="0" fill="hold" grpId="0" nodeType="afterEffect">
                                  <p:stCondLst>
                                    <p:cond delay="0"/>
                                  </p:stCondLst>
                                  <p:childTnLst>
                                    <p:set>
                                      <p:cBhvr>
                                        <p:cTn id="45" dur="1" fill="hold">
                                          <p:stCondLst>
                                            <p:cond delay="0"/>
                                          </p:stCondLst>
                                        </p:cTn>
                                        <p:tgtEl>
                                          <p:spTgt spid="63511"/>
                                        </p:tgtEl>
                                        <p:attrNameLst>
                                          <p:attrName>style.visibility</p:attrName>
                                        </p:attrNameLst>
                                      </p:cBhvr>
                                      <p:to>
                                        <p:strVal val="visible"/>
                                      </p:to>
                                    </p:set>
                                    <p:animEffect transition="in" filter="dissolve">
                                      <p:cBhvr>
                                        <p:cTn id="46" dur="500"/>
                                        <p:tgtEl>
                                          <p:spTgt spid="63511"/>
                                        </p:tgtEl>
                                      </p:cBhvr>
                                    </p:animEffect>
                                  </p:childTnLst>
                                </p:cTn>
                              </p:par>
                            </p:childTnLst>
                          </p:cTn>
                        </p:par>
                        <p:par>
                          <p:cTn id="47" fill="hold" nodeType="afterGroup">
                            <p:stCondLst>
                              <p:cond delay="31500"/>
                            </p:stCondLst>
                            <p:childTnLst>
                              <p:par>
                                <p:cTn id="48" presetID="17" presetClass="entr" presetSubtype="10" fill="hold" grpId="0" nodeType="afterEffect">
                                  <p:stCondLst>
                                    <p:cond delay="10000"/>
                                  </p:stCondLst>
                                  <p:childTnLst>
                                    <p:set>
                                      <p:cBhvr>
                                        <p:cTn id="49" dur="1" fill="hold">
                                          <p:stCondLst>
                                            <p:cond delay="0"/>
                                          </p:stCondLst>
                                        </p:cTn>
                                        <p:tgtEl>
                                          <p:spTgt spid="63508"/>
                                        </p:tgtEl>
                                        <p:attrNameLst>
                                          <p:attrName>style.visibility</p:attrName>
                                        </p:attrNameLst>
                                      </p:cBhvr>
                                      <p:to>
                                        <p:strVal val="visible"/>
                                      </p:to>
                                    </p:set>
                                    <p:anim calcmode="lin" valueType="num">
                                      <p:cBhvr>
                                        <p:cTn id="50" dur="500" fill="hold"/>
                                        <p:tgtEl>
                                          <p:spTgt spid="63508"/>
                                        </p:tgtEl>
                                        <p:attrNameLst>
                                          <p:attrName>ppt_w</p:attrName>
                                        </p:attrNameLst>
                                      </p:cBhvr>
                                      <p:tavLst>
                                        <p:tav tm="0">
                                          <p:val>
                                            <p:fltVal val="0"/>
                                          </p:val>
                                        </p:tav>
                                        <p:tav tm="100000">
                                          <p:val>
                                            <p:strVal val="#ppt_w"/>
                                          </p:val>
                                        </p:tav>
                                      </p:tavLst>
                                    </p:anim>
                                    <p:anim calcmode="lin" valueType="num">
                                      <p:cBhvr>
                                        <p:cTn id="51" dur="500" fill="hold"/>
                                        <p:tgtEl>
                                          <p:spTgt spid="63508"/>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42000"/>
                            </p:stCondLst>
                            <p:childTnLst>
                              <p:par>
                                <p:cTn id="53" presetID="17" presetClass="entr" presetSubtype="10" fill="hold" grpId="0" nodeType="afterEffect">
                                  <p:stCondLst>
                                    <p:cond delay="3000"/>
                                  </p:stCondLst>
                                  <p:childTnLst>
                                    <p:set>
                                      <p:cBhvr>
                                        <p:cTn id="54" dur="1" fill="hold">
                                          <p:stCondLst>
                                            <p:cond delay="0"/>
                                          </p:stCondLst>
                                        </p:cTn>
                                        <p:tgtEl>
                                          <p:spTgt spid="63509"/>
                                        </p:tgtEl>
                                        <p:attrNameLst>
                                          <p:attrName>style.visibility</p:attrName>
                                        </p:attrNameLst>
                                      </p:cBhvr>
                                      <p:to>
                                        <p:strVal val="visible"/>
                                      </p:to>
                                    </p:set>
                                    <p:anim calcmode="lin" valueType="num">
                                      <p:cBhvr>
                                        <p:cTn id="55" dur="500" fill="hold"/>
                                        <p:tgtEl>
                                          <p:spTgt spid="63509"/>
                                        </p:tgtEl>
                                        <p:attrNameLst>
                                          <p:attrName>ppt_w</p:attrName>
                                        </p:attrNameLst>
                                      </p:cBhvr>
                                      <p:tavLst>
                                        <p:tav tm="0">
                                          <p:val>
                                            <p:fltVal val="0"/>
                                          </p:val>
                                        </p:tav>
                                        <p:tav tm="100000">
                                          <p:val>
                                            <p:strVal val="#ppt_w"/>
                                          </p:val>
                                        </p:tav>
                                      </p:tavLst>
                                    </p:anim>
                                    <p:anim calcmode="lin" valueType="num">
                                      <p:cBhvr>
                                        <p:cTn id="56" dur="500" fill="hold"/>
                                        <p:tgtEl>
                                          <p:spTgt spid="63509"/>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45500"/>
                            </p:stCondLst>
                            <p:childTnLst>
                              <p:par>
                                <p:cTn id="58" presetID="7" presetClass="entr" presetSubtype="4" fill="hold" grpId="0" nodeType="afterEffect">
                                  <p:stCondLst>
                                    <p:cond delay="8000"/>
                                  </p:stCondLst>
                                  <p:childTnLst>
                                    <p:set>
                                      <p:cBhvr>
                                        <p:cTn id="59" dur="1" fill="hold">
                                          <p:stCondLst>
                                            <p:cond delay="0"/>
                                          </p:stCondLst>
                                        </p:cTn>
                                        <p:tgtEl>
                                          <p:spTgt spid="63514"/>
                                        </p:tgtEl>
                                        <p:attrNameLst>
                                          <p:attrName>style.visibility</p:attrName>
                                        </p:attrNameLst>
                                      </p:cBhvr>
                                      <p:to>
                                        <p:strVal val="visible"/>
                                      </p:to>
                                    </p:set>
                                    <p:anim calcmode="lin" valueType="num">
                                      <p:cBhvr additive="base">
                                        <p:cTn id="60" dur="5000" fill="hold"/>
                                        <p:tgtEl>
                                          <p:spTgt spid="63514"/>
                                        </p:tgtEl>
                                        <p:attrNameLst>
                                          <p:attrName>ppt_x</p:attrName>
                                        </p:attrNameLst>
                                      </p:cBhvr>
                                      <p:tavLst>
                                        <p:tav tm="0">
                                          <p:val>
                                            <p:strVal val="#ppt_x"/>
                                          </p:val>
                                        </p:tav>
                                        <p:tav tm="100000">
                                          <p:val>
                                            <p:strVal val="#ppt_x"/>
                                          </p:val>
                                        </p:tav>
                                      </p:tavLst>
                                    </p:anim>
                                    <p:anim calcmode="lin" valueType="num">
                                      <p:cBhvr additive="base">
                                        <p:cTn id="61" dur="5000" fill="hold"/>
                                        <p:tgtEl>
                                          <p:spTgt spid="63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6" grpId="0" animBg="1"/>
      <p:bldP spid="63507" grpId="0" animBg="1"/>
      <p:bldP spid="63508" grpId="0" animBg="1" autoUpdateAnimBg="0"/>
      <p:bldP spid="63509" grpId="0" animBg="1" autoUpdateAnimBg="0"/>
      <p:bldP spid="63510" grpId="0" animBg="1"/>
      <p:bldP spid="63511" grpId="0" animBg="1"/>
      <p:bldP spid="63512" grpId="0" animBg="1"/>
      <p:bldP spid="63513" grpId="0" animBg="1"/>
      <p:bldP spid="6351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20520" name="Group 40"/>
          <p:cNvGraphicFramePr>
            <a:graphicFrameLocks noGrp="1"/>
          </p:cNvGraphicFramePr>
          <p:nvPr/>
        </p:nvGraphicFramePr>
        <p:xfrm>
          <a:off x="304800" y="1295400"/>
          <a:ext cx="8534400" cy="4878389"/>
        </p:xfrm>
        <a:graphic>
          <a:graphicData uri="http://schemas.openxmlformats.org/drawingml/2006/table">
            <a:tbl>
              <a:tblPr/>
              <a:tblGrid>
                <a:gridCol w="2286000"/>
                <a:gridCol w="3048000"/>
                <a:gridCol w="3200400"/>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32771" name="Group 3"/>
          <p:cNvGraphicFramePr>
            <a:graphicFrameLocks noGrp="1"/>
          </p:cNvGraphicFramePr>
          <p:nvPr/>
        </p:nvGraphicFramePr>
        <p:xfrm>
          <a:off x="304800" y="1295400"/>
          <a:ext cx="8534400" cy="4878389"/>
        </p:xfrm>
        <a:graphic>
          <a:graphicData uri="http://schemas.openxmlformats.org/drawingml/2006/table">
            <a:tbl>
              <a:tblPr/>
              <a:tblGrid>
                <a:gridCol w="2286000"/>
                <a:gridCol w="3048000"/>
                <a:gridCol w="3200400"/>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西奈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1" name="Picture 5" descr="Cro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4" descr="D005_03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685800" y="76200"/>
            <a:ext cx="7772400" cy="1143000"/>
          </a:xfrm>
        </p:spPr>
        <p:txBody>
          <a:bodyPr/>
          <a:lstStyle/>
          <a:p>
            <a:pPr eaLnBrk="1" hangingPunct="1"/>
            <a:r>
              <a:rPr lang="zh-CN" altLang="en-US" sz="4800" b="1">
                <a:solidFill>
                  <a:srgbClr val="BAF3FE"/>
                </a:solidFill>
                <a:effectLst/>
                <a:latin typeface="Tahoma" charset="0"/>
              </a:rPr>
              <a:t>从西奈山</a:t>
            </a:r>
            <a:r>
              <a:rPr lang="zh-CN" altLang="en-US" sz="4800" b="1">
                <a:solidFill>
                  <a:schemeClr val="accent1"/>
                </a:solidFill>
                <a:effectLst/>
                <a:latin typeface="Tahoma" charset="0"/>
              </a:rPr>
              <a:t>到十字架</a:t>
            </a:r>
          </a:p>
        </p:txBody>
      </p:sp>
      <p:sp>
        <p:nvSpPr>
          <p:cNvPr id="33795" name="Rectangle 3"/>
          <p:cNvSpPr>
            <a:spLocks noGrp="1" noChangeArrowheads="1"/>
          </p:cNvSpPr>
          <p:nvPr>
            <p:ph type="body" sz="half" idx="1"/>
          </p:nvPr>
        </p:nvSpPr>
        <p:spPr>
          <a:xfrm>
            <a:off x="152400" y="1143000"/>
            <a:ext cx="3810000" cy="5486400"/>
          </a:xfrm>
          <a:effectLst>
            <a:outerShdw blurRad="63500" dist="35921" dir="2700000" algn="ctr" rotWithShape="0">
              <a:schemeClr val="tx1">
                <a:alpha val="74998"/>
              </a:schemeClr>
            </a:outerShdw>
          </a:effectLst>
        </p:spPr>
        <p:txBody>
          <a:bodyPr/>
          <a:lstStyle/>
          <a:p>
            <a:pPr eaLnBrk="1" hangingPunct="1">
              <a:buFontTx/>
              <a:buNone/>
            </a:pPr>
            <a:r>
              <a:rPr lang="zh-CN" altLang="en-US" b="1">
                <a:solidFill>
                  <a:srgbClr val="00FFFF"/>
                </a:solidFill>
                <a:effectLst/>
                <a:latin typeface="Verdana" charset="0"/>
                <a:cs typeface="Times New Roman" charset="0"/>
              </a:rPr>
              <a:t>出 </a:t>
            </a:r>
            <a:r>
              <a:rPr lang="en-US" altLang="zh-CN" b="1">
                <a:solidFill>
                  <a:srgbClr val="00FFFF"/>
                </a:solidFill>
                <a:effectLst/>
                <a:latin typeface="Verdana" charset="0"/>
                <a:cs typeface="Times New Roman" charset="0"/>
              </a:rPr>
              <a:t>34:27–28 </a:t>
            </a:r>
          </a:p>
          <a:p>
            <a:pPr eaLnBrk="1" hangingPunct="1">
              <a:buFontTx/>
              <a:buNone/>
            </a:pPr>
            <a:r>
              <a:rPr lang="en-US" altLang="zh-CN" b="1">
                <a:solidFill>
                  <a:srgbClr val="00FFFF"/>
                </a:solidFill>
                <a:effectLst/>
                <a:latin typeface="Verdana" charset="0"/>
                <a:cs typeface="Times New Roman" charset="0"/>
              </a:rPr>
              <a:t>	</a:t>
            </a:r>
            <a:r>
              <a:rPr lang="zh-CN" altLang="en-US" b="1">
                <a:solidFill>
                  <a:schemeClr val="bg1"/>
                </a:solidFill>
                <a:effectLst/>
                <a:latin typeface="Tahoma" charset="0"/>
                <a:ea typeface="宋体" charset="0"/>
                <a:cs typeface="宋体" charset="0"/>
              </a:rPr>
              <a:t>耶和华对摩西说：“你要把这些话写上，因为我是按着这些话</a:t>
            </a:r>
            <a:r>
              <a:rPr lang="zh-CN" altLang="en-US" b="1">
                <a:solidFill>
                  <a:srgbClr val="FFFF00"/>
                </a:solidFill>
                <a:effectLst/>
                <a:latin typeface="Tahoma" charset="0"/>
                <a:ea typeface="宋体" charset="0"/>
                <a:cs typeface="宋体" charset="0"/>
              </a:rPr>
              <a:t>与你和以色列人立约的</a:t>
            </a:r>
            <a:r>
              <a:rPr lang="zh-CN" altLang="en-US" b="1">
                <a:solidFill>
                  <a:schemeClr val="bg1"/>
                </a:solidFill>
                <a:effectLst/>
                <a:latin typeface="Tahoma" charset="0"/>
                <a:ea typeface="宋体" charset="0"/>
                <a:cs typeface="宋体" charset="0"/>
              </a:rPr>
              <a:t>。” 摩西在那里与耶和华在一起共四十昼夜，不吃饭，也不喝水。他把这约的话写在两块版上，这就是十诫。</a:t>
            </a:r>
            <a:endParaRPr lang="en-US" altLang="zh-CN" b="1">
              <a:solidFill>
                <a:schemeClr val="bg1"/>
              </a:solidFill>
              <a:effectLst/>
              <a:latin typeface="Tahoma" charset="0"/>
              <a:ea typeface="宋体" charset="0"/>
              <a:cs typeface="宋体" charset="0"/>
            </a:endParaRPr>
          </a:p>
        </p:txBody>
      </p:sp>
      <p:sp>
        <p:nvSpPr>
          <p:cNvPr id="33798" name="Rectangle 6"/>
          <p:cNvSpPr>
            <a:spLocks noGrp="1" noChangeArrowheads="1"/>
          </p:cNvSpPr>
          <p:nvPr>
            <p:ph type="body" sz="half" idx="2"/>
          </p:nvPr>
        </p:nvSpPr>
        <p:spPr>
          <a:xfrm>
            <a:off x="6553200" y="2895600"/>
            <a:ext cx="2438400" cy="3810000"/>
          </a:xfrm>
        </p:spPr>
        <p:txBody>
          <a:bodyPr/>
          <a:lstStyle/>
          <a:p>
            <a:pPr eaLnBrk="1" hangingPunct="1">
              <a:lnSpc>
                <a:spcPct val="90000"/>
              </a:lnSpc>
              <a:buFontTx/>
              <a:buNone/>
            </a:pPr>
            <a:r>
              <a:rPr lang="zh-CN" altLang="en-US" sz="2000" b="1">
                <a:solidFill>
                  <a:schemeClr val="bg1"/>
                </a:solidFill>
                <a:latin typeface="Verdana" charset="0"/>
                <a:cs typeface="Times New Roman" charset="0"/>
              </a:rPr>
              <a:t>来 </a:t>
            </a:r>
            <a:r>
              <a:rPr lang="en-US" altLang="zh-CN" sz="2000" b="1">
                <a:solidFill>
                  <a:schemeClr val="bg1"/>
                </a:solidFill>
                <a:latin typeface="Verdana" charset="0"/>
                <a:cs typeface="Times New Roman" charset="0"/>
              </a:rPr>
              <a:t>8:13</a:t>
            </a:r>
          </a:p>
          <a:p>
            <a:pPr eaLnBrk="1" hangingPunct="1">
              <a:lnSpc>
                <a:spcPct val="90000"/>
              </a:lnSpc>
              <a:buFontTx/>
              <a:buNone/>
            </a:pPr>
            <a:r>
              <a:rPr lang="zh-CN" altLang="en-US" b="1">
                <a:latin typeface="Tahoma" charset="0"/>
                <a:ea typeface="宋体" charset="0"/>
                <a:cs typeface="宋体" charset="0"/>
              </a:rPr>
              <a:t>   </a:t>
            </a:r>
            <a:r>
              <a:rPr lang="zh-CN" altLang="en-US" b="1">
                <a:solidFill>
                  <a:schemeClr val="bg1"/>
                </a:solidFill>
                <a:latin typeface="Tahoma" charset="0"/>
                <a:ea typeface="宋体" charset="0"/>
                <a:cs typeface="宋体" charset="0"/>
              </a:rPr>
              <a:t>神既然说到</a:t>
            </a:r>
            <a:r>
              <a:rPr lang="zh-CN" altLang="en-US" b="1">
                <a:solidFill>
                  <a:srgbClr val="FFFF00"/>
                </a:solidFill>
                <a:latin typeface="Tahoma" charset="0"/>
                <a:ea typeface="宋体" charset="0"/>
                <a:cs typeface="宋体" charset="0"/>
              </a:rPr>
              <a:t>新的约</a:t>
            </a:r>
            <a:r>
              <a:rPr lang="zh-CN" altLang="en-US" b="1">
                <a:solidFill>
                  <a:schemeClr val="bg1"/>
                </a:solidFill>
                <a:latin typeface="Tahoma" charset="0"/>
                <a:ea typeface="宋体" charset="0"/>
                <a:cs typeface="宋体" charset="0"/>
              </a:rPr>
              <a:t>，就是把前约当作旧的了；那变成陈旧衰老的，就快要消逝了。</a:t>
            </a:r>
            <a:r>
              <a:rPr lang="zh-CN" altLang="en-US">
                <a:solidFill>
                  <a:schemeClr val="bg1"/>
                </a:solidFill>
                <a:effectLst/>
                <a:latin typeface="Tahoma" charset="0"/>
              </a:rPr>
              <a:t> </a:t>
            </a:r>
            <a:endParaRPr lang="en-US" altLang="zh-CN">
              <a:solidFill>
                <a:schemeClr val="bg1"/>
              </a:solidFill>
              <a:effectLst/>
              <a:latin typeface="Tahom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iterate type="wd">
                                    <p:tmPct val="100000"/>
                                  </p:iterate>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300" fill="hold"/>
                                        <p:tgtEl>
                                          <p:spTgt spid="33794"/>
                                        </p:tgtEl>
                                        <p:attrNameLst>
                                          <p:attrName>ppt_x</p:attrName>
                                        </p:attrNameLst>
                                      </p:cBhvr>
                                      <p:tavLst>
                                        <p:tav tm="0">
                                          <p:val>
                                            <p:strVal val="0-#ppt_w/2"/>
                                          </p:val>
                                        </p:tav>
                                        <p:tav tm="100000">
                                          <p:val>
                                            <p:strVal val="#ppt_x"/>
                                          </p:val>
                                        </p:tav>
                                      </p:tavLst>
                                    </p:anim>
                                    <p:anim calcmode="lin" valueType="num">
                                      <p:cBhvr additive="base">
                                        <p:cTn id="8" dur="300" fill="hold"/>
                                        <p:tgtEl>
                                          <p:spTgt spid="337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3795"/>
                                        </p:tgtEl>
                                        <p:attrNameLst>
                                          <p:attrName>style.visibility</p:attrName>
                                        </p:attrNameLst>
                                      </p:cBhvr>
                                      <p:to>
                                        <p:strVal val="visible"/>
                                      </p:to>
                                    </p:set>
                                    <p:animEffect transition="in" filter="dissolve">
                                      <p:cBhvr>
                                        <p:cTn id="13" dur="500"/>
                                        <p:tgtEl>
                                          <p:spTgt spid="3379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33798">
                                            <p:txEl>
                                              <p:pRg st="0" end="0"/>
                                            </p:txEl>
                                          </p:spTgt>
                                        </p:tgtEl>
                                        <p:attrNameLst>
                                          <p:attrName>style.visibility</p:attrName>
                                        </p:attrNameLst>
                                      </p:cBhvr>
                                      <p:to>
                                        <p:strVal val="visible"/>
                                      </p:to>
                                    </p:set>
                                    <p:anim calcmode="lin" valueType="num">
                                      <p:cBhvr>
                                        <p:cTn id="18" dur="1000" fill="hold"/>
                                        <p:tgtEl>
                                          <p:spTgt spid="33798">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3798">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37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37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33798">
                                            <p:txEl>
                                              <p:pRg st="1" end="1"/>
                                            </p:txEl>
                                          </p:spTgt>
                                        </p:tgtEl>
                                        <p:attrNameLst>
                                          <p:attrName>style.visibility</p:attrName>
                                        </p:attrNameLst>
                                      </p:cBhvr>
                                      <p:to>
                                        <p:strVal val="visible"/>
                                      </p:to>
                                    </p:set>
                                    <p:anim calcmode="lin" valueType="num">
                                      <p:cBhvr>
                                        <p:cTn id="26" dur="1000" fill="hold"/>
                                        <p:tgtEl>
                                          <p:spTgt spid="33798">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3798">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3379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379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autoUpdateAnimBg="0"/>
      <p:bldP spid="3379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22531" name="Group 3"/>
          <p:cNvGraphicFramePr>
            <a:graphicFrameLocks noGrp="1"/>
          </p:cNvGraphicFramePr>
          <p:nvPr/>
        </p:nvGraphicFramePr>
        <p:xfrm>
          <a:off x="304800" y="1295400"/>
          <a:ext cx="8534400" cy="4878389"/>
        </p:xfrm>
        <a:graphic>
          <a:graphicData uri="http://schemas.openxmlformats.org/drawingml/2006/table">
            <a:tbl>
              <a:tblPr/>
              <a:tblGrid>
                <a:gridCol w="2286000"/>
                <a:gridCol w="3048000"/>
                <a:gridCol w="3200400"/>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西奈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埃及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黑暗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35844" name="Picture 4" descr="D000_015"/>
          <p:cNvPicPr>
            <a:picLocks noChangeAspect="1" noChangeArrowheads="1"/>
          </p:cNvPicPr>
          <p:nvPr/>
        </p:nvPicPr>
        <p:blipFill>
          <a:blip r:embed="rId3" cstate="screen">
            <a:extLst>
              <a:ext uri="{28A0092B-C50C-407E-A947-70E740481C1C}">
                <a14:useLocalDpi xmlns:a14="http://schemas.microsoft.com/office/drawing/2010/main"/>
              </a:ext>
            </a:extLst>
          </a:blip>
          <a:srcRect l="10170" r="11017"/>
          <a:stretch>
            <a:fillRect/>
          </a:stretch>
        </p:blipFill>
        <p:spPr bwMode="auto">
          <a:xfrm flipH="1">
            <a:off x="0" y="0"/>
            <a:ext cx="42672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p:nvPr>
        </p:nvSpPr>
        <p:spPr>
          <a:xfrm>
            <a:off x="2438400" y="152400"/>
            <a:ext cx="6553200" cy="914400"/>
          </a:xfrm>
        </p:spPr>
        <p:txBody>
          <a:bodyPr/>
          <a:lstStyle/>
          <a:p>
            <a:pPr eaLnBrk="1" hangingPunct="1"/>
            <a:r>
              <a:rPr lang="zh-CN" altLang="en-US" sz="4000" b="1">
                <a:solidFill>
                  <a:srgbClr val="E4E404"/>
                </a:solidFill>
                <a:effectLst/>
                <a:latin typeface="Verdana" charset="0"/>
              </a:rPr>
              <a:t>埃及</a:t>
            </a:r>
            <a:r>
              <a:rPr lang="zh-CN" altLang="en-US" sz="4000" b="1">
                <a:solidFill>
                  <a:srgbClr val="BAF3FE"/>
                </a:solidFill>
                <a:effectLst/>
                <a:latin typeface="Verdana" charset="0"/>
              </a:rPr>
              <a:t> 和 </a:t>
            </a:r>
            <a:r>
              <a:rPr lang="zh-CN" altLang="en-US" sz="4000" b="1">
                <a:solidFill>
                  <a:srgbClr val="FFFFFF"/>
                </a:solidFill>
                <a:effectLst/>
                <a:latin typeface="Verdana" charset="0"/>
              </a:rPr>
              <a:t>黑暗</a:t>
            </a:r>
          </a:p>
        </p:txBody>
      </p:sp>
      <p:sp>
        <p:nvSpPr>
          <p:cNvPr id="35843" name="Rectangle 3"/>
          <p:cNvSpPr>
            <a:spLocks noGrp="1" noChangeArrowheads="1"/>
          </p:cNvSpPr>
          <p:nvPr>
            <p:ph type="body" sz="half" idx="1"/>
          </p:nvPr>
        </p:nvSpPr>
        <p:spPr>
          <a:xfrm>
            <a:off x="4800600" y="1219200"/>
            <a:ext cx="4114800" cy="5638800"/>
          </a:xfrm>
        </p:spPr>
        <p:txBody>
          <a:bodyPr/>
          <a:lstStyle/>
          <a:p>
            <a:pPr eaLnBrk="1" hangingPunct="1">
              <a:lnSpc>
                <a:spcPct val="90000"/>
              </a:lnSpc>
              <a:buFontTx/>
              <a:buNone/>
            </a:pPr>
            <a:r>
              <a:rPr lang="zh-CN" altLang="en-US" sz="3200">
                <a:solidFill>
                  <a:schemeClr val="bg1"/>
                </a:solidFill>
                <a:effectLst/>
                <a:latin typeface="Tahoma" charset="0"/>
                <a:cs typeface="Times New Roman" charset="0"/>
              </a:rPr>
              <a:t>彼前 </a:t>
            </a:r>
            <a:r>
              <a:rPr lang="en-US" altLang="zh-CN" sz="3200">
                <a:solidFill>
                  <a:schemeClr val="bg1"/>
                </a:solidFill>
                <a:effectLst/>
                <a:latin typeface="Tahoma" charset="0"/>
                <a:cs typeface="Times New Roman" charset="0"/>
              </a:rPr>
              <a:t>2:9</a:t>
            </a:r>
          </a:p>
          <a:p>
            <a:pPr eaLnBrk="1" hangingPunct="1">
              <a:lnSpc>
                <a:spcPct val="90000"/>
              </a:lnSpc>
              <a:buFontTx/>
              <a:buNone/>
            </a:pPr>
            <a:r>
              <a:rPr lang="zh-CN" altLang="en-US" sz="3200">
                <a:solidFill>
                  <a:schemeClr val="bg1"/>
                </a:solidFill>
                <a:effectLst/>
                <a:latin typeface="Tahoma" charset="0"/>
                <a:cs typeface="Times New Roman" charset="0"/>
              </a:rPr>
              <a:t>   </a:t>
            </a:r>
            <a:r>
              <a:rPr lang="zh-CN" altLang="en-US">
                <a:solidFill>
                  <a:schemeClr val="bg1"/>
                </a:solidFill>
                <a:effectLst/>
                <a:latin typeface="Tahoma" charset="0"/>
                <a:ea typeface="宋体" charset="0"/>
                <a:cs typeface="宋体" charset="0"/>
              </a:rPr>
              <a:t>然而你们是蒙拣选的族类，是君尊的祭司，是圣洁的国民，是属　神的子民，为要叫你们宣扬那召你们</a:t>
            </a:r>
            <a:r>
              <a:rPr lang="zh-CN" altLang="en-US">
                <a:solidFill>
                  <a:srgbClr val="FFFF00"/>
                </a:solidFill>
                <a:effectLst/>
                <a:latin typeface="Tahoma" charset="0"/>
                <a:ea typeface="宋体" charset="0"/>
                <a:cs typeface="宋体" charset="0"/>
              </a:rPr>
              <a:t>出黑暗入奇妙光明</a:t>
            </a:r>
            <a:r>
              <a:rPr lang="zh-CN" altLang="en-US">
                <a:solidFill>
                  <a:schemeClr val="bg1"/>
                </a:solidFill>
                <a:effectLst/>
                <a:latin typeface="Tahoma" charset="0"/>
                <a:ea typeface="宋体" charset="0"/>
                <a:cs typeface="宋体" charset="0"/>
              </a:rPr>
              <a:t>者的美德。</a:t>
            </a:r>
            <a:r>
              <a:rPr lang="zh-CN" altLang="en-US">
                <a:solidFill>
                  <a:schemeClr val="bg1"/>
                </a:solidFill>
                <a:effectLst/>
                <a:latin typeface="Tahoma" charset="0"/>
              </a:rPr>
              <a:t> </a:t>
            </a:r>
            <a:endParaRPr lang="en-US" altLang="zh-CN">
              <a:solidFill>
                <a:schemeClr val="bg1"/>
              </a:solidFill>
              <a:effectLst/>
              <a:latin typeface="Tahoma" charset="0"/>
            </a:endParaRPr>
          </a:p>
        </p:txBody>
      </p:sp>
      <p:sp>
        <p:nvSpPr>
          <p:cNvPr id="35845" name="Rectangle 5"/>
          <p:cNvSpPr>
            <a:spLocks noGrp="1" noChangeArrowheads="1"/>
          </p:cNvSpPr>
          <p:nvPr>
            <p:ph type="body" sz="half" idx="2"/>
          </p:nvPr>
        </p:nvSpPr>
        <p:spPr>
          <a:xfrm>
            <a:off x="76200" y="3581400"/>
            <a:ext cx="4648200" cy="3276600"/>
          </a:xfrm>
        </p:spPr>
        <p:txBody>
          <a:bodyPr/>
          <a:lstStyle/>
          <a:p>
            <a:pPr eaLnBrk="1" hangingPunct="1">
              <a:buFontTx/>
              <a:buNone/>
            </a:pPr>
            <a:r>
              <a:rPr lang="zh-CN" altLang="en-US">
                <a:solidFill>
                  <a:schemeClr val="hlink"/>
                </a:solidFill>
                <a:effectLst/>
                <a:latin typeface="Tahoma" charset="0"/>
              </a:rPr>
              <a:t>出 </a:t>
            </a:r>
            <a:r>
              <a:rPr lang="en-US" altLang="zh-CN">
                <a:solidFill>
                  <a:schemeClr val="hlink"/>
                </a:solidFill>
                <a:effectLst/>
                <a:latin typeface="Tahoma" charset="0"/>
              </a:rPr>
              <a:t>29:46 </a:t>
            </a:r>
            <a:r>
              <a:rPr lang="zh-CN" altLang="en-US">
                <a:solidFill>
                  <a:schemeClr val="bg1"/>
                </a:solidFill>
                <a:effectLst/>
                <a:latin typeface="Tahoma" charset="0"/>
                <a:ea typeface="宋体" charset="0"/>
                <a:cs typeface="宋体" charset="0"/>
              </a:rPr>
              <a:t>他们必知道我是耶和华他们的　神，就是</a:t>
            </a:r>
            <a:r>
              <a:rPr lang="zh-CN" altLang="en-US">
                <a:solidFill>
                  <a:srgbClr val="FFFF00"/>
                </a:solidFill>
                <a:effectLst/>
                <a:latin typeface="Tahoma" charset="0"/>
                <a:ea typeface="宋体" charset="0"/>
                <a:cs typeface="宋体" charset="0"/>
              </a:rPr>
              <a:t>从埃及地把他们领出来</a:t>
            </a:r>
            <a:r>
              <a:rPr lang="zh-CN" altLang="en-US">
                <a:solidFill>
                  <a:schemeClr val="bg1"/>
                </a:solidFill>
                <a:effectLst/>
                <a:latin typeface="Tahoma" charset="0"/>
                <a:ea typeface="宋体" charset="0"/>
                <a:cs typeface="宋体" charset="0"/>
              </a:rPr>
              <a:t>的，为要住在他们中间。我是耶和华他们的　神。</a:t>
            </a:r>
            <a:endParaRPr lang="en-US" altLang="zh-CN">
              <a:solidFill>
                <a:schemeClr val="bg1"/>
              </a:solidFill>
              <a:effectLst/>
              <a:latin typeface="Tahom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2000"/>
                                  </p:stCondLst>
                                  <p:childTnLst>
                                    <p:set>
                                      <p:cBhvr>
                                        <p:cTn id="6" dur="1" fill="hold">
                                          <p:stCondLst>
                                            <p:cond delay="0"/>
                                          </p:stCondLst>
                                        </p:cTn>
                                        <p:tgtEl>
                                          <p:spTgt spid="35844"/>
                                        </p:tgtEl>
                                        <p:attrNameLst>
                                          <p:attrName>style.visibility</p:attrName>
                                        </p:attrNameLst>
                                      </p:cBhvr>
                                      <p:to>
                                        <p:strVal val="visible"/>
                                      </p:to>
                                    </p:set>
                                    <p:animEffect transition="in" filter="blinds(horizontal)">
                                      <p:cBhvr>
                                        <p:cTn id="7" dur="5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845">
                                            <p:txEl>
                                              <p:pRg st="0" end="0"/>
                                            </p:txEl>
                                          </p:spTgt>
                                        </p:tgtEl>
                                        <p:attrNameLst>
                                          <p:attrName>style.visibility</p:attrName>
                                        </p:attrNameLst>
                                      </p:cBhvr>
                                      <p:to>
                                        <p:strVal val="visible"/>
                                      </p:to>
                                    </p:set>
                                    <p:anim calcmode="lin" valueType="num">
                                      <p:cBhvr additive="base">
                                        <p:cTn id="12" dur="500" fill="hold"/>
                                        <p:tgtEl>
                                          <p:spTgt spid="3584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5843">
                                            <p:txEl>
                                              <p:pRg st="0" end="0"/>
                                            </p:txEl>
                                          </p:spTgt>
                                        </p:tgtEl>
                                        <p:attrNameLst>
                                          <p:attrName>style.visibility</p:attrName>
                                        </p:attrNameLst>
                                      </p:cBhvr>
                                      <p:to>
                                        <p:strVal val="visible"/>
                                      </p:to>
                                    </p:set>
                                    <p:anim calcmode="lin" valueType="num">
                                      <p:cBhvr additive="base">
                                        <p:cTn id="18" dur="500" fill="hold"/>
                                        <p:tgtEl>
                                          <p:spTgt spid="35843">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5843">
                                            <p:txEl>
                                              <p:pRg st="1" end="1"/>
                                            </p:txEl>
                                          </p:spTgt>
                                        </p:tgtEl>
                                        <p:attrNameLst>
                                          <p:attrName>style.visibility</p:attrName>
                                        </p:attrNameLst>
                                      </p:cBhvr>
                                      <p:to>
                                        <p:strVal val="visible"/>
                                      </p:to>
                                    </p:set>
                                    <p:anim calcmode="lin" valueType="num">
                                      <p:cBhvr additive="base">
                                        <p:cTn id="24" dur="500" fill="hold"/>
                                        <p:tgtEl>
                                          <p:spTgt spid="35843">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23589" name="Group 37"/>
          <p:cNvGraphicFramePr>
            <a:graphicFrameLocks noGrp="1"/>
          </p:cNvGraphicFramePr>
          <p:nvPr/>
        </p:nvGraphicFramePr>
        <p:xfrm>
          <a:off x="304800" y="1295400"/>
          <a:ext cx="8534400" cy="4878389"/>
        </p:xfrm>
        <a:graphic>
          <a:graphicData uri="http://schemas.openxmlformats.org/drawingml/2006/table">
            <a:tbl>
              <a:tblPr/>
              <a:tblGrid>
                <a:gridCol w="2286000"/>
                <a:gridCol w="3048000"/>
                <a:gridCol w="3200400"/>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西奈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埃及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黑暗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神的子民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以色列人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基督徒</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Heaven's_shr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body" idx="1"/>
          </p:nvPr>
        </p:nvSpPr>
        <p:spPr>
          <a:xfrm>
            <a:off x="0" y="152400"/>
            <a:ext cx="4267200" cy="6248400"/>
          </a:xfrm>
        </p:spPr>
        <p:txBody>
          <a:bodyPr/>
          <a:lstStyle/>
          <a:p>
            <a:pPr eaLnBrk="1" hangingPunct="1">
              <a:buFontTx/>
              <a:buNone/>
            </a:pPr>
            <a:r>
              <a:rPr lang="zh-CN" altLang="en-US" sz="2800" b="1">
                <a:latin typeface="Tahoma" charset="0"/>
                <a:cs typeface="Times New Roman" charset="0"/>
              </a:rPr>
              <a:t>利 </a:t>
            </a:r>
            <a:r>
              <a:rPr lang="en-US" altLang="zh-CN" sz="2800" b="1">
                <a:latin typeface="Tahoma" charset="0"/>
                <a:cs typeface="Times New Roman" charset="0"/>
              </a:rPr>
              <a:t>26:</a:t>
            </a:r>
            <a:r>
              <a:rPr lang="en-US" altLang="zh-CN" sz="2800" b="1">
                <a:latin typeface="Tahoma" charset="0"/>
              </a:rPr>
              <a:t>12-13</a:t>
            </a:r>
          </a:p>
          <a:p>
            <a:pPr eaLnBrk="1" hangingPunct="1">
              <a:buFontTx/>
              <a:buNone/>
            </a:pPr>
            <a:r>
              <a:rPr lang="zh-CN" altLang="en-US" sz="2800" b="1">
                <a:latin typeface="Tahoma" charset="0"/>
              </a:rPr>
              <a:t>   </a:t>
            </a:r>
            <a:r>
              <a:rPr lang="zh-CN" altLang="en-US" b="1">
                <a:latin typeface="Tahoma" charset="0"/>
                <a:ea typeface="宋体" charset="0"/>
                <a:cs typeface="宋体" charset="0"/>
              </a:rPr>
              <a:t>我要在你们中间行走；我要作你们的　神，你们要作</a:t>
            </a:r>
            <a:r>
              <a:rPr lang="zh-CN" altLang="en-US" b="1">
                <a:solidFill>
                  <a:srgbClr val="FFFF00"/>
                </a:solidFill>
                <a:latin typeface="Tahoma" charset="0"/>
                <a:ea typeface="宋体" charset="0"/>
                <a:cs typeface="宋体" charset="0"/>
              </a:rPr>
              <a:t>我的子民</a:t>
            </a:r>
            <a:r>
              <a:rPr lang="zh-CN" altLang="en-US" b="1">
                <a:latin typeface="Tahoma" charset="0"/>
                <a:ea typeface="宋体" charset="0"/>
                <a:cs typeface="宋体" charset="0"/>
              </a:rPr>
              <a:t>。 我是耶和华你们的　神，曾经把你们从埃及地领出来，使你们不再作他们的奴仆；我折断了你们所负的轭，使你们挺身昂首地行走。</a:t>
            </a:r>
            <a:endParaRPr lang="en-US" altLang="zh-CN" b="1">
              <a:latin typeface="Tahoma" charset="0"/>
              <a:ea typeface="宋体" charset="0"/>
              <a:cs typeface="宋体" charset="0"/>
            </a:endParaRPr>
          </a:p>
        </p:txBody>
      </p:sp>
      <p:sp>
        <p:nvSpPr>
          <p:cNvPr id="4" name="Rectangle 3"/>
          <p:cNvSpPr txBox="1">
            <a:spLocks noChangeArrowheads="1"/>
          </p:cNvSpPr>
          <p:nvPr/>
        </p:nvSpPr>
        <p:spPr bwMode="auto">
          <a:xfrm>
            <a:off x="3962400" y="152400"/>
            <a:ext cx="5181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20000"/>
              </a:spcBef>
            </a:pPr>
            <a:r>
              <a:rPr lang="zh-CN" altLang="en-US" sz="2800" b="1">
                <a:solidFill>
                  <a:srgbClr val="000000"/>
                </a:solidFill>
                <a:effectLst>
                  <a:outerShdw blurRad="38100" dist="38100" dir="2700000" algn="tl">
                    <a:srgbClr val="DDDDDD"/>
                  </a:outerShdw>
                </a:effectLst>
                <a:latin typeface="Tahoma" charset="0"/>
                <a:cs typeface="Times New Roman" charset="0"/>
              </a:rPr>
              <a:t>加 </a:t>
            </a:r>
            <a:r>
              <a:rPr lang="en-US" altLang="zh-CN" sz="2800" b="1">
                <a:solidFill>
                  <a:srgbClr val="000000"/>
                </a:solidFill>
                <a:effectLst>
                  <a:outerShdw blurRad="38100" dist="38100" dir="2700000" algn="tl">
                    <a:srgbClr val="DDDDDD"/>
                  </a:outerShdw>
                </a:effectLst>
                <a:latin typeface="Tahoma" charset="0"/>
                <a:cs typeface="Times New Roman" charset="0"/>
              </a:rPr>
              <a:t>3:26-29</a:t>
            </a:r>
          </a:p>
          <a:p>
            <a:pPr eaLnBrk="1" hangingPunct="1">
              <a:spcBef>
                <a:spcPct val="20000"/>
              </a:spcBef>
            </a:pPr>
            <a:r>
              <a:rPr lang="zh-CN" altLang="en-US" sz="2800" b="1">
                <a:solidFill>
                  <a:srgbClr val="000000"/>
                </a:solidFill>
                <a:effectLst>
                  <a:outerShdw blurRad="38100" dist="38100" dir="2700000" algn="tl">
                    <a:srgbClr val="DDDDDD"/>
                  </a:outerShdw>
                </a:effectLst>
                <a:latin typeface="Tahoma" charset="0"/>
                <a:cs typeface="Times New Roman" charset="0"/>
              </a:rPr>
              <a:t>    </a:t>
            </a:r>
            <a:r>
              <a:rPr lang="zh-CN" altLang="en-US" sz="3200" b="1">
                <a:effectLst>
                  <a:outerShdw blurRad="38100" dist="38100" dir="2700000" algn="tl">
                    <a:srgbClr val="DDDDDD"/>
                  </a:outerShdw>
                </a:effectLst>
                <a:ea typeface="宋体" charset="0"/>
                <a:cs typeface="宋体" charset="0"/>
              </a:rPr>
              <a:t>你们因着信，在基督耶稣里都</a:t>
            </a:r>
            <a:r>
              <a:rPr lang="zh-CN" altLang="en-US" sz="3200" b="1">
                <a:solidFill>
                  <a:srgbClr val="FFFF00"/>
                </a:solidFill>
                <a:effectLst>
                  <a:outerShdw blurRad="38100" dist="38100" dir="2700000" algn="tl">
                    <a:srgbClr val="DDDDDD"/>
                  </a:outerShdw>
                </a:effectLst>
                <a:ea typeface="宋体" charset="0"/>
                <a:cs typeface="宋体" charset="0"/>
              </a:rPr>
              <a:t>作了　神的儿子</a:t>
            </a:r>
            <a:r>
              <a:rPr lang="zh-CN" altLang="en-US" sz="3200" b="1">
                <a:effectLst>
                  <a:outerShdw blurRad="38100" dist="38100" dir="2700000" algn="tl">
                    <a:srgbClr val="DDDDDD"/>
                  </a:outerShdw>
                </a:effectLst>
                <a:ea typeface="宋体" charset="0"/>
                <a:cs typeface="宋体" charset="0"/>
              </a:rPr>
              <a:t>。 你们所有受洗归入基督的人，都是披戴基督的，并不分犹太人或希腊人，作奴仆的或自由人，男的或女的，因为你们在基督耶稣里都成为一体了。如果你们属于基督，就是亚伯拉罕的后裔，是按照应许承受产业的了。</a:t>
            </a:r>
            <a:endParaRPr lang="en-US" altLang="zh-CN" sz="3200" b="1">
              <a:effectLst>
                <a:outerShdw blurRad="38100" dist="38100" dir="2700000" algn="tl">
                  <a:srgbClr val="DDDDDD"/>
                </a:outerShdw>
              </a:effectLst>
              <a:ea typeface="宋体" charset="0"/>
              <a:cs typeface="宋体"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24613" name="Group 37"/>
          <p:cNvGraphicFramePr>
            <a:graphicFrameLocks noGrp="1"/>
          </p:cNvGraphicFramePr>
          <p:nvPr/>
        </p:nvGraphicFramePr>
        <p:xfrm>
          <a:off x="304800" y="1295400"/>
          <a:ext cx="8534400" cy="4878389"/>
        </p:xfrm>
        <a:graphic>
          <a:graphicData uri="http://schemas.openxmlformats.org/drawingml/2006/table">
            <a:tbl>
              <a:tblPr/>
              <a:tblGrid>
                <a:gridCol w="2286000"/>
                <a:gridCol w="3048000"/>
                <a:gridCol w="3200400"/>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西奈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埃及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黑暗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神的子民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以色列人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基督徒</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圣洁</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你们要圣洁</a:t>
                      </a: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endParaRPr kumimoji="0" lang="en-US" altLang="zh-CN"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你们要圣洁</a:t>
                      </a: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endParaRPr kumimoji="0" lang="en-US" altLang="zh-CN"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7288" name="Rectangle 8"/>
          <p:cNvSpPr>
            <a:spLocks noChangeArrowheads="1"/>
          </p:cNvSpPr>
          <p:nvPr/>
        </p:nvSpPr>
        <p:spPr bwMode="auto">
          <a:xfrm>
            <a:off x="5334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规定每人每年至少要洗一次澡</a:t>
            </a:r>
          </a:p>
          <a:p>
            <a:pPr marL="342900" indent="-342900">
              <a:spcBef>
                <a:spcPct val="20000"/>
              </a:spcBef>
              <a:buFontTx/>
              <a:buChar char="•"/>
            </a:pPr>
            <a:endParaRPr lang="en-US" altLang="zh-CN" sz="3600" b="1">
              <a:solidFill>
                <a:srgbClr val="7F0768"/>
              </a:solidFill>
              <a:effectLst>
                <a:outerShdw blurRad="38100" dist="38100" dir="2700000" algn="tl">
                  <a:srgbClr val="DDDDDD"/>
                </a:outerShdw>
              </a:effectLst>
              <a:latin typeface="Tahoma" charset="0"/>
              <a:cs typeface="Times New Roman" charset="0"/>
            </a:endParaRPr>
          </a:p>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养狗是非法的</a:t>
            </a:r>
          </a:p>
          <a:p>
            <a:pPr marL="342900" indent="-342900">
              <a:spcBef>
                <a:spcPct val="20000"/>
              </a:spcBef>
              <a:buFontTx/>
              <a:buChar char="•"/>
            </a:pPr>
            <a:endParaRPr lang="en-US" altLang="zh-CN" sz="3600" b="1">
              <a:solidFill>
                <a:srgbClr val="7F0768"/>
              </a:solidFill>
              <a:effectLst>
                <a:outerShdw blurRad="38100" dist="38100" dir="2700000" algn="tl">
                  <a:srgbClr val="DDDDDD"/>
                </a:outerShdw>
              </a:effectLst>
              <a:latin typeface="Tahoma" charset="0"/>
              <a:cs typeface="Times New Roman" charset="0"/>
            </a:endParaRPr>
          </a:p>
          <a:p>
            <a:pPr marL="342900" indent="-342900">
              <a:spcBef>
                <a:spcPct val="20000"/>
              </a:spcBef>
              <a:buFontTx/>
              <a:buChar char="•"/>
            </a:pPr>
            <a:r>
              <a:rPr lang="zh-CN" altLang="en-US" sz="3600" b="1">
                <a:solidFill>
                  <a:srgbClr val="7F0768"/>
                </a:solidFill>
                <a:effectLst>
                  <a:outerShdw blurRad="38100" dist="38100" dir="2700000" algn="tl">
                    <a:srgbClr val="DDDDDD"/>
                  </a:outerShdw>
                </a:effectLst>
                <a:latin typeface="Tahoma" charset="0"/>
                <a:cs typeface="Times New Roman" charset="0"/>
              </a:rPr>
              <a:t>文盲不准结婚</a:t>
            </a:r>
          </a:p>
        </p:txBody>
      </p:sp>
      <p:sp>
        <p:nvSpPr>
          <p:cNvPr id="97282" name="Rectangle 2"/>
          <p:cNvSpPr>
            <a:spLocks noGrp="1" noChangeArrowheads="1"/>
          </p:cNvSpPr>
          <p:nvPr>
            <p:ph type="title"/>
          </p:nvPr>
        </p:nvSpPr>
        <p:spPr>
          <a:xfrm>
            <a:off x="914400" y="304800"/>
            <a:ext cx="6934200" cy="762000"/>
          </a:xfrm>
          <a:solidFill>
            <a:schemeClr val="bg1"/>
          </a:solidFill>
          <a:ln w="28575">
            <a:solidFill>
              <a:schemeClr val="tx1"/>
            </a:solidFill>
          </a:ln>
        </p:spPr>
        <p:txBody>
          <a:bodyPr/>
          <a:lstStyle/>
          <a:p>
            <a:pPr eaLnBrk="1" hangingPunct="1"/>
            <a:r>
              <a:rPr lang="zh-CN" altLang="en-US" b="1">
                <a:solidFill>
                  <a:srgbClr val="FF0000"/>
                </a:solidFill>
                <a:latin typeface="Verdana" charset="0"/>
              </a:rPr>
              <a:t>是真是假？</a:t>
            </a:r>
          </a:p>
        </p:txBody>
      </p:sp>
      <p:sp>
        <p:nvSpPr>
          <p:cNvPr id="97284" name="Text Box 4"/>
          <p:cNvSpPr txBox="1">
            <a:spLocks noChangeArrowheads="1"/>
          </p:cNvSpPr>
          <p:nvPr/>
        </p:nvSpPr>
        <p:spPr bwMode="auto">
          <a:xfrm rot="-880341">
            <a:off x="742950" y="1725613"/>
            <a:ext cx="5065713" cy="1006475"/>
          </a:xfrm>
          <a:prstGeom prst="rect">
            <a:avLst/>
          </a:prstGeom>
          <a:noFill/>
          <a:ln w="9525">
            <a:noFill/>
            <a:miter lim="800000"/>
            <a:headEnd/>
            <a:tailEnd/>
          </a:ln>
          <a:effectLst>
            <a:outerShdw blurRad="63500" dist="107763"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6000">
                <a:solidFill>
                  <a:srgbClr val="F86EEE"/>
                </a:solidFill>
                <a:effectLst>
                  <a:outerShdw blurRad="38100" dist="38100" dir="2700000" algn="tl">
                    <a:srgbClr val="DDDDDD"/>
                  </a:outerShdw>
                </a:effectLst>
                <a:latin typeface="Tahoma" charset="0"/>
              </a:rPr>
              <a:t>肯塔基，美国</a:t>
            </a:r>
          </a:p>
        </p:txBody>
      </p:sp>
      <p:sp>
        <p:nvSpPr>
          <p:cNvPr id="97285" name="Text Box 5"/>
          <p:cNvSpPr txBox="1">
            <a:spLocks noChangeArrowheads="1"/>
          </p:cNvSpPr>
          <p:nvPr/>
        </p:nvSpPr>
        <p:spPr bwMode="auto">
          <a:xfrm rot="-880341">
            <a:off x="44450" y="2819400"/>
            <a:ext cx="6432550" cy="1006475"/>
          </a:xfrm>
          <a:prstGeom prst="rect">
            <a:avLst/>
          </a:prstGeom>
          <a:noFill/>
          <a:ln w="9525">
            <a:noFill/>
            <a:miter lim="800000"/>
            <a:headEnd/>
            <a:tailEnd/>
          </a:ln>
          <a:effectLst>
            <a:outerShdw blurRad="63500" dist="107763"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6000">
                <a:solidFill>
                  <a:srgbClr val="EBFD69"/>
                </a:solidFill>
                <a:effectLst>
                  <a:outerShdw blurRad="38100" dist="38100" dir="2700000" algn="tl">
                    <a:srgbClr val="DDDDDD"/>
                  </a:outerShdw>
                </a:effectLst>
                <a:latin typeface="Tahoma" charset="0"/>
              </a:rPr>
              <a:t>雷克雅魏克，冰岛</a:t>
            </a:r>
          </a:p>
        </p:txBody>
      </p:sp>
      <p:sp>
        <p:nvSpPr>
          <p:cNvPr id="97286" name="Text Box 6"/>
          <p:cNvSpPr txBox="1">
            <a:spLocks noChangeArrowheads="1"/>
          </p:cNvSpPr>
          <p:nvPr/>
        </p:nvSpPr>
        <p:spPr bwMode="auto">
          <a:xfrm rot="-880341">
            <a:off x="533400" y="4343400"/>
            <a:ext cx="4778375" cy="1098550"/>
          </a:xfrm>
          <a:prstGeom prst="rect">
            <a:avLst/>
          </a:prstGeom>
          <a:noFill/>
          <a:ln w="9525">
            <a:noFill/>
            <a:miter lim="800000"/>
            <a:headEnd/>
            <a:tailEnd/>
          </a:ln>
          <a:effectLst>
            <a:outerShdw blurRad="63500" dist="107763"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6600">
                <a:solidFill>
                  <a:srgbClr val="9AFC98"/>
                </a:solidFill>
                <a:effectLst>
                  <a:outerShdw blurRad="38100" dist="38100" dir="2700000" algn="tl">
                    <a:srgbClr val="DDDDDD"/>
                  </a:outerShdw>
                </a:effectLst>
                <a:latin typeface="Tahoma" charset="0"/>
              </a:rPr>
              <a:t>芬兰</a:t>
            </a:r>
          </a:p>
        </p:txBody>
      </p:sp>
      <p:sp>
        <p:nvSpPr>
          <p:cNvPr id="31751" name="Text Box 7"/>
          <p:cNvSpPr txBox="1">
            <a:spLocks noChangeArrowheads="1"/>
          </p:cNvSpPr>
          <p:nvPr/>
        </p:nvSpPr>
        <p:spPr bwMode="auto">
          <a:xfrm>
            <a:off x="365125" y="1162050"/>
            <a:ext cx="46720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zh-CN" altLang="en-US" sz="3200" b="1">
                <a:solidFill>
                  <a:srgbClr val="000000"/>
                </a:solidFill>
              </a:rPr>
              <a:t>世上真有这样的法律吗？</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p:cTn id="7" dur="500" fill="hold"/>
                                        <p:tgtEl>
                                          <p:spTgt spid="97284"/>
                                        </p:tgtEl>
                                        <p:attrNameLst>
                                          <p:attrName>ppt_w</p:attrName>
                                        </p:attrNameLst>
                                      </p:cBhvr>
                                      <p:tavLst>
                                        <p:tav tm="0">
                                          <p:val>
                                            <p:strVal val="4*#ppt_w"/>
                                          </p:val>
                                        </p:tav>
                                        <p:tav tm="100000">
                                          <p:val>
                                            <p:strVal val="#ppt_w"/>
                                          </p:val>
                                        </p:tav>
                                      </p:tavLst>
                                    </p:anim>
                                    <p:anim calcmode="lin" valueType="num">
                                      <p:cBhvr>
                                        <p:cTn id="8" dur="500" fill="hold"/>
                                        <p:tgtEl>
                                          <p:spTgt spid="97284"/>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97285"/>
                                        </p:tgtEl>
                                        <p:attrNameLst>
                                          <p:attrName>style.visibility</p:attrName>
                                        </p:attrNameLst>
                                      </p:cBhvr>
                                      <p:to>
                                        <p:strVal val="visible"/>
                                      </p:to>
                                    </p:set>
                                    <p:anim calcmode="lin" valueType="num">
                                      <p:cBhvr>
                                        <p:cTn id="13" dur="500" fill="hold"/>
                                        <p:tgtEl>
                                          <p:spTgt spid="97285"/>
                                        </p:tgtEl>
                                        <p:attrNameLst>
                                          <p:attrName>ppt_w</p:attrName>
                                        </p:attrNameLst>
                                      </p:cBhvr>
                                      <p:tavLst>
                                        <p:tav tm="0">
                                          <p:val>
                                            <p:strVal val="4*#ppt_w"/>
                                          </p:val>
                                        </p:tav>
                                        <p:tav tm="100000">
                                          <p:val>
                                            <p:strVal val="#ppt_w"/>
                                          </p:val>
                                        </p:tav>
                                      </p:tavLst>
                                    </p:anim>
                                    <p:anim calcmode="lin" valueType="num">
                                      <p:cBhvr>
                                        <p:cTn id="14" dur="500" fill="hold"/>
                                        <p:tgtEl>
                                          <p:spTgt spid="97285"/>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97286"/>
                                        </p:tgtEl>
                                        <p:attrNameLst>
                                          <p:attrName>style.visibility</p:attrName>
                                        </p:attrNameLst>
                                      </p:cBhvr>
                                      <p:to>
                                        <p:strVal val="visible"/>
                                      </p:to>
                                    </p:set>
                                    <p:anim calcmode="lin" valueType="num">
                                      <p:cBhvr>
                                        <p:cTn id="19" dur="500" fill="hold"/>
                                        <p:tgtEl>
                                          <p:spTgt spid="97286"/>
                                        </p:tgtEl>
                                        <p:attrNameLst>
                                          <p:attrName>ppt_w</p:attrName>
                                        </p:attrNameLst>
                                      </p:cBhvr>
                                      <p:tavLst>
                                        <p:tav tm="0">
                                          <p:val>
                                            <p:strVal val="4*#ppt_w"/>
                                          </p:val>
                                        </p:tav>
                                        <p:tav tm="100000">
                                          <p:val>
                                            <p:strVal val="#ppt_w"/>
                                          </p:val>
                                        </p:tav>
                                      </p:tavLst>
                                    </p:anim>
                                    <p:anim calcmode="lin" valueType="num">
                                      <p:cBhvr>
                                        <p:cTn id="20" dur="500" fill="hold"/>
                                        <p:tgtEl>
                                          <p:spTgt spid="9728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utoUpdateAnimBg="0"/>
      <p:bldP spid="97285" grpId="0" autoUpdateAnimBg="0"/>
      <p:bldP spid="9728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895600" y="228600"/>
            <a:ext cx="3276600" cy="685800"/>
          </a:xfrm>
        </p:spPr>
        <p:txBody>
          <a:bodyPr/>
          <a:lstStyle/>
          <a:p>
            <a:pPr eaLnBrk="1" hangingPunct="1"/>
            <a:r>
              <a:rPr lang="zh-CN" altLang="en-US" b="1">
                <a:solidFill>
                  <a:srgbClr val="7F7C00"/>
                </a:solidFill>
                <a:effectLst>
                  <a:outerShdw blurRad="38100" dist="38100" dir="2700000" algn="tl">
                    <a:srgbClr val="000000"/>
                  </a:outerShdw>
                </a:effectLst>
                <a:latin typeface="Verdana" charset="0"/>
              </a:rPr>
              <a:t>圣洁</a:t>
            </a:r>
          </a:p>
        </p:txBody>
      </p:sp>
      <p:sp>
        <p:nvSpPr>
          <p:cNvPr id="39939" name="Rectangle 3"/>
          <p:cNvSpPr>
            <a:spLocks noGrp="1" noChangeArrowheads="1"/>
          </p:cNvSpPr>
          <p:nvPr>
            <p:ph type="body" sz="half" idx="1"/>
          </p:nvPr>
        </p:nvSpPr>
        <p:spPr>
          <a:xfrm>
            <a:off x="304800" y="1066800"/>
            <a:ext cx="4038600" cy="5562600"/>
          </a:xfrm>
        </p:spPr>
        <p:txBody>
          <a:bodyPr/>
          <a:lstStyle/>
          <a:p>
            <a:pPr eaLnBrk="1" hangingPunct="1">
              <a:buFontTx/>
              <a:buNone/>
            </a:pPr>
            <a:r>
              <a:rPr lang="zh-CN" altLang="en-US">
                <a:solidFill>
                  <a:schemeClr val="accent2"/>
                </a:solidFill>
                <a:effectLst>
                  <a:outerShdw blurRad="38100" dist="38100" dir="2700000" algn="tl">
                    <a:srgbClr val="000000"/>
                  </a:outerShdw>
                </a:effectLst>
                <a:latin typeface="Tahoma" charset="0"/>
                <a:cs typeface="Times New Roman" charset="0"/>
              </a:rPr>
              <a:t>申 </a:t>
            </a:r>
            <a:r>
              <a:rPr lang="en-US" altLang="zh-CN">
                <a:solidFill>
                  <a:schemeClr val="accent2"/>
                </a:solidFill>
                <a:effectLst>
                  <a:outerShdw blurRad="38100" dist="38100" dir="2700000" algn="tl">
                    <a:srgbClr val="000000"/>
                  </a:outerShdw>
                </a:effectLst>
                <a:latin typeface="Tahoma" charset="0"/>
                <a:cs typeface="Times New Roman" charset="0"/>
              </a:rPr>
              <a:t>28:9 </a:t>
            </a:r>
            <a:r>
              <a:rPr lang="zh-CN" altLang="en-US">
                <a:effectLst>
                  <a:outerShdw blurRad="38100" dist="38100" dir="2700000" algn="tl">
                    <a:srgbClr val="FFFFFF"/>
                  </a:outerShdw>
                </a:effectLst>
                <a:latin typeface="Tahoma" charset="0"/>
                <a:ea typeface="宋体" charset="0"/>
                <a:cs typeface="宋体" charset="0"/>
              </a:rPr>
              <a:t>如果你谨守耶和华你的　神的诫命，遵守他的道路，耶和华就必照着他向你起过的誓，立你作</a:t>
            </a:r>
            <a:r>
              <a:rPr lang="zh-CN" altLang="en-US">
                <a:solidFill>
                  <a:srgbClr val="FFFF00"/>
                </a:solidFill>
                <a:effectLst>
                  <a:outerShdw blurRad="38100" dist="38100" dir="2700000" algn="tl">
                    <a:srgbClr val="000000"/>
                  </a:outerShdw>
                </a:effectLst>
                <a:latin typeface="Tahoma" charset="0"/>
                <a:ea typeface="宋体" charset="0"/>
                <a:cs typeface="宋体" charset="0"/>
              </a:rPr>
              <a:t>他自己的圣民</a:t>
            </a:r>
            <a:r>
              <a:rPr lang="zh-CN" altLang="en-US">
                <a:effectLst>
                  <a:outerShdw blurRad="38100" dist="38100" dir="2700000" algn="tl">
                    <a:srgbClr val="FFFFFF"/>
                  </a:outerShdw>
                </a:effectLst>
                <a:latin typeface="Tahoma" charset="0"/>
                <a:ea typeface="宋体" charset="0"/>
                <a:cs typeface="宋体" charset="0"/>
              </a:rPr>
              <a:t>。</a:t>
            </a:r>
            <a:r>
              <a:rPr lang="zh-CN" altLang="en-US">
                <a:effectLst/>
                <a:latin typeface="Tahoma" charset="0"/>
              </a:rPr>
              <a:t> </a:t>
            </a:r>
          </a:p>
          <a:p>
            <a:pPr algn="ctr" eaLnBrk="1" hangingPunct="1">
              <a:buFontTx/>
              <a:buNone/>
            </a:pPr>
            <a:r>
              <a:rPr lang="zh-CN" altLang="en-US">
                <a:solidFill>
                  <a:schemeClr val="accent2"/>
                </a:solidFill>
                <a:effectLst>
                  <a:outerShdw blurRad="38100" dist="38100" dir="2700000" algn="tl">
                    <a:srgbClr val="000000"/>
                  </a:outerShdw>
                </a:effectLst>
                <a:latin typeface="Tahoma" charset="0"/>
                <a:cs typeface="Times New Roman" charset="0"/>
              </a:rPr>
              <a:t>利 </a:t>
            </a:r>
            <a:r>
              <a:rPr lang="en-US" altLang="zh-CN">
                <a:solidFill>
                  <a:schemeClr val="accent2"/>
                </a:solidFill>
                <a:effectLst>
                  <a:outerShdw blurRad="38100" dist="38100" dir="2700000" algn="tl">
                    <a:srgbClr val="000000"/>
                  </a:outerShdw>
                </a:effectLst>
                <a:latin typeface="Tahoma" charset="0"/>
                <a:cs typeface="Times New Roman" charset="0"/>
              </a:rPr>
              <a:t>19:2 </a:t>
            </a:r>
            <a:r>
              <a:rPr lang="en-US" altLang="zh-CN">
                <a:effectLst>
                  <a:outerShdw blurRad="38100" dist="38100" dir="2700000" algn="tl">
                    <a:srgbClr val="FFFFFF"/>
                  </a:outerShdw>
                </a:effectLst>
                <a:latin typeface="Tahoma" charset="0"/>
                <a:ea typeface="宋体" charset="0"/>
                <a:cs typeface="宋体" charset="0"/>
              </a:rPr>
              <a:t>“</a:t>
            </a:r>
            <a:r>
              <a:rPr lang="zh-CN" altLang="en-US">
                <a:effectLst>
                  <a:outerShdw blurRad="38100" dist="38100" dir="2700000" algn="tl">
                    <a:srgbClr val="FFFFFF"/>
                  </a:outerShdw>
                </a:effectLst>
                <a:latin typeface="Tahoma" charset="0"/>
                <a:ea typeface="宋体" charset="0"/>
                <a:cs typeface="宋体" charset="0"/>
              </a:rPr>
              <a:t>你要告诉以色列全体会众，对他们说：</a:t>
            </a:r>
            <a:r>
              <a:rPr lang="zh-CN" altLang="en-US">
                <a:solidFill>
                  <a:srgbClr val="FFFF00"/>
                </a:solidFill>
                <a:effectLst>
                  <a:outerShdw blurRad="38100" dist="38100" dir="2700000" algn="tl">
                    <a:srgbClr val="000000"/>
                  </a:outerShdw>
                </a:effectLst>
                <a:latin typeface="Tahoma" charset="0"/>
                <a:ea typeface="宋体" charset="0"/>
                <a:cs typeface="宋体" charset="0"/>
              </a:rPr>
              <a:t>你们要分别为圣</a:t>
            </a:r>
            <a:r>
              <a:rPr lang="zh-CN" altLang="en-US">
                <a:effectLst>
                  <a:outerShdw blurRad="38100" dist="38100" dir="2700000" algn="tl">
                    <a:srgbClr val="FFFFFF"/>
                  </a:outerShdw>
                </a:effectLst>
                <a:latin typeface="Tahoma" charset="0"/>
                <a:ea typeface="宋体" charset="0"/>
                <a:cs typeface="宋体" charset="0"/>
              </a:rPr>
              <a:t>，因为我耶和华你们的　神是圣洁的。</a:t>
            </a:r>
            <a:r>
              <a:rPr lang="zh-CN" altLang="en-US">
                <a:effectLst>
                  <a:outerShdw blurRad="38100" dist="38100" dir="2700000" algn="tl">
                    <a:srgbClr val="FFFFFF"/>
                  </a:outerShdw>
                </a:effectLst>
                <a:latin typeface="Tahoma" charset="0"/>
                <a:ea typeface="宋体" charset="0"/>
                <a:cs typeface="Times New Roman" charset="0"/>
              </a:rPr>
              <a:t> </a:t>
            </a:r>
            <a:endParaRPr lang="en-US" altLang="zh-CN">
              <a:effectLst>
                <a:outerShdw blurRad="38100" dist="38100" dir="2700000" algn="tl">
                  <a:srgbClr val="FFFFFF"/>
                </a:outerShdw>
              </a:effectLst>
              <a:latin typeface="Tahoma" charset="0"/>
              <a:ea typeface="宋体" charset="0"/>
              <a:cs typeface="Times New Roman" charset="0"/>
            </a:endParaRPr>
          </a:p>
        </p:txBody>
      </p:sp>
      <p:sp>
        <p:nvSpPr>
          <p:cNvPr id="39940" name="Rectangle 4"/>
          <p:cNvSpPr>
            <a:spLocks noGrp="1" noChangeArrowheads="1"/>
          </p:cNvSpPr>
          <p:nvPr>
            <p:ph type="body" sz="half" idx="2"/>
          </p:nvPr>
        </p:nvSpPr>
        <p:spPr>
          <a:xfrm>
            <a:off x="4876800" y="1066800"/>
            <a:ext cx="3962400" cy="5257800"/>
          </a:xfrm>
        </p:spPr>
        <p:txBody>
          <a:bodyPr/>
          <a:lstStyle/>
          <a:p>
            <a:pPr algn="ctr" eaLnBrk="1" hangingPunct="1">
              <a:lnSpc>
                <a:spcPct val="90000"/>
              </a:lnSpc>
              <a:buFontTx/>
              <a:buNone/>
            </a:pPr>
            <a:r>
              <a:rPr lang="zh-CN" altLang="en-US">
                <a:solidFill>
                  <a:schemeClr val="accent2"/>
                </a:solidFill>
                <a:effectLst>
                  <a:outerShdw blurRad="38100" dist="38100" dir="2700000" algn="tl">
                    <a:srgbClr val="000000"/>
                  </a:outerShdw>
                </a:effectLst>
                <a:latin typeface="Tahoma" charset="0"/>
                <a:cs typeface="Times New Roman" charset="0"/>
              </a:rPr>
              <a:t>彼前</a:t>
            </a:r>
            <a:r>
              <a:rPr lang="en-US" altLang="zh-CN">
                <a:solidFill>
                  <a:schemeClr val="accent2"/>
                </a:solidFill>
                <a:effectLst>
                  <a:outerShdw blurRad="38100" dist="38100" dir="2700000" algn="tl">
                    <a:srgbClr val="000000"/>
                  </a:outerShdw>
                </a:effectLst>
                <a:latin typeface="Tahoma" charset="0"/>
                <a:cs typeface="Times New Roman" charset="0"/>
              </a:rPr>
              <a:t>1:15-16 </a:t>
            </a:r>
            <a:r>
              <a:rPr lang="zh-CN" altLang="en-US">
                <a:effectLst>
                  <a:outerShdw blurRad="38100" dist="38100" dir="2700000" algn="tl">
                    <a:srgbClr val="FFFFFF"/>
                  </a:outerShdw>
                </a:effectLst>
                <a:latin typeface="Tahoma" charset="0"/>
                <a:ea typeface="宋体" charset="0"/>
                <a:cs typeface="宋体" charset="0"/>
              </a:rPr>
              <a:t>那召你们的既是</a:t>
            </a:r>
            <a:r>
              <a:rPr lang="zh-CN" altLang="en-US">
                <a:solidFill>
                  <a:srgbClr val="FFFF00"/>
                </a:solidFill>
                <a:effectLst>
                  <a:outerShdw blurRad="38100" dist="38100" dir="2700000" algn="tl">
                    <a:srgbClr val="000000"/>
                  </a:outerShdw>
                </a:effectLst>
                <a:latin typeface="Tahoma" charset="0"/>
                <a:ea typeface="宋体" charset="0"/>
                <a:cs typeface="宋体" charset="0"/>
              </a:rPr>
              <a:t>圣洁</a:t>
            </a:r>
            <a:r>
              <a:rPr lang="zh-CN" altLang="en-US">
                <a:effectLst>
                  <a:outerShdw blurRad="38100" dist="38100" dir="2700000" algn="tl">
                    <a:srgbClr val="FFFFFF"/>
                  </a:outerShdw>
                </a:effectLst>
                <a:latin typeface="Tahoma" charset="0"/>
                <a:ea typeface="宋体" charset="0"/>
                <a:cs typeface="宋体" charset="0"/>
              </a:rPr>
              <a:t>的，你们在一切所行的事上也要</a:t>
            </a:r>
            <a:r>
              <a:rPr lang="zh-CN" altLang="en-US">
                <a:solidFill>
                  <a:srgbClr val="FFFF00"/>
                </a:solidFill>
                <a:effectLst>
                  <a:outerShdw blurRad="38100" dist="38100" dir="2700000" algn="tl">
                    <a:srgbClr val="000000"/>
                  </a:outerShdw>
                </a:effectLst>
                <a:latin typeface="Tahoma" charset="0"/>
                <a:ea typeface="宋体" charset="0"/>
                <a:cs typeface="宋体" charset="0"/>
              </a:rPr>
              <a:t>圣洁</a:t>
            </a:r>
            <a:r>
              <a:rPr lang="zh-CN" altLang="en-US">
                <a:effectLst>
                  <a:outerShdw blurRad="38100" dist="38100" dir="2700000" algn="tl">
                    <a:srgbClr val="FFFFFF"/>
                  </a:outerShdw>
                </a:effectLst>
                <a:latin typeface="Tahoma" charset="0"/>
                <a:ea typeface="宋体" charset="0"/>
                <a:cs typeface="宋体" charset="0"/>
              </a:rPr>
              <a:t>。 因为圣经上记着说：“</a:t>
            </a:r>
            <a:r>
              <a:rPr lang="zh-CN" altLang="en-US">
                <a:solidFill>
                  <a:srgbClr val="FFFF00"/>
                </a:solidFill>
                <a:effectLst>
                  <a:outerShdw blurRad="38100" dist="38100" dir="2700000" algn="tl">
                    <a:srgbClr val="000000"/>
                  </a:outerShdw>
                </a:effectLst>
                <a:latin typeface="Tahoma" charset="0"/>
                <a:ea typeface="宋体" charset="0"/>
                <a:cs typeface="宋体" charset="0"/>
              </a:rPr>
              <a:t>你们要圣洁，因为我是圣洁的。</a:t>
            </a:r>
            <a:r>
              <a:rPr lang="zh-CN" altLang="en-US">
                <a:effectLst>
                  <a:outerShdw blurRad="38100" dist="38100" dir="2700000" algn="tl">
                    <a:srgbClr val="FFFFFF"/>
                  </a:outerShdw>
                </a:effectLst>
                <a:latin typeface="Tahoma" charset="0"/>
                <a:ea typeface="宋体" charset="0"/>
                <a:cs typeface="宋体" charset="0"/>
              </a:rPr>
              <a:t>”</a:t>
            </a:r>
            <a:endParaRPr lang="en-US" altLang="zh-CN">
              <a:solidFill>
                <a:schemeClr val="accent2"/>
              </a:solidFill>
              <a:effectLst>
                <a:outerShdw blurRad="38100" dist="38100" dir="2700000" algn="tl">
                  <a:srgbClr val="000000"/>
                </a:outerShdw>
              </a:effectLst>
              <a:latin typeface="Tahoma" charset="0"/>
            </a:endParaRPr>
          </a:p>
          <a:p>
            <a:pPr algn="ctr" eaLnBrk="1" hangingPunct="1">
              <a:lnSpc>
                <a:spcPct val="90000"/>
              </a:lnSpc>
              <a:buFontTx/>
              <a:buNone/>
            </a:pPr>
            <a:r>
              <a:rPr lang="zh-CN" altLang="en-US">
                <a:solidFill>
                  <a:schemeClr val="accent2"/>
                </a:solidFill>
                <a:effectLst>
                  <a:outerShdw blurRad="38100" dist="38100" dir="2700000" algn="tl">
                    <a:srgbClr val="000000"/>
                  </a:outerShdw>
                </a:effectLst>
                <a:latin typeface="Tahoma" charset="0"/>
                <a:cs typeface="Times New Roman" charset="0"/>
              </a:rPr>
              <a:t>弗 </a:t>
            </a:r>
            <a:r>
              <a:rPr lang="en-US" altLang="zh-CN">
                <a:solidFill>
                  <a:schemeClr val="accent2"/>
                </a:solidFill>
                <a:effectLst>
                  <a:outerShdw blurRad="38100" dist="38100" dir="2700000" algn="tl">
                    <a:srgbClr val="000000"/>
                  </a:outerShdw>
                </a:effectLst>
                <a:latin typeface="Tahoma" charset="0"/>
                <a:cs typeface="Times New Roman" charset="0"/>
              </a:rPr>
              <a:t>1:4 </a:t>
            </a:r>
            <a:r>
              <a:rPr lang="zh-CN" altLang="en-US">
                <a:effectLst>
                  <a:outerShdw blurRad="38100" dist="38100" dir="2700000" algn="tl">
                    <a:srgbClr val="FFFFFF"/>
                  </a:outerShdw>
                </a:effectLst>
                <a:latin typeface="Tahoma" charset="0"/>
                <a:ea typeface="宋体" charset="0"/>
                <a:cs typeface="宋体" charset="0"/>
              </a:rPr>
              <a:t>就如创立世界以前，他在基督里拣选了我们，使我们因着爱，在他面前</a:t>
            </a:r>
            <a:r>
              <a:rPr lang="zh-CN" altLang="en-US">
                <a:solidFill>
                  <a:srgbClr val="FFFF00"/>
                </a:solidFill>
                <a:effectLst>
                  <a:outerShdw blurRad="38100" dist="38100" dir="2700000" algn="tl">
                    <a:srgbClr val="000000"/>
                  </a:outerShdw>
                </a:effectLst>
                <a:latin typeface="Tahoma" charset="0"/>
                <a:ea typeface="宋体" charset="0"/>
                <a:cs typeface="宋体" charset="0"/>
              </a:rPr>
              <a:t>成为圣洁</a:t>
            </a:r>
            <a:r>
              <a:rPr lang="zh-CN" altLang="en-US">
                <a:effectLst>
                  <a:outerShdw blurRad="38100" dist="38100" dir="2700000" algn="tl">
                    <a:srgbClr val="FFFFFF"/>
                  </a:outerShdw>
                </a:effectLst>
                <a:latin typeface="Tahoma" charset="0"/>
                <a:ea typeface="宋体" charset="0"/>
                <a:cs typeface="宋体" charset="0"/>
              </a:rPr>
              <a:t>，没有瑕疵。</a:t>
            </a:r>
            <a:r>
              <a:rPr lang="zh-CN" altLang="en-US">
                <a:effectLst/>
                <a:latin typeface="Tahoma" charset="0"/>
              </a:rPr>
              <a:t> </a:t>
            </a:r>
            <a:endParaRPr lang="en-US" altLang="zh-CN">
              <a:effectLst/>
              <a:latin typeface="Tahom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0-#ppt_w/2"/>
                                          </p:val>
                                        </p:tav>
                                        <p:tav tm="100000">
                                          <p:val>
                                            <p:strVal val="#ppt_x"/>
                                          </p:val>
                                        </p:tav>
                                      </p:tavLst>
                                    </p:anim>
                                    <p:anim calcmode="lin" valueType="num">
                                      <p:cBhvr additive="base">
                                        <p:cTn id="8"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additive="base">
                                        <p:cTn id="13" dur="500" fill="hold"/>
                                        <p:tgtEl>
                                          <p:spTgt spid="39940"/>
                                        </p:tgtEl>
                                        <p:attrNameLst>
                                          <p:attrName>ppt_x</p:attrName>
                                        </p:attrNameLst>
                                      </p:cBhvr>
                                      <p:tavLst>
                                        <p:tav tm="0">
                                          <p:val>
                                            <p:strVal val="1+#ppt_w/2"/>
                                          </p:val>
                                        </p:tav>
                                        <p:tav tm="100000">
                                          <p:val>
                                            <p:strVal val="#ppt_x"/>
                                          </p:val>
                                        </p:tav>
                                      </p:tavLst>
                                    </p:anim>
                                    <p:anim calcmode="lin" valueType="num">
                                      <p:cBhvr additive="base">
                                        <p:cTn id="14"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304800"/>
            <a:ext cx="7772400" cy="7620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r>
              <a:rPr lang="zh-CN" altLang="en-US" sz="4400" b="1">
                <a:solidFill>
                  <a:srgbClr val="BAF3FE"/>
                </a:solidFill>
                <a:effectLst>
                  <a:outerShdw blurRad="38100" dist="38100" dir="2700000" algn="tl">
                    <a:srgbClr val="000000"/>
                  </a:outerShdw>
                </a:effectLst>
                <a:latin typeface="Verdana" charset="0"/>
              </a:rPr>
              <a:t>渐进式的约</a:t>
            </a:r>
          </a:p>
        </p:txBody>
      </p:sp>
      <p:graphicFrame>
        <p:nvGraphicFramePr>
          <p:cNvPr id="24613" name="Group 37"/>
          <p:cNvGraphicFramePr>
            <a:graphicFrameLocks noGrp="1"/>
          </p:cNvGraphicFramePr>
          <p:nvPr>
            <p:ph type="tbl" idx="4294967295"/>
          </p:nvPr>
        </p:nvGraphicFramePr>
        <p:xfrm>
          <a:off x="304800" y="1295400"/>
          <a:ext cx="8534400" cy="4878389"/>
        </p:xfrm>
        <a:graphic>
          <a:graphicData uri="http://schemas.openxmlformats.org/drawingml/2006/table">
            <a:tbl>
              <a:tblPr/>
              <a:tblGrid>
                <a:gridCol w="2286000"/>
                <a:gridCol w="3048000"/>
                <a:gridCol w="3200400"/>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西奈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埃及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黑暗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神的子民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以色列人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基督徒</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圣洁</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你们要圣洁</a:t>
                      </a: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endParaRPr kumimoji="0" lang="en-US" altLang="zh-CN"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你们要圣洁</a:t>
                      </a: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endParaRPr kumimoji="0" lang="en-US" altLang="zh-CN"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律法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妥拉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5" name="Picture 4" descr="torah-001_2"/>
          <p:cNvPicPr>
            <a:picLocks noChangeAspect="1" noChangeArrowheads="1"/>
          </p:cNvPicPr>
          <p:nvPr/>
        </p:nvPicPr>
        <p:blipFill>
          <a:blip r:embed="rId3">
            <a:lum bright="20000" contrast="-20000"/>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6" name="Picture 5" descr="Heart"/>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body" idx="1"/>
          </p:nvPr>
        </p:nvSpPr>
        <p:spPr>
          <a:xfrm>
            <a:off x="381000" y="304800"/>
            <a:ext cx="8534400" cy="6553200"/>
          </a:xfrm>
          <a:effectLst>
            <a:outerShdw blurRad="63500" dist="35921" dir="2700000" algn="ctr" rotWithShape="0">
              <a:schemeClr val="bg1">
                <a:alpha val="74998"/>
              </a:schemeClr>
            </a:outerShdw>
          </a:effectLst>
        </p:spPr>
        <p:txBody>
          <a:bodyPr/>
          <a:lstStyle/>
          <a:p>
            <a:pPr eaLnBrk="1" hangingPunct="1">
              <a:buFontTx/>
              <a:buNone/>
            </a:pPr>
            <a:r>
              <a:rPr lang="zh-CN" altLang="en-US" b="1">
                <a:effectLst/>
                <a:latin typeface="Tahoma" charset="0"/>
              </a:rPr>
              <a:t>加 </a:t>
            </a:r>
            <a:r>
              <a:rPr lang="en-US" altLang="zh-CN" b="1">
                <a:effectLst/>
                <a:latin typeface="Tahoma" charset="0"/>
              </a:rPr>
              <a:t>6:2 </a:t>
            </a:r>
            <a:r>
              <a:rPr lang="zh-CN" altLang="en-US" sz="3600" b="1">
                <a:effectLst/>
                <a:latin typeface="Tahoma" charset="0"/>
                <a:ea typeface="宋体" charset="0"/>
                <a:cs typeface="宋体" charset="0"/>
              </a:rPr>
              <a:t>你们各人的重担要互相担当，这样就成全了</a:t>
            </a:r>
            <a:r>
              <a:rPr lang="zh-CN" altLang="en-US" sz="3600" b="1">
                <a:solidFill>
                  <a:srgbClr val="FF0000"/>
                </a:solidFill>
                <a:effectLst/>
                <a:latin typeface="Tahoma" charset="0"/>
                <a:ea typeface="宋体" charset="0"/>
                <a:cs typeface="宋体" charset="0"/>
              </a:rPr>
              <a:t>基督的律法</a:t>
            </a:r>
            <a:r>
              <a:rPr lang="zh-CN" altLang="en-US" sz="3600" b="1">
                <a:effectLst/>
                <a:latin typeface="Tahoma" charset="0"/>
                <a:ea typeface="宋体" charset="0"/>
                <a:cs typeface="宋体" charset="0"/>
              </a:rPr>
              <a:t>。</a:t>
            </a:r>
            <a:r>
              <a:rPr lang="zh-CN" altLang="en-US" sz="3600">
                <a:effectLst/>
                <a:latin typeface="Tahoma" charset="0"/>
              </a:rPr>
              <a:t> </a:t>
            </a:r>
          </a:p>
          <a:p>
            <a:pPr eaLnBrk="1" hangingPunct="1">
              <a:buFontTx/>
              <a:buNone/>
            </a:pPr>
            <a:endParaRPr lang="en-US" altLang="zh-CN" b="1">
              <a:solidFill>
                <a:srgbClr val="000000"/>
              </a:solidFill>
              <a:effectLst/>
              <a:latin typeface="Tahoma" charset="0"/>
            </a:endParaRPr>
          </a:p>
          <a:p>
            <a:pPr eaLnBrk="1" hangingPunct="1">
              <a:buFontTx/>
              <a:buNone/>
            </a:pPr>
            <a:r>
              <a:rPr lang="zh-CN" altLang="en-US" b="1">
                <a:solidFill>
                  <a:srgbClr val="000000"/>
                </a:solidFill>
                <a:effectLst/>
                <a:latin typeface="Tahoma" charset="0"/>
              </a:rPr>
              <a:t>罗 </a:t>
            </a:r>
            <a:r>
              <a:rPr lang="en-US" altLang="zh-CN" b="1">
                <a:solidFill>
                  <a:srgbClr val="000000"/>
                </a:solidFill>
                <a:effectLst/>
                <a:latin typeface="Tahoma" charset="0"/>
              </a:rPr>
              <a:t>13:8-10 </a:t>
            </a:r>
            <a:r>
              <a:rPr lang="zh-CN" altLang="en-US" sz="3600" b="1">
                <a:effectLst/>
                <a:latin typeface="Tahoma" charset="0"/>
                <a:ea typeface="宋体" charset="0"/>
                <a:cs typeface="宋体" charset="0"/>
              </a:rPr>
              <a:t>不要欠人的债；但在</a:t>
            </a:r>
            <a:r>
              <a:rPr lang="zh-CN" altLang="en-US" sz="3600" b="1">
                <a:solidFill>
                  <a:srgbClr val="FF0000"/>
                </a:solidFill>
                <a:effectLst/>
                <a:latin typeface="Tahoma" charset="0"/>
                <a:ea typeface="宋体" charset="0"/>
                <a:cs typeface="宋体" charset="0"/>
              </a:rPr>
              <a:t>彼此相爱</a:t>
            </a:r>
            <a:r>
              <a:rPr lang="zh-CN" altLang="en-US" sz="3600" b="1">
                <a:effectLst/>
                <a:latin typeface="Tahoma" charset="0"/>
                <a:ea typeface="宋体" charset="0"/>
                <a:cs typeface="宋体" charset="0"/>
              </a:rPr>
              <a:t>的事上，要觉得是欠了人的债。</a:t>
            </a:r>
            <a:r>
              <a:rPr lang="zh-CN" altLang="en-US" sz="3600" b="1">
                <a:solidFill>
                  <a:srgbClr val="FF0000"/>
                </a:solidFill>
                <a:effectLst/>
                <a:latin typeface="Tahoma" charset="0"/>
                <a:ea typeface="宋体" charset="0"/>
                <a:cs typeface="宋体" charset="0"/>
              </a:rPr>
              <a:t>爱别人</a:t>
            </a:r>
            <a:r>
              <a:rPr lang="zh-CN" altLang="en-US" sz="3600" b="1">
                <a:effectLst/>
                <a:latin typeface="Tahoma" charset="0"/>
                <a:ea typeface="宋体" charset="0"/>
                <a:cs typeface="宋体" charset="0"/>
              </a:rPr>
              <a:t>的，就</a:t>
            </a:r>
            <a:r>
              <a:rPr lang="zh-CN" altLang="en-US" sz="3600" b="1">
                <a:solidFill>
                  <a:srgbClr val="FF0000"/>
                </a:solidFill>
                <a:effectLst/>
                <a:latin typeface="Tahoma" charset="0"/>
                <a:ea typeface="宋体" charset="0"/>
                <a:cs typeface="宋体" charset="0"/>
              </a:rPr>
              <a:t>成全</a:t>
            </a:r>
            <a:r>
              <a:rPr lang="zh-CN" altLang="en-US" sz="3600" b="1">
                <a:effectLst/>
                <a:latin typeface="Tahoma" charset="0"/>
                <a:ea typeface="宋体" charset="0"/>
                <a:cs typeface="宋体" charset="0"/>
              </a:rPr>
              <a:t>了律法。那“不可奸淫，不可杀人，不可偷盗，不可贪心”等等的诫命，都包括在“爱人如己”这一句话里面了。</a:t>
            </a:r>
            <a:r>
              <a:rPr lang="zh-CN" altLang="en-US" sz="3600" b="1">
                <a:solidFill>
                  <a:srgbClr val="FF0000"/>
                </a:solidFill>
                <a:effectLst/>
                <a:latin typeface="Tahoma" charset="0"/>
                <a:ea typeface="宋体" charset="0"/>
                <a:cs typeface="宋体" charset="0"/>
              </a:rPr>
              <a:t>爱</a:t>
            </a:r>
            <a:r>
              <a:rPr lang="zh-CN" altLang="en-US" sz="3600" b="1">
                <a:effectLst/>
                <a:latin typeface="Tahoma" charset="0"/>
                <a:ea typeface="宋体" charset="0"/>
                <a:cs typeface="宋体" charset="0"/>
              </a:rPr>
              <a:t>是不加害于人的，所以</a:t>
            </a:r>
            <a:r>
              <a:rPr lang="zh-CN" altLang="en-US" sz="3600" b="1">
                <a:solidFill>
                  <a:srgbClr val="FF0000"/>
                </a:solidFill>
                <a:effectLst/>
                <a:latin typeface="Tahoma" charset="0"/>
                <a:ea typeface="宋体" charset="0"/>
                <a:cs typeface="宋体" charset="0"/>
              </a:rPr>
              <a:t>爱</a:t>
            </a:r>
            <a:r>
              <a:rPr lang="zh-CN" altLang="en-US" sz="3600" b="1">
                <a:effectLst/>
                <a:latin typeface="Tahoma" charset="0"/>
                <a:ea typeface="宋体" charset="0"/>
                <a:cs typeface="宋体" charset="0"/>
              </a:rPr>
              <a:t>是</a:t>
            </a:r>
            <a:r>
              <a:rPr lang="zh-CN" altLang="en-US" sz="3600" b="1">
                <a:solidFill>
                  <a:srgbClr val="FF0000"/>
                </a:solidFill>
                <a:effectLst/>
                <a:latin typeface="Tahoma" charset="0"/>
                <a:ea typeface="宋体" charset="0"/>
                <a:cs typeface="宋体" charset="0"/>
              </a:rPr>
              <a:t>成全</a:t>
            </a:r>
            <a:r>
              <a:rPr lang="zh-CN" altLang="en-US" sz="3600" b="1">
                <a:effectLst/>
                <a:latin typeface="Tahoma" charset="0"/>
                <a:ea typeface="宋体" charset="0"/>
                <a:cs typeface="宋体" charset="0"/>
              </a:rPr>
              <a:t>律法的。</a:t>
            </a:r>
            <a:endParaRPr lang="en-US" altLang="zh-CN" b="1">
              <a:solidFill>
                <a:srgbClr val="000000"/>
              </a:solidFill>
              <a:effectLst/>
              <a:latin typeface="Tahom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linds(vertic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304800"/>
            <a:ext cx="7772400" cy="7620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r>
              <a:rPr lang="zh-CN" altLang="en-US" sz="4400" b="1">
                <a:solidFill>
                  <a:srgbClr val="BAF3FE"/>
                </a:solidFill>
                <a:effectLst>
                  <a:outerShdw blurRad="38100" dist="38100" dir="2700000" algn="tl">
                    <a:srgbClr val="000000"/>
                  </a:outerShdw>
                </a:effectLst>
                <a:latin typeface="Verdana" charset="0"/>
              </a:rPr>
              <a:t>渐进式的约</a:t>
            </a:r>
          </a:p>
        </p:txBody>
      </p:sp>
      <p:graphicFrame>
        <p:nvGraphicFramePr>
          <p:cNvPr id="24613" name="Group 37"/>
          <p:cNvGraphicFramePr>
            <a:graphicFrameLocks noGrp="1"/>
          </p:cNvGraphicFramePr>
          <p:nvPr>
            <p:ph type="tbl" idx="4294967295"/>
          </p:nvPr>
        </p:nvGraphicFramePr>
        <p:xfrm>
          <a:off x="304800" y="1295400"/>
          <a:ext cx="8534400" cy="4878389"/>
        </p:xfrm>
        <a:graphic>
          <a:graphicData uri="http://schemas.openxmlformats.org/drawingml/2006/table">
            <a:tbl>
              <a:tblPr/>
              <a:tblGrid>
                <a:gridCol w="2286000"/>
                <a:gridCol w="3048000"/>
                <a:gridCol w="3200400"/>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西奈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埃及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黑暗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神的子民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以色列人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基督徒</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圣洁</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你们要圣洁</a:t>
                      </a: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endParaRPr kumimoji="0" lang="en-US" altLang="zh-CN"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你们要圣洁</a:t>
                      </a:r>
                      <a:r>
                        <a:rPr kumimoji="0" lang="en-US" altLang="ja-JP"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rPr>
                        <a:t>"</a:t>
                      </a:r>
                      <a:endParaRPr kumimoji="0" lang="en-US" altLang="zh-CN" sz="2400" b="1" i="0" u="none" strike="noStrike" cap="none" normalizeH="0" baseline="0">
                        <a:ln>
                          <a:noFill/>
                        </a:ln>
                        <a:solidFill>
                          <a:schemeClr val="tx1"/>
                        </a:solidFill>
                        <a:effectLst>
                          <a:outerShdw blurRad="38100" dist="38100" dir="2700000" algn="tl">
                            <a:srgbClr val="DDDDDD"/>
                          </a:outerShdw>
                        </a:effectLst>
                        <a:latin typeface="Arial"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律法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妥拉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15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要求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遵守妥拉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基督里的爱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5" descr="Background Cross"/>
          <p:cNvPicPr>
            <a:picLocks noChangeAspect="1" noChangeArrowheads="1"/>
          </p:cNvPicPr>
          <p:nvPr/>
        </p:nvPicPr>
        <p:blipFill>
          <a:blip r:embed="rId3">
            <a:lum bright="-22000" contrast="2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a:xfrm>
            <a:off x="609600" y="152400"/>
            <a:ext cx="7772400" cy="609600"/>
          </a:xfrm>
          <a:effectLst>
            <a:outerShdw blurRad="63500" dist="35921" dir="2700000" algn="ctr" rotWithShape="0">
              <a:schemeClr val="tx2">
                <a:alpha val="74998"/>
              </a:schemeClr>
            </a:outerShdw>
          </a:effectLst>
        </p:spPr>
        <p:txBody>
          <a:bodyPr/>
          <a:lstStyle/>
          <a:p>
            <a:pPr eaLnBrk="1" hangingPunct="1"/>
            <a:r>
              <a:rPr lang="zh-CN" altLang="en-US" sz="4000" b="1">
                <a:solidFill>
                  <a:srgbClr val="BAF3FE"/>
                </a:solidFill>
                <a:effectLst/>
                <a:latin typeface="Verdana" charset="0"/>
              </a:rPr>
              <a:t>信心带来顺服</a:t>
            </a:r>
            <a:endParaRPr lang="zh-CN" altLang="en-US" sz="4000" b="1">
              <a:solidFill>
                <a:srgbClr val="BAF3FE"/>
              </a:solidFill>
              <a:latin typeface="Verdana" charset="0"/>
            </a:endParaRPr>
          </a:p>
        </p:txBody>
      </p:sp>
      <p:sp>
        <p:nvSpPr>
          <p:cNvPr id="43011" name="Rectangle 3"/>
          <p:cNvSpPr>
            <a:spLocks noGrp="1" noChangeArrowheads="1"/>
          </p:cNvSpPr>
          <p:nvPr>
            <p:ph type="body" sz="half" idx="1"/>
          </p:nvPr>
        </p:nvSpPr>
        <p:spPr>
          <a:xfrm>
            <a:off x="0" y="990600"/>
            <a:ext cx="4953000" cy="6096000"/>
          </a:xfrm>
          <a:effectLst>
            <a:outerShdw blurRad="63500" dist="35921" dir="2700000" algn="ctr" rotWithShape="0">
              <a:schemeClr val="tx2">
                <a:alpha val="74998"/>
              </a:schemeClr>
            </a:outerShdw>
          </a:effectLst>
        </p:spPr>
        <p:txBody>
          <a:bodyPr/>
          <a:lstStyle/>
          <a:p>
            <a:pPr eaLnBrk="1" hangingPunct="1">
              <a:lnSpc>
                <a:spcPct val="90000"/>
              </a:lnSpc>
              <a:buFontTx/>
              <a:buNone/>
            </a:pPr>
            <a:r>
              <a:rPr lang="zh-CN" altLang="en-US" sz="2700" b="1">
                <a:solidFill>
                  <a:srgbClr val="FFFC48"/>
                </a:solidFill>
                <a:effectLst/>
                <a:latin typeface="Verdana" charset="0"/>
                <a:cs typeface="Times New Roman" charset="0"/>
              </a:rPr>
              <a:t>申 </a:t>
            </a:r>
            <a:r>
              <a:rPr lang="en-US" altLang="zh-CN" sz="2700" b="1">
                <a:solidFill>
                  <a:srgbClr val="FFFC48"/>
                </a:solidFill>
                <a:effectLst/>
                <a:latin typeface="Verdana" charset="0"/>
                <a:cs typeface="Times New Roman" charset="0"/>
              </a:rPr>
              <a:t>6:20, 24-25</a:t>
            </a:r>
          </a:p>
          <a:p>
            <a:pPr eaLnBrk="1" hangingPunct="1">
              <a:lnSpc>
                <a:spcPct val="90000"/>
              </a:lnSpc>
              <a:buFontTx/>
              <a:buNone/>
            </a:pPr>
            <a:r>
              <a:rPr lang="en-US" altLang="zh-CN" sz="2700" b="1">
                <a:solidFill>
                  <a:srgbClr val="FFFC48"/>
                </a:solidFill>
                <a:effectLst/>
                <a:latin typeface="Verdana" charset="0"/>
                <a:cs typeface="Times New Roman" charset="0"/>
              </a:rPr>
              <a:t>	</a:t>
            </a:r>
            <a:r>
              <a:rPr lang="zh-CN" altLang="en-US" b="1">
                <a:solidFill>
                  <a:schemeClr val="bg1"/>
                </a:solidFill>
                <a:effectLst/>
                <a:latin typeface="Tahoma" charset="0"/>
                <a:ea typeface="宋体" charset="0"/>
                <a:cs typeface="宋体" charset="0"/>
              </a:rPr>
              <a:t>日后，如果你的儿子问你：‘耶和华我们的　神吩咐的这法度、律例和典章，有什么意思呢？’</a:t>
            </a:r>
          </a:p>
          <a:p>
            <a:pPr eaLnBrk="1" hangingPunct="1">
              <a:lnSpc>
                <a:spcPct val="90000"/>
              </a:lnSpc>
              <a:buFontTx/>
              <a:buNone/>
            </a:pPr>
            <a:r>
              <a:rPr lang="zh-CN" altLang="en-US" b="1">
                <a:solidFill>
                  <a:schemeClr val="bg1"/>
                </a:solidFill>
                <a:effectLst/>
                <a:latin typeface="Tahoma" charset="0"/>
                <a:ea typeface="宋体" charset="0"/>
                <a:cs typeface="宋体" charset="0"/>
              </a:rPr>
              <a:t>   ‘耶和华又吩咐我们遵行这一切律例，敬畏耶和华我们的　神，使我们常常得享福乐，使我们的生命得着保全，像今日一样。我们在耶和华我们的　神面前，如果照着他吩咐我们的，谨守遵行这一切诫命，这就是我们的义了。’</a:t>
            </a:r>
            <a:endParaRPr lang="en-US" altLang="zh-CN" b="1">
              <a:solidFill>
                <a:schemeClr val="bg1"/>
              </a:solidFill>
              <a:effectLst/>
              <a:latin typeface="Tahoma" charset="0"/>
              <a:ea typeface="宋体" charset="0"/>
              <a:cs typeface="宋体" charset="0"/>
            </a:endParaRPr>
          </a:p>
        </p:txBody>
      </p:sp>
      <p:sp>
        <p:nvSpPr>
          <p:cNvPr id="43012" name="Rectangle 4"/>
          <p:cNvSpPr>
            <a:spLocks noGrp="1" noChangeArrowheads="1"/>
          </p:cNvSpPr>
          <p:nvPr>
            <p:ph type="body" sz="half" idx="2"/>
          </p:nvPr>
        </p:nvSpPr>
        <p:spPr>
          <a:xfrm>
            <a:off x="5181600" y="990600"/>
            <a:ext cx="3733800" cy="6019800"/>
          </a:xfrm>
          <a:effectLst>
            <a:outerShdw blurRad="63500" dist="35921" dir="2700000" algn="ctr" rotWithShape="0">
              <a:schemeClr val="tx2">
                <a:alpha val="74998"/>
              </a:schemeClr>
            </a:outerShdw>
          </a:effectLst>
        </p:spPr>
        <p:txBody>
          <a:bodyPr/>
          <a:lstStyle/>
          <a:p>
            <a:pPr algn="r" eaLnBrk="1" hangingPunct="1">
              <a:buFontTx/>
              <a:buNone/>
            </a:pPr>
            <a:r>
              <a:rPr lang="zh-CN" altLang="en-US" sz="2700" b="1">
                <a:solidFill>
                  <a:srgbClr val="FFFF00"/>
                </a:solidFill>
                <a:effectLst/>
                <a:latin typeface="Verdana" charset="0"/>
              </a:rPr>
              <a:t>罗 </a:t>
            </a:r>
            <a:r>
              <a:rPr lang="en-US" altLang="zh-CN" sz="2700" b="1">
                <a:solidFill>
                  <a:srgbClr val="FFFF00"/>
                </a:solidFill>
                <a:effectLst/>
                <a:latin typeface="Verdana" charset="0"/>
              </a:rPr>
              <a:t>4:13  </a:t>
            </a:r>
          </a:p>
          <a:p>
            <a:pPr eaLnBrk="1" hangingPunct="1">
              <a:buFontTx/>
              <a:buNone/>
            </a:pPr>
            <a:r>
              <a:rPr lang="zh-CN" altLang="en-US" b="1">
                <a:solidFill>
                  <a:schemeClr val="bg1"/>
                </a:solidFill>
                <a:effectLst/>
                <a:latin typeface="Tahoma" charset="0"/>
                <a:ea typeface="宋体" charset="0"/>
                <a:cs typeface="宋体" charset="0"/>
              </a:rPr>
              <a:t>   原来　神给亚伯拉罕和他后裔承受世界的应许，</a:t>
            </a:r>
            <a:r>
              <a:rPr lang="zh-CN" altLang="en-US" b="1">
                <a:solidFill>
                  <a:srgbClr val="FFFF00"/>
                </a:solidFill>
                <a:effectLst/>
                <a:latin typeface="Tahoma" charset="0"/>
                <a:ea typeface="宋体" charset="0"/>
                <a:cs typeface="宋体" charset="0"/>
              </a:rPr>
              <a:t>并不是因着律法</a:t>
            </a:r>
            <a:r>
              <a:rPr lang="zh-CN" altLang="en-US" b="1">
                <a:solidFill>
                  <a:schemeClr val="bg1"/>
                </a:solidFill>
                <a:effectLst/>
                <a:latin typeface="Tahoma" charset="0"/>
                <a:ea typeface="宋体" charset="0"/>
                <a:cs typeface="宋体" charset="0"/>
              </a:rPr>
              <a:t>，而是借着</a:t>
            </a:r>
            <a:r>
              <a:rPr lang="zh-CN" altLang="en-US" b="1">
                <a:solidFill>
                  <a:srgbClr val="FFFF00"/>
                </a:solidFill>
                <a:effectLst/>
                <a:latin typeface="Tahoma" charset="0"/>
                <a:ea typeface="宋体" charset="0"/>
                <a:cs typeface="宋体" charset="0"/>
              </a:rPr>
              <a:t>因信而来</a:t>
            </a:r>
            <a:r>
              <a:rPr lang="zh-CN" altLang="en-US" b="1">
                <a:solidFill>
                  <a:schemeClr val="bg1"/>
                </a:solidFill>
                <a:effectLst/>
                <a:latin typeface="Tahoma" charset="0"/>
                <a:ea typeface="宋体" charset="0"/>
                <a:cs typeface="宋体" charset="0"/>
              </a:rPr>
              <a:t>的义。</a:t>
            </a:r>
            <a:endParaRPr lang="en-US" altLang="zh-CN" sz="2700" b="1">
              <a:solidFill>
                <a:srgbClr val="FFFF00"/>
              </a:solidFill>
              <a:effectLst/>
              <a:latin typeface="Verdana" charset="0"/>
            </a:endParaRPr>
          </a:p>
          <a:p>
            <a:pPr algn="r" eaLnBrk="1" hangingPunct="1">
              <a:buFontTx/>
              <a:buNone/>
            </a:pPr>
            <a:endParaRPr lang="en-US" altLang="zh-CN" sz="2700" b="1">
              <a:solidFill>
                <a:srgbClr val="FFFF00"/>
              </a:solidFill>
              <a:effectLst/>
              <a:latin typeface="Verdana" charset="0"/>
            </a:endParaRPr>
          </a:p>
          <a:p>
            <a:pPr algn="r" eaLnBrk="1" hangingPunct="1">
              <a:buFontTx/>
              <a:buNone/>
            </a:pPr>
            <a:r>
              <a:rPr lang="zh-CN" altLang="en-US" sz="2700" b="1">
                <a:solidFill>
                  <a:srgbClr val="FFFF00"/>
                </a:solidFill>
                <a:effectLst/>
                <a:latin typeface="Verdana" charset="0"/>
              </a:rPr>
              <a:t>加 </a:t>
            </a:r>
            <a:r>
              <a:rPr lang="en-US" altLang="zh-CN" sz="2700" b="1">
                <a:solidFill>
                  <a:srgbClr val="FFFF00"/>
                </a:solidFill>
                <a:effectLst/>
                <a:latin typeface="Verdana" charset="0"/>
              </a:rPr>
              <a:t>3:11</a:t>
            </a:r>
          </a:p>
          <a:p>
            <a:pPr eaLnBrk="1" hangingPunct="1">
              <a:buFontTx/>
              <a:buNone/>
            </a:pPr>
            <a:r>
              <a:rPr lang="zh-CN" altLang="en-US" b="1">
                <a:solidFill>
                  <a:schemeClr val="bg1"/>
                </a:solidFill>
                <a:effectLst/>
                <a:latin typeface="Tahoma" charset="0"/>
                <a:ea typeface="宋体" charset="0"/>
                <a:cs typeface="宋体" charset="0"/>
              </a:rPr>
              <a:t>   </a:t>
            </a:r>
            <a:r>
              <a:rPr lang="zh-CN" altLang="en-US" b="1">
                <a:solidFill>
                  <a:srgbClr val="FFFF00"/>
                </a:solidFill>
                <a:effectLst/>
                <a:latin typeface="Tahoma" charset="0"/>
                <a:ea typeface="宋体" charset="0"/>
                <a:cs typeface="宋体" charset="0"/>
              </a:rPr>
              <a:t>很明显，在　神面前，没有一个人可以靠着律法称义，</a:t>
            </a:r>
            <a:r>
              <a:rPr lang="zh-CN" altLang="en-US" b="1">
                <a:solidFill>
                  <a:schemeClr val="bg1"/>
                </a:solidFill>
                <a:effectLst/>
                <a:latin typeface="Tahoma" charset="0"/>
                <a:ea typeface="宋体" charset="0"/>
                <a:cs typeface="宋体" charset="0"/>
              </a:rPr>
              <a:t>因为“义人必因信得生”</a:t>
            </a:r>
            <a:endParaRPr lang="en-US" altLang="zh-CN" b="1">
              <a:solidFill>
                <a:schemeClr val="bg1"/>
              </a:solidFill>
              <a:effectLst/>
              <a:latin typeface="Tahoma" charset="0"/>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21556" name="Group 52"/>
          <p:cNvGraphicFramePr>
            <a:graphicFrameLocks noGrp="1"/>
          </p:cNvGraphicFramePr>
          <p:nvPr/>
        </p:nvGraphicFramePr>
        <p:xfrm>
          <a:off x="304800" y="1295400"/>
          <a:ext cx="8534400" cy="4725990"/>
        </p:xfrm>
        <a:graphic>
          <a:graphicData uri="http://schemas.openxmlformats.org/drawingml/2006/table">
            <a:tbl>
              <a:tblPr/>
              <a:tblGrid>
                <a:gridCol w="2286000"/>
                <a:gridCol w="3124200"/>
                <a:gridCol w="3124200"/>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会幕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手造的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天上的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7" name="Picture 4" descr="temple7"/>
          <p:cNvPicPr>
            <a:picLocks noChangeAspect="1" noChangeArrowheads="1"/>
          </p:cNvPicPr>
          <p:nvPr/>
        </p:nvPicPr>
        <p:blipFill>
          <a:blip r:embed="rId3">
            <a:lum bright="26000" contrast="-3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body" idx="1"/>
          </p:nvPr>
        </p:nvSpPr>
        <p:spPr>
          <a:xfrm>
            <a:off x="228600" y="2133600"/>
            <a:ext cx="4953000" cy="4724400"/>
          </a:xfrm>
          <a:effectLst>
            <a:outerShdw blurRad="63500" dist="35921" dir="2700000" algn="ctr" rotWithShape="0">
              <a:schemeClr val="bg1">
                <a:alpha val="74998"/>
              </a:schemeClr>
            </a:outerShdw>
          </a:effectLst>
        </p:spPr>
        <p:txBody>
          <a:bodyPr/>
          <a:lstStyle/>
          <a:p>
            <a:pPr eaLnBrk="1" hangingPunct="1">
              <a:lnSpc>
                <a:spcPct val="80000"/>
              </a:lnSpc>
              <a:buFontTx/>
              <a:buNone/>
            </a:pPr>
            <a:r>
              <a:rPr lang="zh-CN" altLang="en-US" sz="2800" b="1">
                <a:solidFill>
                  <a:srgbClr val="800000"/>
                </a:solidFill>
                <a:effectLst/>
                <a:latin typeface="Verdana" charset="0"/>
                <a:cs typeface="Times New Roman" charset="0"/>
              </a:rPr>
              <a:t>来 </a:t>
            </a:r>
            <a:r>
              <a:rPr lang="en-US" altLang="zh-CN" sz="2800" b="1">
                <a:solidFill>
                  <a:srgbClr val="800000"/>
                </a:solidFill>
                <a:effectLst/>
                <a:latin typeface="Verdana" charset="0"/>
                <a:cs typeface="Times New Roman" charset="0"/>
              </a:rPr>
              <a:t>9:11 </a:t>
            </a:r>
            <a:r>
              <a:rPr lang="zh-CN" altLang="en-US" sz="2800" b="1">
                <a:effectLst/>
                <a:latin typeface="Tahoma" charset="0"/>
                <a:ea typeface="宋体" charset="0"/>
                <a:cs typeface="宋体" charset="0"/>
              </a:rPr>
              <a:t>但基督已经来了，作了已经实现的美好事物的大祭司；他经过更大、更完备的会幕（不是</a:t>
            </a:r>
            <a:r>
              <a:rPr lang="zh-CN" altLang="en-US" sz="2800" b="1">
                <a:solidFill>
                  <a:srgbClr val="FF0000"/>
                </a:solidFill>
                <a:effectLst/>
                <a:latin typeface="Tahoma" charset="0"/>
                <a:ea typeface="宋体" charset="0"/>
                <a:cs typeface="宋体" charset="0"/>
              </a:rPr>
              <a:t>人手所做的</a:t>
            </a:r>
            <a:r>
              <a:rPr lang="zh-CN" altLang="en-US" sz="2800" b="1">
                <a:effectLst/>
                <a:latin typeface="Tahoma" charset="0"/>
                <a:ea typeface="宋体" charset="0"/>
                <a:cs typeface="宋体" charset="0"/>
              </a:rPr>
              <a:t>，也就是不属于这被造的世界的）</a:t>
            </a:r>
            <a:r>
              <a:rPr lang="zh-CN" altLang="en-US" sz="4000" b="1">
                <a:effectLst/>
                <a:latin typeface="Tahoma" charset="0"/>
                <a:ea typeface="宋体" charset="0"/>
                <a:cs typeface="宋体" charset="0"/>
              </a:rPr>
              <a:t>。</a:t>
            </a:r>
            <a:r>
              <a:rPr lang="zh-CN" altLang="en-US" sz="4000">
                <a:effectLst/>
                <a:latin typeface="Tahoma" charset="0"/>
              </a:rPr>
              <a:t> </a:t>
            </a:r>
            <a:r>
              <a:rPr lang="en-US" altLang="zh-CN" sz="2800" b="1">
                <a:solidFill>
                  <a:srgbClr val="800000"/>
                </a:solidFill>
                <a:effectLst/>
                <a:latin typeface="Verdana" charset="0"/>
                <a:cs typeface="Times New Roman" charset="0"/>
              </a:rPr>
              <a:t> </a:t>
            </a:r>
          </a:p>
          <a:p>
            <a:pPr eaLnBrk="1" hangingPunct="1">
              <a:lnSpc>
                <a:spcPct val="80000"/>
              </a:lnSpc>
              <a:buFontTx/>
              <a:buNone/>
            </a:pPr>
            <a:r>
              <a:rPr lang="zh-CN" altLang="en-US" sz="2800" b="1">
                <a:solidFill>
                  <a:srgbClr val="800000"/>
                </a:solidFill>
                <a:effectLst/>
                <a:latin typeface="Verdana" charset="0"/>
                <a:cs typeface="Times New Roman" charset="0"/>
              </a:rPr>
              <a:t>启 </a:t>
            </a:r>
            <a:r>
              <a:rPr lang="en-US" altLang="zh-CN" sz="2800" b="1">
                <a:solidFill>
                  <a:srgbClr val="800000"/>
                </a:solidFill>
                <a:effectLst/>
                <a:latin typeface="Verdana" charset="0"/>
                <a:cs typeface="Times New Roman" charset="0"/>
              </a:rPr>
              <a:t>21:22-23 </a:t>
            </a:r>
            <a:r>
              <a:rPr lang="zh-CN" altLang="en-US" sz="2800" b="1">
                <a:effectLst/>
                <a:latin typeface="Tahoma" charset="0"/>
                <a:ea typeface="宋体" charset="0"/>
                <a:cs typeface="宋体" charset="0"/>
              </a:rPr>
              <a:t>我没有看见城里有圣所，因为主全能的　神和羊羔就是城的圣所。这城不需要日月照明，因为有　神的荣耀照明，而羊羔就是城的灯。</a:t>
            </a:r>
            <a:endParaRPr lang="en-US" altLang="zh-CN" sz="2800" b="1">
              <a:effectLst/>
              <a:latin typeface="Tahoma" charset="0"/>
              <a:ea typeface="宋体" charset="0"/>
              <a:cs typeface="宋体"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strips(downRight)">
                                      <p:cBhvr>
                                        <p:cTn id="7"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762000"/>
          </a:xfrm>
          <a:solidFill>
            <a:srgbClr val="990000"/>
          </a:solidFill>
        </p:spPr>
        <p:txBody>
          <a:bodyPr/>
          <a:lstStyle/>
          <a:p>
            <a:pPr eaLnBrk="1" hangingPunct="1"/>
            <a:r>
              <a:rPr lang="zh-CN" altLang="en-US" b="1">
                <a:solidFill>
                  <a:srgbClr val="BAF3FE"/>
                </a:solidFill>
                <a:effectLst>
                  <a:outerShdw blurRad="38100" dist="38100" dir="2700000" algn="tl">
                    <a:srgbClr val="000000"/>
                  </a:outerShdw>
                </a:effectLst>
                <a:latin typeface="Verdana" charset="0"/>
              </a:rPr>
              <a:t>渐进式的约</a:t>
            </a:r>
          </a:p>
        </p:txBody>
      </p:sp>
      <p:graphicFrame>
        <p:nvGraphicFramePr>
          <p:cNvPr id="27685" name="Group 37"/>
          <p:cNvGraphicFramePr>
            <a:graphicFrameLocks noGrp="1"/>
          </p:cNvGraphicFramePr>
          <p:nvPr/>
        </p:nvGraphicFramePr>
        <p:xfrm>
          <a:off x="304800" y="1295400"/>
          <a:ext cx="8534400" cy="4725990"/>
        </p:xfrm>
        <a:graphic>
          <a:graphicData uri="http://schemas.openxmlformats.org/drawingml/2006/table">
            <a:tbl>
              <a:tblPr/>
              <a:tblGrid>
                <a:gridCol w="2286000"/>
                <a:gridCol w="3124200"/>
                <a:gridCol w="3124200"/>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会幕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手造的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天上的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大祭司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利未人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5715000" y="914400"/>
            <a:ext cx="3505200" cy="5943600"/>
          </a:xfrm>
        </p:spPr>
        <p:txBody>
          <a:bodyPr/>
          <a:lstStyle/>
          <a:p>
            <a:pPr eaLnBrk="1" hangingPunct="1">
              <a:buFontTx/>
              <a:buNone/>
            </a:pPr>
            <a:r>
              <a:rPr lang="zh-CN" altLang="en-US" b="1">
                <a:solidFill>
                  <a:srgbClr val="00FFFF"/>
                </a:solidFill>
                <a:latin typeface="Verdana" charset="0"/>
              </a:rPr>
              <a:t>来 </a:t>
            </a:r>
            <a:r>
              <a:rPr lang="en-US" altLang="zh-CN" b="1">
                <a:solidFill>
                  <a:srgbClr val="00FFFF"/>
                </a:solidFill>
                <a:latin typeface="Verdana" charset="0"/>
              </a:rPr>
              <a:t>8:1-2 </a:t>
            </a:r>
            <a:r>
              <a:rPr lang="zh-CN" altLang="en-US" b="1">
                <a:solidFill>
                  <a:schemeClr val="bg1"/>
                </a:solidFill>
                <a:latin typeface="Tahoma" charset="0"/>
                <a:ea typeface="宋体" charset="0"/>
                <a:cs typeface="宋体" charset="0"/>
              </a:rPr>
              <a:t>我们所讲论的重点，就是我们有这样的一位大祭司，他已经坐在众天之上至尊者的宝座右边， </a:t>
            </a:r>
            <a:r>
              <a:rPr lang="en-US" altLang="zh-CN" b="1">
                <a:solidFill>
                  <a:schemeClr val="bg1"/>
                </a:solidFill>
                <a:latin typeface="Tahoma" charset="0"/>
                <a:ea typeface="宋体" charset="0"/>
                <a:cs typeface="宋体" charset="0"/>
              </a:rPr>
              <a:t>2 </a:t>
            </a:r>
            <a:r>
              <a:rPr lang="zh-CN" altLang="en-US" b="1">
                <a:solidFill>
                  <a:schemeClr val="bg1"/>
                </a:solidFill>
                <a:latin typeface="Tahoma" charset="0"/>
                <a:ea typeface="宋体" charset="0"/>
                <a:cs typeface="宋体" charset="0"/>
              </a:rPr>
              <a:t>在至圣所和真会幕里供职；这真会幕是主支搭的，不是人支搭的。</a:t>
            </a:r>
            <a:endParaRPr lang="en-US" altLang="zh-CN" b="1">
              <a:solidFill>
                <a:schemeClr val="bg1"/>
              </a:solidFill>
              <a:latin typeface="Tahoma" charset="0"/>
              <a:ea typeface="宋体" charset="0"/>
              <a:cs typeface="宋体" charset="0"/>
            </a:endParaRPr>
          </a:p>
        </p:txBody>
      </p:sp>
      <p:pic>
        <p:nvPicPr>
          <p:cNvPr id="84995" name="Picture 4" descr="pries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5822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title"/>
          </p:nvPr>
        </p:nvSpPr>
        <p:spPr>
          <a:xfrm>
            <a:off x="685800" y="0"/>
            <a:ext cx="7772400" cy="838200"/>
          </a:xfrm>
        </p:spPr>
        <p:txBody>
          <a:bodyPr/>
          <a:lstStyle/>
          <a:p>
            <a:pPr eaLnBrk="1" hangingPunct="1"/>
            <a:r>
              <a:rPr lang="zh-CN" altLang="en-US" sz="4000" b="1">
                <a:solidFill>
                  <a:srgbClr val="BAF3FE"/>
                </a:solidFill>
                <a:latin typeface="Verdana" charset="0"/>
              </a:rPr>
              <a:t>基督是我们的大祭司</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304800"/>
            <a:ext cx="7772400" cy="7620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r>
              <a:rPr lang="zh-CN" altLang="en-US" sz="4400" b="1">
                <a:solidFill>
                  <a:srgbClr val="BAF3FE"/>
                </a:solidFill>
                <a:effectLst>
                  <a:outerShdw blurRad="38100" dist="38100" dir="2700000" algn="tl">
                    <a:srgbClr val="000000"/>
                  </a:outerShdw>
                </a:effectLst>
                <a:latin typeface="Verdana" charset="0"/>
              </a:rPr>
              <a:t>渐进式的约</a:t>
            </a:r>
          </a:p>
        </p:txBody>
      </p:sp>
      <p:graphicFrame>
        <p:nvGraphicFramePr>
          <p:cNvPr id="27685" name="Group 37"/>
          <p:cNvGraphicFramePr>
            <a:graphicFrameLocks noGrp="1"/>
          </p:cNvGraphicFramePr>
          <p:nvPr>
            <p:ph type="tbl" idx="4294967295"/>
          </p:nvPr>
        </p:nvGraphicFramePr>
        <p:xfrm>
          <a:off x="304800" y="1295400"/>
          <a:ext cx="8534400" cy="4725990"/>
        </p:xfrm>
        <a:graphic>
          <a:graphicData uri="http://schemas.openxmlformats.org/drawingml/2006/table">
            <a:tbl>
              <a:tblPr/>
              <a:tblGrid>
                <a:gridCol w="2286000"/>
                <a:gridCol w="3124200"/>
                <a:gridCol w="3124200"/>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会幕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手造的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天上的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大祭司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利未人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血</a:t>
                      </a:r>
                      <a:r>
                        <a:rPr kumimoji="0" lang="en-US" altLang="zh-CN"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a:t>
                      </a: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牺牲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动物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026" descr="rabb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1027"/>
          <p:cNvSpPr>
            <a:spLocks noGrp="1" noChangeArrowheads="1"/>
          </p:cNvSpPr>
          <p:nvPr>
            <p:ph type="title"/>
          </p:nvPr>
        </p:nvSpPr>
        <p:spPr>
          <a:xfrm>
            <a:off x="685800" y="76200"/>
            <a:ext cx="7772400" cy="914400"/>
          </a:xfrm>
          <a:solidFill>
            <a:srgbClr val="000000"/>
          </a:solidFill>
        </p:spPr>
        <p:txBody>
          <a:bodyPr/>
          <a:lstStyle/>
          <a:p>
            <a:pPr eaLnBrk="1" hangingPunct="1"/>
            <a:r>
              <a:rPr lang="zh-CN" altLang="en-US">
                <a:solidFill>
                  <a:srgbClr val="FFFFFF"/>
                </a:solidFill>
                <a:effectLst/>
                <a:latin typeface="Verdana" charset="0"/>
              </a:rPr>
              <a:t>能不能刮胡子？</a:t>
            </a:r>
          </a:p>
        </p:txBody>
      </p:sp>
      <p:sp>
        <p:nvSpPr>
          <p:cNvPr id="99333" name="Text Box 1029"/>
          <p:cNvSpPr txBox="1">
            <a:spLocks noChangeArrowheads="1"/>
          </p:cNvSpPr>
          <p:nvPr/>
        </p:nvSpPr>
        <p:spPr bwMode="auto">
          <a:xfrm>
            <a:off x="0" y="6027738"/>
            <a:ext cx="9144000" cy="485775"/>
          </a:xfrm>
          <a:prstGeom prst="rect">
            <a:avLst/>
          </a:prstGeom>
          <a:solidFill>
            <a:srgbClr val="000000"/>
          </a:solidFill>
          <a:ln w="28575"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a:solidFill>
                  <a:srgbClr val="FFFFFF"/>
                </a:solidFill>
                <a:effectLst>
                  <a:outerShdw blurRad="38100" dist="38100" dir="2700000" algn="tl">
                    <a:srgbClr val="808080"/>
                  </a:outerShdw>
                </a:effectLst>
                <a:latin typeface="Verdana" charset="0"/>
                <a:cs typeface="Times New Roman" charset="0"/>
              </a:rPr>
              <a:t>利 </a:t>
            </a:r>
            <a:r>
              <a:rPr lang="en-US" altLang="zh-CN">
                <a:solidFill>
                  <a:srgbClr val="FFFFFF"/>
                </a:solidFill>
                <a:effectLst>
                  <a:outerShdw blurRad="38100" dist="38100" dir="2700000" algn="tl">
                    <a:srgbClr val="808080"/>
                  </a:outerShdw>
                </a:effectLst>
                <a:latin typeface="Verdana" charset="0"/>
                <a:cs typeface="Times New Roman" charset="0"/>
              </a:rPr>
              <a:t>19:27– </a:t>
            </a:r>
            <a:r>
              <a:rPr lang="en-US" altLang="ja-JP">
                <a:solidFill>
                  <a:srgbClr val="FFFFFF"/>
                </a:solidFill>
                <a:effectLst>
                  <a:outerShdw blurRad="38100" dist="38100" dir="2700000" algn="tl">
                    <a:srgbClr val="808080"/>
                  </a:outerShdw>
                </a:effectLst>
                <a:latin typeface="Verdana" charset="0"/>
                <a:cs typeface="Times New Roman" charset="0"/>
              </a:rPr>
              <a:t>"</a:t>
            </a:r>
            <a:r>
              <a:rPr lang="zh-CN" altLang="en-US">
                <a:solidFill>
                  <a:srgbClr val="FFFFFF"/>
                </a:solidFill>
                <a:effectLst>
                  <a:outerShdw blurRad="38100" dist="38100" dir="2700000" algn="tl">
                    <a:srgbClr val="808080"/>
                  </a:outerShdw>
                </a:effectLst>
                <a:latin typeface="Verdana" charset="0"/>
                <a:cs typeface="Times New Roman" charset="0"/>
              </a:rPr>
              <a:t>不可剃两边的头发，胡须的周围也不可刮掉。</a:t>
            </a:r>
            <a:r>
              <a:rPr lang="en-US" altLang="ja-JP">
                <a:solidFill>
                  <a:srgbClr val="FFFFFF"/>
                </a:solidFill>
                <a:effectLst>
                  <a:outerShdw blurRad="38100" dist="38100" dir="2700000" algn="tl">
                    <a:srgbClr val="808080"/>
                  </a:outerShdw>
                </a:effectLst>
                <a:latin typeface="Verdana" charset="0"/>
                <a:cs typeface="Times New Roman" charset="0"/>
              </a:rPr>
              <a:t>"</a:t>
            </a:r>
            <a:endParaRPr lang="en-US" altLang="zh-CN">
              <a:solidFill>
                <a:srgbClr val="FFFFFF"/>
              </a:solidFill>
              <a:effectLst>
                <a:outerShdw blurRad="38100" dist="38100" dir="2700000" algn="tl">
                  <a:srgbClr val="808080"/>
                </a:outerShdw>
              </a:effectLst>
              <a:latin typeface="Verdana"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 calcmode="lin" valueType="num">
                                      <p:cBhvr additive="base">
                                        <p:cTn id="7" dur="500" fill="hold"/>
                                        <p:tgtEl>
                                          <p:spTgt spid="99333"/>
                                        </p:tgtEl>
                                        <p:attrNameLst>
                                          <p:attrName>ppt_x</p:attrName>
                                        </p:attrNameLst>
                                      </p:cBhvr>
                                      <p:tavLst>
                                        <p:tav tm="0">
                                          <p:val>
                                            <p:strVal val="0-#ppt_w/2"/>
                                          </p:val>
                                        </p:tav>
                                        <p:tav tm="100000">
                                          <p:val>
                                            <p:strVal val="#ppt_x"/>
                                          </p:val>
                                        </p:tav>
                                      </p:tavLst>
                                    </p:anim>
                                    <p:anim calcmode="lin" valueType="num">
                                      <p:cBhvr additive="base">
                                        <p:cTn id="8" dur="500" fill="hold"/>
                                        <p:tgtEl>
                                          <p:spTgt spid="993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4" descr="Cross of Chri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p:nvPr>
        </p:nvSpPr>
        <p:spPr/>
        <p:txBody>
          <a:bodyPr/>
          <a:lstStyle/>
          <a:p>
            <a:pPr eaLnBrk="1" hangingPunct="1"/>
            <a:r>
              <a:rPr lang="zh-CN" altLang="en-US" sz="5400" b="1">
                <a:solidFill>
                  <a:srgbClr val="BAF3FE"/>
                </a:solidFill>
                <a:effectLst/>
                <a:latin typeface="Verdana" charset="0"/>
              </a:rPr>
              <a:t>基督的宝血</a:t>
            </a:r>
          </a:p>
        </p:txBody>
      </p:sp>
      <p:sp>
        <p:nvSpPr>
          <p:cNvPr id="47107" name="Rectangle 3"/>
          <p:cNvSpPr>
            <a:spLocks noGrp="1" noChangeArrowheads="1"/>
          </p:cNvSpPr>
          <p:nvPr>
            <p:ph type="body" idx="1"/>
          </p:nvPr>
        </p:nvSpPr>
        <p:spPr>
          <a:xfrm>
            <a:off x="152400" y="2514600"/>
            <a:ext cx="3657600" cy="4343400"/>
          </a:xfrm>
        </p:spPr>
        <p:txBody>
          <a:bodyPr/>
          <a:lstStyle/>
          <a:p>
            <a:pPr eaLnBrk="1" hangingPunct="1">
              <a:buFontTx/>
              <a:buNone/>
            </a:pPr>
            <a:r>
              <a:rPr lang="zh-CN" altLang="en-US" b="1">
                <a:solidFill>
                  <a:schemeClr val="bg1"/>
                </a:solidFill>
                <a:effectLst/>
                <a:latin typeface="Verdana" charset="0"/>
              </a:rPr>
              <a:t>来 </a:t>
            </a:r>
            <a:r>
              <a:rPr lang="en-US" altLang="zh-CN" b="1">
                <a:solidFill>
                  <a:schemeClr val="bg1"/>
                </a:solidFill>
                <a:effectLst/>
                <a:latin typeface="Verdana" charset="0"/>
              </a:rPr>
              <a:t>9:12 </a:t>
            </a:r>
            <a:r>
              <a:rPr lang="zh-CN" altLang="en-US">
                <a:solidFill>
                  <a:schemeClr val="bg1"/>
                </a:solidFill>
                <a:effectLst/>
                <a:latin typeface="Verdana" charset="0"/>
              </a:rPr>
              <a:t>他不是用山羊和牛犊的血，而是用自己的血，只一次进了至圣所，就得到了永远的救赎。</a:t>
            </a:r>
            <a:endParaRPr lang="en-US" altLang="zh-CN">
              <a:solidFill>
                <a:schemeClr val="bg1"/>
              </a:solidFill>
              <a:effectLst/>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304800"/>
            <a:ext cx="7772400" cy="7620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r>
              <a:rPr lang="zh-CN" altLang="en-US" sz="4400" b="1">
                <a:solidFill>
                  <a:srgbClr val="BAF3FE"/>
                </a:solidFill>
                <a:effectLst>
                  <a:outerShdw blurRad="38100" dist="38100" dir="2700000" algn="tl">
                    <a:srgbClr val="000000"/>
                  </a:outerShdw>
                </a:effectLst>
                <a:latin typeface="Verdana" charset="0"/>
              </a:rPr>
              <a:t>渐进式的约</a:t>
            </a:r>
          </a:p>
        </p:txBody>
      </p:sp>
      <p:graphicFrame>
        <p:nvGraphicFramePr>
          <p:cNvPr id="27685" name="Group 37"/>
          <p:cNvGraphicFramePr>
            <a:graphicFrameLocks noGrp="1"/>
          </p:cNvGraphicFramePr>
          <p:nvPr>
            <p:ph type="tbl" idx="4294967295"/>
          </p:nvPr>
        </p:nvGraphicFramePr>
        <p:xfrm>
          <a:off x="304800" y="1295400"/>
          <a:ext cx="8534400" cy="4725990"/>
        </p:xfrm>
        <a:graphic>
          <a:graphicData uri="http://schemas.openxmlformats.org/drawingml/2006/table">
            <a:tbl>
              <a:tblPr/>
              <a:tblGrid>
                <a:gridCol w="2286000"/>
                <a:gridCol w="3124200"/>
                <a:gridCol w="3124200"/>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会幕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手造的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天上的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大祭司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利未人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血</a:t>
                      </a:r>
                      <a:r>
                        <a:rPr kumimoji="0" lang="en-US" altLang="zh-CN"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a:t>
                      </a: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牺牲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动物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洁净</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礼仪</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内心</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4" descr="Heart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3200400" y="457200"/>
            <a:ext cx="3048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ea typeface="ＭＳ Ｐゴシック" charset="0"/>
              <a:cs typeface="+mn-cs"/>
            </a:endParaRPr>
          </a:p>
        </p:txBody>
      </p:sp>
      <p:sp>
        <p:nvSpPr>
          <p:cNvPr id="48130" name="Rectangle 2"/>
          <p:cNvSpPr>
            <a:spLocks noGrp="1" noChangeArrowheads="1"/>
          </p:cNvSpPr>
          <p:nvPr>
            <p:ph type="title"/>
          </p:nvPr>
        </p:nvSpPr>
        <p:spPr>
          <a:xfrm>
            <a:off x="533400" y="2362200"/>
            <a:ext cx="5029200" cy="1676400"/>
          </a:xfrm>
        </p:spPr>
        <p:txBody>
          <a:bodyPr/>
          <a:lstStyle/>
          <a:p>
            <a:pPr eaLnBrk="1" hangingPunct="1"/>
            <a:r>
              <a:rPr lang="zh-CN" altLang="en-US" sz="4000" b="1">
                <a:solidFill>
                  <a:srgbClr val="6600CC"/>
                </a:solidFill>
                <a:latin typeface="Verdana" charset="0"/>
              </a:rPr>
              <a:t>清洁的心</a:t>
            </a:r>
          </a:p>
        </p:txBody>
      </p:sp>
      <p:sp>
        <p:nvSpPr>
          <p:cNvPr id="48131" name="Rectangle 3"/>
          <p:cNvSpPr>
            <a:spLocks noGrp="1" noChangeArrowheads="1"/>
          </p:cNvSpPr>
          <p:nvPr>
            <p:ph type="body" idx="1"/>
          </p:nvPr>
        </p:nvSpPr>
        <p:spPr>
          <a:xfrm>
            <a:off x="5105400" y="152400"/>
            <a:ext cx="3886200" cy="6019800"/>
          </a:xfrm>
        </p:spPr>
        <p:txBody>
          <a:bodyPr/>
          <a:lstStyle/>
          <a:p>
            <a:pPr algn="r" eaLnBrk="1" hangingPunct="1">
              <a:lnSpc>
                <a:spcPct val="90000"/>
              </a:lnSpc>
              <a:buFontTx/>
              <a:buNone/>
            </a:pPr>
            <a:r>
              <a:rPr lang="zh-CN" altLang="en-US" sz="2800" b="1">
                <a:latin typeface="Verdana" charset="0"/>
                <a:cs typeface="Times New Roman" charset="0"/>
              </a:rPr>
              <a:t>林后 </a:t>
            </a:r>
            <a:r>
              <a:rPr lang="en-US" altLang="zh-CN" sz="2800" b="1">
                <a:latin typeface="Verdana" charset="0"/>
                <a:cs typeface="Times New Roman" charset="0"/>
              </a:rPr>
              <a:t>7:1</a:t>
            </a:r>
          </a:p>
          <a:p>
            <a:pPr eaLnBrk="1" hangingPunct="1">
              <a:lnSpc>
                <a:spcPct val="90000"/>
              </a:lnSpc>
              <a:buFontTx/>
              <a:buNone/>
            </a:pPr>
            <a:r>
              <a:rPr lang="zh-CN" altLang="en-US" sz="2800" b="1">
                <a:latin typeface="Tahoma" charset="0"/>
                <a:ea typeface="宋体" charset="0"/>
                <a:cs typeface="宋体" charset="0"/>
              </a:rPr>
              <a:t>    所以，亲爱的，我们有了这些应许，就应该洁净自己，除去</a:t>
            </a:r>
            <a:r>
              <a:rPr lang="zh-CN" altLang="en-US" sz="2800" b="1">
                <a:solidFill>
                  <a:srgbClr val="FF0000"/>
                </a:solidFill>
                <a:latin typeface="Tahoma" charset="0"/>
                <a:ea typeface="宋体" charset="0"/>
                <a:cs typeface="宋体" charset="0"/>
              </a:rPr>
              <a:t>身体和心灵上</a:t>
            </a:r>
            <a:r>
              <a:rPr lang="zh-CN" altLang="en-US" sz="2800" b="1">
                <a:latin typeface="Tahoma" charset="0"/>
                <a:ea typeface="宋体" charset="0"/>
                <a:cs typeface="宋体" charset="0"/>
              </a:rPr>
              <a:t>的一切污秽，存着敬畏　神的心，达到成圣的地步。</a:t>
            </a:r>
            <a:r>
              <a:rPr lang="zh-CN" altLang="en-US" sz="2800">
                <a:effectLst/>
                <a:latin typeface="Tahoma" charset="0"/>
              </a:rPr>
              <a:t> </a:t>
            </a:r>
            <a:endParaRPr lang="en-US" altLang="zh-CN" sz="2800" b="1">
              <a:latin typeface="Verdana" charset="0"/>
            </a:endParaRPr>
          </a:p>
          <a:p>
            <a:pPr algn="r" eaLnBrk="1" hangingPunct="1">
              <a:lnSpc>
                <a:spcPct val="90000"/>
              </a:lnSpc>
              <a:buFontTx/>
              <a:buNone/>
            </a:pPr>
            <a:r>
              <a:rPr lang="zh-CN" altLang="en-US" sz="2800" b="1">
                <a:latin typeface="Verdana" charset="0"/>
              </a:rPr>
              <a:t>提后 </a:t>
            </a:r>
            <a:r>
              <a:rPr lang="en-US" altLang="zh-CN" sz="2800" b="1">
                <a:latin typeface="Verdana" charset="0"/>
              </a:rPr>
              <a:t>2:22 </a:t>
            </a:r>
          </a:p>
          <a:p>
            <a:pPr eaLnBrk="1" hangingPunct="1">
              <a:lnSpc>
                <a:spcPct val="90000"/>
              </a:lnSpc>
              <a:buFontTx/>
              <a:buNone/>
            </a:pPr>
            <a:r>
              <a:rPr lang="zh-CN" altLang="en-US" sz="2800" b="1">
                <a:latin typeface="Tahoma" charset="0"/>
                <a:ea typeface="宋体" charset="0"/>
                <a:cs typeface="宋体" charset="0"/>
              </a:rPr>
              <a:t>   你应当逃避年轻人的私欲，要和那些以</a:t>
            </a:r>
            <a:r>
              <a:rPr lang="zh-CN" altLang="en-US" sz="2800" b="1">
                <a:solidFill>
                  <a:srgbClr val="FF0000"/>
                </a:solidFill>
                <a:latin typeface="Tahoma" charset="0"/>
                <a:ea typeface="宋体" charset="0"/>
                <a:cs typeface="宋体" charset="0"/>
              </a:rPr>
              <a:t>清洁的心</a:t>
            </a:r>
            <a:r>
              <a:rPr lang="zh-CN" altLang="en-US" sz="2800" b="1">
                <a:latin typeface="Tahoma" charset="0"/>
                <a:ea typeface="宋体" charset="0"/>
                <a:cs typeface="宋体" charset="0"/>
              </a:rPr>
              <a:t>求告主的人，一同追求公义、信心、爱心、和平。</a:t>
            </a:r>
            <a:r>
              <a:rPr lang="zh-CN" altLang="en-US" sz="2800">
                <a:effectLst/>
                <a:latin typeface="Tahoma" charset="0"/>
              </a:rPr>
              <a:t> </a:t>
            </a:r>
            <a:endParaRPr lang="en-US" altLang="zh-CN" sz="2800">
              <a:effectLst/>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304800"/>
            <a:ext cx="7772400" cy="7620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r>
              <a:rPr lang="zh-CN" altLang="en-US" sz="4400" b="1">
                <a:solidFill>
                  <a:srgbClr val="BAF3FE"/>
                </a:solidFill>
                <a:effectLst>
                  <a:outerShdw blurRad="38100" dist="38100" dir="2700000" algn="tl">
                    <a:srgbClr val="000000"/>
                  </a:outerShdw>
                </a:effectLst>
                <a:latin typeface="Verdana" charset="0"/>
              </a:rPr>
              <a:t>渐进式的约</a:t>
            </a:r>
          </a:p>
        </p:txBody>
      </p:sp>
      <p:graphicFrame>
        <p:nvGraphicFramePr>
          <p:cNvPr id="27685" name="Group 37"/>
          <p:cNvGraphicFramePr>
            <a:graphicFrameLocks noGrp="1"/>
          </p:cNvGraphicFramePr>
          <p:nvPr>
            <p:ph type="tbl" idx="4294967295"/>
          </p:nvPr>
        </p:nvGraphicFramePr>
        <p:xfrm>
          <a:off x="304800" y="1295400"/>
          <a:ext cx="8534400" cy="4725990"/>
        </p:xfrm>
        <a:graphic>
          <a:graphicData uri="http://schemas.openxmlformats.org/drawingml/2006/table">
            <a:tbl>
              <a:tblPr/>
              <a:tblGrid>
                <a:gridCol w="2286000"/>
                <a:gridCol w="3124200"/>
                <a:gridCol w="3124200"/>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会幕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手造的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天上的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大祭司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利未人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血</a:t>
                      </a:r>
                      <a:r>
                        <a:rPr kumimoji="0" lang="en-US" altLang="zh-CN"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a:t>
                      </a: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牺牲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动物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洁净</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礼仪</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内心</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赦罪</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献祭</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认罪</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descr="Forgiveness-1365x102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body" idx="1"/>
          </p:nvPr>
        </p:nvSpPr>
        <p:spPr>
          <a:xfrm>
            <a:off x="152400" y="381000"/>
            <a:ext cx="3581400" cy="6248400"/>
          </a:xfrm>
        </p:spPr>
        <p:txBody>
          <a:bodyPr/>
          <a:lstStyle/>
          <a:p>
            <a:pPr algn="r" eaLnBrk="1" hangingPunct="1">
              <a:lnSpc>
                <a:spcPct val="90000"/>
              </a:lnSpc>
              <a:buFontTx/>
              <a:buNone/>
              <a:defRPr/>
            </a:pPr>
            <a:r>
              <a:rPr lang="en-US" sz="2800" b="1" dirty="0" smtClean="0">
                <a:solidFill>
                  <a:schemeClr val="bg1"/>
                </a:solidFill>
                <a:effectLst>
                  <a:glow rad="101600">
                    <a:schemeClr val="tx1">
                      <a:alpha val="75000"/>
                    </a:schemeClr>
                  </a:glow>
                </a:effectLst>
                <a:latin typeface="Verdana" charset="0"/>
                <a:ea typeface="+mn-ea"/>
                <a:cs typeface="+mn-cs"/>
              </a:rPr>
              <a:t>1 </a:t>
            </a:r>
            <a:r>
              <a:rPr lang="en-US" sz="2800" b="1" dirty="0" err="1" smtClean="0">
                <a:solidFill>
                  <a:schemeClr val="bg1"/>
                </a:solidFill>
                <a:effectLst>
                  <a:glow rad="101600">
                    <a:schemeClr val="tx1">
                      <a:alpha val="75000"/>
                    </a:schemeClr>
                  </a:glow>
                </a:effectLst>
                <a:latin typeface="Verdana" charset="0"/>
                <a:ea typeface="+mn-ea"/>
                <a:cs typeface="+mn-cs"/>
              </a:rPr>
              <a:t>Jn</a:t>
            </a:r>
            <a:r>
              <a:rPr lang="en-US" sz="2800" b="1" dirty="0" smtClean="0">
                <a:solidFill>
                  <a:schemeClr val="bg1"/>
                </a:solidFill>
                <a:effectLst>
                  <a:glow rad="101600">
                    <a:schemeClr val="tx1">
                      <a:alpha val="75000"/>
                    </a:schemeClr>
                  </a:glow>
                </a:effectLst>
                <a:latin typeface="Verdana" charset="0"/>
                <a:ea typeface="+mn-ea"/>
                <a:cs typeface="+mn-cs"/>
              </a:rPr>
              <a:t> 1:8-9 </a:t>
            </a:r>
            <a:br>
              <a:rPr lang="en-US" sz="2800" b="1" dirty="0" smtClean="0">
                <a:solidFill>
                  <a:schemeClr val="bg1"/>
                </a:solidFill>
                <a:effectLst>
                  <a:glow rad="101600">
                    <a:schemeClr val="tx1">
                      <a:alpha val="75000"/>
                    </a:schemeClr>
                  </a:glow>
                </a:effectLst>
                <a:latin typeface="Verdana" charset="0"/>
                <a:ea typeface="+mn-ea"/>
                <a:cs typeface="+mn-cs"/>
              </a:rPr>
            </a:br>
            <a:r>
              <a:rPr lang="en-US" sz="2800" b="1" dirty="0" smtClean="0">
                <a:solidFill>
                  <a:schemeClr val="bg1"/>
                </a:solidFill>
                <a:effectLst>
                  <a:glow rad="101600">
                    <a:schemeClr val="tx1">
                      <a:alpha val="75000"/>
                    </a:schemeClr>
                  </a:glow>
                </a:effectLst>
                <a:latin typeface="Verdana" charset="0"/>
                <a:ea typeface="+mn-ea"/>
                <a:cs typeface="+mn-cs"/>
              </a:rPr>
              <a:t>If we claim to be without sin, we deceive ourselves and the truth is not in us. If we confess our sins, he is faithful and just and will forgive us our sins and purify us from all unrighteous-ness.</a:t>
            </a:r>
          </a:p>
        </p:txBody>
      </p:sp>
      <p:sp>
        <p:nvSpPr>
          <p:cNvPr id="97286" name="Text Box 6"/>
          <p:cNvSpPr txBox="1">
            <a:spLocks noChangeArrowheads="1"/>
          </p:cNvSpPr>
          <p:nvPr/>
        </p:nvSpPr>
        <p:spPr bwMode="auto">
          <a:xfrm rot="16200000">
            <a:off x="1562100" y="2400300"/>
            <a:ext cx="6858000" cy="20574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50000"/>
              </a:spcBef>
            </a:pPr>
            <a:r>
              <a:rPr lang="zh-CN" altLang="en-US" sz="8000">
                <a:solidFill>
                  <a:srgbClr val="FF0000"/>
                </a:solidFill>
              </a:rPr>
              <a:t>赦免我们的罪</a:t>
            </a:r>
          </a:p>
        </p:txBody>
      </p:sp>
      <p:sp>
        <p:nvSpPr>
          <p:cNvPr id="97287" name="Text Box 7"/>
          <p:cNvSpPr txBox="1">
            <a:spLocks noChangeArrowheads="1"/>
          </p:cNvSpPr>
          <p:nvPr/>
        </p:nvSpPr>
        <p:spPr bwMode="auto">
          <a:xfrm>
            <a:off x="228600" y="381000"/>
            <a:ext cx="3505200" cy="62484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50000"/>
              </a:spcBef>
            </a:pPr>
            <a:r>
              <a:rPr lang="zh-CN" altLang="en-US" sz="3600">
                <a:ea typeface="宋体" charset="0"/>
                <a:cs typeface="宋体" charset="0"/>
              </a:rPr>
              <a:t>约一 </a:t>
            </a:r>
            <a:r>
              <a:rPr lang="en-US" altLang="zh-CN" sz="3600">
                <a:ea typeface="宋体" charset="0"/>
                <a:cs typeface="宋体" charset="0"/>
              </a:rPr>
              <a:t>1</a:t>
            </a:r>
            <a:r>
              <a:rPr lang="zh-CN" altLang="en-US" sz="3600">
                <a:ea typeface="宋体" charset="0"/>
                <a:cs typeface="宋体" charset="0"/>
              </a:rPr>
              <a:t>：</a:t>
            </a:r>
            <a:r>
              <a:rPr lang="en-US" altLang="zh-CN" sz="3600">
                <a:ea typeface="宋体" charset="0"/>
                <a:cs typeface="宋体" charset="0"/>
              </a:rPr>
              <a:t>8-9</a:t>
            </a:r>
          </a:p>
          <a:p>
            <a:pPr>
              <a:spcBef>
                <a:spcPct val="50000"/>
              </a:spcBef>
            </a:pPr>
            <a:r>
              <a:rPr lang="zh-CN" altLang="en-US" sz="3200">
                <a:ea typeface="宋体" charset="0"/>
                <a:cs typeface="宋体" charset="0"/>
              </a:rPr>
              <a:t>我们若说自己没有罪，就是自欺，真理就不在我们里面了。我们若承认自己的罪，　神是信实的、公义的，必定赦免我们的罪，洁净我们脱离一切不义。</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EE800"/>
            </a:gs>
          </a:gsLst>
          <a:path path="shape">
            <a:fillToRect l="50000" t="50000" r="50000" b="50000"/>
          </a:path>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304800"/>
            <a:ext cx="7772400" cy="7620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r>
              <a:rPr lang="zh-CN" altLang="en-US" sz="4400" b="1">
                <a:solidFill>
                  <a:srgbClr val="BAF3FE"/>
                </a:solidFill>
                <a:effectLst>
                  <a:outerShdw blurRad="38100" dist="38100" dir="2700000" algn="tl">
                    <a:srgbClr val="000000"/>
                  </a:outerShdw>
                </a:effectLst>
                <a:latin typeface="Verdana" charset="0"/>
              </a:rPr>
              <a:t>渐进式的约</a:t>
            </a:r>
          </a:p>
        </p:txBody>
      </p:sp>
      <p:graphicFrame>
        <p:nvGraphicFramePr>
          <p:cNvPr id="27685" name="Group 37"/>
          <p:cNvGraphicFramePr>
            <a:graphicFrameLocks noGrp="1"/>
          </p:cNvGraphicFramePr>
          <p:nvPr>
            <p:ph type="tbl" idx="4294967295"/>
          </p:nvPr>
        </p:nvGraphicFramePr>
        <p:xfrm>
          <a:off x="304800" y="1295400"/>
          <a:ext cx="8534400" cy="4725990"/>
        </p:xfrm>
        <a:graphic>
          <a:graphicData uri="http://schemas.openxmlformats.org/drawingml/2006/table">
            <a:tbl>
              <a:tblPr/>
              <a:tblGrid>
                <a:gridCol w="2286000"/>
                <a:gridCol w="3124200"/>
                <a:gridCol w="3124200"/>
              </a:tblGrid>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主题</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西奈之约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新约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会幕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手造的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天上的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大祭司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利未人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血</a:t>
                      </a:r>
                      <a:r>
                        <a:rPr kumimoji="0" lang="en-US" altLang="zh-CN"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a:t>
                      </a: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牺牲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动物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耶稣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洁净</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礼仪</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内心</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赦罪</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献祭</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认罪</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bg1"/>
                          </a:solidFill>
                          <a:effectLst>
                            <a:outerShdw blurRad="38100" dist="38100" dir="2700000" algn="tl">
                              <a:srgbClr val="000000"/>
                            </a:outerShdw>
                          </a:effectLst>
                          <a:latin typeface="Verdana" charset="0"/>
                          <a:ea typeface="MS PGothic" charset="0"/>
                          <a:cs typeface="MS PGothic" charset="0"/>
                        </a:rPr>
                        <a:t>祝福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rgbClr val="00DCA2"/>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富足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outerShdw blurRad="38100" dist="38100" dir="2700000" algn="tl">
                              <a:srgbClr val="DDDDDD"/>
                            </a:outerShdw>
                          </a:effectLst>
                          <a:latin typeface="Verdana" charset="0"/>
                          <a:ea typeface="MS PGothic" charset="0"/>
                          <a:cs typeface="MS PGothic" charset="0"/>
                        </a:rPr>
                        <a:t>永生</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descr="New Heaven"/>
          <p:cNvPicPr>
            <a:picLocks noChangeAspect="1" noChangeArrowheads="1"/>
          </p:cNvPicPr>
          <p:nvPr/>
        </p:nvPicPr>
        <p:blipFill>
          <a:blip r:embed="rId3" cstate="screen">
            <a:lum bright="-30000" contrast="30000"/>
            <a:extLst>
              <a:ext uri="{28A0092B-C50C-407E-A947-70E740481C1C}">
                <a14:useLocalDpi xmlns:a14="http://schemas.microsoft.com/office/drawing/2010/main"/>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p:cNvSpPr>
            <a:spLocks noGrp="1" noChangeArrowheads="1"/>
          </p:cNvSpPr>
          <p:nvPr>
            <p:ph type="title"/>
          </p:nvPr>
        </p:nvSpPr>
        <p:spPr>
          <a:xfrm>
            <a:off x="228600" y="4800600"/>
            <a:ext cx="3810000" cy="1752600"/>
          </a:xfrm>
        </p:spPr>
        <p:txBody>
          <a:bodyPr/>
          <a:lstStyle/>
          <a:p>
            <a:pPr eaLnBrk="1" hangingPunct="1"/>
            <a:r>
              <a:rPr lang="zh-CN" altLang="en-US" sz="3200" b="1">
                <a:solidFill>
                  <a:srgbClr val="BAF3FE"/>
                </a:solidFill>
                <a:latin typeface="Verdana" charset="0"/>
              </a:rPr>
              <a:t>约的祝福</a:t>
            </a:r>
            <a:endParaRPr lang="zh-CN" altLang="en-US" sz="4000" b="1">
              <a:solidFill>
                <a:srgbClr val="BAF3FE"/>
              </a:solidFill>
              <a:latin typeface="Verdana" charset="0"/>
            </a:endParaRPr>
          </a:p>
        </p:txBody>
      </p:sp>
      <p:sp>
        <p:nvSpPr>
          <p:cNvPr id="50179" name="Rectangle 3"/>
          <p:cNvSpPr>
            <a:spLocks noGrp="1" noChangeArrowheads="1"/>
          </p:cNvSpPr>
          <p:nvPr>
            <p:ph type="body" sz="half" idx="1"/>
          </p:nvPr>
        </p:nvSpPr>
        <p:spPr>
          <a:xfrm>
            <a:off x="152400" y="152400"/>
            <a:ext cx="4800600" cy="4648200"/>
          </a:xfrm>
          <a:effectLst>
            <a:outerShdw blurRad="63500" dist="35921" dir="2700000" algn="ctr" rotWithShape="0">
              <a:schemeClr val="tx2">
                <a:alpha val="74998"/>
              </a:schemeClr>
            </a:outerShdw>
          </a:effectLst>
        </p:spPr>
        <p:txBody>
          <a:bodyPr/>
          <a:lstStyle/>
          <a:p>
            <a:pPr eaLnBrk="1" hangingPunct="1">
              <a:buFontTx/>
              <a:buNone/>
            </a:pPr>
            <a:r>
              <a:rPr lang="zh-CN" altLang="en-US" b="1">
                <a:solidFill>
                  <a:schemeClr val="bg1"/>
                </a:solidFill>
                <a:effectLst/>
                <a:latin typeface="Verdana" charset="0"/>
                <a:cs typeface="Times New Roman" charset="0"/>
              </a:rPr>
              <a:t>申 </a:t>
            </a:r>
            <a:r>
              <a:rPr lang="en-US" altLang="zh-CN" b="1">
                <a:solidFill>
                  <a:schemeClr val="bg1"/>
                </a:solidFill>
                <a:effectLst/>
                <a:latin typeface="Verdana" charset="0"/>
                <a:cs typeface="Times New Roman" charset="0"/>
              </a:rPr>
              <a:t>6:3 </a:t>
            </a:r>
          </a:p>
          <a:p>
            <a:pPr eaLnBrk="1" hangingPunct="1">
              <a:buFontTx/>
              <a:buNone/>
            </a:pPr>
            <a:r>
              <a:rPr lang="en-US" altLang="zh-CN" b="1">
                <a:solidFill>
                  <a:schemeClr val="bg1"/>
                </a:solidFill>
                <a:effectLst/>
                <a:latin typeface="Verdana" charset="0"/>
                <a:cs typeface="Times New Roman" charset="0"/>
              </a:rPr>
              <a:t>	</a:t>
            </a:r>
            <a:r>
              <a:rPr lang="zh-CN" altLang="en-US" b="1">
                <a:solidFill>
                  <a:schemeClr val="bg1"/>
                </a:solidFill>
                <a:effectLst/>
                <a:latin typeface="Tahoma" charset="0"/>
                <a:ea typeface="宋体" charset="0"/>
                <a:cs typeface="宋体" charset="0"/>
              </a:rPr>
              <a:t>以色列啊，你要听从，就谨守遵行，使你在流奶与蜜的地可以享福，人数大大增多，像耶和华你列祖的　神应许你的。</a:t>
            </a:r>
            <a:r>
              <a:rPr lang="zh-CN" altLang="en-US">
                <a:solidFill>
                  <a:schemeClr val="bg1"/>
                </a:solidFill>
                <a:effectLst/>
                <a:latin typeface="Tahoma" charset="0"/>
              </a:rPr>
              <a:t> </a:t>
            </a:r>
            <a:endParaRPr lang="en-US" altLang="zh-CN">
              <a:solidFill>
                <a:schemeClr val="bg1"/>
              </a:solidFill>
              <a:effectLst/>
              <a:latin typeface="Tahoma" charset="0"/>
            </a:endParaRPr>
          </a:p>
        </p:txBody>
      </p:sp>
      <p:sp>
        <p:nvSpPr>
          <p:cNvPr id="50181" name="Rectangle 5"/>
          <p:cNvSpPr>
            <a:spLocks noGrp="1" noChangeArrowheads="1"/>
          </p:cNvSpPr>
          <p:nvPr>
            <p:ph type="body" sz="half" idx="2"/>
          </p:nvPr>
        </p:nvSpPr>
        <p:spPr>
          <a:xfrm>
            <a:off x="5105400" y="2438400"/>
            <a:ext cx="3810000" cy="4114800"/>
          </a:xfrm>
          <a:effectLst>
            <a:outerShdw blurRad="63500" dist="35921" dir="2700000" algn="ctr" rotWithShape="0">
              <a:schemeClr val="tx2">
                <a:alpha val="74998"/>
              </a:schemeClr>
            </a:outerShdw>
          </a:effectLst>
        </p:spPr>
        <p:txBody>
          <a:bodyPr/>
          <a:lstStyle/>
          <a:p>
            <a:pPr algn="r" eaLnBrk="1" hangingPunct="1">
              <a:buFontTx/>
              <a:buNone/>
            </a:pPr>
            <a:r>
              <a:rPr lang="zh-CN" altLang="en-US" b="1">
                <a:solidFill>
                  <a:srgbClr val="FFFC48"/>
                </a:solidFill>
                <a:effectLst/>
                <a:latin typeface="Verdana" charset="0"/>
              </a:rPr>
              <a:t>约 </a:t>
            </a:r>
            <a:r>
              <a:rPr lang="en-US" altLang="zh-CN" b="1">
                <a:solidFill>
                  <a:srgbClr val="FFFC48"/>
                </a:solidFill>
                <a:effectLst/>
                <a:latin typeface="Verdana" charset="0"/>
              </a:rPr>
              <a:t>3:16 </a:t>
            </a:r>
          </a:p>
          <a:p>
            <a:pPr eaLnBrk="1" hangingPunct="1">
              <a:buFontTx/>
              <a:buNone/>
            </a:pPr>
            <a:r>
              <a:rPr lang="zh-CN" altLang="en-US" b="1">
                <a:solidFill>
                  <a:srgbClr val="FFFC48"/>
                </a:solidFill>
                <a:effectLst/>
                <a:latin typeface="Verdana" charset="0"/>
              </a:rPr>
              <a:t>   神爱世人，甚至把他的独生子赐给他们，叫一切信他的，不至灭亡，反得永生。</a:t>
            </a:r>
            <a:endParaRPr lang="en-US" altLang="zh-CN" b="1">
              <a:solidFill>
                <a:srgbClr val="FFFC48"/>
              </a:solidFill>
              <a:effectLst/>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1143000"/>
          </a:xfrm>
        </p:spPr>
        <p:txBody>
          <a:bodyPr/>
          <a:lstStyle/>
          <a:p>
            <a:pPr eaLnBrk="1" hangingPunct="1"/>
            <a:r>
              <a:rPr lang="zh-CN" altLang="en-US" sz="6000" b="1">
                <a:latin typeface="Verdana" charset="0"/>
              </a:rPr>
              <a:t>结论</a:t>
            </a:r>
          </a:p>
        </p:txBody>
      </p:sp>
      <p:sp>
        <p:nvSpPr>
          <p:cNvPr id="5123" name="Rectangle 3"/>
          <p:cNvSpPr>
            <a:spLocks noGrp="1" noChangeArrowheads="1"/>
          </p:cNvSpPr>
          <p:nvPr>
            <p:ph type="body" idx="1"/>
          </p:nvPr>
        </p:nvSpPr>
        <p:spPr>
          <a:xfrm>
            <a:off x="685800" y="1600200"/>
            <a:ext cx="8077200" cy="4114800"/>
          </a:xfrm>
        </p:spPr>
        <p:txBody>
          <a:bodyPr/>
          <a:lstStyle/>
          <a:p>
            <a:pPr eaLnBrk="1" hangingPunct="1"/>
            <a:r>
              <a:rPr lang="zh-CN" altLang="en-US" sz="3600">
                <a:solidFill>
                  <a:srgbClr val="6600CC"/>
                </a:solidFill>
                <a:latin typeface="Tahoma" charset="0"/>
              </a:rPr>
              <a:t>摩西律法 </a:t>
            </a:r>
            <a:r>
              <a:rPr lang="en-US" altLang="zh-CN" sz="3600">
                <a:solidFill>
                  <a:srgbClr val="6600CC"/>
                </a:solidFill>
                <a:latin typeface="Tahoma" charset="0"/>
              </a:rPr>
              <a:t>(</a:t>
            </a:r>
            <a:r>
              <a:rPr lang="zh-CN" altLang="en-US" sz="3600">
                <a:solidFill>
                  <a:srgbClr val="6600CC"/>
                </a:solidFill>
                <a:latin typeface="Tahoma" charset="0"/>
              </a:rPr>
              <a:t>尤其是利未记中记载的</a:t>
            </a:r>
            <a:r>
              <a:rPr lang="en-US" altLang="zh-CN" sz="3600">
                <a:solidFill>
                  <a:srgbClr val="6600CC"/>
                </a:solidFill>
                <a:latin typeface="Tahoma" charset="0"/>
              </a:rPr>
              <a:t>) </a:t>
            </a:r>
            <a:r>
              <a:rPr lang="zh-CN" altLang="en-US" sz="3600">
                <a:solidFill>
                  <a:srgbClr val="6600CC"/>
                </a:solidFill>
                <a:latin typeface="Tahoma" charset="0"/>
              </a:rPr>
              <a:t>帮助我们更真切的理解耶稣在十架上所成就；</a:t>
            </a:r>
          </a:p>
          <a:p>
            <a:pPr eaLnBrk="1" hangingPunct="1"/>
            <a:endParaRPr lang="en-US" altLang="zh-CN" sz="3600">
              <a:solidFill>
                <a:srgbClr val="6600CC"/>
              </a:solidFill>
              <a:latin typeface="Tahoma" charset="0"/>
            </a:endParaRPr>
          </a:p>
          <a:p>
            <a:pPr eaLnBrk="1" hangingPunct="1"/>
            <a:r>
              <a:rPr lang="zh-CN" altLang="en-US" sz="3600">
                <a:solidFill>
                  <a:srgbClr val="6600CC"/>
                </a:solidFill>
                <a:latin typeface="Tahoma" charset="0"/>
              </a:rPr>
              <a:t>妥拉预表了神对人类的救赎计划</a:t>
            </a:r>
            <a:endParaRPr lang="en-US" altLang="zh-CN" sz="3600">
              <a:solidFill>
                <a:srgbClr val="6600CC"/>
              </a:solidFill>
              <a:latin typeface="Tahom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3"/>
          <p:cNvSpPr>
            <a:spLocks noGrp="1" noChangeArrowheads="1"/>
          </p:cNvSpPr>
          <p:nvPr>
            <p:ph type="title" idx="4294967295"/>
          </p:nvPr>
        </p:nvSpPr>
        <p:spPr>
          <a:xfrm>
            <a:off x="0" y="0"/>
            <a:ext cx="9144000" cy="1066800"/>
          </a:xfrm>
          <a:solidFill>
            <a:srgbClr val="000090"/>
          </a:solid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a:r>
              <a:rPr lang="zh-CN" altLang="en-US" sz="3200" b="1">
                <a:latin typeface="Arial" charset="0"/>
              </a:rPr>
              <a:t>摩西律法在今日是否还有效？</a:t>
            </a:r>
            <a:endParaRPr lang="zh-CN" altLang="en-US" sz="1800" b="1">
              <a:latin typeface="Arial" charset="0"/>
            </a:endParaRPr>
          </a:p>
        </p:txBody>
      </p:sp>
      <p:sp>
        <p:nvSpPr>
          <p:cNvPr id="97282" name="Text Box 3"/>
          <p:cNvSpPr txBox="1">
            <a:spLocks noChangeArrowheads="1"/>
          </p:cNvSpPr>
          <p:nvPr/>
        </p:nvSpPr>
        <p:spPr bwMode="auto">
          <a:xfrm>
            <a:off x="8299450" y="228600"/>
            <a:ext cx="879475" cy="457200"/>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defRPr/>
            </a:pPr>
            <a:r>
              <a:rPr lang="en-US" b="1" smtClean="0">
                <a:solidFill>
                  <a:srgbClr val="FFFFFF"/>
                </a:solidFill>
                <a:effectLst>
                  <a:outerShdw blurRad="38100" dist="38100" dir="2700000" algn="tl">
                    <a:srgbClr val="000000"/>
                  </a:outerShdw>
                </a:effectLst>
                <a:latin typeface="Arial" charset="0"/>
                <a:cs typeface="Times New Roman" charset="0"/>
              </a:rPr>
              <a:t>113b</a:t>
            </a:r>
          </a:p>
        </p:txBody>
      </p:sp>
      <p:sp>
        <p:nvSpPr>
          <p:cNvPr id="134148"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a:t>
            </a:r>
            <a:r>
              <a:rPr lang="en-US" altLang="zh-CN" sz="1200">
                <a:solidFill>
                  <a:srgbClr val="FFFFFF"/>
                </a:solidFill>
                <a:latin typeface="Impact" charset="0"/>
                <a:cs typeface="Times New Roman" charset="0"/>
              </a:rPr>
              <a:t> </a:t>
            </a:r>
          </a:p>
        </p:txBody>
      </p:sp>
      <p:graphicFrame>
        <p:nvGraphicFramePr>
          <p:cNvPr id="556062" name="Group 30"/>
          <p:cNvGraphicFramePr>
            <a:graphicFrameLocks noGrp="1"/>
          </p:cNvGraphicFramePr>
          <p:nvPr/>
        </p:nvGraphicFramePr>
        <p:xfrm>
          <a:off x="0" y="1066800"/>
          <a:ext cx="9144000" cy="5761039"/>
        </p:xfrm>
        <a:graphic>
          <a:graphicData uri="http://schemas.openxmlformats.org/drawingml/2006/table">
            <a:tbl>
              <a:tblPr/>
              <a:tblGrid>
                <a:gridCol w="990600"/>
                <a:gridCol w="1600200"/>
                <a:gridCol w="1676400"/>
                <a:gridCol w="1447800"/>
                <a:gridCol w="1447800"/>
                <a:gridCol w="1981200"/>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神律论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改革派</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关键理论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修正路德宗</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时代论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r>
              <a:tr h="277971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Arial" charset="0"/>
                        </a:rPr>
                        <a:t>律法的本质</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同观点</a:t>
                      </a:r>
                      <a:r>
                        <a:rPr kumimoji="0" lang="en-US" altLang="zh-CN" sz="2000" b="1" i="0" u="none" strike="noStrike" cap="none" normalizeH="0" baseline="0">
                          <a:ln>
                            <a:noFill/>
                          </a:ln>
                          <a:solidFill>
                            <a:srgbClr val="000000"/>
                          </a:solidFill>
                          <a:effectLst/>
                          <a:latin typeface="Arial" charset="0"/>
                          <a:ea typeface="宋体" charset="0"/>
                          <a:cs typeface="宋体" charset="0"/>
                        </a:rPr>
                        <a:t>3-5</a:t>
                      </a:r>
                      <a:endParaRPr kumimoji="0" lang="en-US" altLang="zh-CN"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神自创世以来以口述或文字的形式给出的指示</a:t>
                      </a:r>
                      <a:endParaRPr kumimoji="0" lang="zh-CN" altLang="en-US"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3">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摩西五经中的摩西律法，但在旧约其它书卷中得以强化</a:t>
                      </a:r>
                      <a:endParaRPr kumimoji="0" lang="zh-CN" altLang="en-US"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tr>
              <a:tr h="21002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律法的受体</a:t>
                      </a:r>
                      <a:r>
                        <a:rPr kumimoji="0" lang="zh-CN" altLang="en-US" sz="20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被拣选的</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以色列 </a:t>
                      </a:r>
                      <a:r>
                        <a:rPr kumimoji="0" lang="en-US" altLang="zh-CN" sz="2000" b="1" i="0" u="none" strike="noStrike" cap="none" normalizeH="0" baseline="0">
                          <a:ln>
                            <a:noFill/>
                          </a:ln>
                          <a:solidFill>
                            <a:srgbClr val="000000"/>
                          </a:solidFill>
                          <a:effectLst/>
                          <a:latin typeface="Arial" charset="0"/>
                          <a:ea typeface="宋体" charset="0"/>
                          <a:cs typeface="宋体" charset="0"/>
                        </a:rPr>
                        <a:t>= </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教会</a:t>
                      </a:r>
                      <a:r>
                        <a:rPr kumimoji="0" lang="en-US" altLang="zh-CN" sz="2000" b="1"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全人类</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以色列 </a:t>
                      </a:r>
                      <a:r>
                        <a:rPr kumimoji="0" lang="en-US" altLang="zh-CN" sz="2000" b="1" i="0" u="none" strike="noStrike" cap="none" normalizeH="0" baseline="0">
                          <a:ln>
                            <a:noFill/>
                          </a:ln>
                          <a:solidFill>
                            <a:srgbClr val="000000"/>
                          </a:solidFill>
                          <a:effectLst/>
                          <a:latin typeface="Arial" charset="0"/>
                          <a:ea typeface="宋体" charset="0"/>
                          <a:cs typeface="宋体" charset="0"/>
                        </a:rPr>
                        <a:t>= </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教会</a:t>
                      </a:r>
                      <a:r>
                        <a:rPr kumimoji="0" lang="en-US" altLang="zh-CN" sz="2000" b="1"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信徒</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以色列以及教会</a:t>
                      </a:r>
                      <a:r>
                        <a:rPr kumimoji="0" lang="en-US" altLang="zh-CN" sz="2000" b="1" i="0" u="none" strike="noStrike" cap="none" normalizeH="0" baseline="0">
                          <a:ln>
                            <a:noFill/>
                          </a:ln>
                          <a:solidFill>
                            <a:srgbClr val="000000"/>
                          </a:solidFill>
                          <a:effectLst/>
                          <a:latin typeface="Arial" charset="0"/>
                          <a:ea typeface="宋体" charset="0"/>
                          <a:cs typeface="宋体" charset="0"/>
                        </a:rPr>
                        <a:t>)</a:t>
                      </a:r>
                      <a:endParaRPr kumimoji="0" lang="en-US" altLang="zh-CN" sz="18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信徒</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以色列以及教会</a:t>
                      </a: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en-US" altLang="zh-CN" sz="20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仅有以色列</a:t>
                      </a:r>
                    </a:p>
                    <a:p>
                      <a:pPr marL="0" marR="0" lvl="0" indent="0" algn="ctr"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以色列 </a:t>
                      </a:r>
                      <a:r>
                        <a:rPr kumimoji="0" lang="en-US" altLang="zh-CN" sz="2000" b="1" i="0" u="none" strike="noStrike" cap="none" normalizeH="0" baseline="0">
                          <a:ln>
                            <a:noFill/>
                          </a:ln>
                          <a:solidFill>
                            <a:srgbClr val="000000"/>
                          </a:solidFill>
                          <a:effectLst/>
                          <a:latin typeface="Arial" charset="0"/>
                          <a:ea typeface="宋体" charset="0"/>
                          <a:cs typeface="宋体" charset="0"/>
                        </a:rPr>
                        <a:t>≠ </a:t>
                      </a:r>
                      <a:r>
                        <a:rPr kumimoji="0" lang="zh-CN" altLang="en-US" sz="2000" b="1" i="0" u="none" strike="noStrike" cap="none" normalizeH="0" baseline="0">
                          <a:ln>
                            <a:noFill/>
                          </a:ln>
                          <a:solidFill>
                            <a:srgbClr val="000000"/>
                          </a:solidFill>
                          <a:effectLst/>
                          <a:latin typeface="Arial" charset="0"/>
                          <a:ea typeface="宋体" charset="0"/>
                          <a:cs typeface="宋体" charset="0"/>
                        </a:rPr>
                        <a:t>教会</a:t>
                      </a: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en-US" altLang="zh-CN" sz="20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3"/>
          <p:cNvSpPr>
            <a:spLocks noGrp="1" noChangeArrowheads="1"/>
          </p:cNvSpPr>
          <p:nvPr>
            <p:ph type="title" idx="4294967295"/>
          </p:nvPr>
        </p:nvSpPr>
        <p:spPr>
          <a:xfrm>
            <a:off x="0" y="0"/>
            <a:ext cx="9144000" cy="1066800"/>
          </a:xfrm>
          <a:solidFill>
            <a:srgbClr val="000090"/>
          </a:solid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a:r>
              <a:rPr lang="zh-CN" altLang="en-US" sz="3200" b="1">
                <a:latin typeface="Arial" charset="0"/>
              </a:rPr>
              <a:t>摩西律法在今日是否还有效？</a:t>
            </a:r>
            <a:endParaRPr lang="zh-CN" altLang="en-US" sz="1800" b="1">
              <a:latin typeface="Arial" charset="0"/>
            </a:endParaRPr>
          </a:p>
        </p:txBody>
      </p:sp>
      <p:sp>
        <p:nvSpPr>
          <p:cNvPr id="97282" name="Text Box 3"/>
          <p:cNvSpPr txBox="1">
            <a:spLocks noChangeArrowheads="1"/>
          </p:cNvSpPr>
          <p:nvPr/>
        </p:nvSpPr>
        <p:spPr bwMode="auto">
          <a:xfrm>
            <a:off x="8299450" y="228600"/>
            <a:ext cx="879475" cy="457200"/>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defRPr/>
            </a:pPr>
            <a:r>
              <a:rPr lang="en-US" b="1" smtClean="0">
                <a:solidFill>
                  <a:srgbClr val="FFFFFF"/>
                </a:solidFill>
                <a:effectLst>
                  <a:outerShdw blurRad="38100" dist="38100" dir="2700000" algn="tl">
                    <a:srgbClr val="000000"/>
                  </a:outerShdw>
                </a:effectLst>
                <a:latin typeface="Arial" charset="0"/>
                <a:cs typeface="Times New Roman" charset="0"/>
              </a:rPr>
              <a:t>113b</a:t>
            </a:r>
          </a:p>
        </p:txBody>
      </p:sp>
      <p:sp>
        <p:nvSpPr>
          <p:cNvPr id="136196"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a:t>
            </a:r>
            <a:r>
              <a:rPr lang="en-US" altLang="zh-CN" sz="1200">
                <a:solidFill>
                  <a:srgbClr val="FFFFFF"/>
                </a:solidFill>
                <a:latin typeface="Impact" charset="0"/>
                <a:cs typeface="Times New Roman" charset="0"/>
              </a:rPr>
              <a:t> </a:t>
            </a:r>
          </a:p>
        </p:txBody>
      </p:sp>
      <p:graphicFrame>
        <p:nvGraphicFramePr>
          <p:cNvPr id="136197" name="Group 5"/>
          <p:cNvGraphicFramePr>
            <a:graphicFrameLocks noGrp="1"/>
          </p:cNvGraphicFramePr>
          <p:nvPr/>
        </p:nvGraphicFramePr>
        <p:xfrm>
          <a:off x="0" y="1066800"/>
          <a:ext cx="9144000" cy="5849938"/>
        </p:xfrm>
        <a:graphic>
          <a:graphicData uri="http://schemas.openxmlformats.org/drawingml/2006/table">
            <a:tbl>
              <a:tblPr/>
              <a:tblGrid>
                <a:gridCol w="1403350"/>
                <a:gridCol w="1439863"/>
                <a:gridCol w="1368425"/>
                <a:gridCol w="1503362"/>
                <a:gridCol w="1447800"/>
                <a:gridCol w="1981200"/>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0"/>
                        <a:cs typeface="Arial"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神律论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Bahnsen</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改革派</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Van Gemeren</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关键理论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Kaiser</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修正路德宗</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Moo</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时代论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Strickland</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r>
              <a:tr h="4968875">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今天仍然适用的部分：</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endParaRPr kumimoji="0" lang="en-US" altLang="zh-CN" sz="1600" b="1" i="0" u="none" strike="noStrike" cap="none" normalizeH="0" baseline="0">
                        <a:ln>
                          <a:noFill/>
                        </a:ln>
                        <a:solidFill>
                          <a:srgbClr val="000000"/>
                        </a:solidFill>
                        <a:effectLst/>
                        <a:latin typeface="Arial" charset="0"/>
                        <a:ea typeface="宋体" charset="0"/>
                        <a:cs typeface="宋体" charset="0"/>
                      </a:endParaRP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 “</a:t>
                      </a:r>
                      <a:r>
                        <a:rPr kumimoji="0" lang="zh-CN" altLang="en-US" sz="1600" b="1" i="0" u="none" strike="noStrike" cap="none" normalizeH="0" baseline="0">
                          <a:ln>
                            <a:noFill/>
                          </a:ln>
                          <a:solidFill>
                            <a:srgbClr val="000000"/>
                          </a:solidFill>
                          <a:effectLst/>
                          <a:latin typeface="Arial" charset="0"/>
                          <a:ea typeface="宋体" charset="0"/>
                          <a:cs typeface="宋体" charset="0"/>
                        </a:rPr>
                        <a:t>道德律</a:t>
                      </a:r>
                      <a:r>
                        <a:rPr kumimoji="0" lang="en-US" altLang="zh-CN" sz="1600" b="1" i="0" u="none" strike="noStrike" cap="none" normalizeH="0" baseline="0">
                          <a:ln>
                            <a:noFill/>
                          </a:ln>
                          <a:solidFill>
                            <a:srgbClr val="000000"/>
                          </a:solidFill>
                          <a:effectLst/>
                          <a:latin typeface="Arial" charset="0"/>
                          <a:ea typeface="宋体" charset="0"/>
                          <a:cs typeface="宋体" charset="0"/>
                        </a:rPr>
                        <a:t>"?</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如十诫</a:t>
                      </a:r>
                      <a:r>
                        <a:rPr kumimoji="0" lang="en-US" altLang="zh-CN" sz="1800" b="1" i="0" u="none" strike="noStrike" cap="none" normalizeH="0" baseline="0">
                          <a:ln>
                            <a:noFill/>
                          </a:ln>
                          <a:solidFill>
                            <a:srgbClr val="000000"/>
                          </a:solidFill>
                          <a:effectLst/>
                          <a:latin typeface="Times New Roman" charset="0"/>
                          <a:ea typeface="宋体" charset="0"/>
                          <a:cs typeface="宋体" charset="0"/>
                        </a:rPr>
                        <a:t>)</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全部道德律在自创世以来的不同时代皆适用于神的子民，所以所有被拣选的人要么必须遵守犹太安息日（周六，在基督之前），要么必须遵守基督徒安息日（周日，基督之后</a:t>
                      </a:r>
                      <a:endParaRPr kumimoji="0" lang="en-US" altLang="zh-CN" sz="1600" b="0" i="0" u="none" strike="noStrike" cap="none" normalizeH="0" baseline="0">
                        <a:ln>
                          <a:noFill/>
                        </a:ln>
                        <a:solidFill>
                          <a:srgbClr val="000000"/>
                        </a:solidFill>
                        <a:effectLst/>
                        <a:latin typeface="Arial" charset="0"/>
                        <a:ea typeface="宋体" charset="0"/>
                        <a:cs typeface="宋体"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不论信与不信，各个时代的人类每个成员都要遵守所有道德律如安息日（犹太安息日或者基督教安息日）</a:t>
                      </a:r>
                      <a:endParaRPr kumimoji="0" lang="en-US" altLang="zh-CN" sz="1600" b="0" i="0" u="none" strike="noStrike" cap="none" normalizeH="0" baseline="0">
                        <a:ln>
                          <a:noFill/>
                        </a:ln>
                        <a:solidFill>
                          <a:srgbClr val="000000"/>
                        </a:solidFill>
                        <a:effectLst/>
                        <a:latin typeface="Arial" charset="0"/>
                        <a:ea typeface="宋体" charset="0"/>
                        <a:cs typeface="宋体"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所有衍生自神的本性的道德律一律有效。如十诫和利未记</a:t>
                      </a:r>
                      <a:r>
                        <a:rPr kumimoji="0" lang="en-US" altLang="zh-CN" sz="1600" b="1" i="0" u="none" strike="noStrike" cap="none" normalizeH="0" baseline="0">
                          <a:ln>
                            <a:noFill/>
                          </a:ln>
                          <a:solidFill>
                            <a:srgbClr val="000000"/>
                          </a:solidFill>
                          <a:effectLst/>
                          <a:latin typeface="Arial" charset="0"/>
                          <a:ea typeface="宋体" charset="0"/>
                          <a:cs typeface="宋体" charset="0"/>
                        </a:rPr>
                        <a:t>18-19</a:t>
                      </a:r>
                      <a:endParaRPr kumimoji="0" lang="en-US" altLang="zh-CN" sz="1600" b="0" i="0" u="none" strike="noStrike" cap="none" normalizeH="0" baseline="0">
                        <a:ln>
                          <a:noFill/>
                        </a:ln>
                        <a:solidFill>
                          <a:srgbClr val="000000"/>
                        </a:solidFill>
                        <a:effectLst/>
                        <a:latin typeface="Arial" charset="0"/>
                        <a:ea typeface="宋体" charset="0"/>
                        <a:cs typeface="宋体"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摩西律法已经完全被废弃了，但是其中体现的道德观念仍是我辈基督徒的美好指导，但最终掌管的还是基督透过圣灵在现时信徒心中工作。安息日于今天的信徒之意义已不同于过去。</a:t>
                      </a:r>
                      <a:endParaRPr kumimoji="0" lang="en-US" altLang="zh-CN" sz="1600" b="0" i="0" u="none" strike="noStrike" cap="none" normalizeH="0" baseline="0">
                        <a:ln>
                          <a:noFill/>
                        </a:ln>
                        <a:solidFill>
                          <a:srgbClr val="000000"/>
                        </a:solidFill>
                        <a:effectLst/>
                        <a:latin typeface="Arial" charset="0"/>
                        <a:ea typeface="宋体" charset="0"/>
                        <a:cs typeface="宋体"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神颁给摩西的道德律今日被称为“基督的律法” </a:t>
                      </a: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加 </a:t>
                      </a:r>
                      <a:r>
                        <a:rPr kumimoji="0" lang="en-US" altLang="zh-CN" sz="1600" b="1" i="0" u="none" strike="noStrike" cap="none" normalizeH="0" baseline="0">
                          <a:ln>
                            <a:noFill/>
                          </a:ln>
                          <a:solidFill>
                            <a:srgbClr val="000000"/>
                          </a:solidFill>
                          <a:effectLst/>
                          <a:latin typeface="Arial" charset="0"/>
                          <a:ea typeface="宋体" charset="0"/>
                          <a:cs typeface="宋体" charset="0"/>
                        </a:rPr>
                        <a:t>6:2)</a:t>
                      </a:r>
                      <a:r>
                        <a:rPr kumimoji="0" lang="zh-CN" altLang="en-US" sz="1600" b="1" i="0" u="none" strike="noStrike" cap="none" normalizeH="0" baseline="0">
                          <a:ln>
                            <a:noFill/>
                          </a:ln>
                          <a:solidFill>
                            <a:srgbClr val="000000"/>
                          </a:solidFill>
                          <a:effectLst/>
                          <a:latin typeface="Arial" charset="0"/>
                          <a:ea typeface="宋体" charset="0"/>
                          <a:cs typeface="宋体" charset="0"/>
                        </a:rPr>
                        <a:t>。这律法的执行是通过圣灵在信徒心中的内住来实现的。旧的仪文已经不再约束我们的行为了</a:t>
                      </a:r>
                      <a:r>
                        <a:rPr kumimoji="0" lang="en-US" altLang="zh-CN" sz="1600" b="1" i="0" u="none" strike="noStrike" cap="none" normalizeH="0" baseline="0">
                          <a:ln>
                            <a:noFill/>
                          </a:ln>
                          <a:solidFill>
                            <a:srgbClr val="000000"/>
                          </a:solidFill>
                          <a:effectLst/>
                          <a:latin typeface="Arial" charset="0"/>
                          <a:ea typeface="宋体" charset="0"/>
                          <a:cs typeface="宋体" charset="0"/>
                        </a:rPr>
                        <a:t> (</a:t>
                      </a:r>
                      <a:r>
                        <a:rPr kumimoji="0" lang="zh-CN" altLang="en-US" sz="1600" b="1" i="0" u="none" strike="noStrike" cap="none" normalizeH="0" baseline="0">
                          <a:ln>
                            <a:noFill/>
                          </a:ln>
                          <a:solidFill>
                            <a:srgbClr val="000000"/>
                          </a:solidFill>
                          <a:effectLst/>
                          <a:latin typeface="Arial" charset="0"/>
                          <a:ea typeface="宋体" charset="0"/>
                          <a:cs typeface="宋体" charset="0"/>
                        </a:rPr>
                        <a:t>罗 </a:t>
                      </a:r>
                      <a:r>
                        <a:rPr kumimoji="0" lang="en-US" altLang="zh-CN" sz="1600" b="1" i="0" u="none" strike="noStrike" cap="none" normalizeH="0" baseline="0">
                          <a:ln>
                            <a:noFill/>
                          </a:ln>
                          <a:solidFill>
                            <a:srgbClr val="000000"/>
                          </a:solidFill>
                          <a:effectLst/>
                          <a:latin typeface="Arial" charset="0"/>
                          <a:ea typeface="宋体" charset="0"/>
                          <a:cs typeface="宋体" charset="0"/>
                        </a:rPr>
                        <a:t>7:1-6; </a:t>
                      </a:r>
                      <a:r>
                        <a:rPr kumimoji="0" lang="zh-CN" altLang="en-US" sz="1600" b="1" i="0" u="none" strike="noStrike" cap="none" normalizeH="0" baseline="0">
                          <a:ln>
                            <a:noFill/>
                          </a:ln>
                          <a:solidFill>
                            <a:srgbClr val="000000"/>
                          </a:solidFill>
                          <a:effectLst/>
                          <a:latin typeface="Arial" charset="0"/>
                          <a:ea typeface="宋体" charset="0"/>
                          <a:cs typeface="宋体" charset="0"/>
                        </a:rPr>
                        <a:t>林前 </a:t>
                      </a:r>
                      <a:r>
                        <a:rPr kumimoji="0" lang="en-US" altLang="zh-CN" sz="1600" b="1" i="0" u="none" strike="noStrike" cap="none" normalizeH="0" baseline="0">
                          <a:ln>
                            <a:noFill/>
                          </a:ln>
                          <a:solidFill>
                            <a:srgbClr val="000000"/>
                          </a:solidFill>
                          <a:effectLst/>
                          <a:latin typeface="Arial" charset="0"/>
                          <a:ea typeface="宋体" charset="0"/>
                          <a:cs typeface="宋体" charset="0"/>
                        </a:rPr>
                        <a:t>9:19-21; </a:t>
                      </a:r>
                      <a:r>
                        <a:rPr kumimoji="0" lang="zh-CN" altLang="en-US" sz="1600" b="1" i="0" u="none" strike="noStrike" cap="none" normalizeH="0" baseline="0">
                          <a:ln>
                            <a:noFill/>
                          </a:ln>
                          <a:solidFill>
                            <a:srgbClr val="000000"/>
                          </a:solidFill>
                          <a:effectLst/>
                          <a:latin typeface="Arial" charset="0"/>
                          <a:ea typeface="宋体" charset="0"/>
                          <a:cs typeface="宋体" charset="0"/>
                        </a:rPr>
                        <a:t>来 </a:t>
                      </a:r>
                      <a:r>
                        <a:rPr kumimoji="0" lang="en-US" altLang="zh-CN" sz="1600" b="1" i="0" u="none" strike="noStrike" cap="none" normalizeH="0" baseline="0">
                          <a:ln>
                            <a:noFill/>
                          </a:ln>
                          <a:solidFill>
                            <a:srgbClr val="000000"/>
                          </a:solidFill>
                          <a:effectLst/>
                          <a:latin typeface="Arial" charset="0"/>
                          <a:ea typeface="宋体" charset="0"/>
                          <a:cs typeface="宋体" charset="0"/>
                        </a:rPr>
                        <a:t>8:13), </a:t>
                      </a:r>
                      <a:r>
                        <a:rPr kumimoji="0" lang="zh-CN" altLang="en-US" sz="1600" b="1" i="0" u="none" strike="noStrike" cap="none" normalizeH="0" baseline="0">
                          <a:ln>
                            <a:noFill/>
                          </a:ln>
                          <a:solidFill>
                            <a:srgbClr val="000000"/>
                          </a:solidFill>
                          <a:effectLst/>
                          <a:latin typeface="Arial" charset="0"/>
                          <a:ea typeface="宋体" charset="0"/>
                          <a:cs typeface="宋体" charset="0"/>
                        </a:rPr>
                        <a:t>所以受安息日的诫命也不再能约束我们 </a:t>
                      </a: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西 </a:t>
                      </a:r>
                      <a:r>
                        <a:rPr kumimoji="0" lang="en-US" altLang="zh-CN" sz="1600" b="1" i="0" u="none" strike="noStrike" cap="none" normalizeH="0" baseline="0">
                          <a:ln>
                            <a:noFill/>
                          </a:ln>
                          <a:solidFill>
                            <a:srgbClr val="000000"/>
                          </a:solidFill>
                          <a:effectLst/>
                          <a:latin typeface="Arial" charset="0"/>
                          <a:ea typeface="宋体" charset="0"/>
                          <a:cs typeface="宋体" charset="0"/>
                        </a:rPr>
                        <a:t>2:16-17)</a:t>
                      </a:r>
                      <a:r>
                        <a:rPr kumimoji="0" lang="en-US" altLang="zh-CN" sz="1600" b="0" i="0" u="none" strike="noStrike" cap="none" normalizeH="0" baseline="0">
                          <a:ln>
                            <a:noFill/>
                          </a:ln>
                          <a:solidFill>
                            <a:srgbClr val="000000"/>
                          </a:solidFill>
                          <a:effectLst/>
                          <a:latin typeface="Arial" charset="0"/>
                          <a:ea typeface="宋体" charset="0"/>
                          <a:cs typeface="宋体" charset="0"/>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8200"/>
            </a:gs>
            <a:gs pos="10001">
              <a:srgbClr val="FF0000"/>
            </a:gs>
            <a:gs pos="35001">
              <a:srgbClr val="BA0066"/>
            </a:gs>
            <a:gs pos="70000">
              <a:srgbClr val="66008F"/>
            </a:gs>
            <a:gs pos="100000">
              <a:srgbClr val="000082"/>
            </a:gs>
          </a:gsLst>
          <a:lin ang="2700000" scaled="1"/>
        </a:gradFill>
        <a:effectLst/>
      </p:bgPr>
    </p:bg>
    <p:spTree>
      <p:nvGrpSpPr>
        <p:cNvPr id="1" name=""/>
        <p:cNvGrpSpPr/>
        <p:nvPr/>
      </p:nvGrpSpPr>
      <p:grpSpPr>
        <a:xfrm>
          <a:off x="0" y="0"/>
          <a:ext cx="0" cy="0"/>
          <a:chOff x="0" y="0"/>
          <a:chExt cx="0" cy="0"/>
        </a:xfrm>
      </p:grpSpPr>
      <p:sp>
        <p:nvSpPr>
          <p:cNvPr id="35842" name="WordArt 2" descr="Sand"/>
          <p:cNvSpPr>
            <a:spLocks noChangeArrowheads="1" noChangeShapeType="1" noTextEdit="1"/>
          </p:cNvSpPr>
          <p:nvPr/>
        </p:nvSpPr>
        <p:spPr bwMode="auto">
          <a:xfrm>
            <a:off x="2971800" y="2362200"/>
            <a:ext cx="3219450" cy="1543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7200" b="1" kern="10">
                <a:blipFill dpi="0" rotWithShape="0">
                  <a:blip r:embed="rId3"/>
                  <a:srcRect/>
                  <a:tile tx="0" ty="0" sx="100000" sy="100000" flip="none" algn="tl"/>
                </a:blipFill>
                <a:effectLst>
                  <a:outerShdw blurRad="63500" dist="38099" dir="2700000" algn="ctr" rotWithShape="0">
                    <a:srgbClr val="C0C0C0">
                      <a:alpha val="74997"/>
                    </a:srgbClr>
                  </a:outerShdw>
                </a:effectLst>
                <a:latin typeface="Verdana"/>
                <a:ea typeface="Verdana"/>
                <a:cs typeface="Verdana"/>
              </a:rPr>
              <a:t>律法</a:t>
            </a:r>
            <a:endParaRPr lang="en-US" sz="7200" b="1" kern="10">
              <a:blipFill dpi="0" rotWithShape="0">
                <a:blip r:embed="rId3"/>
                <a:srcRect/>
                <a:tile tx="0" ty="0" sx="100000" sy="100000" flip="none" algn="tl"/>
              </a:blipFill>
              <a:effectLst>
                <a:outerShdw blurRad="63500" dist="38099" dir="2700000" algn="ctr" rotWithShape="0">
                  <a:srgbClr val="C0C0C0">
                    <a:alpha val="74997"/>
                  </a:srgbClr>
                </a:outerShdw>
              </a:effectLst>
              <a:latin typeface="Verdana"/>
              <a:ea typeface="Verdana"/>
              <a:cs typeface="Verdana"/>
            </a:endParaRPr>
          </a:p>
        </p:txBody>
      </p:sp>
      <p:sp>
        <p:nvSpPr>
          <p:cNvPr id="101379" name="Text Box 3"/>
          <p:cNvSpPr txBox="1">
            <a:spLocks noChangeArrowheads="1"/>
          </p:cNvSpPr>
          <p:nvPr/>
        </p:nvSpPr>
        <p:spPr bwMode="auto">
          <a:xfrm>
            <a:off x="381000" y="304800"/>
            <a:ext cx="1905000" cy="1392238"/>
          </a:xfrm>
          <a:prstGeom prst="rect">
            <a:avLst/>
          </a:prstGeom>
          <a:solidFill>
            <a:srgbClr val="000000"/>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2800" b="1">
                <a:solidFill>
                  <a:srgbClr val="FFFFFF"/>
                </a:solidFill>
                <a:effectLst>
                  <a:outerShdw blurRad="38100" dist="38100" dir="2700000" algn="tl">
                    <a:srgbClr val="808080"/>
                  </a:outerShdw>
                </a:effectLst>
                <a:latin typeface="Verdana" charset="0"/>
              </a:rPr>
              <a:t>我们还生活在律法之下么？</a:t>
            </a:r>
          </a:p>
        </p:txBody>
      </p:sp>
      <p:sp>
        <p:nvSpPr>
          <p:cNvPr id="101380" name="Text Box 4"/>
          <p:cNvSpPr txBox="1">
            <a:spLocks noChangeArrowheads="1"/>
          </p:cNvSpPr>
          <p:nvPr/>
        </p:nvSpPr>
        <p:spPr bwMode="auto">
          <a:xfrm>
            <a:off x="3657600" y="304800"/>
            <a:ext cx="1905000" cy="965200"/>
          </a:xfrm>
          <a:prstGeom prst="rect">
            <a:avLst/>
          </a:prstGeom>
          <a:solidFill>
            <a:srgbClr val="800000"/>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2800" b="1">
                <a:solidFill>
                  <a:srgbClr val="FFFFFF"/>
                </a:solidFill>
                <a:effectLst>
                  <a:outerShdw blurRad="38100" dist="38100" dir="2700000" algn="tl">
                    <a:srgbClr val="000000"/>
                  </a:outerShdw>
                </a:effectLst>
                <a:latin typeface="Verdana" charset="0"/>
              </a:rPr>
              <a:t>我能吃猪肉么？</a:t>
            </a:r>
          </a:p>
        </p:txBody>
      </p:sp>
      <p:sp>
        <p:nvSpPr>
          <p:cNvPr id="101381" name="Text Box 5"/>
          <p:cNvSpPr txBox="1">
            <a:spLocks noChangeArrowheads="1"/>
          </p:cNvSpPr>
          <p:nvPr/>
        </p:nvSpPr>
        <p:spPr bwMode="auto">
          <a:xfrm>
            <a:off x="6324600" y="304800"/>
            <a:ext cx="2362200" cy="965200"/>
          </a:xfrm>
          <a:prstGeom prst="rect">
            <a:avLst/>
          </a:prstGeom>
          <a:solidFill>
            <a:srgbClr val="660066"/>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2800" b="1">
                <a:solidFill>
                  <a:srgbClr val="FFFFFF"/>
                </a:solidFill>
                <a:effectLst>
                  <a:outerShdw blurRad="38100" dist="38100" dir="2700000" algn="tl">
                    <a:srgbClr val="000000"/>
                  </a:outerShdw>
                </a:effectLst>
                <a:latin typeface="Verdana" charset="0"/>
              </a:rPr>
              <a:t>我需要守安息日么？</a:t>
            </a:r>
          </a:p>
        </p:txBody>
      </p:sp>
      <p:sp>
        <p:nvSpPr>
          <p:cNvPr id="101382" name="Text Box 6"/>
          <p:cNvSpPr txBox="1">
            <a:spLocks noChangeArrowheads="1"/>
          </p:cNvSpPr>
          <p:nvPr/>
        </p:nvSpPr>
        <p:spPr bwMode="auto">
          <a:xfrm>
            <a:off x="381000" y="3792538"/>
            <a:ext cx="2133600" cy="965200"/>
          </a:xfrm>
          <a:prstGeom prst="rect">
            <a:avLst/>
          </a:prstGeom>
          <a:solidFill>
            <a:srgbClr val="0000FF"/>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2800" b="1">
                <a:solidFill>
                  <a:srgbClr val="FFFFFF"/>
                </a:solidFill>
                <a:effectLst>
                  <a:outerShdw blurRad="38100" dist="38100" dir="2700000" algn="tl">
                    <a:srgbClr val="000000"/>
                  </a:outerShdw>
                </a:effectLst>
                <a:latin typeface="Verdana" charset="0"/>
              </a:rPr>
              <a:t>我们应当怎样看待律法</a:t>
            </a:r>
          </a:p>
        </p:txBody>
      </p:sp>
      <p:sp>
        <p:nvSpPr>
          <p:cNvPr id="101383" name="Text Box 7"/>
          <p:cNvSpPr txBox="1">
            <a:spLocks noChangeArrowheads="1"/>
          </p:cNvSpPr>
          <p:nvPr/>
        </p:nvSpPr>
        <p:spPr bwMode="auto">
          <a:xfrm>
            <a:off x="6553200" y="3124200"/>
            <a:ext cx="2286000" cy="1819275"/>
          </a:xfrm>
          <a:prstGeom prst="rect">
            <a:avLst/>
          </a:prstGeom>
          <a:solidFill>
            <a:srgbClr val="000090"/>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2800" b="1">
                <a:solidFill>
                  <a:srgbClr val="FFFFFF"/>
                </a:solidFill>
                <a:effectLst>
                  <a:outerShdw blurRad="38100" dist="38100" dir="2700000" algn="tl">
                    <a:srgbClr val="000000"/>
                  </a:outerShdw>
                </a:effectLst>
                <a:latin typeface="Verdana" charset="0"/>
              </a:rPr>
              <a:t>基督徒能吃血么？</a:t>
            </a:r>
            <a:r>
              <a:rPr lang="en-US" altLang="ja-JP" sz="2800" b="1">
                <a:solidFill>
                  <a:srgbClr val="FFFFFF"/>
                </a:solidFill>
                <a:effectLst>
                  <a:outerShdw blurRad="38100" dist="38100" dir="2700000" algn="tl">
                    <a:srgbClr val="000000"/>
                  </a:outerShdw>
                </a:effectLst>
                <a:latin typeface="Verdana" charset="0"/>
                <a:ea typeface="宋体" charset="0"/>
                <a:cs typeface="宋体" charset="0"/>
              </a:rPr>
              <a:t>(</a:t>
            </a:r>
            <a:r>
              <a:rPr lang="zh-CN" altLang="en-US" sz="2800" b="1">
                <a:solidFill>
                  <a:srgbClr val="FFFFFF"/>
                </a:solidFill>
                <a:effectLst>
                  <a:outerShdw blurRad="38100" dist="38100" dir="2700000" algn="tl">
                    <a:srgbClr val="000000"/>
                  </a:outerShdw>
                </a:effectLst>
                <a:latin typeface="Verdana" charset="0"/>
                <a:ea typeface="宋体" charset="0"/>
                <a:cs typeface="宋体" charset="0"/>
              </a:rPr>
              <a:t>比如毛血旺或者猪血肠</a:t>
            </a:r>
            <a:r>
              <a:rPr lang="en-US" altLang="ja-JP" sz="2800" b="1">
                <a:solidFill>
                  <a:srgbClr val="FFFFFF"/>
                </a:solidFill>
                <a:effectLst>
                  <a:outerShdw blurRad="38100" dist="38100" dir="2700000" algn="tl">
                    <a:srgbClr val="000000"/>
                  </a:outerShdw>
                </a:effectLst>
                <a:latin typeface="Verdana" charset="0"/>
                <a:ea typeface="宋体" charset="0"/>
                <a:cs typeface="宋体" charset="0"/>
              </a:rPr>
              <a:t>)?</a:t>
            </a:r>
            <a:endParaRPr lang="en-US" altLang="zh-CN" sz="2800" b="1">
              <a:solidFill>
                <a:srgbClr val="FFFFFF"/>
              </a:solidFill>
              <a:effectLst>
                <a:outerShdw blurRad="38100" dist="38100" dir="2700000" algn="tl">
                  <a:srgbClr val="000000"/>
                </a:outerShdw>
              </a:effectLst>
              <a:latin typeface="Verdana" charset="0"/>
              <a:ea typeface="宋体" charset="0"/>
              <a:cs typeface="宋体" charset="0"/>
            </a:endParaRPr>
          </a:p>
        </p:txBody>
      </p:sp>
      <p:sp>
        <p:nvSpPr>
          <p:cNvPr id="101384" name="Text Box 8"/>
          <p:cNvSpPr txBox="1">
            <a:spLocks noChangeArrowheads="1"/>
          </p:cNvSpPr>
          <p:nvPr/>
        </p:nvSpPr>
        <p:spPr bwMode="auto">
          <a:xfrm>
            <a:off x="3581400" y="4419600"/>
            <a:ext cx="2362200" cy="965200"/>
          </a:xfrm>
          <a:prstGeom prst="rect">
            <a:avLst/>
          </a:prstGeom>
          <a:solidFill>
            <a:schemeClr val="tx2">
              <a:lumMod val="85000"/>
              <a:lumOff val="15000"/>
            </a:schemeClr>
          </a:solidFill>
          <a:ln w="19050" cap="flat" cmpd="sng" algn="ctr">
            <a:solidFill>
              <a:srgbClr val="FFFFFF"/>
            </a:solidFill>
            <a:prstDash val="solid"/>
            <a:miter lim="800000"/>
            <a:headEnd type="none" w="med" len="med"/>
            <a:tailEnd type="none" w="med" len="med"/>
          </a:ln>
          <a:effec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pPr>
            <a:r>
              <a:rPr lang="zh-CN" altLang="en-US" sz="2800" b="1">
                <a:solidFill>
                  <a:srgbClr val="FFFFFF"/>
                </a:solidFill>
                <a:effectLst>
                  <a:outerShdw blurRad="38100" dist="38100" dir="2700000" algn="tl">
                    <a:srgbClr val="000000"/>
                  </a:outerShdw>
                </a:effectLst>
                <a:latin typeface="Verdana" charset="0"/>
              </a:rPr>
              <a:t>神要我做什一奉献么？</a:t>
            </a:r>
          </a:p>
        </p:txBody>
      </p:sp>
      <p:sp>
        <p:nvSpPr>
          <p:cNvPr id="101385" name="Rectangle 9"/>
          <p:cNvSpPr>
            <a:spLocks noGrp="1" noChangeArrowheads="1"/>
          </p:cNvSpPr>
          <p:nvPr>
            <p:ph type="title"/>
          </p:nvPr>
        </p:nvSpPr>
        <p:spPr>
          <a:xfrm>
            <a:off x="533400" y="2133600"/>
            <a:ext cx="7772400" cy="1143000"/>
          </a:xfrm>
        </p:spPr>
        <p:txBody>
          <a:bodyPr/>
          <a:lstStyle/>
          <a:p>
            <a:pPr eaLnBrk="1" hangingPunct="1"/>
            <a:r>
              <a:rPr lang="zh-CN" altLang="en-US" b="1">
                <a:solidFill>
                  <a:schemeClr val="bg1"/>
                </a:solidFill>
                <a:effectLst>
                  <a:outerShdw blurRad="38100" dist="38100" dir="2700000" algn="tl">
                    <a:srgbClr val="000000"/>
                  </a:outerShdw>
                </a:effectLst>
                <a:latin typeface="Verdana" charset="0"/>
              </a:rPr>
              <a:t>你怎么想？</a:t>
            </a:r>
            <a:endParaRPr lang="zh-CN" altLang="en-US">
              <a:effectLst>
                <a:outerShdw blurRad="38100" dist="38100" dir="2700000" algn="tl">
                  <a:srgbClr val="FFFFFF"/>
                </a:outerShdw>
              </a:effectLst>
              <a:latin typeface="Verdan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300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0" fill="hold"/>
                                        <p:tgtEl>
                                          <p:spTgt spid="101379"/>
                                        </p:tgtEl>
                                        <p:attrNameLst>
                                          <p:attrName>ppt_x</p:attrName>
                                        </p:attrNameLst>
                                      </p:cBhvr>
                                      <p:tavLst>
                                        <p:tav tm="0">
                                          <p:val>
                                            <p:strVal val="0-#ppt_w/2"/>
                                          </p:val>
                                        </p:tav>
                                        <p:tav tm="100000">
                                          <p:val>
                                            <p:strVal val="#ppt_x"/>
                                          </p:val>
                                        </p:tav>
                                      </p:tavLst>
                                    </p:anim>
                                    <p:anim calcmode="lin" valueType="num">
                                      <p:cBhvr additive="base">
                                        <p:cTn id="8" dur="5000" fill="hold"/>
                                        <p:tgtEl>
                                          <p:spTgt spid="10137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000"/>
                            </p:stCondLst>
                            <p:childTnLst>
                              <p:par>
                                <p:cTn id="10" presetID="7" presetClass="entr" presetSubtype="1" fill="hold" grpId="0" nodeType="afterEffect">
                                  <p:stCondLst>
                                    <p:cond delay="0"/>
                                  </p:stCondLst>
                                  <p:childTnLst>
                                    <p:set>
                                      <p:cBhvr>
                                        <p:cTn id="11" dur="1" fill="hold">
                                          <p:stCondLst>
                                            <p:cond delay="0"/>
                                          </p:stCondLst>
                                        </p:cTn>
                                        <p:tgtEl>
                                          <p:spTgt spid="101380"/>
                                        </p:tgtEl>
                                        <p:attrNameLst>
                                          <p:attrName>style.visibility</p:attrName>
                                        </p:attrNameLst>
                                      </p:cBhvr>
                                      <p:to>
                                        <p:strVal val="visible"/>
                                      </p:to>
                                    </p:set>
                                    <p:anim calcmode="lin" valueType="num">
                                      <p:cBhvr additive="base">
                                        <p:cTn id="12" dur="5000" fill="hold"/>
                                        <p:tgtEl>
                                          <p:spTgt spid="101380"/>
                                        </p:tgtEl>
                                        <p:attrNameLst>
                                          <p:attrName>ppt_x</p:attrName>
                                        </p:attrNameLst>
                                      </p:cBhvr>
                                      <p:tavLst>
                                        <p:tav tm="0">
                                          <p:val>
                                            <p:strVal val="#ppt_x"/>
                                          </p:val>
                                        </p:tav>
                                        <p:tav tm="100000">
                                          <p:val>
                                            <p:strVal val="#ppt_x"/>
                                          </p:val>
                                        </p:tav>
                                      </p:tavLst>
                                    </p:anim>
                                    <p:anim calcmode="lin" valueType="num">
                                      <p:cBhvr additive="base">
                                        <p:cTn id="13" dur="5000" fill="hold"/>
                                        <p:tgtEl>
                                          <p:spTgt spid="10138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3000"/>
                            </p:stCondLst>
                            <p:childTnLst>
                              <p:par>
                                <p:cTn id="15" presetID="7" presetClass="entr" presetSubtype="2" fill="hold" grpId="0" nodeType="afterEffect">
                                  <p:stCondLst>
                                    <p:cond delay="0"/>
                                  </p:stCondLst>
                                  <p:childTnLst>
                                    <p:set>
                                      <p:cBhvr>
                                        <p:cTn id="16" dur="1" fill="hold">
                                          <p:stCondLst>
                                            <p:cond delay="0"/>
                                          </p:stCondLst>
                                        </p:cTn>
                                        <p:tgtEl>
                                          <p:spTgt spid="101381"/>
                                        </p:tgtEl>
                                        <p:attrNameLst>
                                          <p:attrName>style.visibility</p:attrName>
                                        </p:attrNameLst>
                                      </p:cBhvr>
                                      <p:to>
                                        <p:strVal val="visible"/>
                                      </p:to>
                                    </p:set>
                                    <p:anim calcmode="lin" valueType="num">
                                      <p:cBhvr additive="base">
                                        <p:cTn id="17" dur="5000" fill="hold"/>
                                        <p:tgtEl>
                                          <p:spTgt spid="101381"/>
                                        </p:tgtEl>
                                        <p:attrNameLst>
                                          <p:attrName>ppt_x</p:attrName>
                                        </p:attrNameLst>
                                      </p:cBhvr>
                                      <p:tavLst>
                                        <p:tav tm="0">
                                          <p:val>
                                            <p:strVal val="1+#ppt_w/2"/>
                                          </p:val>
                                        </p:tav>
                                        <p:tav tm="100000">
                                          <p:val>
                                            <p:strVal val="#ppt_x"/>
                                          </p:val>
                                        </p:tav>
                                      </p:tavLst>
                                    </p:anim>
                                    <p:anim calcmode="lin" valueType="num">
                                      <p:cBhvr additive="base">
                                        <p:cTn id="18" dur="5000" fill="hold"/>
                                        <p:tgtEl>
                                          <p:spTgt spid="10138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8000"/>
                            </p:stCondLst>
                            <p:childTnLst>
                              <p:par>
                                <p:cTn id="20" presetID="7" presetClass="entr" presetSubtype="8" fill="hold" grpId="0" nodeType="afterEffect">
                                  <p:stCondLst>
                                    <p:cond delay="0"/>
                                  </p:stCondLst>
                                  <p:childTnLst>
                                    <p:set>
                                      <p:cBhvr>
                                        <p:cTn id="21" dur="1" fill="hold">
                                          <p:stCondLst>
                                            <p:cond delay="0"/>
                                          </p:stCondLst>
                                        </p:cTn>
                                        <p:tgtEl>
                                          <p:spTgt spid="101382"/>
                                        </p:tgtEl>
                                        <p:attrNameLst>
                                          <p:attrName>style.visibility</p:attrName>
                                        </p:attrNameLst>
                                      </p:cBhvr>
                                      <p:to>
                                        <p:strVal val="visible"/>
                                      </p:to>
                                    </p:set>
                                    <p:anim calcmode="lin" valueType="num">
                                      <p:cBhvr additive="base">
                                        <p:cTn id="22" dur="5000" fill="hold"/>
                                        <p:tgtEl>
                                          <p:spTgt spid="101382"/>
                                        </p:tgtEl>
                                        <p:attrNameLst>
                                          <p:attrName>ppt_x</p:attrName>
                                        </p:attrNameLst>
                                      </p:cBhvr>
                                      <p:tavLst>
                                        <p:tav tm="0">
                                          <p:val>
                                            <p:strVal val="0-#ppt_w/2"/>
                                          </p:val>
                                        </p:tav>
                                        <p:tav tm="100000">
                                          <p:val>
                                            <p:strVal val="#ppt_x"/>
                                          </p:val>
                                        </p:tav>
                                      </p:tavLst>
                                    </p:anim>
                                    <p:anim calcmode="lin" valueType="num">
                                      <p:cBhvr additive="base">
                                        <p:cTn id="23" dur="5000" fill="hold"/>
                                        <p:tgtEl>
                                          <p:spTgt spid="10138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0"/>
                            </p:stCondLst>
                            <p:childTnLst>
                              <p:par>
                                <p:cTn id="25" presetID="7" presetClass="entr" presetSubtype="4" fill="hold" grpId="0" nodeType="afterEffect">
                                  <p:stCondLst>
                                    <p:cond delay="0"/>
                                  </p:stCondLst>
                                  <p:childTnLst>
                                    <p:set>
                                      <p:cBhvr>
                                        <p:cTn id="26" dur="1" fill="hold">
                                          <p:stCondLst>
                                            <p:cond delay="0"/>
                                          </p:stCondLst>
                                        </p:cTn>
                                        <p:tgtEl>
                                          <p:spTgt spid="101384"/>
                                        </p:tgtEl>
                                        <p:attrNameLst>
                                          <p:attrName>style.visibility</p:attrName>
                                        </p:attrNameLst>
                                      </p:cBhvr>
                                      <p:to>
                                        <p:strVal val="visible"/>
                                      </p:to>
                                    </p:set>
                                    <p:anim calcmode="lin" valueType="num">
                                      <p:cBhvr additive="base">
                                        <p:cTn id="27" dur="5000" fill="hold"/>
                                        <p:tgtEl>
                                          <p:spTgt spid="101384"/>
                                        </p:tgtEl>
                                        <p:attrNameLst>
                                          <p:attrName>ppt_x</p:attrName>
                                        </p:attrNameLst>
                                      </p:cBhvr>
                                      <p:tavLst>
                                        <p:tav tm="0">
                                          <p:val>
                                            <p:strVal val="#ppt_x"/>
                                          </p:val>
                                        </p:tav>
                                        <p:tav tm="100000">
                                          <p:val>
                                            <p:strVal val="#ppt_x"/>
                                          </p:val>
                                        </p:tav>
                                      </p:tavLst>
                                    </p:anim>
                                    <p:anim calcmode="lin" valueType="num">
                                      <p:cBhvr additive="base">
                                        <p:cTn id="28" dur="5000" fill="hold"/>
                                        <p:tgtEl>
                                          <p:spTgt spid="10138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8000"/>
                            </p:stCondLst>
                            <p:childTnLst>
                              <p:par>
                                <p:cTn id="30" presetID="7" presetClass="entr" presetSubtype="2" fill="hold" grpId="0" nodeType="afterEffect">
                                  <p:stCondLst>
                                    <p:cond delay="0"/>
                                  </p:stCondLst>
                                  <p:childTnLst>
                                    <p:set>
                                      <p:cBhvr>
                                        <p:cTn id="31" dur="1" fill="hold">
                                          <p:stCondLst>
                                            <p:cond delay="0"/>
                                          </p:stCondLst>
                                        </p:cTn>
                                        <p:tgtEl>
                                          <p:spTgt spid="101383"/>
                                        </p:tgtEl>
                                        <p:attrNameLst>
                                          <p:attrName>style.visibility</p:attrName>
                                        </p:attrNameLst>
                                      </p:cBhvr>
                                      <p:to>
                                        <p:strVal val="visible"/>
                                      </p:to>
                                    </p:set>
                                    <p:anim calcmode="lin" valueType="num">
                                      <p:cBhvr additive="base">
                                        <p:cTn id="32" dur="5000" fill="hold"/>
                                        <p:tgtEl>
                                          <p:spTgt spid="101383"/>
                                        </p:tgtEl>
                                        <p:attrNameLst>
                                          <p:attrName>ppt_x</p:attrName>
                                        </p:attrNameLst>
                                      </p:cBhvr>
                                      <p:tavLst>
                                        <p:tav tm="0">
                                          <p:val>
                                            <p:strVal val="1+#ppt_w/2"/>
                                          </p:val>
                                        </p:tav>
                                        <p:tav tm="100000">
                                          <p:val>
                                            <p:strVal val="#ppt_x"/>
                                          </p:val>
                                        </p:tav>
                                      </p:tavLst>
                                    </p:anim>
                                    <p:anim calcmode="lin" valueType="num">
                                      <p:cBhvr additive="base">
                                        <p:cTn id="33" dur="5000" fill="hold"/>
                                        <p:tgtEl>
                                          <p:spTgt spid="101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nimBg="1" autoUpdateAnimBg="0"/>
      <p:bldP spid="101380" grpId="0" animBg="1" autoUpdateAnimBg="0"/>
      <p:bldP spid="101381" grpId="0" animBg="1" autoUpdateAnimBg="0"/>
      <p:bldP spid="101382" grpId="0" animBg="1" autoUpdateAnimBg="0"/>
      <p:bldP spid="101383" grpId="0" animBg="1" autoUpdateAnimBg="0"/>
      <p:bldP spid="101384"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3"/>
          <p:cNvSpPr>
            <a:spLocks noGrp="1" noChangeArrowheads="1"/>
          </p:cNvSpPr>
          <p:nvPr>
            <p:ph type="title" idx="4294967295"/>
          </p:nvPr>
        </p:nvSpPr>
        <p:spPr>
          <a:xfrm>
            <a:off x="0" y="0"/>
            <a:ext cx="9144000" cy="1066800"/>
          </a:xfrm>
          <a:solidFill>
            <a:srgbClr val="000090"/>
          </a:solid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a:r>
              <a:rPr lang="zh-CN" altLang="en-US" sz="3200" b="1">
                <a:solidFill>
                  <a:schemeClr val="bg1"/>
                </a:solidFill>
                <a:latin typeface="Arial" charset="0"/>
              </a:rPr>
              <a:t>摩西律法在今日是否还有效？</a:t>
            </a:r>
            <a:endParaRPr lang="zh-CN" altLang="en-US" sz="1800" b="1">
              <a:solidFill>
                <a:schemeClr val="bg1"/>
              </a:solidFill>
              <a:latin typeface="Arial" charset="0"/>
            </a:endParaRPr>
          </a:p>
        </p:txBody>
      </p:sp>
      <p:sp>
        <p:nvSpPr>
          <p:cNvPr id="97282" name="Text Box 3"/>
          <p:cNvSpPr txBox="1">
            <a:spLocks noChangeArrowheads="1"/>
          </p:cNvSpPr>
          <p:nvPr/>
        </p:nvSpPr>
        <p:spPr bwMode="auto">
          <a:xfrm>
            <a:off x="8299450" y="228600"/>
            <a:ext cx="879475" cy="457200"/>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defRPr/>
            </a:pPr>
            <a:r>
              <a:rPr lang="en-US" b="1" smtClean="0">
                <a:solidFill>
                  <a:srgbClr val="FFFFFF"/>
                </a:solidFill>
                <a:effectLst>
                  <a:outerShdw blurRad="38100" dist="38100" dir="2700000" algn="tl">
                    <a:srgbClr val="000000"/>
                  </a:outerShdw>
                </a:effectLst>
                <a:latin typeface="Arial" charset="0"/>
                <a:cs typeface="Times New Roman" charset="0"/>
              </a:rPr>
              <a:t>113b</a:t>
            </a:r>
          </a:p>
        </p:txBody>
      </p:sp>
      <p:sp>
        <p:nvSpPr>
          <p:cNvPr id="138244"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a:t>
            </a:r>
            <a:r>
              <a:rPr lang="en-US" altLang="zh-CN" sz="1200">
                <a:solidFill>
                  <a:srgbClr val="FFFFFF"/>
                </a:solidFill>
                <a:latin typeface="Impact" charset="0"/>
                <a:cs typeface="Times New Roman" charset="0"/>
              </a:rPr>
              <a:t> </a:t>
            </a:r>
          </a:p>
        </p:txBody>
      </p:sp>
      <p:graphicFrame>
        <p:nvGraphicFramePr>
          <p:cNvPr id="138245" name="Group 5"/>
          <p:cNvGraphicFramePr>
            <a:graphicFrameLocks noGrp="1"/>
          </p:cNvGraphicFramePr>
          <p:nvPr/>
        </p:nvGraphicFramePr>
        <p:xfrm>
          <a:off x="0" y="1066800"/>
          <a:ext cx="9144000" cy="6044248"/>
        </p:xfrm>
        <a:graphic>
          <a:graphicData uri="http://schemas.openxmlformats.org/drawingml/2006/table">
            <a:tbl>
              <a:tblPr/>
              <a:tblGrid>
                <a:gridCol w="1447800"/>
                <a:gridCol w="1447800"/>
                <a:gridCol w="1371600"/>
                <a:gridCol w="1447800"/>
                <a:gridCol w="1447800"/>
                <a:gridCol w="1981200"/>
              </a:tblGrid>
              <a:tr h="822325">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神律论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改革派</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关键理论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修正路德宗</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时代论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r>
              <a:tr h="3749675">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2400" b="1" i="0" u="none" strike="noStrike" cap="none" normalizeH="0" baseline="0">
                          <a:ln>
                            <a:noFill/>
                          </a:ln>
                          <a:solidFill>
                            <a:srgbClr val="000000"/>
                          </a:solidFill>
                          <a:effectLst/>
                          <a:latin typeface="Arial" charset="0"/>
                          <a:ea typeface="宋体" charset="0"/>
                          <a:cs typeface="宋体" charset="0"/>
                        </a:rPr>
                        <a:t>• </a:t>
                      </a:r>
                      <a:r>
                        <a:rPr kumimoji="0" lang="zh-CN" altLang="en-US" sz="2400" b="1" i="0" u="none" strike="noStrike" cap="none" normalizeH="0" baseline="0">
                          <a:ln>
                            <a:noFill/>
                          </a:ln>
                          <a:solidFill>
                            <a:srgbClr val="000000"/>
                          </a:solidFill>
                          <a:effectLst/>
                          <a:latin typeface="Arial" charset="0"/>
                          <a:ea typeface="宋体" charset="0"/>
                          <a:cs typeface="宋体" charset="0"/>
                        </a:rPr>
                        <a:t>民事律</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2400" b="1" i="0" u="none" strike="noStrike" cap="none" normalizeH="0" baseline="0">
                          <a:ln>
                            <a:noFill/>
                          </a:ln>
                          <a:solidFill>
                            <a:srgbClr val="000000"/>
                          </a:solidFill>
                          <a:effectLst/>
                          <a:latin typeface="Arial" charset="0"/>
                          <a:ea typeface="宋体" charset="0"/>
                          <a:cs typeface="宋体" charset="0"/>
                        </a:rPr>
                        <a:t>(</a:t>
                      </a:r>
                      <a:r>
                        <a:rPr kumimoji="0" lang="zh-CN" altLang="en-US" sz="2400" b="1" i="0" u="none" strike="noStrike" cap="none" normalizeH="0" baseline="0">
                          <a:ln>
                            <a:noFill/>
                          </a:ln>
                          <a:solidFill>
                            <a:srgbClr val="000000"/>
                          </a:solidFill>
                          <a:effectLst/>
                          <a:latin typeface="Arial" charset="0"/>
                          <a:ea typeface="宋体" charset="0"/>
                          <a:cs typeface="宋体" charset="0"/>
                        </a:rPr>
                        <a:t>如司法律</a:t>
                      </a:r>
                      <a:r>
                        <a:rPr kumimoji="0" lang="en-US" altLang="zh-CN" sz="2400" b="1" i="0" u="none" strike="noStrike" cap="none" normalizeH="0" baseline="0">
                          <a:ln>
                            <a:noFill/>
                          </a:ln>
                          <a:solidFill>
                            <a:srgbClr val="000000"/>
                          </a:solidFill>
                          <a:effectLst/>
                          <a:latin typeface="Arial" charset="0"/>
                          <a:ea typeface="宋体" charset="0"/>
                          <a:cs typeface="宋体" charset="0"/>
                        </a:rPr>
                        <a:t>)</a:t>
                      </a:r>
                      <a:r>
                        <a:rPr kumimoji="0" lang="en-US" altLang="zh-CN" sz="24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全部仍然适用 </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比如：死刑仍然适用于奸淫的罪</a:t>
                      </a: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en-US" altLang="zh-CN" sz="20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部分适用 </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zh-CN" altLang="en-US" sz="2000" b="1" i="0" u="none" strike="noStrike" cap="none" normalizeH="0" baseline="0">
                          <a:ln>
                            <a:noFill/>
                          </a:ln>
                          <a:solidFill>
                            <a:srgbClr val="000000"/>
                          </a:solidFill>
                          <a:effectLst/>
                          <a:latin typeface="Arial" charset="0"/>
                          <a:ea typeface="宋体" charset="0"/>
                          <a:cs typeface="宋体" charset="0"/>
                        </a:rPr>
                        <a:t>比如： 什一奉献和借钱给信徒不应取利</a:t>
                      </a:r>
                      <a:r>
                        <a:rPr kumimoji="0" lang="en-US" altLang="zh-CN" sz="2000" b="1" i="0" u="none" strike="noStrike" cap="none" normalizeH="0" baseline="0">
                          <a:ln>
                            <a:noFill/>
                          </a:ln>
                          <a:solidFill>
                            <a:srgbClr val="000000"/>
                          </a:solidFill>
                          <a:effectLst/>
                          <a:latin typeface="Arial" charset="0"/>
                          <a:ea typeface="宋体" charset="0"/>
                          <a:cs typeface="宋体" charset="0"/>
                        </a:rPr>
                        <a:t>)</a:t>
                      </a:r>
                      <a:r>
                        <a:rPr kumimoji="0" lang="en-US" altLang="zh-CN" sz="20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作为司法裁判的参考原则，但不具法律效力。在这种意义上仍然适用，因为一切司法和礼仪都是根植于道德律的。</a:t>
                      </a:r>
                      <a:endParaRPr kumimoji="0" lang="zh-CN" altLang="en-US"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仅有原则适用，因为摩西律法是颁给以色列人的</a:t>
                      </a:r>
                      <a:endParaRPr kumimoji="0" lang="zh-CN" altLang="en-US"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仅有原则适用，因为摩西律法是颁给以色列人的</a:t>
                      </a:r>
                      <a:endParaRPr kumimoji="0" lang="zh-CN" altLang="en-US" sz="2000" b="0" i="0" u="none" strike="noStrike" cap="none" normalizeH="0" baseline="0">
                        <a:ln>
                          <a:noFill/>
                        </a:ln>
                        <a:solidFill>
                          <a:srgbClr val="000000"/>
                        </a:solidFill>
                        <a:effectLst/>
                        <a:latin typeface="Arial" charset="0"/>
                        <a:ea typeface="宋体" charset="0"/>
                        <a:cs typeface="宋体" charset="0"/>
                      </a:endParaRPr>
                    </a:p>
                    <a:p>
                      <a:pPr marL="0" marR="0" lvl="0" indent="0" algn="l" defTabSz="457200" rtl="0" eaLnBrk="1" fontAlgn="base" latinLnBrk="0" hangingPunct="1">
                        <a:lnSpc>
                          <a:spcPct val="100000"/>
                        </a:lnSpc>
                        <a:spcBef>
                          <a:spcPct val="0"/>
                        </a:spcBef>
                        <a:spcAft>
                          <a:spcPct val="0"/>
                        </a:spcAft>
                        <a:buClr>
                          <a:schemeClr val="hlink"/>
                        </a:buClr>
                        <a:buSzTx/>
                        <a:buFontTx/>
                        <a:buNone/>
                        <a:tabLst/>
                      </a:pPr>
                      <a:endParaRPr kumimoji="0" lang="en-US" altLang="zh-CN"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r>
              <a:tr h="1471613">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2400" b="1" i="0" u="none" strike="noStrike" cap="none" normalizeH="0" baseline="0">
                          <a:ln>
                            <a:noFill/>
                          </a:ln>
                          <a:solidFill>
                            <a:srgbClr val="000000"/>
                          </a:solidFill>
                          <a:effectLst/>
                          <a:latin typeface="Arial" charset="0"/>
                          <a:ea typeface="宋体" charset="0"/>
                          <a:cs typeface="宋体" charset="0"/>
                        </a:rPr>
                        <a:t>• </a:t>
                      </a:r>
                      <a:r>
                        <a:rPr kumimoji="0" lang="zh-CN" altLang="en-US" sz="2400" b="1" i="0" u="none" strike="noStrike" cap="none" normalizeH="0" baseline="0">
                          <a:ln>
                            <a:noFill/>
                          </a:ln>
                          <a:solidFill>
                            <a:srgbClr val="000000"/>
                          </a:solidFill>
                          <a:effectLst/>
                          <a:latin typeface="Arial" charset="0"/>
                          <a:ea typeface="宋体" charset="0"/>
                          <a:cs typeface="宋体" charset="0"/>
                        </a:rPr>
                        <a:t>礼仪律</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5">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zh-CN" altLang="en-US" sz="2000" b="1" i="0" u="none" strike="noStrike" cap="none" normalizeH="0" baseline="0">
                          <a:ln>
                            <a:noFill/>
                          </a:ln>
                          <a:solidFill>
                            <a:srgbClr val="000000"/>
                          </a:solidFill>
                          <a:effectLst/>
                          <a:latin typeface="Arial" charset="0"/>
                          <a:ea typeface="宋体" charset="0"/>
                          <a:cs typeface="宋体" charset="0"/>
                        </a:rPr>
                        <a:t>所有人都赞同，旧约礼仪如牲祭和犹太祭司礼仪都已经在基督里得到了成全</a:t>
                      </a:r>
                      <a:endParaRPr kumimoji="0" lang="zh-CN" altLang="en-US" sz="20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3"/>
          <p:cNvSpPr>
            <a:spLocks noGrp="1" noChangeArrowheads="1"/>
          </p:cNvSpPr>
          <p:nvPr>
            <p:ph type="title" idx="4294967295"/>
          </p:nvPr>
        </p:nvSpPr>
        <p:spPr>
          <a:xfrm>
            <a:off x="0" y="0"/>
            <a:ext cx="9144000" cy="1066800"/>
          </a:xfrm>
          <a:solidFill>
            <a:srgbClr val="000090"/>
          </a:solid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a:r>
              <a:rPr lang="zh-CN" altLang="en-US" sz="3200" b="1">
                <a:solidFill>
                  <a:schemeClr val="bg1"/>
                </a:solidFill>
                <a:latin typeface="Arial" charset="0"/>
              </a:rPr>
              <a:t>摩西律法在今日是否还有效？</a:t>
            </a:r>
            <a:endParaRPr lang="zh-CN" altLang="en-US" sz="1800" b="1">
              <a:solidFill>
                <a:schemeClr val="bg1"/>
              </a:solidFill>
              <a:latin typeface="Arial" charset="0"/>
            </a:endParaRPr>
          </a:p>
        </p:txBody>
      </p:sp>
      <p:sp>
        <p:nvSpPr>
          <p:cNvPr id="97282" name="Text Box 3"/>
          <p:cNvSpPr txBox="1">
            <a:spLocks noChangeArrowheads="1"/>
          </p:cNvSpPr>
          <p:nvPr/>
        </p:nvSpPr>
        <p:spPr bwMode="auto">
          <a:xfrm>
            <a:off x="8299450" y="228600"/>
            <a:ext cx="879475" cy="457200"/>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defRPr/>
            </a:pPr>
            <a:r>
              <a:rPr lang="en-US" b="1" smtClean="0">
                <a:solidFill>
                  <a:srgbClr val="FFFFFF"/>
                </a:solidFill>
                <a:effectLst>
                  <a:outerShdw blurRad="38100" dist="38100" dir="2700000" algn="tl">
                    <a:srgbClr val="000000"/>
                  </a:outerShdw>
                </a:effectLst>
                <a:latin typeface="Arial" charset="0"/>
                <a:cs typeface="Times New Roman" charset="0"/>
              </a:rPr>
              <a:t>113b</a:t>
            </a:r>
          </a:p>
        </p:txBody>
      </p:sp>
      <p:sp>
        <p:nvSpPr>
          <p:cNvPr id="140292"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 </a:t>
            </a:r>
          </a:p>
        </p:txBody>
      </p:sp>
      <p:graphicFrame>
        <p:nvGraphicFramePr>
          <p:cNvPr id="140293" name="Group 5"/>
          <p:cNvGraphicFramePr>
            <a:graphicFrameLocks noGrp="1"/>
          </p:cNvGraphicFramePr>
          <p:nvPr/>
        </p:nvGraphicFramePr>
        <p:xfrm>
          <a:off x="0" y="1066800"/>
          <a:ext cx="9144000" cy="5910263"/>
        </p:xfrm>
        <a:graphic>
          <a:graphicData uri="http://schemas.openxmlformats.org/drawingml/2006/table">
            <a:tbl>
              <a:tblPr/>
              <a:tblGrid>
                <a:gridCol w="1447800"/>
                <a:gridCol w="1447800"/>
                <a:gridCol w="1371600"/>
                <a:gridCol w="1447800"/>
                <a:gridCol w="1447800"/>
                <a:gridCol w="1981200"/>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神律论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改革派</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关键理论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修正路德宗</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时代论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r>
              <a:tr h="502920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亚伯拉罕之约与摩西之约的关系</a:t>
                      </a:r>
                      <a:r>
                        <a:rPr kumimoji="0" lang="zh-CN" altLang="en-US" sz="18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两者皆为神的恩约，本质上是相同的。这也是为什么摩西之约至今日仍适用的原因。</a:t>
                      </a:r>
                      <a:endParaRPr kumimoji="0" lang="en-US" altLang="zh-CN" sz="1800" b="1"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摩西之约是对亚伯拉罕之约的补充。虽然形式和意义上有所不同，两者本质相近，在今日都是适用的</a:t>
                      </a:r>
                      <a:endParaRPr kumimoji="0" lang="zh-CN" altLang="en-US" sz="18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虽然摩西之律是颁给以色列人的，其中的道德原则依然适用于今日承受亚伯拉罕之约的人身上</a:t>
                      </a:r>
                      <a:endParaRPr kumimoji="0" lang="zh-CN" altLang="en-US" sz="18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与时代论者的观点一致：摩西律法是有条件的而亚伯拉罕之约是无条件的；摩西律法是特定环境下的特殊产物，是用来教导以色列人顺服的律法。</a:t>
                      </a:r>
                      <a:r>
                        <a:rPr kumimoji="0" lang="zh-CN" altLang="en-US" sz="1800" b="0" i="0" u="none" strike="noStrike" cap="none" normalizeH="0" baseline="0">
                          <a:ln>
                            <a:noFill/>
                          </a:ln>
                          <a:solidFill>
                            <a:srgbClr val="000000"/>
                          </a:solidFill>
                          <a:effectLst/>
                          <a:latin typeface="Arial" charset="0"/>
                          <a:ea typeface="宋体" charset="0"/>
                          <a:cs typeface="宋体" charset="0"/>
                        </a:rPr>
                        <a:t> </a:t>
                      </a:r>
                    </a:p>
                    <a:p>
                      <a:pPr marL="0" marR="0" lvl="0" indent="0" algn="l" defTabSz="457200" rtl="0" eaLnBrk="1" fontAlgn="base" latinLnBrk="0" hangingPunct="1">
                        <a:lnSpc>
                          <a:spcPct val="100000"/>
                        </a:lnSpc>
                        <a:spcBef>
                          <a:spcPct val="0"/>
                        </a:spcBef>
                        <a:spcAft>
                          <a:spcPct val="0"/>
                        </a:spcAft>
                        <a:buClr>
                          <a:schemeClr val="hlink"/>
                        </a:buClr>
                        <a:buSzTx/>
                        <a:buFontTx/>
                        <a:buNone/>
                        <a:tabLst/>
                      </a:pPr>
                      <a:endParaRPr kumimoji="0" lang="en-US" altLang="zh-CN" sz="1800" b="0" i="0" u="none" strike="noStrike" cap="none" normalizeH="0" baseline="0">
                        <a:ln>
                          <a:noFill/>
                        </a:ln>
                        <a:solidFill>
                          <a:srgbClr val="000000"/>
                        </a:solidFill>
                        <a:effectLst/>
                        <a:latin typeface="Arial" charset="0"/>
                        <a:ea typeface="宋体" charset="0"/>
                        <a:cs typeface="宋体" charset="0"/>
                      </a:endParaRPr>
                    </a:p>
                    <a:p>
                      <a:pPr marL="0" marR="0" lvl="0" indent="0" algn="l"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摩西之约是用来规范以色列人生活的，只有遵守某些条件才可获得亚伯拉罕之约中所应许的祝福。摩西之约今日已不再适用，因为基督已经成全了摩西律法。</a:t>
                      </a:r>
                      <a:r>
                        <a:rPr kumimoji="0" lang="zh-CN" altLang="en-US" sz="18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3"/>
          <p:cNvSpPr>
            <a:spLocks noGrp="1" noChangeArrowheads="1"/>
          </p:cNvSpPr>
          <p:nvPr>
            <p:ph type="title" idx="4294967295"/>
          </p:nvPr>
        </p:nvSpPr>
        <p:spPr>
          <a:xfrm>
            <a:off x="0" y="0"/>
            <a:ext cx="9144000" cy="914400"/>
          </a:xfrm>
          <a:solidFill>
            <a:srgbClr val="000090"/>
          </a:solid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a:r>
              <a:rPr lang="zh-CN" altLang="en-US" sz="3200" b="1">
                <a:solidFill>
                  <a:schemeClr val="bg1"/>
                </a:solidFill>
                <a:latin typeface="Arial" charset="0"/>
              </a:rPr>
              <a:t>摩西律法在今日是否还有效？</a:t>
            </a:r>
            <a:endParaRPr lang="zh-CN" altLang="en-US" sz="1800" b="1">
              <a:solidFill>
                <a:schemeClr val="bg1"/>
              </a:solidFill>
              <a:latin typeface="Arial" charset="0"/>
            </a:endParaRPr>
          </a:p>
        </p:txBody>
      </p:sp>
      <p:sp>
        <p:nvSpPr>
          <p:cNvPr id="97282" name="Text Box 3"/>
          <p:cNvSpPr txBox="1">
            <a:spLocks noChangeArrowheads="1"/>
          </p:cNvSpPr>
          <p:nvPr/>
        </p:nvSpPr>
        <p:spPr bwMode="auto">
          <a:xfrm>
            <a:off x="8299450" y="228600"/>
            <a:ext cx="879475" cy="457200"/>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defRPr/>
            </a:pPr>
            <a:r>
              <a:rPr lang="en-US" b="1" smtClean="0">
                <a:solidFill>
                  <a:srgbClr val="FFFFFF"/>
                </a:solidFill>
                <a:effectLst>
                  <a:outerShdw blurRad="38100" dist="38100" dir="2700000" algn="tl">
                    <a:srgbClr val="000000"/>
                  </a:outerShdw>
                </a:effectLst>
                <a:latin typeface="Arial" charset="0"/>
                <a:cs typeface="Times New Roman" charset="0"/>
              </a:rPr>
              <a:t>113b</a:t>
            </a:r>
          </a:p>
        </p:txBody>
      </p:sp>
      <p:sp>
        <p:nvSpPr>
          <p:cNvPr id="142340" name="Text Box 24"/>
          <p:cNvSpPr txBox="1">
            <a:spLocks noChangeArrowheads="1"/>
          </p:cNvSpPr>
          <p:nvPr/>
        </p:nvSpPr>
        <p:spPr bwMode="auto">
          <a:xfrm>
            <a:off x="0" y="874713"/>
            <a:ext cx="9144000" cy="184150"/>
          </a:xfrm>
          <a:prstGeom prst="rect">
            <a:avLst/>
          </a:prstGeom>
          <a:solidFill>
            <a:srgbClr val="000099"/>
          </a:solidFill>
          <a:ln>
            <a:noFill/>
          </a:ln>
          <a:extLst>
            <a:ext uri="{91240B29-F687-4f45-9708-019B960494DF}">
              <a14:hiddenLine xmlns:a14="http://schemas.microsoft.com/office/drawing/2010/main"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 </a:t>
            </a:r>
          </a:p>
        </p:txBody>
      </p:sp>
      <p:graphicFrame>
        <p:nvGraphicFramePr>
          <p:cNvPr id="142341" name="Group 5"/>
          <p:cNvGraphicFramePr>
            <a:graphicFrameLocks noGrp="1"/>
          </p:cNvGraphicFramePr>
          <p:nvPr/>
        </p:nvGraphicFramePr>
        <p:xfrm>
          <a:off x="0" y="1066800"/>
          <a:ext cx="9144000" cy="6075363"/>
        </p:xfrm>
        <a:graphic>
          <a:graphicData uri="http://schemas.openxmlformats.org/drawingml/2006/table">
            <a:tbl>
              <a:tblPr/>
              <a:tblGrid>
                <a:gridCol w="1295400"/>
                <a:gridCol w="1447800"/>
                <a:gridCol w="1524000"/>
                <a:gridCol w="1447800"/>
                <a:gridCol w="1447800"/>
                <a:gridCol w="1981200"/>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0"/>
                        <a:cs typeface="Arial"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神律论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Bahnsen</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改革派</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Van Gemeren</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关键理论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Kaiser</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修正路德宗</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Moo</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FFFFFF"/>
                          </a:solidFill>
                          <a:effectLst/>
                          <a:latin typeface="Arial" charset="0"/>
                          <a:ea typeface="宋体" charset="0"/>
                          <a:cs typeface="Arial" charset="0"/>
                        </a:rPr>
                        <a:t>时代论</a:t>
                      </a:r>
                      <a:br>
                        <a:rPr kumimoji="0" lang="zh-CN" altLang="en-US" sz="1600" b="1" i="0" u="none" strike="noStrike" cap="none" normalizeH="0" baseline="0">
                          <a:ln>
                            <a:noFill/>
                          </a:ln>
                          <a:solidFill>
                            <a:srgbClr val="FFFFFF"/>
                          </a:solidFill>
                          <a:effectLst/>
                          <a:latin typeface="Arial" charset="0"/>
                          <a:ea typeface="宋体" charset="0"/>
                          <a:cs typeface="Arial" charset="0"/>
                        </a:rPr>
                      </a:br>
                      <a:r>
                        <a:rPr kumimoji="0" lang="en-US" altLang="zh-CN" sz="1600" b="1" i="0" u="none" strike="noStrike" cap="none" normalizeH="0" baseline="0">
                          <a:ln>
                            <a:noFill/>
                          </a:ln>
                          <a:solidFill>
                            <a:srgbClr val="FFFFFF"/>
                          </a:solidFill>
                          <a:effectLst/>
                          <a:latin typeface="Arial" charset="0"/>
                          <a:ea typeface="宋体" charset="0"/>
                          <a:cs typeface="Arial" charset="0"/>
                        </a:rPr>
                        <a:t>Strickland</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r>
              <a:tr h="519430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800" b="1" i="0" u="none" strike="noStrike" cap="none" normalizeH="0" baseline="0">
                          <a:ln>
                            <a:noFill/>
                          </a:ln>
                          <a:solidFill>
                            <a:srgbClr val="000000"/>
                          </a:solidFill>
                          <a:effectLst/>
                          <a:latin typeface="Arial" charset="0"/>
                          <a:ea typeface="宋体" charset="0"/>
                          <a:cs typeface="宋体" charset="0"/>
                        </a:rPr>
                        <a:t>各理论的优势 </a:t>
                      </a:r>
                      <a:endParaRPr kumimoji="0" lang="zh-CN" altLang="en-US" sz="2000" b="1" i="0" u="none" strike="noStrike" cap="none" normalizeH="0" baseline="0">
                        <a:ln>
                          <a:noFill/>
                        </a:ln>
                        <a:solidFill>
                          <a:srgbClr val="000000"/>
                        </a:solidFill>
                        <a:effectLst/>
                        <a:latin typeface="Arial" charset="0"/>
                        <a:ea typeface="宋体" charset="0"/>
                        <a:cs typeface="宋体"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是一种连续的神学观点</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要求道德掌管生命各个层面</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看到了律法积极的意义</a:t>
                      </a:r>
                      <a:endParaRPr kumimoji="0" lang="zh-CN" altLang="en-US" sz="1800" b="0" i="0" u="none" strike="noStrike" cap="none" normalizeH="0" baseline="0">
                        <a:ln>
                          <a:noFill/>
                        </a:ln>
                        <a:solidFill>
                          <a:srgbClr val="000000"/>
                        </a:solidFill>
                        <a:effectLst/>
                        <a:latin typeface="Arial" charset="0"/>
                        <a:ea typeface="宋体" charset="0"/>
                        <a:cs typeface="宋体"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是一种连续的神学观点</a:t>
                      </a:r>
                      <a:endParaRPr kumimoji="0" lang="en-US" altLang="zh-CN" sz="1800" b="1" i="0" u="none" strike="noStrike" cap="none" normalizeH="0" baseline="0">
                        <a:ln>
                          <a:noFill/>
                        </a:ln>
                        <a:solidFill>
                          <a:srgbClr val="000000"/>
                        </a:solidFill>
                        <a:effectLst/>
                        <a:latin typeface="Arial" charset="0"/>
                        <a:ea typeface="宋体" charset="0"/>
                        <a:cs typeface="宋体" charset="0"/>
                      </a:endParaRP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注意到了摩西律法是基督的预表</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强调了律法对今日未信者的约束力</a:t>
                      </a:r>
                      <a:endParaRPr kumimoji="0" lang="zh-CN" altLang="en-US" sz="1800" b="0" i="0" u="none" strike="noStrike" cap="none" normalizeH="0" baseline="0">
                        <a:ln>
                          <a:noFill/>
                        </a:ln>
                        <a:solidFill>
                          <a:srgbClr val="000000"/>
                        </a:solidFill>
                        <a:effectLst/>
                        <a:latin typeface="Arial" charset="0"/>
                        <a:ea typeface="宋体" charset="0"/>
                        <a:cs typeface="宋体"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支持了圣经中关于律法真意的教导。如道德应终于仪式。 </a:t>
                      </a: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太 </a:t>
                      </a:r>
                      <a:r>
                        <a:rPr kumimoji="0" lang="en-US" altLang="zh-CN" sz="1800" b="1" i="0" u="none" strike="noStrike" cap="none" normalizeH="0" baseline="0">
                          <a:ln>
                            <a:noFill/>
                          </a:ln>
                          <a:solidFill>
                            <a:srgbClr val="000000"/>
                          </a:solidFill>
                          <a:effectLst/>
                          <a:latin typeface="Arial" charset="0"/>
                          <a:ea typeface="宋体" charset="0"/>
                          <a:cs typeface="宋体" charset="0"/>
                        </a:rPr>
                        <a:t>23:23)</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利</a:t>
                      </a:r>
                      <a:r>
                        <a:rPr kumimoji="0" lang="en-US" altLang="zh-CN" sz="1800" b="1" i="0" u="none" strike="noStrike" cap="none" normalizeH="0" baseline="0">
                          <a:ln>
                            <a:noFill/>
                          </a:ln>
                          <a:solidFill>
                            <a:srgbClr val="000000"/>
                          </a:solidFill>
                          <a:effectLst/>
                          <a:latin typeface="Arial" charset="0"/>
                          <a:ea typeface="宋体" charset="0"/>
                          <a:cs typeface="宋体" charset="0"/>
                        </a:rPr>
                        <a:t>18-19</a:t>
                      </a:r>
                      <a:r>
                        <a:rPr kumimoji="0" lang="zh-CN" altLang="en-US" sz="1800" b="1" i="0" u="none" strike="noStrike" cap="none" normalizeH="0" baseline="0">
                          <a:ln>
                            <a:noFill/>
                          </a:ln>
                          <a:solidFill>
                            <a:srgbClr val="000000"/>
                          </a:solidFill>
                          <a:effectLst/>
                          <a:latin typeface="Arial" charset="0"/>
                          <a:ea typeface="宋体" charset="0"/>
                          <a:cs typeface="宋体" charset="0"/>
                        </a:rPr>
                        <a:t>中关于圣洁的规定来源于神的本性。</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符合了新约强调基督的律法的特质 </a:t>
                      </a: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加 </a:t>
                      </a:r>
                      <a:r>
                        <a:rPr kumimoji="0" lang="en-US" altLang="zh-CN" sz="1800" b="1" i="0" u="none" strike="noStrike" cap="none" normalizeH="0" baseline="0">
                          <a:ln>
                            <a:noFill/>
                          </a:ln>
                          <a:solidFill>
                            <a:srgbClr val="000000"/>
                          </a:solidFill>
                          <a:effectLst/>
                          <a:latin typeface="Arial" charset="0"/>
                          <a:ea typeface="宋体" charset="0"/>
                          <a:cs typeface="宋体" charset="0"/>
                        </a:rPr>
                        <a:t>6:2)</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说明在新约中再次出现的旧约律法依然适用</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 </a:t>
                      </a:r>
                      <a:r>
                        <a:rPr kumimoji="0" lang="zh-CN" altLang="en-US" sz="1800" b="1" i="0" u="none" strike="noStrike" cap="none" normalizeH="0" baseline="0">
                          <a:ln>
                            <a:noFill/>
                          </a:ln>
                          <a:solidFill>
                            <a:srgbClr val="000000"/>
                          </a:solidFill>
                          <a:effectLst/>
                          <a:latin typeface="Arial" charset="0"/>
                          <a:ea typeface="宋体" charset="0"/>
                          <a:cs typeface="宋体" charset="0"/>
                        </a:rPr>
                        <a:t>将律法的原则应用于今日</a:t>
                      </a:r>
                      <a:endParaRPr kumimoji="0" lang="zh-CN" altLang="en-US" sz="1800" b="0" i="0" u="none" strike="noStrike" cap="none" normalizeH="0" baseline="0">
                        <a:ln>
                          <a:noFill/>
                        </a:ln>
                        <a:solidFill>
                          <a:srgbClr val="000000"/>
                        </a:solidFill>
                        <a:effectLst/>
                        <a:latin typeface="Arial" charset="0"/>
                        <a:ea typeface="宋体" charset="0"/>
                        <a:cs typeface="宋体" charset="0"/>
                      </a:endParaRP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endParaRPr kumimoji="0" lang="zh-CN" altLang="en-US" sz="1800" b="0" i="0" u="none" strike="noStrike" cap="none" normalizeH="0" baseline="0">
                        <a:ln>
                          <a:noFill/>
                        </a:ln>
                        <a:solidFill>
                          <a:srgbClr val="000000"/>
                        </a:solidFill>
                        <a:effectLst/>
                        <a:latin typeface="Arial" charset="0"/>
                        <a:ea typeface="宋体" charset="0"/>
                        <a:cs typeface="宋体"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 </a:t>
                      </a:r>
                      <a:r>
                        <a:rPr kumimoji="0" lang="zh-CN" altLang="en-US" sz="1800" b="1" i="0" u="none" strike="noStrike" cap="none" normalizeH="0" baseline="0">
                          <a:ln>
                            <a:noFill/>
                          </a:ln>
                          <a:solidFill>
                            <a:srgbClr val="000000"/>
                          </a:solidFill>
                          <a:effectLst/>
                          <a:latin typeface="Arial" charset="0"/>
                          <a:ea typeface="宋体" charset="0"/>
                          <a:cs typeface="宋体" charset="0"/>
                        </a:rPr>
                        <a:t>符合圣经教导。摩西律法始于西奈山，终于基督之死，是启蒙老师 </a:t>
                      </a: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加 </a:t>
                      </a:r>
                      <a:r>
                        <a:rPr kumimoji="0" lang="en-US" altLang="zh-CN" sz="1800" b="1" i="0" u="none" strike="noStrike" cap="none" normalizeH="0" baseline="0">
                          <a:ln>
                            <a:noFill/>
                          </a:ln>
                          <a:solidFill>
                            <a:srgbClr val="000000"/>
                          </a:solidFill>
                          <a:effectLst/>
                          <a:latin typeface="Arial" charset="0"/>
                          <a:ea typeface="宋体" charset="0"/>
                          <a:cs typeface="宋体" charset="0"/>
                        </a:rPr>
                        <a:t>3:19, 24-25)</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区分以色列和教会</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宋体" charset="0"/>
                        </a:rPr>
                        <a:t>•</a:t>
                      </a:r>
                      <a:r>
                        <a:rPr kumimoji="0" lang="zh-CN" altLang="en-US" sz="1800" b="1" i="0" u="none" strike="noStrike" cap="none" normalizeH="0" baseline="0">
                          <a:ln>
                            <a:noFill/>
                          </a:ln>
                          <a:solidFill>
                            <a:srgbClr val="000000"/>
                          </a:solidFill>
                          <a:effectLst/>
                          <a:latin typeface="Arial" charset="0"/>
                          <a:ea typeface="宋体" charset="0"/>
                          <a:cs typeface="宋体" charset="0"/>
                        </a:rPr>
                        <a:t>强调了基督的律法在今日的指导作用</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3"/>
          <p:cNvSpPr>
            <a:spLocks noGrp="1" noChangeArrowheads="1"/>
          </p:cNvSpPr>
          <p:nvPr>
            <p:ph type="title" idx="4294967295"/>
          </p:nvPr>
        </p:nvSpPr>
        <p:spPr>
          <a:xfrm>
            <a:off x="0" y="0"/>
            <a:ext cx="9144000" cy="838200"/>
          </a:xfrm>
          <a:solidFill>
            <a:srgbClr val="000090"/>
          </a:solid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a:r>
              <a:rPr lang="zh-CN" altLang="en-US" sz="3200" b="1">
                <a:solidFill>
                  <a:schemeClr val="bg1"/>
                </a:solidFill>
                <a:latin typeface="Arial" charset="0"/>
              </a:rPr>
              <a:t>摩西律法在今日是否还有效？</a:t>
            </a:r>
          </a:p>
        </p:txBody>
      </p:sp>
      <p:sp>
        <p:nvSpPr>
          <p:cNvPr id="97282" name="Text Box 3"/>
          <p:cNvSpPr txBox="1">
            <a:spLocks noChangeArrowheads="1"/>
          </p:cNvSpPr>
          <p:nvPr/>
        </p:nvSpPr>
        <p:spPr bwMode="auto">
          <a:xfrm>
            <a:off x="8299450" y="228600"/>
            <a:ext cx="879475" cy="457200"/>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defRPr/>
            </a:pPr>
            <a:r>
              <a:rPr lang="en-US" b="1" smtClean="0">
                <a:solidFill>
                  <a:srgbClr val="FFFFFF"/>
                </a:solidFill>
                <a:effectLst>
                  <a:outerShdw blurRad="38100" dist="38100" dir="2700000" algn="tl">
                    <a:srgbClr val="000000"/>
                  </a:outerShdw>
                </a:effectLst>
                <a:latin typeface="Arial" charset="0"/>
                <a:cs typeface="Times New Roman" charset="0"/>
              </a:rPr>
              <a:t>113b</a:t>
            </a:r>
          </a:p>
        </p:txBody>
      </p:sp>
      <p:sp>
        <p:nvSpPr>
          <p:cNvPr id="144388" name="Text Box 24"/>
          <p:cNvSpPr txBox="1">
            <a:spLocks noChangeArrowheads="1"/>
          </p:cNvSpPr>
          <p:nvPr/>
        </p:nvSpPr>
        <p:spPr bwMode="auto">
          <a:xfrm>
            <a:off x="0" y="620713"/>
            <a:ext cx="90979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 </a:t>
            </a:r>
          </a:p>
        </p:txBody>
      </p:sp>
      <p:graphicFrame>
        <p:nvGraphicFramePr>
          <p:cNvPr id="144389" name="Group 5"/>
          <p:cNvGraphicFramePr>
            <a:graphicFrameLocks noGrp="1"/>
          </p:cNvGraphicFramePr>
          <p:nvPr/>
        </p:nvGraphicFramePr>
        <p:xfrm>
          <a:off x="0" y="908050"/>
          <a:ext cx="9144000" cy="5943601"/>
        </p:xfrm>
        <a:graphic>
          <a:graphicData uri="http://schemas.openxmlformats.org/drawingml/2006/table">
            <a:tbl>
              <a:tblPr/>
              <a:tblGrid>
                <a:gridCol w="914400"/>
                <a:gridCol w="1752600"/>
                <a:gridCol w="1676400"/>
                <a:gridCol w="1295400"/>
                <a:gridCol w="1670050"/>
                <a:gridCol w="1835150"/>
              </a:tblGrid>
              <a:tr h="731838">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400" b="1" i="0" u="none" strike="noStrike" cap="none" normalizeH="0" baseline="0">
                          <a:ln>
                            <a:noFill/>
                          </a:ln>
                          <a:solidFill>
                            <a:srgbClr val="FFFFFF"/>
                          </a:solidFill>
                          <a:effectLst/>
                          <a:latin typeface="Arial" charset="0"/>
                          <a:ea typeface="宋体" charset="0"/>
                          <a:cs typeface="Arial" charset="0"/>
                        </a:rPr>
                        <a:t>神律论</a:t>
                      </a:r>
                      <a:br>
                        <a:rPr kumimoji="0" lang="zh-CN" altLang="en-US" sz="1400" b="1" i="0" u="none" strike="noStrike" cap="none" normalizeH="0" baseline="0">
                          <a:ln>
                            <a:noFill/>
                          </a:ln>
                          <a:solidFill>
                            <a:srgbClr val="FFFFFF"/>
                          </a:solidFill>
                          <a:effectLst/>
                          <a:latin typeface="Arial" charset="0"/>
                          <a:ea typeface="宋体" charset="0"/>
                          <a:cs typeface="Arial" charset="0"/>
                        </a:rPr>
                      </a:br>
                      <a:r>
                        <a:rPr kumimoji="0" lang="en-US" altLang="zh-CN" sz="1400" b="1" i="0" u="none" strike="noStrike" cap="none" normalizeH="0" baseline="0">
                          <a:ln>
                            <a:noFill/>
                          </a:ln>
                          <a:solidFill>
                            <a:srgbClr val="FFFFFF"/>
                          </a:solidFill>
                          <a:effectLst/>
                          <a:latin typeface="Arial" charset="0"/>
                          <a:ea typeface="宋体"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400" b="1" i="0" u="none" strike="noStrike" cap="none" normalizeH="0" baseline="0">
                          <a:ln>
                            <a:noFill/>
                          </a:ln>
                          <a:solidFill>
                            <a:srgbClr val="FFFFFF"/>
                          </a:solidFill>
                          <a:effectLst/>
                          <a:latin typeface="Arial" charset="0"/>
                          <a:ea typeface="宋体" charset="0"/>
                          <a:cs typeface="Arial" charset="0"/>
                        </a:rPr>
                        <a:t>改革派</a:t>
                      </a:r>
                      <a:br>
                        <a:rPr kumimoji="0" lang="zh-CN" altLang="en-US" sz="1400" b="1" i="0" u="none" strike="noStrike" cap="none" normalizeH="0" baseline="0">
                          <a:ln>
                            <a:noFill/>
                          </a:ln>
                          <a:solidFill>
                            <a:srgbClr val="FFFFFF"/>
                          </a:solidFill>
                          <a:effectLst/>
                          <a:latin typeface="Arial" charset="0"/>
                          <a:ea typeface="宋体" charset="0"/>
                          <a:cs typeface="Arial" charset="0"/>
                        </a:rPr>
                      </a:br>
                      <a:r>
                        <a:rPr kumimoji="0" lang="en-US" altLang="zh-CN" sz="1400" b="1" i="0" u="none" strike="noStrike" cap="none" normalizeH="0" baseline="0">
                          <a:ln>
                            <a:noFill/>
                          </a:ln>
                          <a:solidFill>
                            <a:srgbClr val="FFFFFF"/>
                          </a:solidFill>
                          <a:effectLst/>
                          <a:latin typeface="Arial" charset="0"/>
                          <a:ea typeface="宋体"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400" b="1" i="0" u="none" strike="noStrike" cap="none" normalizeH="0" baseline="0">
                          <a:ln>
                            <a:noFill/>
                          </a:ln>
                          <a:solidFill>
                            <a:srgbClr val="FFFFFF"/>
                          </a:solidFill>
                          <a:effectLst/>
                          <a:latin typeface="Arial" charset="0"/>
                          <a:ea typeface="宋体" charset="0"/>
                          <a:cs typeface="Arial" charset="0"/>
                        </a:rPr>
                        <a:t>关键理论</a:t>
                      </a:r>
                      <a:br>
                        <a:rPr kumimoji="0" lang="zh-CN" altLang="en-US" sz="1400" b="1" i="0" u="none" strike="noStrike" cap="none" normalizeH="0" baseline="0">
                          <a:ln>
                            <a:noFill/>
                          </a:ln>
                          <a:solidFill>
                            <a:srgbClr val="FFFFFF"/>
                          </a:solidFill>
                          <a:effectLst/>
                          <a:latin typeface="Arial" charset="0"/>
                          <a:ea typeface="宋体" charset="0"/>
                          <a:cs typeface="Arial" charset="0"/>
                        </a:rPr>
                      </a:br>
                      <a:r>
                        <a:rPr kumimoji="0" lang="en-US" altLang="zh-CN" sz="1400" b="1" i="0" u="none" strike="noStrike" cap="none" normalizeH="0" baseline="0">
                          <a:ln>
                            <a:noFill/>
                          </a:ln>
                          <a:solidFill>
                            <a:srgbClr val="FFFFFF"/>
                          </a:solidFill>
                          <a:effectLst/>
                          <a:latin typeface="Arial" charset="0"/>
                          <a:ea typeface="宋体"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400" b="1" i="0" u="none" strike="noStrike" cap="none" normalizeH="0" baseline="0">
                          <a:ln>
                            <a:noFill/>
                          </a:ln>
                          <a:solidFill>
                            <a:srgbClr val="FFFFFF"/>
                          </a:solidFill>
                          <a:effectLst/>
                          <a:latin typeface="Arial" charset="0"/>
                          <a:ea typeface="宋体" charset="0"/>
                          <a:cs typeface="Arial" charset="0"/>
                        </a:rPr>
                        <a:t>修正路德宗</a:t>
                      </a:r>
                      <a:br>
                        <a:rPr kumimoji="0" lang="zh-CN" altLang="en-US" sz="1400" b="1" i="0" u="none" strike="noStrike" cap="none" normalizeH="0" baseline="0">
                          <a:ln>
                            <a:noFill/>
                          </a:ln>
                          <a:solidFill>
                            <a:srgbClr val="FFFFFF"/>
                          </a:solidFill>
                          <a:effectLst/>
                          <a:latin typeface="Arial" charset="0"/>
                          <a:ea typeface="宋体" charset="0"/>
                          <a:cs typeface="Arial" charset="0"/>
                        </a:rPr>
                      </a:br>
                      <a:r>
                        <a:rPr kumimoji="0" lang="en-US" altLang="zh-CN" sz="1400" b="1" i="0" u="none" strike="noStrike" cap="none" normalizeH="0" baseline="0">
                          <a:ln>
                            <a:noFill/>
                          </a:ln>
                          <a:solidFill>
                            <a:srgbClr val="FFFFFF"/>
                          </a:solidFill>
                          <a:effectLst/>
                          <a:latin typeface="Arial" charset="0"/>
                          <a:ea typeface="宋体"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400" b="1" i="0" u="none" strike="noStrike" cap="none" normalizeH="0" baseline="0">
                          <a:ln>
                            <a:noFill/>
                          </a:ln>
                          <a:solidFill>
                            <a:srgbClr val="FFFFFF"/>
                          </a:solidFill>
                          <a:effectLst/>
                          <a:latin typeface="Arial" charset="0"/>
                          <a:ea typeface="宋体" charset="0"/>
                          <a:cs typeface="Arial" charset="0"/>
                        </a:rPr>
                        <a:t>时代论</a:t>
                      </a:r>
                      <a:br>
                        <a:rPr kumimoji="0" lang="zh-CN" altLang="en-US" sz="1400" b="1" i="0" u="none" strike="noStrike" cap="none" normalizeH="0" baseline="0">
                          <a:ln>
                            <a:noFill/>
                          </a:ln>
                          <a:solidFill>
                            <a:srgbClr val="FFFFFF"/>
                          </a:solidFill>
                          <a:effectLst/>
                          <a:latin typeface="Arial" charset="0"/>
                          <a:ea typeface="宋体" charset="0"/>
                          <a:cs typeface="Arial" charset="0"/>
                        </a:rPr>
                      </a:br>
                      <a:r>
                        <a:rPr kumimoji="0" lang="en-US" altLang="zh-CN" sz="1400" b="1" i="0" u="none" strike="noStrike" cap="none" normalizeH="0" baseline="0">
                          <a:ln>
                            <a:noFill/>
                          </a:ln>
                          <a:solidFill>
                            <a:srgbClr val="FFFFFF"/>
                          </a:solidFill>
                          <a:effectLst/>
                          <a:latin typeface="Arial" charset="0"/>
                          <a:ea typeface="宋体"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r>
              <a:tr h="52117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zh-CN" altLang="en-US" sz="1600" b="1" i="0" u="none" strike="noStrike" cap="none" normalizeH="0" baseline="0">
                          <a:ln>
                            <a:noFill/>
                          </a:ln>
                          <a:solidFill>
                            <a:srgbClr val="000000"/>
                          </a:solidFill>
                          <a:effectLst/>
                          <a:latin typeface="Arial" charset="0"/>
                          <a:ea typeface="宋体" charset="0"/>
                          <a:cs typeface="宋体" charset="0"/>
                        </a:rPr>
                        <a:t>各种观点的不足</a:t>
                      </a:r>
                      <a:r>
                        <a:rPr kumimoji="0" lang="zh-CN" altLang="en-US" sz="18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圣经并没有严格区分道德、民事和礼仪律。</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 </a:t>
                      </a:r>
                      <a:r>
                        <a:rPr kumimoji="0" lang="zh-CN" altLang="en-US" sz="1600" b="1" i="0" u="none" strike="noStrike" cap="none" normalizeH="0" baseline="0">
                          <a:ln>
                            <a:noFill/>
                          </a:ln>
                          <a:solidFill>
                            <a:srgbClr val="000000"/>
                          </a:solidFill>
                          <a:effectLst/>
                          <a:latin typeface="Arial" charset="0"/>
                          <a:ea typeface="宋体" charset="0"/>
                          <a:cs typeface="宋体" charset="0"/>
                        </a:rPr>
                        <a:t>将神的律法强加于未得救之人</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并非所有律法都是摩西之律，还有自然律和基督的律法</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新约从未就民事审判引用旧约律法</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 </a:t>
                      </a:r>
                      <a:r>
                        <a:rPr kumimoji="0" lang="zh-CN" altLang="en-US" sz="1600" b="1" i="0" u="none" strike="noStrike" cap="none" normalizeH="0" baseline="0">
                          <a:ln>
                            <a:noFill/>
                          </a:ln>
                          <a:solidFill>
                            <a:srgbClr val="000000"/>
                          </a:solidFill>
                          <a:effectLst/>
                          <a:latin typeface="Arial" charset="0"/>
                          <a:ea typeface="宋体" charset="0"/>
                          <a:cs typeface="宋体" charset="0"/>
                        </a:rPr>
                        <a:t>律法定人的罪 </a:t>
                      </a: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林后 </a:t>
                      </a:r>
                      <a:r>
                        <a:rPr kumimoji="0" lang="en-US" altLang="zh-CN" sz="1600" b="1" i="0" u="none" strike="noStrike" cap="none" normalizeH="0" baseline="0">
                          <a:ln>
                            <a:noFill/>
                          </a:ln>
                          <a:solidFill>
                            <a:srgbClr val="000000"/>
                          </a:solidFill>
                          <a:effectLst/>
                          <a:latin typeface="Arial" charset="0"/>
                          <a:ea typeface="宋体" charset="0"/>
                          <a:cs typeface="宋体" charset="0"/>
                        </a:rPr>
                        <a:t>3:9)</a:t>
                      </a:r>
                      <a:r>
                        <a:rPr kumimoji="0" lang="en-US" altLang="zh-CN" sz="1600" b="0" i="0" u="none" strike="noStrike" cap="none" normalizeH="0" baseline="0">
                          <a:ln>
                            <a:noFill/>
                          </a:ln>
                          <a:solidFill>
                            <a:srgbClr val="000000"/>
                          </a:solidFill>
                          <a:effectLst/>
                          <a:latin typeface="Arial" charset="0"/>
                          <a:ea typeface="宋体" charset="0"/>
                          <a:cs typeface="宋体"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圣经并没有严格区分道德、民事和礼仪律。</a:t>
                      </a:r>
                      <a:r>
                        <a:rPr kumimoji="0" lang="en-US" altLang="zh-CN" sz="1600" b="1" i="0" u="none" strike="noStrike" cap="none" normalizeH="0" baseline="0">
                          <a:ln>
                            <a:noFill/>
                          </a:ln>
                          <a:solidFill>
                            <a:srgbClr val="000000"/>
                          </a:solidFill>
                          <a:effectLst/>
                          <a:latin typeface="Arial" charset="0"/>
                          <a:ea typeface="宋体" charset="0"/>
                          <a:cs typeface="宋体" charset="0"/>
                        </a:rPr>
                        <a:t> </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不加区别的使用法律一词会使人迷惑</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要求今日信徒仍受安息，不符合西</a:t>
                      </a:r>
                      <a:r>
                        <a:rPr kumimoji="0" lang="en-US" altLang="zh-CN" sz="1600" b="1" i="0" u="none" strike="noStrike" cap="none" normalizeH="0" baseline="0">
                          <a:ln>
                            <a:noFill/>
                          </a:ln>
                          <a:solidFill>
                            <a:srgbClr val="000000"/>
                          </a:solidFill>
                          <a:effectLst/>
                          <a:latin typeface="Arial" charset="0"/>
                          <a:ea typeface="宋体" charset="0"/>
                          <a:cs typeface="宋体" charset="0"/>
                        </a:rPr>
                        <a:t> 2:16-17</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无法证实基督的律法是由道德律演变而来</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将以色列和教会混为一谈</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圣经并没有严格区分道德、民事和礼仪律。</a:t>
                      </a:r>
                      <a:r>
                        <a:rPr kumimoji="0" lang="en-US" altLang="zh-CN" sz="1600" b="1" i="0" u="none" strike="noStrike" cap="none" normalizeH="0" baseline="0">
                          <a:ln>
                            <a:noFill/>
                          </a:ln>
                          <a:solidFill>
                            <a:srgbClr val="000000"/>
                          </a:solidFill>
                          <a:effectLst/>
                          <a:latin typeface="Arial" charset="0"/>
                          <a:ea typeface="宋体" charset="0"/>
                          <a:cs typeface="宋体" charset="0"/>
                        </a:rPr>
                        <a:t> </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 </a:t>
                      </a:r>
                      <a:r>
                        <a:rPr kumimoji="0" lang="zh-CN" altLang="en-US" sz="1600" b="1" i="0" u="none" strike="noStrike" cap="none" normalizeH="0" baseline="0">
                          <a:ln>
                            <a:noFill/>
                          </a:ln>
                          <a:solidFill>
                            <a:srgbClr val="000000"/>
                          </a:solidFill>
                          <a:effectLst/>
                          <a:latin typeface="Arial" charset="0"/>
                          <a:ea typeface="宋体" charset="0"/>
                          <a:cs typeface="宋体" charset="0"/>
                        </a:rPr>
                        <a:t>主观挑选部分律法条文</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道德律不仅限于十诫和利</a:t>
                      </a:r>
                      <a:r>
                        <a:rPr kumimoji="0" lang="en-US" altLang="zh-CN" sz="1600" b="1" i="0" u="none" strike="noStrike" cap="none" normalizeH="0" baseline="0">
                          <a:ln>
                            <a:noFill/>
                          </a:ln>
                          <a:solidFill>
                            <a:srgbClr val="000000"/>
                          </a:solidFill>
                          <a:effectLst/>
                          <a:latin typeface="Arial" charset="0"/>
                          <a:ea typeface="宋体" charset="0"/>
                          <a:cs typeface="宋体" charset="0"/>
                        </a:rPr>
                        <a:t>18-19</a:t>
                      </a:r>
                      <a:endParaRPr kumimoji="0" lang="en-US" altLang="zh-CN" sz="1600" b="0" i="0" u="none" strike="noStrike" cap="none" normalizeH="0" baseline="0">
                        <a:ln>
                          <a:noFill/>
                        </a:ln>
                        <a:solidFill>
                          <a:srgbClr val="000000"/>
                        </a:solidFill>
                        <a:effectLst/>
                        <a:latin typeface="Arial" charset="0"/>
                        <a:ea typeface="宋体" charset="0"/>
                        <a:cs typeface="宋体"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一方面强调律法作为一个整体不可分割，同时却将道德部分提取出来加以支持</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“律法对于今日毫无意义”的宣称过于极端 </a:t>
                      </a:r>
                    </a:p>
                    <a:p>
                      <a:pPr marL="0" marR="0" lvl="0" indent="0" algn="l" defTabSz="457200" rtl="0" eaLnBrk="1" fontAlgn="base" latinLnBrk="0" hangingPunct="1">
                        <a:lnSpc>
                          <a:spcPct val="100000"/>
                        </a:lnSpc>
                        <a:spcBef>
                          <a:spcPct val="2000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忽略了旧约中的福音的因素，而将律法和福音完全分割开来看圣经。</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将律法的启示作用（永恒的，启示神的本性）和规范作用（暂时的，管理以色列民）区分开来 </a:t>
                      </a: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但若是旧约律法是一个整体，怎能如此划分？</a:t>
                      </a:r>
                    </a:p>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律法并未被废去，而是被巩固了 </a:t>
                      </a:r>
                      <a:r>
                        <a:rPr kumimoji="0" lang="en-US" altLang="zh-CN" sz="1600" b="1" i="0" u="none" strike="noStrike" cap="none" normalizeH="0" baseline="0">
                          <a:ln>
                            <a:noFill/>
                          </a:ln>
                          <a:solidFill>
                            <a:srgbClr val="000000"/>
                          </a:solidFill>
                          <a:effectLst/>
                          <a:latin typeface="Arial" charset="0"/>
                          <a:ea typeface="宋体" charset="0"/>
                          <a:cs typeface="宋体" charset="0"/>
                        </a:rPr>
                        <a:t>(</a:t>
                      </a:r>
                      <a:r>
                        <a:rPr kumimoji="0" lang="zh-CN" altLang="en-US" sz="1600" b="1" i="0" u="none" strike="noStrike" cap="none" normalizeH="0" baseline="0">
                          <a:ln>
                            <a:noFill/>
                          </a:ln>
                          <a:solidFill>
                            <a:srgbClr val="000000"/>
                          </a:solidFill>
                          <a:effectLst/>
                          <a:latin typeface="Arial" charset="0"/>
                          <a:ea typeface="宋体" charset="0"/>
                          <a:cs typeface="宋体" charset="0"/>
                        </a:rPr>
                        <a:t>罗 </a:t>
                      </a:r>
                      <a:r>
                        <a:rPr kumimoji="0" lang="en-US" altLang="zh-CN" sz="1600" b="1" i="0" u="none" strike="noStrike" cap="none" normalizeH="0" baseline="0">
                          <a:ln>
                            <a:noFill/>
                          </a:ln>
                          <a:solidFill>
                            <a:srgbClr val="000000"/>
                          </a:solidFill>
                          <a:effectLst/>
                          <a:latin typeface="Arial" charset="0"/>
                          <a:ea typeface="宋体" charset="0"/>
                          <a:cs typeface="宋体" charset="0"/>
                        </a:rPr>
                        <a:t>3:31)</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7761" name="Picture 4" descr="Heart"/>
          <p:cNvPicPr>
            <a:picLocks noChangeAspect="1" noChangeArrowheads="1"/>
          </p:cNvPicPr>
          <p:nvPr/>
        </p:nvPicPr>
        <p:blipFill>
          <a:blip r:embed="rId3">
            <a:lum bright="-30000" contrast="2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Rectangle 2"/>
          <p:cNvSpPr>
            <a:spLocks noGrp="1" noChangeArrowheads="1"/>
          </p:cNvSpPr>
          <p:nvPr>
            <p:ph type="title"/>
          </p:nvPr>
        </p:nvSpPr>
        <p:spPr>
          <a:xfrm>
            <a:off x="4876800" y="0"/>
            <a:ext cx="4267200" cy="1981200"/>
          </a:xfrm>
          <a:effectLst>
            <a:outerShdw blurRad="63500" dist="35921" dir="2700000" algn="ctr" rotWithShape="0">
              <a:schemeClr val="tx2">
                <a:alpha val="74998"/>
              </a:schemeClr>
            </a:outerShdw>
          </a:effectLst>
        </p:spPr>
        <p:txBody>
          <a:bodyPr/>
          <a:lstStyle/>
          <a:p>
            <a:pPr eaLnBrk="1" hangingPunct="1"/>
            <a:r>
              <a:rPr lang="zh-CN" altLang="en-US" b="1">
                <a:solidFill>
                  <a:schemeClr val="bg1"/>
                </a:solidFill>
                <a:effectLst/>
                <a:latin typeface="Verdana" charset="0"/>
              </a:rPr>
              <a:t>我们应当如</a:t>
            </a:r>
            <a:br>
              <a:rPr lang="zh-CN" altLang="en-US" b="1">
                <a:solidFill>
                  <a:schemeClr val="bg1"/>
                </a:solidFill>
                <a:effectLst/>
                <a:latin typeface="Verdana" charset="0"/>
              </a:rPr>
            </a:br>
            <a:r>
              <a:rPr lang="zh-CN" altLang="en-US" b="1">
                <a:solidFill>
                  <a:schemeClr val="bg1"/>
                </a:solidFill>
                <a:effectLst/>
                <a:latin typeface="Verdana" charset="0"/>
              </a:rPr>
              <a:t>何对待律法</a:t>
            </a:r>
          </a:p>
        </p:txBody>
      </p:sp>
      <p:sp>
        <p:nvSpPr>
          <p:cNvPr id="86019" name="Rectangle 3"/>
          <p:cNvSpPr>
            <a:spLocks noGrp="1" noChangeArrowheads="1"/>
          </p:cNvSpPr>
          <p:nvPr>
            <p:ph type="body" idx="1"/>
          </p:nvPr>
        </p:nvSpPr>
        <p:spPr>
          <a:xfrm>
            <a:off x="0" y="2743200"/>
            <a:ext cx="4572000" cy="4038600"/>
          </a:xfrm>
        </p:spPr>
        <p:txBody>
          <a:bodyPr/>
          <a:lstStyle/>
          <a:p>
            <a:pPr eaLnBrk="1" hangingPunct="1"/>
            <a:r>
              <a:rPr lang="zh-CN" altLang="en-US" sz="2800" b="1">
                <a:solidFill>
                  <a:srgbClr val="FFFFFF"/>
                </a:solidFill>
                <a:latin typeface="Tahoma" charset="0"/>
              </a:rPr>
              <a:t>依据新约的精神总结旧约律法的神学意义</a:t>
            </a:r>
            <a:endParaRPr lang="en-US" altLang="zh-CN" sz="2800" b="1">
              <a:solidFill>
                <a:srgbClr val="FFFFFF"/>
              </a:solidFill>
              <a:latin typeface="Tahoma" charset="0"/>
            </a:endParaRPr>
          </a:p>
          <a:p>
            <a:pPr eaLnBrk="1" hangingPunct="1">
              <a:buFontTx/>
              <a:buNone/>
            </a:pPr>
            <a:endParaRPr lang="en-US" altLang="zh-CN" sz="2800" b="1">
              <a:solidFill>
                <a:srgbClr val="FFFFFF"/>
              </a:solidFill>
              <a:latin typeface="Tahoma" charset="0"/>
            </a:endParaRPr>
          </a:p>
          <a:p>
            <a:pPr eaLnBrk="1" hangingPunct="1"/>
            <a:r>
              <a:rPr lang="zh-CN" altLang="en-US" sz="2800" b="1">
                <a:solidFill>
                  <a:srgbClr val="FFFFFF"/>
                </a:solidFill>
                <a:latin typeface="Tahoma" charset="0"/>
              </a:rPr>
              <a:t>遵行某些已经被十架之工成全</a:t>
            </a:r>
            <a:r>
              <a:rPr lang="en-US" altLang="zh-CN" sz="2800" b="1">
                <a:solidFill>
                  <a:srgbClr val="FFFFFF"/>
                </a:solidFill>
                <a:latin typeface="Tahoma" charset="0"/>
              </a:rPr>
              <a:t>/</a:t>
            </a:r>
            <a:r>
              <a:rPr lang="zh-CN" altLang="en-US" sz="2800" b="1">
                <a:solidFill>
                  <a:srgbClr val="FFFFFF"/>
                </a:solidFill>
                <a:latin typeface="Tahoma" charset="0"/>
              </a:rPr>
              <a:t>废掉的律法</a:t>
            </a:r>
          </a:p>
          <a:p>
            <a:pPr eaLnBrk="1" hangingPunct="1"/>
            <a:endParaRPr lang="zh-CN" altLang="en-US" sz="2800" b="1">
              <a:solidFill>
                <a:srgbClr val="FFFFFF"/>
              </a:solidFill>
              <a:latin typeface="Tahoma" charset="0"/>
            </a:endParaRPr>
          </a:p>
          <a:p>
            <a:pPr eaLnBrk="1" hangingPunct="1"/>
            <a:r>
              <a:rPr lang="zh-CN" altLang="en-US" sz="2800" b="1">
                <a:solidFill>
                  <a:srgbClr val="FFFFFF"/>
                </a:solidFill>
                <a:latin typeface="Tahoma" charset="0"/>
              </a:rPr>
              <a:t>用心去爱</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blinds(horizontal)">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19">
                                            <p:txEl>
                                              <p:pRg st="2" end="2"/>
                                            </p:txEl>
                                          </p:spTgt>
                                        </p:tgtEl>
                                        <p:attrNameLst>
                                          <p:attrName>style.visibility</p:attrName>
                                        </p:attrNameLst>
                                      </p:cBhvr>
                                      <p:to>
                                        <p:strVal val="visible"/>
                                      </p:to>
                                    </p:set>
                                    <p:animEffect transition="in" filter="blinds(horizontal)">
                                      <p:cBhvr>
                                        <p:cTn id="12" dur="500"/>
                                        <p:tgtEl>
                                          <p:spTgt spid="860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19">
                                            <p:txEl>
                                              <p:pRg st="4" end="4"/>
                                            </p:txEl>
                                          </p:spTgt>
                                        </p:tgtEl>
                                        <p:attrNameLst>
                                          <p:attrName>style.visibility</p:attrName>
                                        </p:attrNameLst>
                                      </p:cBhvr>
                                      <p:to>
                                        <p:strVal val="visible"/>
                                      </p:to>
                                    </p:set>
                                    <p:animEffect transition="in" filter="blinds(horizontal)">
                                      <p:cBhvr>
                                        <p:cTn id="17" dur="500"/>
                                        <p:tgtEl>
                                          <p:spTgt spid="86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zh-CN" altLang="en-US" sz="4000" b="1" smtClean="0">
                <a:solidFill>
                  <a:srgbClr val="FFFFFF"/>
                </a:solidFill>
                <a:latin typeface="Arial" charset="0"/>
                <a:ea typeface="SimSun" charset="0"/>
                <a:cs typeface="SimSun" charset="0"/>
              </a:rPr>
              <a:t>免费获取这讲解</a:t>
            </a:r>
            <a:r>
              <a:rPr lang="en-US" altLang="ja-JP" sz="4000" b="1" smtClean="0">
                <a:solidFill>
                  <a:srgbClr val="FFFFFF"/>
                </a:solidFill>
                <a:latin typeface="Arial" charset="0"/>
                <a:cs typeface="Arial" charset="0"/>
              </a:rPr>
              <a:t>!</a:t>
            </a:r>
            <a:endParaRPr lang="en-US" sz="1400" b="1" smtClean="0">
              <a:solidFill>
                <a:srgbClr val="FFFFFF"/>
              </a:solidFill>
              <a:latin typeface="Arial" charset="0"/>
              <a:cs typeface="Arial" charset="0"/>
            </a:endParaRPr>
          </a:p>
        </p:txBody>
      </p:sp>
      <p:sp>
        <p:nvSpPr>
          <p:cNvPr id="575489" name="Rectangle 1026"/>
          <p:cNvSpPr>
            <a:spLocks noGrp="1" noChangeArrowheads="1"/>
          </p:cNvSpPr>
          <p:nvPr>
            <p:ph type="ctrTitle"/>
          </p:nvPr>
        </p:nvSpPr>
        <p:spPr>
          <a:xfrm>
            <a:off x="0" y="6172200"/>
            <a:ext cx="9144000" cy="685800"/>
          </a:xfrm>
        </p:spPr>
        <p:txBody>
          <a:bodyPr/>
          <a:lstStyle/>
          <a:p>
            <a:pPr eaLnBrk="1" hangingPunct="1"/>
            <a:r>
              <a:rPr lang="zh-CN" altLang="en-US" sz="2800" b="1" dirty="0" smtClean="0">
                <a:solidFill>
                  <a:srgbClr val="FFFFFF"/>
                </a:solidFill>
                <a:latin typeface="Arial" charset="0"/>
                <a:ea typeface="SimSun" charset="0"/>
                <a:cs typeface="SimSun" charset="0"/>
              </a:rPr>
              <a:t>旧约全书概论链</a:t>
            </a:r>
            <a:r>
              <a:rPr lang="zh-CN" altLang="en-US" sz="2800" b="1" dirty="0">
                <a:solidFill>
                  <a:srgbClr val="FFFFFF"/>
                </a:solidFill>
                <a:latin typeface="Arial" charset="0"/>
                <a:ea typeface="SimSun" charset="0"/>
                <a:cs typeface="SimSun" charset="0"/>
              </a:rPr>
              <a:t>接地址</a:t>
            </a:r>
            <a:r>
              <a:rPr lang="zh-CN" altLang="en-US" sz="2800" b="1" dirty="0">
                <a:solidFill>
                  <a:srgbClr val="FFFFFF"/>
                </a:solidFill>
                <a:latin typeface="Arial" charset="0"/>
              </a:rPr>
              <a:t> </a:t>
            </a:r>
            <a:r>
              <a:rPr lang="en-US" altLang="ja-JP" sz="2800" b="1" dirty="0" err="1" smtClean="0">
                <a:solidFill>
                  <a:srgbClr val="FFFFFF"/>
                </a:solidFill>
                <a:latin typeface="Arial" charset="0"/>
              </a:rPr>
              <a:t>BibleStudyDownloads.org</a:t>
            </a:r>
            <a:endParaRPr lang="en-US" sz="105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199502778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67391601"/>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73725"/>
                <a:invGamma/>
              </a:schemeClr>
            </a:gs>
          </a:gsLst>
          <a:lin ang="540000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zh-CN" altLang="en-US" sz="4000" b="1">
                <a:effectLst>
                  <a:outerShdw blurRad="38100" dist="38100" dir="2700000" algn="tl">
                    <a:srgbClr val="000000"/>
                  </a:outerShdw>
                </a:effectLst>
                <a:latin typeface="Verdana" charset="0"/>
              </a:rPr>
              <a:t>全人类的基督</a:t>
            </a:r>
          </a:p>
        </p:txBody>
      </p:sp>
      <p:sp>
        <p:nvSpPr>
          <p:cNvPr id="71683" name="Rectangle 3"/>
          <p:cNvSpPr>
            <a:spLocks noGrp="1" noChangeArrowheads="1"/>
          </p:cNvSpPr>
          <p:nvPr>
            <p:ph type="body" idx="1"/>
          </p:nvPr>
        </p:nvSpPr>
        <p:spPr/>
        <p:txBody>
          <a:bodyPr/>
          <a:lstStyle/>
          <a:p>
            <a:pPr eaLnBrk="1" hangingPunct="1">
              <a:lnSpc>
                <a:spcPct val="90000"/>
              </a:lnSpc>
            </a:pPr>
            <a:r>
              <a:rPr lang="zh-CN" altLang="en-US">
                <a:effectLst>
                  <a:outerShdw blurRad="38100" dist="38100" dir="2700000" algn="tl">
                    <a:srgbClr val="000000"/>
                  </a:outerShdw>
                </a:effectLst>
                <a:latin typeface="Tahoma" charset="0"/>
                <a:cs typeface="Times New Roman" charset="0"/>
              </a:rPr>
              <a:t>罗 </a:t>
            </a:r>
            <a:r>
              <a:rPr lang="en-US" altLang="zh-CN">
                <a:effectLst>
                  <a:outerShdw blurRad="38100" dist="38100" dir="2700000" algn="tl">
                    <a:srgbClr val="000000"/>
                  </a:outerShdw>
                </a:effectLst>
                <a:latin typeface="Tahoma" charset="0"/>
                <a:cs typeface="Times New Roman" charset="0"/>
              </a:rPr>
              <a:t>3:21-24 </a:t>
            </a:r>
            <a:r>
              <a:rPr lang="zh-CN" altLang="en-US" sz="3600">
                <a:effectLst>
                  <a:outerShdw blurRad="38100" dist="38100" dir="2700000" algn="tl">
                    <a:srgbClr val="000000"/>
                  </a:outerShdw>
                </a:effectLst>
                <a:latin typeface="Tahoma" charset="0"/>
                <a:ea typeface="宋体" charset="0"/>
                <a:cs typeface="宋体" charset="0"/>
              </a:rPr>
              <a:t>现在，有律法和先知的话可以证明：　神的义在律法之外已经显明出来，就是　神的义，因着信耶稣基督，毫无区别地临到所有信的人。因为</a:t>
            </a:r>
            <a:r>
              <a:rPr lang="zh-CN" altLang="en-US" sz="3600">
                <a:solidFill>
                  <a:schemeClr val="tx2"/>
                </a:solidFill>
                <a:effectLst>
                  <a:outerShdw blurRad="38100" dist="38100" dir="2700000" algn="tl">
                    <a:srgbClr val="000000"/>
                  </a:outerShdw>
                </a:effectLst>
                <a:latin typeface="Tahoma" charset="0"/>
                <a:ea typeface="宋体" charset="0"/>
                <a:cs typeface="宋体" charset="0"/>
              </a:rPr>
              <a:t>人人都犯了罪，亏缺了　神的荣耀</a:t>
            </a:r>
            <a:r>
              <a:rPr lang="zh-CN" altLang="en-US" sz="3600">
                <a:effectLst>
                  <a:outerShdw blurRad="38100" dist="38100" dir="2700000" algn="tl">
                    <a:srgbClr val="000000"/>
                  </a:outerShdw>
                </a:effectLst>
                <a:latin typeface="Tahoma" charset="0"/>
                <a:ea typeface="宋体" charset="0"/>
                <a:cs typeface="宋体" charset="0"/>
              </a:rPr>
              <a:t>，但他们却因着　神的恩典，借着在基督耶稣里的救赎，就白白地称义。</a:t>
            </a:r>
            <a:endParaRPr lang="en-US" altLang="zh-CN" sz="3600">
              <a:effectLst>
                <a:outerShdw blurRad="38100" dist="38100" dir="2700000" algn="tl">
                  <a:srgbClr val="000000"/>
                </a:outerShdw>
              </a:effectLst>
              <a:latin typeface="Tahoma" charset="0"/>
              <a:ea typeface="宋体" charset="0"/>
              <a:cs typeface="宋体" charset="0"/>
            </a:endParaRPr>
          </a:p>
        </p:txBody>
      </p:sp>
    </p:spTree>
  </p:cSld>
  <p:clrMapOvr>
    <a:overrideClrMapping bg1="dk2" tx1="lt1" bg2="dk1"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4800" y="0"/>
            <a:ext cx="8534400" cy="1143000"/>
          </a:xfrm>
        </p:spPr>
        <p:txBody>
          <a:bodyPr/>
          <a:lstStyle/>
          <a:p>
            <a:pPr eaLnBrk="1" hangingPunct="1"/>
            <a:r>
              <a:rPr lang="zh-CN" altLang="en-US" sz="4000" b="1">
                <a:solidFill>
                  <a:srgbClr val="990033"/>
                </a:solidFill>
                <a:latin typeface="Verdana" charset="0"/>
              </a:rPr>
              <a:t>藉着基督的救恩</a:t>
            </a:r>
          </a:p>
        </p:txBody>
      </p:sp>
      <p:sp>
        <p:nvSpPr>
          <p:cNvPr id="73731" name="Rectangle 3"/>
          <p:cNvSpPr>
            <a:spLocks noGrp="1" noChangeArrowheads="1"/>
          </p:cNvSpPr>
          <p:nvPr>
            <p:ph type="body" idx="1"/>
          </p:nvPr>
        </p:nvSpPr>
        <p:spPr>
          <a:xfrm>
            <a:off x="5105400" y="1219200"/>
            <a:ext cx="3886200" cy="5257800"/>
          </a:xfrm>
        </p:spPr>
        <p:txBody>
          <a:bodyPr/>
          <a:lstStyle/>
          <a:p>
            <a:pPr eaLnBrk="1" hangingPunct="1"/>
            <a:r>
              <a:rPr lang="zh-CN" altLang="en-US">
                <a:solidFill>
                  <a:srgbClr val="0000FF"/>
                </a:solidFill>
                <a:latin typeface="Tahoma" charset="0"/>
                <a:cs typeface="Times New Roman" charset="0"/>
              </a:rPr>
              <a:t>罗 </a:t>
            </a:r>
            <a:r>
              <a:rPr lang="en-US" altLang="zh-CN">
                <a:solidFill>
                  <a:srgbClr val="0000FF"/>
                </a:solidFill>
                <a:latin typeface="Tahoma" charset="0"/>
                <a:cs typeface="Times New Roman" charset="0"/>
              </a:rPr>
              <a:t>10:9</a:t>
            </a:r>
          </a:p>
          <a:p>
            <a:pPr eaLnBrk="1" hangingPunct="1">
              <a:buFontTx/>
              <a:buNone/>
            </a:pPr>
            <a:r>
              <a:rPr lang="zh-CN" altLang="en-US">
                <a:latin typeface="Tahoma" charset="0"/>
                <a:ea typeface="宋体" charset="0"/>
                <a:cs typeface="宋体" charset="0"/>
              </a:rPr>
              <a:t>   你若口里认耶稣为主，心里信　神使他从死人中复活，就必得救</a:t>
            </a:r>
            <a:r>
              <a:rPr lang="zh-CN" altLang="en-US">
                <a:effectLst/>
                <a:latin typeface="Tahoma" charset="0"/>
              </a:rPr>
              <a:t> </a:t>
            </a:r>
            <a:endParaRPr lang="en-US" altLang="zh-CN">
              <a:effectLst/>
              <a:latin typeface="Tahoma" charset="0"/>
            </a:endParaRPr>
          </a:p>
        </p:txBody>
      </p:sp>
      <p:pic>
        <p:nvPicPr>
          <p:cNvPr id="39940" name="Picture 5" descr="Lam of God Backgroun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066800"/>
            <a:ext cx="5003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1143000"/>
          </a:xfrm>
        </p:spPr>
        <p:txBody>
          <a:bodyPr/>
          <a:lstStyle/>
          <a:p>
            <a:pPr eaLnBrk="1" hangingPunct="1"/>
            <a:r>
              <a:rPr lang="zh-CN" altLang="en-US" sz="3600" b="1">
                <a:solidFill>
                  <a:srgbClr val="990033"/>
                </a:solidFill>
                <a:latin typeface="Verdana" charset="0"/>
              </a:rPr>
              <a:t>藉着基督的救恩</a:t>
            </a:r>
            <a:endParaRPr lang="en-US" altLang="zh-CN" sz="3600" b="1">
              <a:solidFill>
                <a:srgbClr val="990033"/>
              </a:solidFill>
              <a:latin typeface="Verdana" charset="0"/>
            </a:endParaRPr>
          </a:p>
        </p:txBody>
      </p:sp>
      <p:sp>
        <p:nvSpPr>
          <p:cNvPr id="77827" name="Rectangle 3"/>
          <p:cNvSpPr>
            <a:spLocks noGrp="1" noChangeArrowheads="1"/>
          </p:cNvSpPr>
          <p:nvPr>
            <p:ph type="body" idx="1"/>
          </p:nvPr>
        </p:nvSpPr>
        <p:spPr>
          <a:xfrm>
            <a:off x="304800" y="1143000"/>
            <a:ext cx="8610600" cy="5562600"/>
          </a:xfrm>
        </p:spPr>
        <p:txBody>
          <a:bodyPr/>
          <a:lstStyle/>
          <a:p>
            <a:pPr eaLnBrk="1" hangingPunct="1">
              <a:lnSpc>
                <a:spcPct val="90000"/>
              </a:lnSpc>
              <a:buFontTx/>
              <a:buNone/>
            </a:pPr>
            <a:r>
              <a:rPr lang="zh-CN" altLang="en-US" sz="2400" b="1">
                <a:latin typeface="Tahoma" charset="0"/>
                <a:cs typeface="Times New Roman" charset="0"/>
              </a:rPr>
              <a:t>徒 </a:t>
            </a:r>
            <a:r>
              <a:rPr lang="en-US" altLang="zh-CN" sz="2400" b="1">
                <a:latin typeface="Tahoma" charset="0"/>
                <a:cs typeface="Times New Roman" charset="0"/>
              </a:rPr>
              <a:t>15:6-11</a:t>
            </a:r>
          </a:p>
          <a:p>
            <a:pPr eaLnBrk="1" hangingPunct="1">
              <a:lnSpc>
                <a:spcPct val="90000"/>
              </a:lnSpc>
              <a:buFontTx/>
              <a:buNone/>
            </a:pPr>
            <a:r>
              <a:rPr lang="zh-CN" altLang="en-US" b="1">
                <a:latin typeface="Tahoma" charset="0"/>
                <a:ea typeface="宋体" charset="0"/>
                <a:cs typeface="宋体" charset="0"/>
              </a:rPr>
              <a:t>   使徒和长老聚集在一起，商议这件事。经过了很多的辩论，彼得站起来对他们说：“弟兄们，你们知道，前些时候　神在你们中间拣选了我，使外族人从我的口中听见福音的道，而且信了。知道人心的　神也为他们作证</a:t>
            </a:r>
            <a:r>
              <a:rPr lang="en-US" altLang="zh-CN" b="1">
                <a:latin typeface="Tahoma" charset="0"/>
                <a:ea typeface="宋体" charset="0"/>
                <a:cs typeface="宋体" charset="0"/>
              </a:rPr>
              <a:t>──</a:t>
            </a:r>
            <a:r>
              <a:rPr lang="zh-CN" altLang="en-US" b="1">
                <a:latin typeface="Tahoma" charset="0"/>
                <a:ea typeface="宋体" charset="0"/>
                <a:cs typeface="宋体" charset="0"/>
              </a:rPr>
              <a:t>赐圣灵给他们，像给我们一样；而且他待他们和我们没有分别，因为借着信，他洁净了他们的心。 现在你们为什么试探　神，把我们祖先和我们所不能负的轭，放在门徒的颈上呢？ </a:t>
            </a:r>
            <a:r>
              <a:rPr lang="zh-CN" altLang="en-US" b="1">
                <a:solidFill>
                  <a:schemeClr val="accent2"/>
                </a:solidFill>
                <a:latin typeface="Tahoma" charset="0"/>
                <a:ea typeface="宋体" charset="0"/>
                <a:cs typeface="宋体" charset="0"/>
              </a:rPr>
              <a:t>我们相信，我们得救是借着主耶稣的恩，和他们也是一样</a:t>
            </a:r>
            <a:r>
              <a:rPr lang="zh-CN" altLang="en-US" b="1">
                <a:latin typeface="Tahoma" charset="0"/>
                <a:ea typeface="宋体" charset="0"/>
                <a:cs typeface="宋体" charset="0"/>
              </a:rPr>
              <a:t>。”</a:t>
            </a:r>
            <a:endParaRPr lang="en-US" altLang="zh-CN" b="1">
              <a:latin typeface="Tahoma" charset="0"/>
              <a:ea typeface="宋体" charset="0"/>
              <a:cs typeface="宋体"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Israel"/>
          <p:cNvPicPr>
            <a:picLocks noChangeAspect="1" noChangeArrowheads="1"/>
          </p:cNvPicPr>
          <p:nvPr/>
        </p:nvPicPr>
        <p:blipFill>
          <a:blip r:embed="rId3" cstate="screen">
            <a:lum bright="36000" contrast="-36000"/>
            <a:extLst>
              <a:ext uri="{28A0092B-C50C-407E-A947-70E740481C1C}">
                <a14:useLocalDpi xmlns:a14="http://schemas.microsoft.com/office/drawing/2010/main"/>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2"/>
          <p:cNvSpPr>
            <a:spLocks noGrp="1" noChangeArrowheads="1"/>
          </p:cNvSpPr>
          <p:nvPr>
            <p:ph type="title"/>
          </p:nvPr>
        </p:nvSpPr>
        <p:spPr>
          <a:xfrm>
            <a:off x="0" y="-76200"/>
            <a:ext cx="9144000" cy="1143000"/>
          </a:xfrm>
        </p:spPr>
        <p:txBody>
          <a:bodyPr/>
          <a:lstStyle/>
          <a:p>
            <a:pPr eaLnBrk="1" hangingPunct="1"/>
            <a:r>
              <a:rPr lang="zh-CN" altLang="en-US">
                <a:solidFill>
                  <a:srgbClr val="006600"/>
                </a:solidFill>
                <a:latin typeface="Verdana" charset="0"/>
              </a:rPr>
              <a:t>基督是律法的终极</a:t>
            </a:r>
          </a:p>
        </p:txBody>
      </p:sp>
      <p:sp>
        <p:nvSpPr>
          <p:cNvPr id="75779" name="Rectangle 3"/>
          <p:cNvSpPr>
            <a:spLocks noGrp="1" noChangeArrowheads="1"/>
          </p:cNvSpPr>
          <p:nvPr>
            <p:ph type="body" idx="1"/>
          </p:nvPr>
        </p:nvSpPr>
        <p:spPr>
          <a:xfrm>
            <a:off x="381000" y="914400"/>
            <a:ext cx="8153400" cy="5029200"/>
          </a:xfrm>
        </p:spPr>
        <p:txBody>
          <a:bodyPr/>
          <a:lstStyle/>
          <a:p>
            <a:pPr eaLnBrk="1" hangingPunct="1"/>
            <a:r>
              <a:rPr lang="zh-CN" altLang="en-US" b="1">
                <a:latin typeface="Tahoma" charset="0"/>
                <a:cs typeface="Times New Roman" charset="0"/>
              </a:rPr>
              <a:t>罗 </a:t>
            </a:r>
            <a:r>
              <a:rPr lang="en-US" altLang="zh-CN" b="1">
                <a:latin typeface="Tahoma" charset="0"/>
                <a:cs typeface="Times New Roman" charset="0"/>
              </a:rPr>
              <a:t>10:4</a:t>
            </a:r>
            <a:r>
              <a:rPr lang="en-US" altLang="zh-CN" b="1">
                <a:solidFill>
                  <a:srgbClr val="6600CC"/>
                </a:solidFill>
                <a:latin typeface="Tahoma" charset="0"/>
                <a:cs typeface="Times New Roman" charset="0"/>
              </a:rPr>
              <a:t>  </a:t>
            </a:r>
            <a:r>
              <a:rPr lang="zh-CN" altLang="en-US" b="1">
                <a:latin typeface="Tahoma" charset="0"/>
                <a:cs typeface="Times New Roman" charset="0"/>
              </a:rPr>
              <a:t>因为</a:t>
            </a:r>
            <a:r>
              <a:rPr lang="zh-CN" altLang="en-US" b="1">
                <a:solidFill>
                  <a:srgbClr val="990033"/>
                </a:solidFill>
                <a:latin typeface="Tahoma" charset="0"/>
                <a:cs typeface="Times New Roman" charset="0"/>
              </a:rPr>
              <a:t>律法的终极就是基督</a:t>
            </a:r>
            <a:r>
              <a:rPr lang="zh-CN" altLang="en-US" b="1">
                <a:latin typeface="Tahoma" charset="0"/>
                <a:cs typeface="Times New Roman" charset="0"/>
              </a:rPr>
              <a:t>，使所有信的人都得着义。</a:t>
            </a:r>
            <a:endParaRPr lang="en-US" altLang="zh-CN" b="1">
              <a:latin typeface="Tahoma" charset="0"/>
              <a:cs typeface="Times New Roman" charset="0"/>
            </a:endParaRPr>
          </a:p>
          <a:p>
            <a:pPr eaLnBrk="1" hangingPunct="1"/>
            <a:r>
              <a:rPr lang="zh-CN" altLang="en-US" b="1">
                <a:latin typeface="Tahoma" charset="0"/>
                <a:cs typeface="Times New Roman" charset="0"/>
              </a:rPr>
              <a:t>加 </a:t>
            </a:r>
            <a:r>
              <a:rPr lang="en-US" altLang="zh-CN" b="1">
                <a:latin typeface="Tahoma" charset="0"/>
                <a:cs typeface="Times New Roman" charset="0"/>
              </a:rPr>
              <a:t>3:23-25</a:t>
            </a:r>
            <a:r>
              <a:rPr lang="en-US" altLang="zh-CN" b="1">
                <a:solidFill>
                  <a:srgbClr val="191963"/>
                </a:solidFill>
                <a:latin typeface="Tahoma" charset="0"/>
                <a:cs typeface="Times New Roman" charset="0"/>
              </a:rPr>
              <a:t> </a:t>
            </a:r>
            <a:r>
              <a:rPr lang="en-US" altLang="zh-CN" b="1">
                <a:solidFill>
                  <a:srgbClr val="57010B"/>
                </a:solidFill>
                <a:latin typeface="Tahoma" charset="0"/>
                <a:cs typeface="Times New Roman" charset="0"/>
              </a:rPr>
              <a:t> </a:t>
            </a:r>
            <a:r>
              <a:rPr lang="zh-CN" altLang="en-US" b="1">
                <a:latin typeface="Tahoma" charset="0"/>
                <a:cs typeface="Times New Roman" charset="0"/>
              </a:rPr>
              <a:t>但信的道理还没有来到以前，我们在律法下被囚禁、被围困，直到那要来的信的道理显明出来。这样，律法成了我们的启蒙教师，领我们到基督那里，使我们可以因信称义。但信的道理既然来到，</a:t>
            </a:r>
            <a:r>
              <a:rPr lang="zh-CN" altLang="en-US" b="1">
                <a:solidFill>
                  <a:srgbClr val="990033"/>
                </a:solidFill>
                <a:latin typeface="Tahoma" charset="0"/>
                <a:cs typeface="Times New Roman" charset="0"/>
              </a:rPr>
              <a:t>我们就不再在启蒙教师之下了</a:t>
            </a:r>
            <a:r>
              <a:rPr lang="zh-CN" altLang="en-US" b="1">
                <a:latin typeface="Tahoma" charset="0"/>
                <a:cs typeface="Times New Roman" charset="0"/>
              </a:rPr>
              <a:t>。 </a:t>
            </a:r>
          </a:p>
          <a:p>
            <a:pPr eaLnBrk="1" hangingPunct="1"/>
            <a:endParaRPr lang="en-US" altLang="zh-CN" b="1">
              <a:latin typeface="Tahoma" charset="0"/>
              <a:cs typeface="Times New Roman"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50000">
              <a:srgbClr val="C0D9FF"/>
            </a:gs>
            <a:gs pos="100000">
              <a:srgbClr val="5E9EFF"/>
            </a:gs>
          </a:gsLst>
          <a:lin ang="5400000" scaled="1"/>
        </a:gra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gradFill rotWithShape="0">
            <a:gsLst>
              <a:gs pos="0">
                <a:srgbClr val="6600CC"/>
              </a:gs>
              <a:gs pos="50000">
                <a:srgbClr val="6600CC">
                  <a:gamma/>
                  <a:tint val="45490"/>
                  <a:invGamma/>
                </a:srgbClr>
              </a:gs>
              <a:gs pos="100000">
                <a:srgbClr val="6600CC"/>
              </a:gs>
            </a:gsLst>
            <a:lin ang="5400000" scaled="1"/>
          </a:gradFill>
        </p:spPr>
        <p:txBody>
          <a:bodyPr/>
          <a:lstStyle/>
          <a:p>
            <a:pPr eaLnBrk="1" hangingPunct="1"/>
            <a:r>
              <a:rPr lang="zh-CN" altLang="en-US">
                <a:solidFill>
                  <a:schemeClr val="bg1"/>
                </a:solidFill>
                <a:effectLst>
                  <a:outerShdw blurRad="38100" dist="38100" dir="2700000" algn="tl">
                    <a:srgbClr val="000000"/>
                  </a:outerShdw>
                </a:effectLst>
                <a:latin typeface="Verdana" charset="0"/>
              </a:rPr>
              <a:t>因信称义</a:t>
            </a:r>
          </a:p>
        </p:txBody>
      </p:sp>
      <p:sp>
        <p:nvSpPr>
          <p:cNvPr id="79875" name="Rectangle 3"/>
          <p:cNvSpPr>
            <a:spLocks noGrp="1" noChangeArrowheads="1"/>
          </p:cNvSpPr>
          <p:nvPr>
            <p:ph type="body" idx="1"/>
          </p:nvPr>
        </p:nvSpPr>
        <p:spPr/>
        <p:txBody>
          <a:bodyPr/>
          <a:lstStyle/>
          <a:p>
            <a:pPr eaLnBrk="1" hangingPunct="1"/>
            <a:r>
              <a:rPr lang="zh-CN" altLang="en-US">
                <a:effectLst>
                  <a:outerShdw blurRad="38100" dist="38100" dir="2700000" algn="tl">
                    <a:srgbClr val="FFFFFF"/>
                  </a:outerShdw>
                </a:effectLst>
                <a:latin typeface="Tahoma" charset="0"/>
                <a:cs typeface="Times New Roman" charset="0"/>
              </a:rPr>
              <a:t>加 </a:t>
            </a:r>
            <a:r>
              <a:rPr lang="en-US" altLang="zh-CN">
                <a:effectLst>
                  <a:outerShdw blurRad="38100" dist="38100" dir="2700000" algn="tl">
                    <a:srgbClr val="FFFFFF"/>
                  </a:outerShdw>
                </a:effectLst>
                <a:latin typeface="Tahoma" charset="0"/>
                <a:cs typeface="Times New Roman" charset="0"/>
              </a:rPr>
              <a:t>2:15-16  </a:t>
            </a:r>
            <a:r>
              <a:rPr lang="zh-CN" altLang="en-US">
                <a:effectLst>
                  <a:outerShdw blurRad="38100" dist="38100" dir="2700000" algn="tl">
                    <a:srgbClr val="FFFFFF"/>
                  </a:outerShdw>
                </a:effectLst>
                <a:latin typeface="Tahoma" charset="0"/>
              </a:rPr>
              <a:t>我们生来是犹太人，不是外族中的罪人； 既然知道人称义不是靠行律法，而是因信耶稣基督，我们也就信了基督耶稣，</a:t>
            </a:r>
            <a:r>
              <a:rPr lang="zh-CN" altLang="en-US">
                <a:solidFill>
                  <a:srgbClr val="FFFF00"/>
                </a:solidFill>
                <a:effectLst>
                  <a:outerShdw blurRad="38100" dist="38100" dir="2700000" algn="tl">
                    <a:srgbClr val="000000"/>
                  </a:outerShdw>
                </a:effectLst>
                <a:latin typeface="Tahoma" charset="0"/>
              </a:rPr>
              <a:t>使我们因信基督称义，不是靠行律法</a:t>
            </a:r>
            <a:r>
              <a:rPr lang="zh-CN" altLang="en-US">
                <a:effectLst>
                  <a:outerShdw blurRad="38100" dist="38100" dir="2700000" algn="tl">
                    <a:srgbClr val="FFFFFF"/>
                  </a:outerShdw>
                </a:effectLst>
                <a:latin typeface="Tahoma" charset="0"/>
              </a:rPr>
              <a:t>；因为没有人能靠行律法称义。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EADOW">
  <a:themeElements>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1_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1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MEADOW">
  <a:themeElements>
    <a:clrScheme name="8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8_MEADOW">
      <a:majorFont>
        <a:latin typeface="Times New Roman"/>
        <a:ea typeface="宋体"/>
        <a:cs typeface="宋体"/>
      </a:majorFont>
      <a:minorFont>
        <a:latin typeface="Times New Roman"/>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8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8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Office\Templates\SC-Templates\Star of David.pot</Template>
  <TotalTime>3106</TotalTime>
  <Words>1766</Words>
  <Application>Microsoft Macintosh PowerPoint</Application>
  <PresentationFormat>On-screen Show (4:3)</PresentationFormat>
  <Paragraphs>468</Paragraphs>
  <Slides>46</Slides>
  <Notes>45</Notes>
  <HiddenSlides>0</HiddenSlides>
  <MMClips>0</MMClips>
  <ScaleCrop>false</ScaleCrop>
  <HeadingPairs>
    <vt:vector size="4" baseType="variant">
      <vt:variant>
        <vt:lpstr>Theme</vt:lpstr>
      </vt:variant>
      <vt:variant>
        <vt:i4>6</vt:i4>
      </vt:variant>
      <vt:variant>
        <vt:lpstr>Slide Titles</vt:lpstr>
      </vt:variant>
      <vt:variant>
        <vt:i4>46</vt:i4>
      </vt:variant>
    </vt:vector>
  </HeadingPairs>
  <TitlesOfParts>
    <vt:vector size="52" baseType="lpstr">
      <vt:lpstr>Default Design</vt:lpstr>
      <vt:lpstr>1_Default Design</vt:lpstr>
      <vt:lpstr>3_MEADOW</vt:lpstr>
      <vt:lpstr>8_MEADOW</vt:lpstr>
      <vt:lpstr>Orbit</vt:lpstr>
      <vt:lpstr>22_Default Design</vt:lpstr>
      <vt:lpstr>Applying the Law</vt:lpstr>
      <vt:lpstr>是真是假？</vt:lpstr>
      <vt:lpstr>能不能刮胡子？</vt:lpstr>
      <vt:lpstr>你怎么想？</vt:lpstr>
      <vt:lpstr>全人类的基督</vt:lpstr>
      <vt:lpstr>藉着基督的救恩</vt:lpstr>
      <vt:lpstr>藉着基督的救恩</vt:lpstr>
      <vt:lpstr>基督是律法的终极</vt:lpstr>
      <vt:lpstr>因信称义</vt:lpstr>
      <vt:lpstr>爱的律法</vt:lpstr>
      <vt:lpstr>PowerPoint Presentation</vt:lpstr>
      <vt:lpstr>渐进式的约</vt:lpstr>
      <vt:lpstr>渐进式的约</vt:lpstr>
      <vt:lpstr>从西奈山到十字架</vt:lpstr>
      <vt:lpstr>渐进式的约</vt:lpstr>
      <vt:lpstr>埃及 和 黑暗</vt:lpstr>
      <vt:lpstr>渐进式的约</vt:lpstr>
      <vt:lpstr>PowerPoint Presentation</vt:lpstr>
      <vt:lpstr>渐进式的约</vt:lpstr>
      <vt:lpstr>圣洁</vt:lpstr>
      <vt:lpstr>PowerPoint Presentation</vt:lpstr>
      <vt:lpstr>PowerPoint Presentation</vt:lpstr>
      <vt:lpstr>PowerPoint Presentation</vt:lpstr>
      <vt:lpstr>信心带来顺服</vt:lpstr>
      <vt:lpstr>渐进式的约</vt:lpstr>
      <vt:lpstr>PowerPoint Presentation</vt:lpstr>
      <vt:lpstr>渐进式的约</vt:lpstr>
      <vt:lpstr>基督是我们的大祭司</vt:lpstr>
      <vt:lpstr>PowerPoint Presentation</vt:lpstr>
      <vt:lpstr>基督的宝血</vt:lpstr>
      <vt:lpstr>PowerPoint Presentation</vt:lpstr>
      <vt:lpstr>清洁的心</vt:lpstr>
      <vt:lpstr>PowerPoint Presentation</vt:lpstr>
      <vt:lpstr>PowerPoint Presentation</vt:lpstr>
      <vt:lpstr>PowerPoint Presentation</vt:lpstr>
      <vt:lpstr>约的祝福</vt:lpstr>
      <vt:lpstr>结论</vt:lpstr>
      <vt:lpstr>摩西律法在今日是否还有效？</vt:lpstr>
      <vt:lpstr>摩西律法在今日是否还有效？</vt:lpstr>
      <vt:lpstr>摩西律法在今日是否还有效？</vt:lpstr>
      <vt:lpstr>摩西律法在今日是否还有效？</vt:lpstr>
      <vt:lpstr>摩西律法在今日是否还有效？</vt:lpstr>
      <vt:lpstr>摩西律法在今日是否还有效？</vt:lpstr>
      <vt:lpstr>我们应当如 何对待律法</vt:lpstr>
      <vt:lpstr>旧约全书概论链接地址 BibleStudyDownloads.org</vt:lpstr>
      <vt:lpstr>Black</vt:lpstr>
    </vt:vector>
  </TitlesOfParts>
  <Company>Jeremiah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Alvin Alexis Jeremiah</dc:creator>
  <cp:lastModifiedBy>Rick Griffith</cp:lastModifiedBy>
  <cp:revision>31</cp:revision>
  <dcterms:created xsi:type="dcterms:W3CDTF">2004-10-04T14:51:02Z</dcterms:created>
  <dcterms:modified xsi:type="dcterms:W3CDTF">2017-03-15T17:26:25Z</dcterms:modified>
</cp:coreProperties>
</file>