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9.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0.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1.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2.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3.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4.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5.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6.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8.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theme/theme20.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1.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2.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23.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4.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5.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26.xml" ContentType="application/vnd.openxmlformats-officedocument.them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7.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28.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29.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0.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1.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theme/theme32.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theme/theme33.xml" ContentType="application/vnd.openxmlformats-officedocument.theme+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theme/theme34.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35.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36.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37.xml" ContentType="application/vnd.openxmlformats-officedocument.theme+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theme/theme38.xml" ContentType="application/vnd.openxmlformats-officedocument.theme+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39.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40.xml" ContentType="application/vnd.openxmlformats-officedocument.theme+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theme/theme41.xml" ContentType="application/vnd.openxmlformats-officedocument.theme+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theme/theme42.xml" ContentType="application/vnd.openxmlformats-officedocument.theme+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theme/theme43.xml" ContentType="application/vnd.openxmlformats-officedocument.theme+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theme/theme44.xml" ContentType="application/vnd.openxmlformats-officedocument.theme+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theme/theme45.xml" ContentType="application/vnd.openxmlformats-officedocument.theme+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46.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theme/theme47.xml" ContentType="application/vnd.openxmlformats-officedocument.theme+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48.xml" ContentType="application/vnd.openxmlformats-officedocument.theme+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theme/theme49.xml" ContentType="application/vnd.openxmlformats-officedocument.theme+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theme/theme50.xml" ContentType="application/vnd.openxmlformats-officedocument.theme+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theme/theme51.xml" ContentType="application/vnd.openxmlformats-officedocument.theme+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52.xml" ContentType="application/vnd.openxmlformats-officedocument.theme+xml"/>
  <Override PartName="/ppt/slideLayouts/slideLayout577.xml" ContentType="application/vnd.openxmlformats-officedocument.presentationml.slideLayout+xml"/>
  <Override PartName="/ppt/theme/theme53.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4.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55.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theme/theme56.xml" ContentType="application/vnd.openxmlformats-officedocument.theme+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7.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0.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1.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2.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3.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4.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theme/theme65.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theme/theme66.xml" ContentType="application/vnd.openxmlformats-officedocument.theme+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67.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68.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69.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70.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1.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2.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3.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4.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theme/theme75.xml" ContentType="application/vnd.openxmlformats-officedocument.theme+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theme/theme76.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77.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78.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79.xml" ContentType="application/vnd.openxmlformats-officedocument.theme+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theme/theme80.xml" ContentType="application/vnd.openxmlformats-officedocument.theme+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theme/theme81.xml" ContentType="application/vnd.openxmlformats-officedocument.theme+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theme/theme82.xml" ContentType="application/vnd.openxmlformats-officedocument.theme+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theme/theme83.xml" ContentType="application/vnd.openxmlformats-officedocument.theme+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84.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theme/theme85.xml" ContentType="application/vnd.openxmlformats-officedocument.theme+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theme/theme86.xml" ContentType="application/vnd.openxmlformats-officedocument.theme+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theme/theme87.xml" ContentType="application/vnd.openxmlformats-officedocument.theme+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theme/theme88.xml" ContentType="application/vnd.openxmlformats-officedocument.theme+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theme/theme89.xml" ContentType="application/vnd.openxmlformats-officedocument.theme+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theme/theme90.xml" ContentType="application/vnd.openxmlformats-officedocument.theme+xml"/>
  <Override PartName="/ppt/slideLayouts/slideLayout997.xml" ContentType="application/vnd.openxmlformats-officedocument.presentationml.slideLayout+xml"/>
  <Override PartName="/ppt/theme/theme91.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theme/theme92.xml" ContentType="application/vnd.openxmlformats-officedocument.theme+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theme/theme93.xml" ContentType="application/vnd.openxmlformats-officedocument.theme+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94.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95.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96.xml" ContentType="application/vnd.openxmlformats-officedocument.theme+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theme/theme97.xml" ContentType="application/vnd.openxmlformats-officedocument.theme+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98.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theme/theme99.xml" ContentType="application/vnd.openxmlformats-officedocument.theme+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theme/theme100.xml" ContentType="application/vnd.openxmlformats-officedocument.theme+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theme/theme101.xml" ContentType="application/vnd.openxmlformats-officedocument.theme+xml"/>
  <Override PartName="/ppt/slideLayouts/slideLayout1100.xml" ContentType="application/vnd.openxmlformats-officedocument.presentationml.slideLayout+xml"/>
  <Override PartName="/ppt/theme/theme102.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103.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04.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theme/theme105.xml" ContentType="application/vnd.openxmlformats-officedocument.theme+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theme/theme106.xml" ContentType="application/vnd.openxmlformats-officedocument.theme+xml"/>
  <Override PartName="/ppt/slideLayouts/slideLayout1136.xml" ContentType="application/vnd.openxmlformats-officedocument.presentationml.slideLayout+xml"/>
  <Override PartName="/ppt/theme/theme107.xml" ContentType="application/vnd.openxmlformats-officedocument.theme+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theme/theme108.xml" ContentType="application/vnd.openxmlformats-officedocument.theme+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theme/theme109.xml" ContentType="application/vnd.openxmlformats-officedocument.theme+xml"/>
  <Override PartName="/ppt/slideLayouts/slideLayout1159.xml" ContentType="application/vnd.openxmlformats-officedocument.presentationml.slideLayout+xml"/>
  <Override PartName="/ppt/theme/theme110.xml" ContentType="application/vnd.openxmlformats-officedocument.theme+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theme/theme111.xml" ContentType="application/vnd.openxmlformats-officedocument.theme+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theme/theme112.xml" ContentType="application/vnd.openxmlformats-officedocument.theme+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theme/theme113.xml" ContentType="application/vnd.openxmlformats-officedocument.theme+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theme/theme114.xml" ContentType="application/vnd.openxmlformats-officedocument.theme+xml"/>
  <Override PartName="/ppt/theme/themeOverride1.xml" ContentType="application/vnd.openxmlformats-officedocument.themeOverride+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theme/theme115.xml" ContentType="application/vnd.openxmlformats-officedocument.theme+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theme/theme116.xml" ContentType="application/vnd.openxmlformats-officedocument.theme+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theme/theme117.xml" ContentType="application/vnd.openxmlformats-officedocument.theme+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theme/theme118.xml" ContentType="application/vnd.openxmlformats-officedocument.theme+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theme/theme119.xml" ContentType="application/vnd.openxmlformats-officedocument.theme+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theme/theme120.xml" ContentType="application/vnd.openxmlformats-officedocument.theme+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theme/theme121.xml" ContentType="application/vnd.openxmlformats-officedocument.theme+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theme/theme122.xml" ContentType="application/vnd.openxmlformats-officedocument.theme+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theme/theme123.xml" ContentType="application/vnd.openxmlformats-officedocument.theme+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theme/theme124.xml" ContentType="application/vnd.openxmlformats-officedocument.theme+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theme/theme125.xml" ContentType="application/vnd.openxmlformats-officedocument.theme+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theme/theme126.xml" ContentType="application/vnd.openxmlformats-officedocument.theme+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theme/theme127.xml" ContentType="application/vnd.openxmlformats-officedocument.theme+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theme/theme128.xml" ContentType="application/vnd.openxmlformats-officedocument.theme+xml"/>
  <Override PartName="/ppt/slideLayouts/slideLayout1366.xml" ContentType="application/vnd.openxmlformats-officedocument.presentationml.slideLayout+xml"/>
  <Override PartName="/ppt/theme/theme129.xml" ContentType="application/vnd.openxmlformats-officedocument.theme+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theme/theme130.xml" ContentType="application/vnd.openxmlformats-officedocument.theme+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theme/theme131.xml" ContentType="application/vnd.openxmlformats-officedocument.theme+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theme/theme132.xml" ContentType="application/vnd.openxmlformats-officedocument.theme+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theme/theme133.xml" ContentType="application/vnd.openxmlformats-officedocument.theme+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theme/theme134.xml" ContentType="application/vnd.openxmlformats-officedocument.theme+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theme/theme135.xml" ContentType="application/vnd.openxmlformats-officedocument.theme+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theme/theme136.xml" ContentType="application/vnd.openxmlformats-officedocument.theme+xml"/>
  <Override PartName="/ppt/slideLayouts/slideLayout1448.xml" ContentType="application/vnd.openxmlformats-officedocument.presentationml.slideLayout+xml"/>
  <Override PartName="/ppt/theme/theme137.xml" ContentType="application/vnd.openxmlformats-officedocument.theme+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theme/theme138.xml" ContentType="application/vnd.openxmlformats-officedocument.theme+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theme/theme139.xml" ContentType="application/vnd.openxmlformats-officedocument.theme+xml"/>
  <Override PartName="/ppt/theme/theme14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3.xml" ContentType="application/vnd.openxmlformats-officedocument.themeOverride+xml"/>
  <Override PartName="/ppt/notesSlides/notesSlide8.xml" ContentType="application/vnd.openxmlformats-officedocument.presentationml.notesSlide+xml"/>
  <Override PartName="/ppt/theme/themeOverride4.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heme/themeOverride5.xml" ContentType="application/vnd.openxmlformats-officedocument.themeOverride+xml"/>
  <Override PartName="/ppt/notesSlides/notesSlide17.xml" ContentType="application/vnd.openxmlformats-officedocument.presentationml.notesSlide+xml"/>
  <Override PartName="/ppt/theme/themeOverride6.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heme/themeOverride7.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heme/themeOverride8.xml" ContentType="application/vnd.openxmlformats-officedocument.themeOverride+xml"/>
  <Override PartName="/ppt/notesSlides/notesSlide53.xml" ContentType="application/vnd.openxmlformats-officedocument.presentationml.notesSlide+xml"/>
  <Override PartName="/ppt/theme/themeOverride9.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10.xml" ContentType="application/vnd.openxmlformats-officedocument.themeOverr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theme/themeOverride11.xml" ContentType="application/vnd.openxmlformats-officedocument.themeOverride+xml"/>
  <Override PartName="/ppt/notesSlides/notesSlide62.xml" ContentType="application/vnd.openxmlformats-officedocument.presentationml.notesSlide+xml"/>
  <Override PartName="/ppt/tags/tag1.xml" ContentType="application/vnd.openxmlformats-officedocument.presentationml.tags+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theme/themeOverride12.xml" ContentType="application/vnd.openxmlformats-officedocument.themeOverr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media/audio1.bin" ContentType="audio/unknown"/>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heme/themeOverride15.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theme/themeOverride16.xml" ContentType="application/vnd.openxmlformats-officedocument.themeOverr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theme/themeOverride17.xml" ContentType="application/vnd.openxmlformats-officedocument.themeOverride+xml"/>
  <Override PartName="/ppt/notesSlides/notesSlide165.xml" ContentType="application/vnd.openxmlformats-officedocument.presentationml.notesSlide+xml"/>
  <Override PartName="/ppt/theme/themeOverride18.xml" ContentType="application/vnd.openxmlformats-officedocument.themeOverr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theme/themeOverride19.xml" ContentType="application/vnd.openxmlformats-officedocument.themeOverr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theme/themeOverride20.xml" ContentType="application/vnd.openxmlformats-officedocument.themeOverr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theme/themeOverride21.xml" ContentType="application/vnd.openxmlformats-officedocument.themeOverr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theme/themeOverride22.xml" ContentType="application/vnd.openxmlformats-officedocument.themeOverr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theme/themeOverride23.xml" ContentType="application/vnd.openxmlformats-officedocument.themeOverr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theme/themeOverride24.xml" ContentType="application/vnd.openxmlformats-officedocument.themeOverr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theme/themeOverride25.xml" ContentType="application/vnd.openxmlformats-officedocument.themeOverride+xml"/>
  <Override PartName="/ppt/notesSlides/notesSlide256.xml" ContentType="application/vnd.openxmlformats-officedocument.presentationml.notesSlide+xml"/>
  <Override PartName="/ppt/theme/themeOverride26.xml" ContentType="application/vnd.openxmlformats-officedocument.themeOverride+xml"/>
  <Override PartName="/ppt/notesSlides/notesSlide257.xml" ContentType="application/vnd.openxmlformats-officedocument.presentationml.notesSlide+xml"/>
  <Override PartName="/ppt/theme/themeOverride27.xml" ContentType="application/vnd.openxmlformats-officedocument.themeOverr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theme/themeOverride28.xml" ContentType="application/vnd.openxmlformats-officedocument.themeOverride+xml"/>
  <Override PartName="/ppt/notesSlides/notesSlide263.xml" ContentType="application/vnd.openxmlformats-officedocument.presentationml.notesSlide+xml"/>
  <Override PartName="/ppt/theme/themeOverride29.xml" ContentType="application/vnd.openxmlformats-officedocument.themeOverr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theme/themeOverride30.xml" ContentType="application/vnd.openxmlformats-officedocument.themeOverr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theme/themeOverride31.xml" ContentType="application/vnd.openxmlformats-officedocument.themeOverr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theme/themeOverride32.xml" ContentType="application/vnd.openxmlformats-officedocument.themeOverride+xml"/>
  <Override PartName="/ppt/notesSlides/notesSlide346.xml" ContentType="application/vnd.openxmlformats-officedocument.presentationml.notesSlide+xml"/>
  <Override PartName="/ppt/theme/themeOverride33.xml" ContentType="application/vnd.openxmlformats-officedocument.themeOverride+xml"/>
  <Override PartName="/ppt/notesSlides/notesSlide347.xml" ContentType="application/vnd.openxmlformats-officedocument.presentationml.notesSlide+xml"/>
  <Override PartName="/ppt/theme/themeOverride34.xml" ContentType="application/vnd.openxmlformats-officedocument.themeOverr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theme/themeOverride35.xml" ContentType="application/vnd.openxmlformats-officedocument.themeOverride+xml"/>
  <Override PartName="/ppt/notesSlides/notesSlide365.xml" ContentType="application/vnd.openxmlformats-officedocument.presentationml.notesSlide+xml"/>
  <Override PartName="/ppt/theme/themeOverride36.xml" ContentType="application/vnd.openxmlformats-officedocument.themeOverr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theme/themeOverride37.xml" ContentType="application/vnd.openxmlformats-officedocument.themeOverr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theme/themeOverride38.xml" ContentType="application/vnd.openxmlformats-officedocument.themeOverr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theme/themeOverride39.xml" ContentType="application/vnd.openxmlformats-officedocument.themeOverride+xml"/>
  <Override PartName="/ppt/notesSlides/notesSlide400.xml" ContentType="application/vnd.openxmlformats-officedocument.presentationml.notesSlide+xml"/>
  <Override PartName="/ppt/theme/themeOverride40.xml" ContentType="application/vnd.openxmlformats-officedocument.themeOverride+xml"/>
  <Override PartName="/ppt/notesSlides/notesSlide401.xml" ContentType="application/vnd.openxmlformats-officedocument.presentationml.notesSlide+xml"/>
  <Override PartName="/ppt/theme/themeOverride41.xml" ContentType="application/vnd.openxmlformats-officedocument.themeOverr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ppt/notesSlides/notesSlide405.xml" ContentType="application/vnd.openxmlformats-officedocument.presentationml.notesSlide+xml"/>
  <Override PartName="/ppt/notesSlides/notesSlide406.xml" ContentType="application/vnd.openxmlformats-officedocument.presentationml.notesSlide+xml"/>
  <Override PartName="/ppt/notesSlides/notesSlide407.xml" ContentType="application/vnd.openxmlformats-officedocument.presentationml.notesSlide+xml"/>
  <Override PartName="/ppt/notesSlides/notesSlide408.xml" ContentType="application/vnd.openxmlformats-officedocument.presentationml.notesSlide+xml"/>
  <Override PartName="/ppt/notesSlides/notesSlide40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4438" r:id="rId2"/>
    <p:sldMasterId id="2147484436" r:id="rId3"/>
    <p:sldMasterId id="2147484435" r:id="rId4"/>
    <p:sldMasterId id="2147484434" r:id="rId5"/>
    <p:sldMasterId id="2147483653" r:id="rId6"/>
    <p:sldMasterId id="2147483657" r:id="rId7"/>
    <p:sldMasterId id="2147483662" r:id="rId8"/>
    <p:sldMasterId id="2147483668" r:id="rId9"/>
    <p:sldMasterId id="2147484064" r:id="rId10"/>
    <p:sldMasterId id="2147484076" r:id="rId11"/>
    <p:sldMasterId id="2147484579" r:id="rId12"/>
    <p:sldMasterId id="2147484580" r:id="rId13"/>
    <p:sldMasterId id="2147484581" r:id="rId14"/>
    <p:sldMasterId id="2147484582" r:id="rId15"/>
    <p:sldMasterId id="2147484584" r:id="rId16"/>
    <p:sldMasterId id="2147484587" r:id="rId17"/>
    <p:sldMasterId id="2147485039" r:id="rId18"/>
    <p:sldMasterId id="2147485292" r:id="rId19"/>
    <p:sldMasterId id="2147485872" r:id="rId20"/>
    <p:sldMasterId id="2147485874" r:id="rId21"/>
    <p:sldMasterId id="2147486231" r:id="rId22"/>
    <p:sldMasterId id="2147486243" r:id="rId23"/>
    <p:sldMasterId id="2147486268" r:id="rId24"/>
    <p:sldMasterId id="2147486292" r:id="rId25"/>
    <p:sldMasterId id="2147486305" r:id="rId26"/>
    <p:sldMasterId id="2147486318" r:id="rId27"/>
    <p:sldMasterId id="2147486330" r:id="rId28"/>
    <p:sldMasterId id="2147486345" r:id="rId29"/>
    <p:sldMasterId id="2147486359" r:id="rId30"/>
    <p:sldMasterId id="2147486371" r:id="rId31"/>
    <p:sldMasterId id="2147486408" r:id="rId32"/>
    <p:sldMasterId id="2147486420" r:id="rId33"/>
    <p:sldMasterId id="2147486444" r:id="rId34"/>
    <p:sldMasterId id="2147486456" r:id="rId35"/>
    <p:sldMasterId id="2147486468" r:id="rId36"/>
    <p:sldMasterId id="2147486480" r:id="rId37"/>
    <p:sldMasterId id="2147486492" r:id="rId38"/>
    <p:sldMasterId id="2147486504" r:id="rId39"/>
    <p:sldMasterId id="2147486516" r:id="rId40"/>
    <p:sldMasterId id="2147486528" r:id="rId41"/>
    <p:sldMasterId id="2147486540" r:id="rId42"/>
    <p:sldMasterId id="2147486552" r:id="rId43"/>
    <p:sldMasterId id="2147486564" r:id="rId44"/>
    <p:sldMasterId id="2147486576" r:id="rId45"/>
    <p:sldMasterId id="2147486588" r:id="rId46"/>
    <p:sldMasterId id="2147486600" r:id="rId47"/>
    <p:sldMasterId id="2147486612" r:id="rId48"/>
    <p:sldMasterId id="2147486625" r:id="rId49"/>
    <p:sldMasterId id="2147486637" r:id="rId50"/>
    <p:sldMasterId id="2147486650" r:id="rId51"/>
    <p:sldMasterId id="2147486662" r:id="rId52"/>
    <p:sldMasterId id="2147486700" r:id="rId53"/>
    <p:sldMasterId id="2147486702" r:id="rId54"/>
    <p:sldMasterId id="2147486714" r:id="rId55"/>
    <p:sldMasterId id="2147486728" r:id="rId56"/>
    <p:sldMasterId id="2147486740" r:id="rId57"/>
    <p:sldMasterId id="2147486753" r:id="rId58"/>
    <p:sldMasterId id="2147486765" r:id="rId59"/>
    <p:sldMasterId id="2147486777" r:id="rId60"/>
    <p:sldMasterId id="2147486789" r:id="rId61"/>
    <p:sldMasterId id="2147486801" r:id="rId62"/>
    <p:sldMasterId id="2147486813" r:id="rId63"/>
    <p:sldMasterId id="2147486825" r:id="rId64"/>
    <p:sldMasterId id="2147486837" r:id="rId65"/>
    <p:sldMasterId id="2147486849" r:id="rId66"/>
    <p:sldMasterId id="2147486861" r:id="rId67"/>
    <p:sldMasterId id="2147486873" r:id="rId68"/>
    <p:sldMasterId id="2147486885" r:id="rId69"/>
    <p:sldMasterId id="2147486898" r:id="rId70"/>
    <p:sldMasterId id="2147486914" r:id="rId71"/>
    <p:sldMasterId id="2147486926" r:id="rId72"/>
    <p:sldMasterId id="2147486951" r:id="rId73"/>
    <p:sldMasterId id="2147486976" r:id="rId74"/>
    <p:sldMasterId id="2147486988" r:id="rId75"/>
    <p:sldMasterId id="2147487002" r:id="rId76"/>
    <p:sldMasterId id="2147487015" r:id="rId77"/>
    <p:sldMasterId id="2147487028" r:id="rId78"/>
    <p:sldMasterId id="2147487041" r:id="rId79"/>
    <p:sldMasterId id="2147487053" r:id="rId80"/>
    <p:sldMasterId id="2147487065" r:id="rId81"/>
    <p:sldMasterId id="2147487077" r:id="rId82"/>
    <p:sldMasterId id="2147487089" r:id="rId83"/>
    <p:sldMasterId id="2147487101" r:id="rId84"/>
    <p:sldMasterId id="2147487113" r:id="rId85"/>
    <p:sldMasterId id="2147487125" r:id="rId86"/>
    <p:sldMasterId id="2147487137" r:id="rId87"/>
    <p:sldMasterId id="2147487149" r:id="rId88"/>
    <p:sldMasterId id="2147487161" r:id="rId89"/>
    <p:sldMasterId id="2147487179" r:id="rId90"/>
    <p:sldMasterId id="2147487205" r:id="rId91"/>
    <p:sldMasterId id="2147487219" r:id="rId92"/>
    <p:sldMasterId id="2147487222" r:id="rId93"/>
    <p:sldMasterId id="2147487234" r:id="rId94"/>
    <p:sldMasterId id="2147487246" r:id="rId95"/>
    <p:sldMasterId id="2147487258" r:id="rId96"/>
    <p:sldMasterId id="2147487270" r:id="rId97"/>
    <p:sldMasterId id="2147487283" r:id="rId98"/>
    <p:sldMasterId id="2147487295" r:id="rId99"/>
    <p:sldMasterId id="2147487307" r:id="rId100"/>
    <p:sldMasterId id="2147487319" r:id="rId101"/>
    <p:sldMasterId id="2147487331" r:id="rId102"/>
    <p:sldMasterId id="2147487333" r:id="rId103"/>
    <p:sldMasterId id="2147487345" r:id="rId104"/>
    <p:sldMasterId id="2147487359" r:id="rId105"/>
    <p:sldMasterId id="2147487362" r:id="rId106"/>
    <p:sldMasterId id="2147487374" r:id="rId107"/>
    <p:sldMasterId id="2147487376" r:id="rId108"/>
    <p:sldMasterId id="2147487388" r:id="rId109"/>
    <p:sldMasterId id="2147487400" r:id="rId110"/>
    <p:sldMasterId id="2147487402" r:id="rId111"/>
    <p:sldMasterId id="2147487414" r:id="rId112"/>
    <p:sldMasterId id="2147487440" r:id="rId113"/>
    <p:sldMasterId id="2147487454" r:id="rId114"/>
    <p:sldMasterId id="2147487491" r:id="rId115"/>
    <p:sldMasterId id="2147487507" r:id="rId116"/>
    <p:sldMasterId id="2147487520" r:id="rId117"/>
    <p:sldMasterId id="2147487534" r:id="rId118"/>
    <p:sldMasterId id="2147487548" r:id="rId119"/>
    <p:sldMasterId id="2147487561" r:id="rId120"/>
    <p:sldMasterId id="2147487573" r:id="rId121"/>
    <p:sldMasterId id="2147487585" r:id="rId122"/>
    <p:sldMasterId id="2147487597" r:id="rId123"/>
    <p:sldMasterId id="2147487649" r:id="rId124"/>
    <p:sldMasterId id="2147487663" r:id="rId125"/>
    <p:sldMasterId id="2147487667" r:id="rId126"/>
    <p:sldMasterId id="2147487680" r:id="rId127"/>
    <p:sldMasterId id="2147487692" r:id="rId128"/>
    <p:sldMasterId id="2147487705" r:id="rId129"/>
    <p:sldMasterId id="2147487707" r:id="rId130"/>
    <p:sldMasterId id="2147487721" r:id="rId131"/>
    <p:sldMasterId id="2147487735" r:id="rId132"/>
    <p:sldMasterId id="2147487749" r:id="rId133"/>
    <p:sldMasterId id="2147487761" r:id="rId134"/>
    <p:sldMasterId id="2147487773" r:id="rId135"/>
    <p:sldMasterId id="2147487785" r:id="rId136"/>
    <p:sldMasterId id="2147487797" r:id="rId137"/>
    <p:sldMasterId id="2147487799" r:id="rId138"/>
    <p:sldMasterId id="2147487812" r:id="rId139"/>
  </p:sldMasterIdLst>
  <p:notesMasterIdLst>
    <p:notesMasterId r:id="rId634"/>
  </p:notesMasterIdLst>
  <p:sldIdLst>
    <p:sldId id="407" r:id="rId140"/>
    <p:sldId id="580" r:id="rId141"/>
    <p:sldId id="873" r:id="rId142"/>
    <p:sldId id="581" r:id="rId143"/>
    <p:sldId id="582" r:id="rId144"/>
    <p:sldId id="583" r:id="rId145"/>
    <p:sldId id="874" r:id="rId146"/>
    <p:sldId id="875" r:id="rId147"/>
    <p:sldId id="876" r:id="rId148"/>
    <p:sldId id="887" r:id="rId149"/>
    <p:sldId id="878" r:id="rId150"/>
    <p:sldId id="999" r:id="rId151"/>
    <p:sldId id="880" r:id="rId152"/>
    <p:sldId id="882" r:id="rId153"/>
    <p:sldId id="883" r:id="rId154"/>
    <p:sldId id="884" r:id="rId155"/>
    <p:sldId id="982" r:id="rId156"/>
    <p:sldId id="983" r:id="rId157"/>
    <p:sldId id="984" r:id="rId158"/>
    <p:sldId id="985" r:id="rId159"/>
    <p:sldId id="311" r:id="rId160"/>
    <p:sldId id="312" r:id="rId161"/>
    <p:sldId id="413" r:id="rId162"/>
    <p:sldId id="586" r:id="rId163"/>
    <p:sldId id="587" r:id="rId164"/>
    <p:sldId id="588" r:id="rId165"/>
    <p:sldId id="589" r:id="rId166"/>
    <p:sldId id="590" r:id="rId167"/>
    <p:sldId id="512" r:id="rId168"/>
    <p:sldId id="998" r:id="rId169"/>
    <p:sldId id="1001" r:id="rId170"/>
    <p:sldId id="890" r:id="rId171"/>
    <p:sldId id="1002" r:id="rId172"/>
    <p:sldId id="1977" r:id="rId173"/>
    <p:sldId id="898" r:id="rId174"/>
    <p:sldId id="899" r:id="rId175"/>
    <p:sldId id="270" r:id="rId176"/>
    <p:sldId id="273" r:id="rId177"/>
    <p:sldId id="897" r:id="rId178"/>
    <p:sldId id="513" r:id="rId179"/>
    <p:sldId id="315" r:id="rId180"/>
    <p:sldId id="316" r:id="rId181"/>
    <p:sldId id="318" r:id="rId182"/>
    <p:sldId id="438" r:id="rId183"/>
    <p:sldId id="321" r:id="rId184"/>
    <p:sldId id="591" r:id="rId185"/>
    <p:sldId id="592" r:id="rId186"/>
    <p:sldId id="900" r:id="rId187"/>
    <p:sldId id="901" r:id="rId188"/>
    <p:sldId id="902" r:id="rId189"/>
    <p:sldId id="903" r:id="rId190"/>
    <p:sldId id="393" r:id="rId191"/>
    <p:sldId id="264" r:id="rId192"/>
    <p:sldId id="411" r:id="rId193"/>
    <p:sldId id="265" r:id="rId194"/>
    <p:sldId id="266" r:id="rId195"/>
    <p:sldId id="402" r:id="rId196"/>
    <p:sldId id="403" r:id="rId197"/>
    <p:sldId id="404" r:id="rId198"/>
    <p:sldId id="259" r:id="rId199"/>
    <p:sldId id="2007" r:id="rId200"/>
    <p:sldId id="2008" r:id="rId201"/>
    <p:sldId id="257" r:id="rId202"/>
    <p:sldId id="436" r:id="rId203"/>
    <p:sldId id="437" r:id="rId204"/>
    <p:sldId id="904" r:id="rId205"/>
    <p:sldId id="905" r:id="rId206"/>
    <p:sldId id="2009" r:id="rId207"/>
    <p:sldId id="907" r:id="rId208"/>
    <p:sldId id="908" r:id="rId209"/>
    <p:sldId id="594" r:id="rId210"/>
    <p:sldId id="415" r:id="rId211"/>
    <p:sldId id="324" r:id="rId212"/>
    <p:sldId id="420" r:id="rId213"/>
    <p:sldId id="515" r:id="rId214"/>
    <p:sldId id="325" r:id="rId215"/>
    <p:sldId id="516" r:id="rId216"/>
    <p:sldId id="517" r:id="rId217"/>
    <p:sldId id="518" r:id="rId218"/>
    <p:sldId id="519" r:id="rId219"/>
    <p:sldId id="595" r:id="rId220"/>
    <p:sldId id="520" r:id="rId221"/>
    <p:sldId id="329" r:id="rId222"/>
    <p:sldId id="521" r:id="rId223"/>
    <p:sldId id="330" r:id="rId224"/>
    <p:sldId id="331" r:id="rId225"/>
    <p:sldId id="332" r:id="rId226"/>
    <p:sldId id="596" r:id="rId227"/>
    <p:sldId id="597" r:id="rId228"/>
    <p:sldId id="598" r:id="rId229"/>
    <p:sldId id="599" r:id="rId230"/>
    <p:sldId id="336" r:id="rId231"/>
    <p:sldId id="600" r:id="rId232"/>
    <p:sldId id="601" r:id="rId233"/>
    <p:sldId id="602" r:id="rId234"/>
    <p:sldId id="337" r:id="rId235"/>
    <p:sldId id="603" r:id="rId236"/>
    <p:sldId id="604" r:id="rId237"/>
    <p:sldId id="439" r:id="rId238"/>
    <p:sldId id="605" r:id="rId239"/>
    <p:sldId id="606" r:id="rId240"/>
    <p:sldId id="607" r:id="rId241"/>
    <p:sldId id="608" r:id="rId242"/>
    <p:sldId id="440" r:id="rId243"/>
    <p:sldId id="609" r:id="rId244"/>
    <p:sldId id="610" r:id="rId245"/>
    <p:sldId id="611" r:id="rId246"/>
    <p:sldId id="612" r:id="rId247"/>
    <p:sldId id="613" r:id="rId248"/>
    <p:sldId id="340" r:id="rId249"/>
    <p:sldId id="614" r:id="rId250"/>
    <p:sldId id="909" r:id="rId251"/>
    <p:sldId id="441" r:id="rId252"/>
    <p:sldId id="442" r:id="rId253"/>
    <p:sldId id="443" r:id="rId254"/>
    <p:sldId id="615" r:id="rId255"/>
    <p:sldId id="535" r:id="rId256"/>
    <p:sldId id="444" r:id="rId257"/>
    <p:sldId id="445" r:id="rId258"/>
    <p:sldId id="541" r:id="rId259"/>
    <p:sldId id="542" r:id="rId260"/>
    <p:sldId id="435" r:id="rId261"/>
    <p:sldId id="543" r:id="rId262"/>
    <p:sldId id="616" r:id="rId263"/>
    <p:sldId id="354" r:id="rId264"/>
    <p:sldId id="537" r:id="rId265"/>
    <p:sldId id="544" r:id="rId266"/>
    <p:sldId id="861" r:id="rId267"/>
    <p:sldId id="862" r:id="rId268"/>
    <p:sldId id="863" r:id="rId269"/>
    <p:sldId id="864" r:id="rId270"/>
    <p:sldId id="617" r:id="rId271"/>
    <p:sldId id="618" r:id="rId272"/>
    <p:sldId id="619" r:id="rId273"/>
    <p:sldId id="620" r:id="rId274"/>
    <p:sldId id="621" r:id="rId275"/>
    <p:sldId id="2004" r:id="rId276"/>
    <p:sldId id="2005" r:id="rId277"/>
    <p:sldId id="624" r:id="rId278"/>
    <p:sldId id="2006" r:id="rId279"/>
    <p:sldId id="626" r:id="rId280"/>
    <p:sldId id="326" r:id="rId281"/>
    <p:sldId id="328" r:id="rId282"/>
    <p:sldId id="276" r:id="rId283"/>
    <p:sldId id="278" r:id="rId284"/>
    <p:sldId id="865" r:id="rId285"/>
    <p:sldId id="866" r:id="rId286"/>
    <p:sldId id="629" r:id="rId287"/>
    <p:sldId id="837" r:id="rId288"/>
    <p:sldId id="843" r:id="rId289"/>
    <p:sldId id="844" r:id="rId290"/>
    <p:sldId id="845" r:id="rId291"/>
    <p:sldId id="846" r:id="rId292"/>
    <p:sldId id="847" r:id="rId293"/>
    <p:sldId id="848" r:id="rId294"/>
    <p:sldId id="849" r:id="rId295"/>
    <p:sldId id="277" r:id="rId296"/>
    <p:sldId id="279" r:id="rId297"/>
    <p:sldId id="448" r:id="rId298"/>
    <p:sldId id="429" r:id="rId299"/>
    <p:sldId id="868" r:id="rId300"/>
    <p:sldId id="919" r:id="rId301"/>
    <p:sldId id="641" r:id="rId302"/>
    <p:sldId id="642" r:id="rId303"/>
    <p:sldId id="643" r:id="rId304"/>
    <p:sldId id="385" r:id="rId305"/>
    <p:sldId id="869" r:id="rId306"/>
    <p:sldId id="644" r:id="rId307"/>
    <p:sldId id="646" r:id="rId308"/>
    <p:sldId id="647" r:id="rId309"/>
    <p:sldId id="648" r:id="rId310"/>
    <p:sldId id="454" r:id="rId311"/>
    <p:sldId id="455" r:id="rId312"/>
    <p:sldId id="456" r:id="rId313"/>
    <p:sldId id="457" r:id="rId314"/>
    <p:sldId id="458" r:id="rId315"/>
    <p:sldId id="459" r:id="rId316"/>
    <p:sldId id="649" r:id="rId317"/>
    <p:sldId id="460" r:id="rId318"/>
    <p:sldId id="650" r:id="rId319"/>
    <p:sldId id="651" r:id="rId320"/>
    <p:sldId id="462" r:id="rId321"/>
    <p:sldId id="652" r:id="rId322"/>
    <p:sldId id="653" r:id="rId323"/>
    <p:sldId id="654" r:id="rId324"/>
    <p:sldId id="921" r:id="rId325"/>
    <p:sldId id="922" r:id="rId326"/>
    <p:sldId id="546" r:id="rId327"/>
    <p:sldId id="910" r:id="rId328"/>
    <p:sldId id="911" r:id="rId329"/>
    <p:sldId id="912" r:id="rId330"/>
    <p:sldId id="913" r:id="rId331"/>
    <p:sldId id="914" r:id="rId332"/>
    <p:sldId id="915" r:id="rId333"/>
    <p:sldId id="986" r:id="rId334"/>
    <p:sldId id="916" r:id="rId335"/>
    <p:sldId id="917" r:id="rId336"/>
    <p:sldId id="987" r:id="rId337"/>
    <p:sldId id="920" r:id="rId338"/>
    <p:sldId id="1980" r:id="rId339"/>
    <p:sldId id="1978" r:id="rId340"/>
    <p:sldId id="1979" r:id="rId341"/>
    <p:sldId id="926" r:id="rId342"/>
    <p:sldId id="927" r:id="rId343"/>
    <p:sldId id="928" r:id="rId344"/>
    <p:sldId id="929" r:id="rId345"/>
    <p:sldId id="655" r:id="rId346"/>
    <p:sldId id="656" r:id="rId347"/>
    <p:sldId id="464" r:id="rId348"/>
    <p:sldId id="465" r:id="rId349"/>
    <p:sldId id="466" r:id="rId350"/>
    <p:sldId id="467" r:id="rId351"/>
    <p:sldId id="468" r:id="rId352"/>
    <p:sldId id="469" r:id="rId353"/>
    <p:sldId id="470" r:id="rId354"/>
    <p:sldId id="657" r:id="rId355"/>
    <p:sldId id="930" r:id="rId356"/>
    <p:sldId id="1019" r:id="rId357"/>
    <p:sldId id="931" r:id="rId358"/>
    <p:sldId id="997" r:id="rId359"/>
    <p:sldId id="933" r:id="rId360"/>
    <p:sldId id="934" r:id="rId361"/>
    <p:sldId id="935" r:id="rId362"/>
    <p:sldId id="936" r:id="rId363"/>
    <p:sldId id="937" r:id="rId364"/>
    <p:sldId id="938" r:id="rId365"/>
    <p:sldId id="939" r:id="rId366"/>
    <p:sldId id="940" r:id="rId367"/>
    <p:sldId id="941" r:id="rId368"/>
    <p:sldId id="942" r:id="rId369"/>
    <p:sldId id="943" r:id="rId370"/>
    <p:sldId id="944" r:id="rId371"/>
    <p:sldId id="945" r:id="rId372"/>
    <p:sldId id="946" r:id="rId373"/>
    <p:sldId id="947" r:id="rId374"/>
    <p:sldId id="471" r:id="rId375"/>
    <p:sldId id="850" r:id="rId376"/>
    <p:sldId id="851" r:id="rId377"/>
    <p:sldId id="852" r:id="rId378"/>
    <p:sldId id="853" r:id="rId379"/>
    <p:sldId id="854" r:id="rId380"/>
    <p:sldId id="855" r:id="rId381"/>
    <p:sldId id="870" r:id="rId382"/>
    <p:sldId id="856" r:id="rId383"/>
    <p:sldId id="948" r:id="rId384"/>
    <p:sldId id="858" r:id="rId385"/>
    <p:sldId id="857" r:id="rId386"/>
    <p:sldId id="859" r:id="rId387"/>
    <p:sldId id="658" r:id="rId388"/>
    <p:sldId id="659" r:id="rId389"/>
    <p:sldId id="563" r:id="rId390"/>
    <p:sldId id="871" r:id="rId391"/>
    <p:sldId id="477" r:id="rId392"/>
    <p:sldId id="478" r:id="rId393"/>
    <p:sldId id="479" r:id="rId394"/>
    <p:sldId id="860" r:id="rId395"/>
    <p:sldId id="675" r:id="rId396"/>
    <p:sldId id="676" r:id="rId397"/>
    <p:sldId id="677" r:id="rId398"/>
    <p:sldId id="678" r:id="rId399"/>
    <p:sldId id="679" r:id="rId400"/>
    <p:sldId id="680" r:id="rId401"/>
    <p:sldId id="668" r:id="rId402"/>
    <p:sldId id="1022" r:id="rId403"/>
    <p:sldId id="669" r:id="rId404"/>
    <p:sldId id="670" r:id="rId405"/>
    <p:sldId id="560" r:id="rId406"/>
    <p:sldId id="522" r:id="rId407"/>
    <p:sldId id="523" r:id="rId408"/>
    <p:sldId id="524" r:id="rId409"/>
    <p:sldId id="674" r:id="rId410"/>
    <p:sldId id="994" r:id="rId411"/>
    <p:sldId id="682" r:id="rId412"/>
    <p:sldId id="683" r:id="rId413"/>
    <p:sldId id="684" r:id="rId414"/>
    <p:sldId id="685" r:id="rId415"/>
    <p:sldId id="686" r:id="rId416"/>
    <p:sldId id="687" r:id="rId417"/>
    <p:sldId id="690" r:id="rId418"/>
    <p:sldId id="688" r:id="rId419"/>
    <p:sldId id="689" r:id="rId420"/>
    <p:sldId id="1989" r:id="rId421"/>
    <p:sldId id="692" r:id="rId422"/>
    <p:sldId id="693" r:id="rId423"/>
    <p:sldId id="1990" r:id="rId424"/>
    <p:sldId id="695" r:id="rId425"/>
    <p:sldId id="696" r:id="rId426"/>
    <p:sldId id="697" r:id="rId427"/>
    <p:sldId id="698" r:id="rId428"/>
    <p:sldId id="1991" r:id="rId429"/>
    <p:sldId id="1992" r:id="rId430"/>
    <p:sldId id="1030" r:id="rId431"/>
    <p:sldId id="702" r:id="rId432"/>
    <p:sldId id="703" r:id="rId433"/>
    <p:sldId id="484" r:id="rId434"/>
    <p:sldId id="485" r:id="rId435"/>
    <p:sldId id="704" r:id="rId436"/>
    <p:sldId id="705" r:id="rId437"/>
    <p:sldId id="525" r:id="rId438"/>
    <p:sldId id="1993" r:id="rId439"/>
    <p:sldId id="706" r:id="rId440"/>
    <p:sldId id="707" r:id="rId441"/>
    <p:sldId id="708" r:id="rId442"/>
    <p:sldId id="709" r:id="rId443"/>
    <p:sldId id="710" r:id="rId444"/>
    <p:sldId id="711" r:id="rId445"/>
    <p:sldId id="712" r:id="rId446"/>
    <p:sldId id="713" r:id="rId447"/>
    <p:sldId id="714" r:id="rId448"/>
    <p:sldId id="715" r:id="rId449"/>
    <p:sldId id="1029" r:id="rId450"/>
    <p:sldId id="716" r:id="rId451"/>
    <p:sldId id="717" r:id="rId452"/>
    <p:sldId id="721" r:id="rId453"/>
    <p:sldId id="718" r:id="rId454"/>
    <p:sldId id="719" r:id="rId455"/>
    <p:sldId id="720" r:id="rId456"/>
    <p:sldId id="722" r:id="rId457"/>
    <p:sldId id="723" r:id="rId458"/>
    <p:sldId id="995" r:id="rId459"/>
    <p:sldId id="989" r:id="rId460"/>
    <p:sldId id="990" r:id="rId461"/>
    <p:sldId id="991" r:id="rId462"/>
    <p:sldId id="949" r:id="rId463"/>
    <p:sldId id="725" r:id="rId464"/>
    <p:sldId id="480" r:id="rId465"/>
    <p:sldId id="481" r:id="rId466"/>
    <p:sldId id="482" r:id="rId467"/>
    <p:sldId id="726" r:id="rId468"/>
    <p:sldId id="727" r:id="rId469"/>
    <p:sldId id="728" r:id="rId470"/>
    <p:sldId id="729" r:id="rId471"/>
    <p:sldId id="730" r:id="rId472"/>
    <p:sldId id="731" r:id="rId473"/>
    <p:sldId id="732" r:id="rId474"/>
    <p:sldId id="733" r:id="rId475"/>
    <p:sldId id="734" r:id="rId476"/>
    <p:sldId id="735" r:id="rId477"/>
    <p:sldId id="736" r:id="rId478"/>
    <p:sldId id="737" r:id="rId479"/>
    <p:sldId id="738" r:id="rId480"/>
    <p:sldId id="739" r:id="rId481"/>
    <p:sldId id="449" r:id="rId482"/>
    <p:sldId id="741" r:id="rId483"/>
    <p:sldId id="742" r:id="rId484"/>
    <p:sldId id="743" r:id="rId485"/>
    <p:sldId id="1000" r:id="rId486"/>
    <p:sldId id="745" r:id="rId487"/>
    <p:sldId id="746" r:id="rId488"/>
    <p:sldId id="747" r:id="rId489"/>
    <p:sldId id="748" r:id="rId490"/>
    <p:sldId id="749" r:id="rId491"/>
    <p:sldId id="750" r:id="rId492"/>
    <p:sldId id="751" r:id="rId493"/>
    <p:sldId id="752" r:id="rId494"/>
    <p:sldId id="753" r:id="rId495"/>
    <p:sldId id="754" r:id="rId496"/>
    <p:sldId id="755" r:id="rId497"/>
    <p:sldId id="1997" r:id="rId498"/>
    <p:sldId id="2000" r:id="rId499"/>
    <p:sldId id="758" r:id="rId500"/>
    <p:sldId id="759" r:id="rId501"/>
    <p:sldId id="760" r:id="rId502"/>
    <p:sldId id="761" r:id="rId503"/>
    <p:sldId id="762" r:id="rId504"/>
    <p:sldId id="996" r:id="rId505"/>
    <p:sldId id="840" r:id="rId506"/>
    <p:sldId id="841" r:id="rId507"/>
    <p:sldId id="842" r:id="rId508"/>
    <p:sldId id="767" r:id="rId509"/>
    <p:sldId id="839" r:id="rId510"/>
    <p:sldId id="769" r:id="rId511"/>
    <p:sldId id="770" r:id="rId512"/>
    <p:sldId id="771" r:id="rId513"/>
    <p:sldId id="772" r:id="rId514"/>
    <p:sldId id="773" r:id="rId515"/>
    <p:sldId id="774" r:id="rId516"/>
    <p:sldId id="775" r:id="rId517"/>
    <p:sldId id="776" r:id="rId518"/>
    <p:sldId id="838" r:id="rId519"/>
    <p:sldId id="778" r:id="rId520"/>
    <p:sldId id="779" r:id="rId521"/>
    <p:sldId id="780" r:id="rId522"/>
    <p:sldId id="781" r:id="rId523"/>
    <p:sldId id="782" r:id="rId524"/>
    <p:sldId id="993" r:id="rId525"/>
    <p:sldId id="784" r:id="rId526"/>
    <p:sldId id="785" r:id="rId527"/>
    <p:sldId id="786" r:id="rId528"/>
    <p:sldId id="787" r:id="rId529"/>
    <p:sldId id="788" r:id="rId530"/>
    <p:sldId id="789" r:id="rId531"/>
    <p:sldId id="790" r:id="rId532"/>
    <p:sldId id="791" r:id="rId533"/>
    <p:sldId id="792" r:id="rId534"/>
    <p:sldId id="793" r:id="rId535"/>
    <p:sldId id="794" r:id="rId536"/>
    <p:sldId id="795" r:id="rId537"/>
    <p:sldId id="796" r:id="rId538"/>
    <p:sldId id="797" r:id="rId539"/>
    <p:sldId id="798" r:id="rId540"/>
    <p:sldId id="799" r:id="rId541"/>
    <p:sldId id="979" r:id="rId542"/>
    <p:sldId id="1996" r:id="rId543"/>
    <p:sldId id="802" r:id="rId544"/>
    <p:sldId id="1995" r:id="rId545"/>
    <p:sldId id="804" r:id="rId546"/>
    <p:sldId id="1994" r:id="rId547"/>
    <p:sldId id="806" r:id="rId548"/>
    <p:sldId id="807" r:id="rId549"/>
    <p:sldId id="808" r:id="rId550"/>
    <p:sldId id="558" r:id="rId551"/>
    <p:sldId id="809" r:id="rId552"/>
    <p:sldId id="483" r:id="rId553"/>
    <p:sldId id="496" r:id="rId554"/>
    <p:sldId id="810" r:id="rId555"/>
    <p:sldId id="811" r:id="rId556"/>
    <p:sldId id="812" r:id="rId557"/>
    <p:sldId id="499" r:id="rId558"/>
    <p:sldId id="500" r:id="rId559"/>
    <p:sldId id="501" r:id="rId560"/>
    <p:sldId id="502" r:id="rId561"/>
    <p:sldId id="503" r:id="rId562"/>
    <p:sldId id="814" r:id="rId563"/>
    <p:sldId id="1025" r:id="rId564"/>
    <p:sldId id="1026" r:id="rId565"/>
    <p:sldId id="1027" r:id="rId566"/>
    <p:sldId id="815" r:id="rId567"/>
    <p:sldId id="1024" r:id="rId568"/>
    <p:sldId id="813" r:id="rId569"/>
    <p:sldId id="816" r:id="rId570"/>
    <p:sldId id="1028" r:id="rId571"/>
    <p:sldId id="2001" r:id="rId572"/>
    <p:sldId id="1023" r:id="rId573"/>
    <p:sldId id="817" r:id="rId574"/>
    <p:sldId id="487" r:id="rId575"/>
    <p:sldId id="818" r:id="rId576"/>
    <p:sldId id="819" r:id="rId577"/>
    <p:sldId id="820" r:id="rId578"/>
    <p:sldId id="950" r:id="rId579"/>
    <p:sldId id="958" r:id="rId580"/>
    <p:sldId id="1981" r:id="rId581"/>
    <p:sldId id="1982" r:id="rId582"/>
    <p:sldId id="1983" r:id="rId583"/>
    <p:sldId id="1987" r:id="rId584"/>
    <p:sldId id="970" r:id="rId585"/>
    <p:sldId id="2002" r:id="rId586"/>
    <p:sldId id="1985" r:id="rId587"/>
    <p:sldId id="1988" r:id="rId588"/>
    <p:sldId id="1976" r:id="rId589"/>
    <p:sldId id="1999" r:id="rId590"/>
    <p:sldId id="1998" r:id="rId591"/>
    <p:sldId id="952" r:id="rId592"/>
    <p:sldId id="953" r:id="rId593"/>
    <p:sldId id="954" r:id="rId594"/>
    <p:sldId id="955" r:id="rId595"/>
    <p:sldId id="956" r:id="rId596"/>
    <p:sldId id="957" r:id="rId597"/>
    <p:sldId id="960" r:id="rId598"/>
    <p:sldId id="961" r:id="rId599"/>
    <p:sldId id="951" r:id="rId600"/>
    <p:sldId id="978" r:id="rId601"/>
    <p:sldId id="494" r:id="rId602"/>
    <p:sldId id="963" r:id="rId603"/>
    <p:sldId id="964" r:id="rId604"/>
    <p:sldId id="965" r:id="rId605"/>
    <p:sldId id="971" r:id="rId606"/>
    <p:sldId id="972" r:id="rId607"/>
    <p:sldId id="2003" r:id="rId608"/>
    <p:sldId id="1986" r:id="rId609"/>
    <p:sldId id="977" r:id="rId610"/>
    <p:sldId id="821" r:id="rId611"/>
    <p:sldId id="822" r:id="rId612"/>
    <p:sldId id="823" r:id="rId613"/>
    <p:sldId id="824" r:id="rId614"/>
    <p:sldId id="825" r:id="rId615"/>
    <p:sldId id="872" r:id="rId616"/>
    <p:sldId id="826" r:id="rId617"/>
    <p:sldId id="828" r:id="rId618"/>
    <p:sldId id="829" r:id="rId619"/>
    <p:sldId id="830" r:id="rId620"/>
    <p:sldId id="831" r:id="rId621"/>
    <p:sldId id="528" r:id="rId622"/>
    <p:sldId id="529" r:id="rId623"/>
    <p:sldId id="530" r:id="rId624"/>
    <p:sldId id="531" r:id="rId625"/>
    <p:sldId id="549" r:id="rId626"/>
    <p:sldId id="550" r:id="rId627"/>
    <p:sldId id="551" r:id="rId628"/>
    <p:sldId id="833" r:id="rId629"/>
    <p:sldId id="980" r:id="rId630"/>
    <p:sldId id="564" r:id="rId631"/>
    <p:sldId id="561" r:id="rId632"/>
    <p:sldId id="832" r:id="rId633"/>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Times New Roman" charset="0"/>
        <a:ea typeface="MS PGothic" charset="0"/>
        <a:cs typeface="MS PGothic" charset="0"/>
      </a:defRPr>
    </a:lvl1pPr>
    <a:lvl2pPr marL="457200" algn="l" rtl="0" eaLnBrk="0" fontAlgn="base" hangingPunct="0">
      <a:spcBef>
        <a:spcPct val="0"/>
      </a:spcBef>
      <a:spcAft>
        <a:spcPct val="0"/>
      </a:spcAft>
      <a:defRPr sz="2400" kern="1200">
        <a:solidFill>
          <a:schemeClr val="tx1"/>
        </a:solidFill>
        <a:latin typeface="Times New Roman" charset="0"/>
        <a:ea typeface="MS PGothic" charset="0"/>
        <a:cs typeface="MS PGothic" charset="0"/>
      </a:defRPr>
    </a:lvl2pPr>
    <a:lvl3pPr marL="914400" algn="l" rtl="0" eaLnBrk="0" fontAlgn="base" hangingPunct="0">
      <a:spcBef>
        <a:spcPct val="0"/>
      </a:spcBef>
      <a:spcAft>
        <a:spcPct val="0"/>
      </a:spcAft>
      <a:defRPr sz="2400" kern="1200">
        <a:solidFill>
          <a:schemeClr val="tx1"/>
        </a:solidFill>
        <a:latin typeface="Times New Roman" charset="0"/>
        <a:ea typeface="MS PGothic" charset="0"/>
        <a:cs typeface="MS PGothic" charset="0"/>
      </a:defRPr>
    </a:lvl3pPr>
    <a:lvl4pPr marL="1371600" algn="l" rtl="0" eaLnBrk="0" fontAlgn="base" hangingPunct="0">
      <a:spcBef>
        <a:spcPct val="0"/>
      </a:spcBef>
      <a:spcAft>
        <a:spcPct val="0"/>
      </a:spcAft>
      <a:defRPr sz="2400" kern="1200">
        <a:solidFill>
          <a:schemeClr val="tx1"/>
        </a:solidFill>
        <a:latin typeface="Times New Roman" charset="0"/>
        <a:ea typeface="MS PGothic" charset="0"/>
        <a:cs typeface="MS PGothic" charset="0"/>
      </a:defRPr>
    </a:lvl4pPr>
    <a:lvl5pPr marL="1828800" algn="l" rtl="0" eaLnBrk="0" fontAlgn="base" hangingPunct="0">
      <a:spcBef>
        <a:spcPct val="0"/>
      </a:spcBef>
      <a:spcAft>
        <a:spcPct val="0"/>
      </a:spcAft>
      <a:defRPr sz="2400" kern="1200">
        <a:solidFill>
          <a:schemeClr val="tx1"/>
        </a:solidFill>
        <a:latin typeface="Times New Roman" charset="0"/>
        <a:ea typeface="MS PGothic" charset="0"/>
        <a:cs typeface="MS PGothic" charset="0"/>
      </a:defRPr>
    </a:lvl5pPr>
    <a:lvl6pPr marL="2286000" algn="l" defTabSz="457200" rtl="0" eaLnBrk="1" latinLnBrk="0" hangingPunct="1">
      <a:defRPr sz="2400" kern="1200">
        <a:solidFill>
          <a:schemeClr val="tx1"/>
        </a:solidFill>
        <a:latin typeface="Times New Roman" charset="0"/>
        <a:ea typeface="MS PGothic" charset="0"/>
        <a:cs typeface="MS PGothic" charset="0"/>
      </a:defRPr>
    </a:lvl6pPr>
    <a:lvl7pPr marL="2743200" algn="l" defTabSz="457200" rtl="0" eaLnBrk="1" latinLnBrk="0" hangingPunct="1">
      <a:defRPr sz="2400" kern="1200">
        <a:solidFill>
          <a:schemeClr val="tx1"/>
        </a:solidFill>
        <a:latin typeface="Times New Roman" charset="0"/>
        <a:ea typeface="MS PGothic" charset="0"/>
        <a:cs typeface="MS PGothic" charset="0"/>
      </a:defRPr>
    </a:lvl7pPr>
    <a:lvl8pPr marL="3200400" algn="l" defTabSz="457200" rtl="0" eaLnBrk="1" latinLnBrk="0" hangingPunct="1">
      <a:defRPr sz="2400" kern="1200">
        <a:solidFill>
          <a:schemeClr val="tx1"/>
        </a:solidFill>
        <a:latin typeface="Times New Roman" charset="0"/>
        <a:ea typeface="MS PGothic" charset="0"/>
        <a:cs typeface="MS PGothic" charset="0"/>
      </a:defRPr>
    </a:lvl8pPr>
    <a:lvl9pPr marL="3657600" algn="l" defTabSz="457200" rtl="0" eaLnBrk="1" latinLnBrk="0" hangingPunct="1">
      <a:defRPr sz="2400" kern="1200">
        <a:solidFill>
          <a:schemeClr val="tx1"/>
        </a:solidFill>
        <a:latin typeface="Times New Roman" charset="0"/>
        <a:ea typeface="MS PGothic" charset="0"/>
        <a:cs typeface="MS PGothic" charset="0"/>
      </a:defRPr>
    </a:lvl9pPr>
  </p:defaultTextStyle>
  <p:extLst>
    <p:ext uri="{521415D9-36F7-43E2-AB2F-B90AF26B5E84}">
      <p14:sectionLst xmlns:p14="http://schemas.microsoft.com/office/powerpoint/2010/main">
        <p14:section name="Overview" id="{AB42E7A3-06B6-4977-8A29-F23B70DB64FB}">
          <p14:sldIdLst>
            <p14:sldId id="407"/>
            <p14:sldId id="580"/>
            <p14:sldId id="873"/>
            <p14:sldId id="581"/>
            <p14:sldId id="582"/>
            <p14:sldId id="583"/>
            <p14:sldId id="874"/>
            <p14:sldId id="875"/>
            <p14:sldId id="876"/>
            <p14:sldId id="887"/>
            <p14:sldId id="878"/>
            <p14:sldId id="999"/>
            <p14:sldId id="880"/>
            <p14:sldId id="882"/>
            <p14:sldId id="883"/>
            <p14:sldId id="884"/>
            <p14:sldId id="982"/>
            <p14:sldId id="983"/>
            <p14:sldId id="984"/>
            <p14:sldId id="985"/>
          </p14:sldIdLst>
        </p14:section>
        <p14:section name="Introduction" id="{CDE88100-B5FB-514E-B4FC-E9243EB8725F}">
          <p14:sldIdLst>
            <p14:sldId id="311"/>
            <p14:sldId id="312"/>
            <p14:sldId id="413"/>
            <p14:sldId id="586"/>
            <p14:sldId id="587"/>
            <p14:sldId id="588"/>
            <p14:sldId id="589"/>
            <p14:sldId id="590"/>
            <p14:sldId id="512"/>
          </p14:sldIdLst>
        </p14:section>
        <p14:section name="Sermon" id="{DBFB7A65-5868-47A3-A677-DF3596574BFA}">
          <p14:sldIdLst>
            <p14:sldId id="998"/>
            <p14:sldId id="1001"/>
            <p14:sldId id="890"/>
            <p14:sldId id="1002"/>
            <p14:sldId id="1977"/>
            <p14:sldId id="898"/>
            <p14:sldId id="899"/>
            <p14:sldId id="270"/>
            <p14:sldId id="273"/>
            <p14:sldId id="897"/>
            <p14:sldId id="513"/>
            <p14:sldId id="315"/>
            <p14:sldId id="316"/>
            <p14:sldId id="318"/>
            <p14:sldId id="438"/>
            <p14:sldId id="321"/>
            <p14:sldId id="591"/>
            <p14:sldId id="592"/>
            <p14:sldId id="900"/>
            <p14:sldId id="901"/>
            <p14:sldId id="902"/>
            <p14:sldId id="903"/>
            <p14:sldId id="393"/>
            <p14:sldId id="264"/>
            <p14:sldId id="411"/>
            <p14:sldId id="265"/>
            <p14:sldId id="266"/>
            <p14:sldId id="402"/>
            <p14:sldId id="403"/>
            <p14:sldId id="404"/>
            <p14:sldId id="259"/>
            <p14:sldId id="2007"/>
            <p14:sldId id="2008"/>
            <p14:sldId id="257"/>
            <p14:sldId id="436"/>
            <p14:sldId id="437"/>
            <p14:sldId id="904"/>
            <p14:sldId id="905"/>
            <p14:sldId id="2009"/>
            <p14:sldId id="907"/>
            <p14:sldId id="908"/>
          </p14:sldIdLst>
        </p14:section>
        <p14:section name="Chapters" id="{C48A0405-A510-409D-B7DD-627F4F3A8D5D}">
          <p14:sldIdLst>
            <p14:sldId id="594"/>
            <p14:sldId id="415"/>
            <p14:sldId id="324"/>
            <p14:sldId id="420"/>
            <p14:sldId id="515"/>
            <p14:sldId id="325"/>
            <p14:sldId id="516"/>
            <p14:sldId id="517"/>
            <p14:sldId id="518"/>
            <p14:sldId id="519"/>
            <p14:sldId id="595"/>
            <p14:sldId id="520"/>
            <p14:sldId id="329"/>
            <p14:sldId id="521"/>
            <p14:sldId id="330"/>
            <p14:sldId id="331"/>
            <p14:sldId id="332"/>
            <p14:sldId id="596"/>
            <p14:sldId id="597"/>
            <p14:sldId id="598"/>
            <p14:sldId id="599"/>
            <p14:sldId id="336"/>
            <p14:sldId id="600"/>
            <p14:sldId id="601"/>
            <p14:sldId id="602"/>
            <p14:sldId id="337"/>
            <p14:sldId id="603"/>
            <p14:sldId id="604"/>
            <p14:sldId id="439"/>
            <p14:sldId id="605"/>
            <p14:sldId id="606"/>
            <p14:sldId id="607"/>
            <p14:sldId id="608"/>
            <p14:sldId id="440"/>
            <p14:sldId id="609"/>
            <p14:sldId id="610"/>
            <p14:sldId id="611"/>
            <p14:sldId id="612"/>
            <p14:sldId id="613"/>
            <p14:sldId id="340"/>
            <p14:sldId id="614"/>
            <p14:sldId id="909"/>
            <p14:sldId id="441"/>
            <p14:sldId id="442"/>
            <p14:sldId id="443"/>
            <p14:sldId id="615"/>
            <p14:sldId id="535"/>
            <p14:sldId id="444"/>
            <p14:sldId id="445"/>
            <p14:sldId id="541"/>
            <p14:sldId id="542"/>
            <p14:sldId id="435"/>
            <p14:sldId id="543"/>
            <p14:sldId id="616"/>
            <p14:sldId id="354"/>
            <p14:sldId id="537"/>
            <p14:sldId id="544"/>
            <p14:sldId id="861"/>
            <p14:sldId id="862"/>
            <p14:sldId id="863"/>
            <p14:sldId id="864"/>
            <p14:sldId id="617"/>
            <p14:sldId id="618"/>
            <p14:sldId id="619"/>
            <p14:sldId id="620"/>
            <p14:sldId id="621"/>
            <p14:sldId id="2004"/>
            <p14:sldId id="2005"/>
            <p14:sldId id="624"/>
            <p14:sldId id="2006"/>
            <p14:sldId id="626"/>
            <p14:sldId id="326"/>
            <p14:sldId id="328"/>
            <p14:sldId id="276"/>
            <p14:sldId id="278"/>
            <p14:sldId id="865"/>
            <p14:sldId id="866"/>
            <p14:sldId id="629"/>
            <p14:sldId id="837"/>
            <p14:sldId id="843"/>
            <p14:sldId id="844"/>
            <p14:sldId id="845"/>
            <p14:sldId id="846"/>
            <p14:sldId id="847"/>
            <p14:sldId id="848"/>
            <p14:sldId id="849"/>
            <p14:sldId id="277"/>
            <p14:sldId id="279"/>
            <p14:sldId id="448"/>
            <p14:sldId id="429"/>
            <p14:sldId id="868"/>
            <p14:sldId id="919"/>
            <p14:sldId id="641"/>
            <p14:sldId id="642"/>
            <p14:sldId id="643"/>
            <p14:sldId id="385"/>
            <p14:sldId id="869"/>
            <p14:sldId id="644"/>
            <p14:sldId id="646"/>
            <p14:sldId id="647"/>
            <p14:sldId id="648"/>
            <p14:sldId id="454"/>
            <p14:sldId id="455"/>
            <p14:sldId id="456"/>
            <p14:sldId id="457"/>
            <p14:sldId id="458"/>
            <p14:sldId id="459"/>
            <p14:sldId id="649"/>
            <p14:sldId id="460"/>
            <p14:sldId id="650"/>
            <p14:sldId id="651"/>
            <p14:sldId id="462"/>
            <p14:sldId id="652"/>
            <p14:sldId id="653"/>
            <p14:sldId id="654"/>
            <p14:sldId id="921"/>
            <p14:sldId id="922"/>
            <p14:sldId id="546"/>
            <p14:sldId id="910"/>
            <p14:sldId id="911"/>
            <p14:sldId id="912"/>
            <p14:sldId id="913"/>
            <p14:sldId id="914"/>
            <p14:sldId id="915"/>
            <p14:sldId id="986"/>
            <p14:sldId id="916"/>
            <p14:sldId id="917"/>
            <p14:sldId id="987"/>
            <p14:sldId id="920"/>
            <p14:sldId id="1980"/>
            <p14:sldId id="1978"/>
            <p14:sldId id="1979"/>
            <p14:sldId id="926"/>
            <p14:sldId id="927"/>
            <p14:sldId id="928"/>
            <p14:sldId id="929"/>
            <p14:sldId id="655"/>
            <p14:sldId id="656"/>
            <p14:sldId id="464"/>
            <p14:sldId id="465"/>
            <p14:sldId id="466"/>
            <p14:sldId id="467"/>
            <p14:sldId id="468"/>
            <p14:sldId id="469"/>
            <p14:sldId id="470"/>
            <p14:sldId id="657"/>
            <p14:sldId id="930"/>
            <p14:sldId id="1019"/>
            <p14:sldId id="931"/>
            <p14:sldId id="997"/>
            <p14:sldId id="933"/>
            <p14:sldId id="934"/>
            <p14:sldId id="935"/>
            <p14:sldId id="936"/>
            <p14:sldId id="937"/>
            <p14:sldId id="938"/>
            <p14:sldId id="939"/>
            <p14:sldId id="940"/>
            <p14:sldId id="941"/>
            <p14:sldId id="942"/>
            <p14:sldId id="943"/>
            <p14:sldId id="944"/>
            <p14:sldId id="945"/>
            <p14:sldId id="946"/>
            <p14:sldId id="947"/>
            <p14:sldId id="471"/>
            <p14:sldId id="850"/>
            <p14:sldId id="851"/>
            <p14:sldId id="852"/>
            <p14:sldId id="853"/>
            <p14:sldId id="854"/>
            <p14:sldId id="855"/>
            <p14:sldId id="870"/>
            <p14:sldId id="856"/>
            <p14:sldId id="948"/>
            <p14:sldId id="858"/>
            <p14:sldId id="857"/>
            <p14:sldId id="859"/>
            <p14:sldId id="658"/>
            <p14:sldId id="659"/>
            <p14:sldId id="563"/>
            <p14:sldId id="871"/>
            <p14:sldId id="477"/>
            <p14:sldId id="478"/>
            <p14:sldId id="479"/>
            <p14:sldId id="860"/>
            <p14:sldId id="675"/>
            <p14:sldId id="676"/>
            <p14:sldId id="677"/>
            <p14:sldId id="678"/>
            <p14:sldId id="679"/>
            <p14:sldId id="680"/>
            <p14:sldId id="668"/>
            <p14:sldId id="1022"/>
            <p14:sldId id="669"/>
            <p14:sldId id="670"/>
            <p14:sldId id="560"/>
            <p14:sldId id="522"/>
            <p14:sldId id="523"/>
            <p14:sldId id="524"/>
            <p14:sldId id="674"/>
            <p14:sldId id="994"/>
            <p14:sldId id="682"/>
            <p14:sldId id="683"/>
            <p14:sldId id="684"/>
            <p14:sldId id="685"/>
            <p14:sldId id="686"/>
            <p14:sldId id="687"/>
            <p14:sldId id="690"/>
            <p14:sldId id="688"/>
            <p14:sldId id="689"/>
            <p14:sldId id="1989"/>
            <p14:sldId id="692"/>
            <p14:sldId id="693"/>
            <p14:sldId id="1990"/>
            <p14:sldId id="695"/>
            <p14:sldId id="696"/>
            <p14:sldId id="697"/>
            <p14:sldId id="698"/>
            <p14:sldId id="1991"/>
            <p14:sldId id="1992"/>
            <p14:sldId id="1030"/>
            <p14:sldId id="702"/>
            <p14:sldId id="703"/>
            <p14:sldId id="484"/>
            <p14:sldId id="485"/>
            <p14:sldId id="704"/>
            <p14:sldId id="705"/>
            <p14:sldId id="525"/>
            <p14:sldId id="1993"/>
            <p14:sldId id="706"/>
            <p14:sldId id="707"/>
            <p14:sldId id="708"/>
            <p14:sldId id="709"/>
            <p14:sldId id="710"/>
            <p14:sldId id="711"/>
            <p14:sldId id="712"/>
            <p14:sldId id="713"/>
            <p14:sldId id="714"/>
            <p14:sldId id="715"/>
            <p14:sldId id="1029"/>
            <p14:sldId id="716"/>
            <p14:sldId id="717"/>
            <p14:sldId id="721"/>
            <p14:sldId id="718"/>
            <p14:sldId id="719"/>
            <p14:sldId id="720"/>
            <p14:sldId id="722"/>
            <p14:sldId id="723"/>
            <p14:sldId id="995"/>
            <p14:sldId id="989"/>
            <p14:sldId id="990"/>
            <p14:sldId id="991"/>
            <p14:sldId id="949"/>
            <p14:sldId id="725"/>
            <p14:sldId id="480"/>
            <p14:sldId id="481"/>
            <p14:sldId id="482"/>
            <p14:sldId id="726"/>
            <p14:sldId id="727"/>
            <p14:sldId id="728"/>
            <p14:sldId id="729"/>
            <p14:sldId id="730"/>
            <p14:sldId id="731"/>
            <p14:sldId id="732"/>
            <p14:sldId id="733"/>
            <p14:sldId id="734"/>
            <p14:sldId id="735"/>
            <p14:sldId id="736"/>
            <p14:sldId id="737"/>
            <p14:sldId id="738"/>
            <p14:sldId id="739"/>
            <p14:sldId id="449"/>
            <p14:sldId id="741"/>
            <p14:sldId id="742"/>
            <p14:sldId id="743"/>
            <p14:sldId id="1000"/>
            <p14:sldId id="745"/>
            <p14:sldId id="746"/>
            <p14:sldId id="747"/>
            <p14:sldId id="748"/>
            <p14:sldId id="749"/>
            <p14:sldId id="750"/>
            <p14:sldId id="751"/>
            <p14:sldId id="752"/>
            <p14:sldId id="753"/>
            <p14:sldId id="754"/>
            <p14:sldId id="755"/>
            <p14:sldId id="1997"/>
            <p14:sldId id="2000"/>
            <p14:sldId id="758"/>
            <p14:sldId id="759"/>
            <p14:sldId id="760"/>
            <p14:sldId id="761"/>
            <p14:sldId id="762"/>
            <p14:sldId id="996"/>
            <p14:sldId id="840"/>
            <p14:sldId id="841"/>
            <p14:sldId id="842"/>
            <p14:sldId id="767"/>
            <p14:sldId id="839"/>
            <p14:sldId id="769"/>
            <p14:sldId id="770"/>
            <p14:sldId id="771"/>
            <p14:sldId id="772"/>
            <p14:sldId id="773"/>
            <p14:sldId id="774"/>
            <p14:sldId id="775"/>
            <p14:sldId id="776"/>
            <p14:sldId id="838"/>
            <p14:sldId id="778"/>
            <p14:sldId id="779"/>
            <p14:sldId id="780"/>
            <p14:sldId id="781"/>
            <p14:sldId id="782"/>
            <p14:sldId id="993"/>
            <p14:sldId id="784"/>
            <p14:sldId id="785"/>
            <p14:sldId id="786"/>
            <p14:sldId id="787"/>
            <p14:sldId id="788"/>
            <p14:sldId id="789"/>
            <p14:sldId id="790"/>
            <p14:sldId id="791"/>
            <p14:sldId id="792"/>
            <p14:sldId id="793"/>
            <p14:sldId id="794"/>
            <p14:sldId id="795"/>
            <p14:sldId id="796"/>
            <p14:sldId id="797"/>
            <p14:sldId id="798"/>
            <p14:sldId id="799"/>
            <p14:sldId id="979"/>
            <p14:sldId id="1996"/>
            <p14:sldId id="802"/>
            <p14:sldId id="1995"/>
            <p14:sldId id="804"/>
            <p14:sldId id="1994"/>
            <p14:sldId id="806"/>
            <p14:sldId id="807"/>
            <p14:sldId id="808"/>
            <p14:sldId id="558"/>
            <p14:sldId id="809"/>
            <p14:sldId id="483"/>
            <p14:sldId id="496"/>
            <p14:sldId id="810"/>
            <p14:sldId id="811"/>
            <p14:sldId id="812"/>
            <p14:sldId id="499"/>
            <p14:sldId id="500"/>
            <p14:sldId id="501"/>
            <p14:sldId id="502"/>
            <p14:sldId id="503"/>
            <p14:sldId id="814"/>
            <p14:sldId id="1025"/>
            <p14:sldId id="1026"/>
            <p14:sldId id="1027"/>
            <p14:sldId id="815"/>
            <p14:sldId id="1024"/>
            <p14:sldId id="813"/>
            <p14:sldId id="816"/>
            <p14:sldId id="1028"/>
            <p14:sldId id="2001"/>
            <p14:sldId id="1023"/>
            <p14:sldId id="817"/>
            <p14:sldId id="487"/>
            <p14:sldId id="818"/>
            <p14:sldId id="819"/>
            <p14:sldId id="820"/>
            <p14:sldId id="950"/>
            <p14:sldId id="958"/>
          </p14:sldIdLst>
        </p14:section>
        <p14:section name="Conclusion" id="{025DC52B-1F89-3D46-AF5A-863281C2B95C}">
          <p14:sldIdLst>
            <p14:sldId id="1981"/>
            <p14:sldId id="1982"/>
            <p14:sldId id="1983"/>
            <p14:sldId id="1987"/>
            <p14:sldId id="970"/>
            <p14:sldId id="2002"/>
            <p14:sldId id="1985"/>
            <p14:sldId id="1988"/>
            <p14:sldId id="1976"/>
          </p14:sldIdLst>
        </p14:section>
        <p14:section name="Supplements" id="{6CFB61B3-2F1E-3E4A-B8A5-FDA3B2AC2E27}">
          <p14:sldIdLst>
            <p14:sldId id="1999"/>
            <p14:sldId id="1998"/>
            <p14:sldId id="952"/>
            <p14:sldId id="953"/>
            <p14:sldId id="954"/>
            <p14:sldId id="955"/>
            <p14:sldId id="956"/>
            <p14:sldId id="957"/>
            <p14:sldId id="960"/>
            <p14:sldId id="961"/>
            <p14:sldId id="951"/>
            <p14:sldId id="978"/>
            <p14:sldId id="494"/>
            <p14:sldId id="963"/>
            <p14:sldId id="964"/>
            <p14:sldId id="965"/>
            <p14:sldId id="971"/>
            <p14:sldId id="972"/>
            <p14:sldId id="2003"/>
            <p14:sldId id="1986"/>
            <p14:sldId id="977"/>
            <p14:sldId id="821"/>
            <p14:sldId id="822"/>
            <p14:sldId id="823"/>
            <p14:sldId id="824"/>
            <p14:sldId id="825"/>
            <p14:sldId id="872"/>
            <p14:sldId id="826"/>
            <p14:sldId id="828"/>
            <p14:sldId id="829"/>
            <p14:sldId id="830"/>
            <p14:sldId id="831"/>
            <p14:sldId id="528"/>
            <p14:sldId id="529"/>
            <p14:sldId id="530"/>
            <p14:sldId id="531"/>
            <p14:sldId id="549"/>
            <p14:sldId id="550"/>
            <p14:sldId id="551"/>
            <p14:sldId id="833"/>
            <p14:sldId id="980"/>
            <p14:sldId id="564"/>
            <p14:sldId id="561"/>
            <p14:sldId id="832"/>
          </p14:sldIdLst>
        </p14:section>
      </p14:sectionLst>
    </p:ext>
    <p:ext uri="{EFAFB233-063F-42B5-8137-9DF3F51BA10A}">
      <p15:sldGuideLst xmlns:p15="http://schemas.microsoft.com/office/powerpoint/2012/main">
        <p15:guide id="1" orient="horz" pos="2064">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8C392B"/>
    <a:srgbClr val="000000"/>
    <a:srgbClr val="EEFDE9"/>
    <a:srgbClr val="EDFDDF"/>
    <a:srgbClr val="ECFDC1"/>
    <a:srgbClr val="333399"/>
    <a:srgbClr val="3366FF"/>
    <a:srgbClr val="000099"/>
    <a:srgbClr val="F21C1C"/>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479"/>
    <p:restoredTop sz="80470"/>
  </p:normalViewPr>
  <p:slideViewPr>
    <p:cSldViewPr>
      <p:cViewPr varScale="1">
        <p:scale>
          <a:sx n="99" d="100"/>
          <a:sy n="99" d="100"/>
        </p:scale>
        <p:origin x="192" y="808"/>
      </p:cViewPr>
      <p:guideLst>
        <p:guide orient="horz" pos="2064"/>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 d="1"/>
        <a:sy n="1" d="1"/>
      </p:scale>
      <p:origin x="0" y="-64"/>
    </p:cViewPr>
  </p:sorterViewPr>
  <p:notesViewPr>
    <p:cSldViewPr>
      <p:cViewPr varScale="1">
        <p:scale>
          <a:sx n="55" d="100"/>
          <a:sy n="55" d="100"/>
        </p:scale>
        <p:origin x="-786"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185.xml"/><Relationship Id="rId531" Type="http://schemas.openxmlformats.org/officeDocument/2006/relationships/slide" Target="slides/slide392.xml"/><Relationship Id="rId629" Type="http://schemas.openxmlformats.org/officeDocument/2006/relationships/slide" Target="slides/slide490.xml"/><Relationship Id="rId170" Type="http://schemas.openxmlformats.org/officeDocument/2006/relationships/slide" Target="slides/slide31.xml"/><Relationship Id="rId268" Type="http://schemas.openxmlformats.org/officeDocument/2006/relationships/slide" Target="slides/slide129.xml"/><Relationship Id="rId475" Type="http://schemas.openxmlformats.org/officeDocument/2006/relationships/slide" Target="slides/slide336.xml"/><Relationship Id="rId32" Type="http://schemas.openxmlformats.org/officeDocument/2006/relationships/slideMaster" Target="slideMasters/slideMaster32.xml"/><Relationship Id="rId128" Type="http://schemas.openxmlformats.org/officeDocument/2006/relationships/slideMaster" Target="slideMasters/slideMaster128.xml"/><Relationship Id="rId335" Type="http://schemas.openxmlformats.org/officeDocument/2006/relationships/slide" Target="slides/slide196.xml"/><Relationship Id="rId542" Type="http://schemas.openxmlformats.org/officeDocument/2006/relationships/slide" Target="slides/slide403.xml"/><Relationship Id="rId181" Type="http://schemas.openxmlformats.org/officeDocument/2006/relationships/slide" Target="slides/slide42.xml"/><Relationship Id="rId402" Type="http://schemas.openxmlformats.org/officeDocument/2006/relationships/slide" Target="slides/slide263.xml"/><Relationship Id="rId279" Type="http://schemas.openxmlformats.org/officeDocument/2006/relationships/slide" Target="slides/slide140.xml"/><Relationship Id="rId486" Type="http://schemas.openxmlformats.org/officeDocument/2006/relationships/slide" Target="slides/slide347.xml"/><Relationship Id="rId43" Type="http://schemas.openxmlformats.org/officeDocument/2006/relationships/slideMaster" Target="slideMasters/slideMaster43.xml"/><Relationship Id="rId139" Type="http://schemas.openxmlformats.org/officeDocument/2006/relationships/slideMaster" Target="slideMasters/slideMaster139.xml"/><Relationship Id="rId346" Type="http://schemas.openxmlformats.org/officeDocument/2006/relationships/slide" Target="slides/slide207.xml"/><Relationship Id="rId553" Type="http://schemas.openxmlformats.org/officeDocument/2006/relationships/slide" Target="slides/slide414.xml"/><Relationship Id="rId192" Type="http://schemas.openxmlformats.org/officeDocument/2006/relationships/slide" Target="slides/slide53.xml"/><Relationship Id="rId206" Type="http://schemas.openxmlformats.org/officeDocument/2006/relationships/slide" Target="slides/slide67.xml"/><Relationship Id="rId413" Type="http://schemas.openxmlformats.org/officeDocument/2006/relationships/slide" Target="slides/slide274.xml"/><Relationship Id="rId497" Type="http://schemas.openxmlformats.org/officeDocument/2006/relationships/slide" Target="slides/slide358.xml"/><Relationship Id="rId620" Type="http://schemas.openxmlformats.org/officeDocument/2006/relationships/slide" Target="slides/slide481.xml"/><Relationship Id="rId357" Type="http://schemas.openxmlformats.org/officeDocument/2006/relationships/slide" Target="slides/slide218.xml"/><Relationship Id="rId54" Type="http://schemas.openxmlformats.org/officeDocument/2006/relationships/slideMaster" Target="slideMasters/slideMaster54.xml"/><Relationship Id="rId217" Type="http://schemas.openxmlformats.org/officeDocument/2006/relationships/slide" Target="slides/slide78.xml"/><Relationship Id="rId564" Type="http://schemas.openxmlformats.org/officeDocument/2006/relationships/slide" Target="slides/slide425.xml"/><Relationship Id="rId424" Type="http://schemas.openxmlformats.org/officeDocument/2006/relationships/slide" Target="slides/slide285.xml"/><Relationship Id="rId631" Type="http://schemas.openxmlformats.org/officeDocument/2006/relationships/slide" Target="slides/slide492.xml"/><Relationship Id="rId270" Type="http://schemas.openxmlformats.org/officeDocument/2006/relationships/slide" Target="slides/slide131.xml"/><Relationship Id="rId65" Type="http://schemas.openxmlformats.org/officeDocument/2006/relationships/slideMaster" Target="slideMasters/slideMaster65.xml"/><Relationship Id="rId130" Type="http://schemas.openxmlformats.org/officeDocument/2006/relationships/slideMaster" Target="slideMasters/slideMaster130.xml"/><Relationship Id="rId368" Type="http://schemas.openxmlformats.org/officeDocument/2006/relationships/slide" Target="slides/slide229.xml"/><Relationship Id="rId575" Type="http://schemas.openxmlformats.org/officeDocument/2006/relationships/slide" Target="slides/slide436.xml"/><Relationship Id="rId228" Type="http://schemas.openxmlformats.org/officeDocument/2006/relationships/slide" Target="slides/slide89.xml"/><Relationship Id="rId435" Type="http://schemas.openxmlformats.org/officeDocument/2006/relationships/slide" Target="slides/slide296.xml"/><Relationship Id="rId281" Type="http://schemas.openxmlformats.org/officeDocument/2006/relationships/slide" Target="slides/slide142.xml"/><Relationship Id="rId502" Type="http://schemas.openxmlformats.org/officeDocument/2006/relationships/slide" Target="slides/slide363.xml"/><Relationship Id="rId76" Type="http://schemas.openxmlformats.org/officeDocument/2006/relationships/slideMaster" Target="slideMasters/slideMaster76.xml"/><Relationship Id="rId141" Type="http://schemas.openxmlformats.org/officeDocument/2006/relationships/slide" Target="slides/slide2.xml"/><Relationship Id="rId379" Type="http://schemas.openxmlformats.org/officeDocument/2006/relationships/slide" Target="slides/slide240.xml"/><Relationship Id="rId586" Type="http://schemas.openxmlformats.org/officeDocument/2006/relationships/slide" Target="slides/slide447.xml"/><Relationship Id="rId7" Type="http://schemas.openxmlformats.org/officeDocument/2006/relationships/slideMaster" Target="slideMasters/slideMaster7.xml"/><Relationship Id="rId239" Type="http://schemas.openxmlformats.org/officeDocument/2006/relationships/slide" Target="slides/slide100.xml"/><Relationship Id="rId446" Type="http://schemas.openxmlformats.org/officeDocument/2006/relationships/slide" Target="slides/slide307.xml"/><Relationship Id="rId292" Type="http://schemas.openxmlformats.org/officeDocument/2006/relationships/slide" Target="slides/slide153.xml"/><Relationship Id="rId306" Type="http://schemas.openxmlformats.org/officeDocument/2006/relationships/slide" Target="slides/slide167.xml"/><Relationship Id="rId87" Type="http://schemas.openxmlformats.org/officeDocument/2006/relationships/slideMaster" Target="slideMasters/slideMaster87.xml"/><Relationship Id="rId513" Type="http://schemas.openxmlformats.org/officeDocument/2006/relationships/slide" Target="slides/slide374.xml"/><Relationship Id="rId597" Type="http://schemas.openxmlformats.org/officeDocument/2006/relationships/slide" Target="slides/slide458.xml"/><Relationship Id="rId152" Type="http://schemas.openxmlformats.org/officeDocument/2006/relationships/slide" Target="slides/slide13.xml"/><Relationship Id="rId457" Type="http://schemas.openxmlformats.org/officeDocument/2006/relationships/slide" Target="slides/slide318.xml"/><Relationship Id="rId14" Type="http://schemas.openxmlformats.org/officeDocument/2006/relationships/slideMaster" Target="slideMasters/slideMaster14.xml"/><Relationship Id="rId317" Type="http://schemas.openxmlformats.org/officeDocument/2006/relationships/slide" Target="slides/slide178.xml"/><Relationship Id="rId524" Type="http://schemas.openxmlformats.org/officeDocument/2006/relationships/slide" Target="slides/slide385.xml"/><Relationship Id="rId98" Type="http://schemas.openxmlformats.org/officeDocument/2006/relationships/slideMaster" Target="slideMasters/slideMaster98.xml"/><Relationship Id="rId163" Type="http://schemas.openxmlformats.org/officeDocument/2006/relationships/slide" Target="slides/slide24.xml"/><Relationship Id="rId370" Type="http://schemas.openxmlformats.org/officeDocument/2006/relationships/slide" Target="slides/slide231.xml"/><Relationship Id="rId230" Type="http://schemas.openxmlformats.org/officeDocument/2006/relationships/slide" Target="slides/slide91.xml"/><Relationship Id="rId468" Type="http://schemas.openxmlformats.org/officeDocument/2006/relationships/slide" Target="slides/slide329.xml"/><Relationship Id="rId25" Type="http://schemas.openxmlformats.org/officeDocument/2006/relationships/slideMaster" Target="slideMasters/slideMaster25.xml"/><Relationship Id="rId328" Type="http://schemas.openxmlformats.org/officeDocument/2006/relationships/slide" Target="slides/slide189.xml"/><Relationship Id="rId535" Type="http://schemas.openxmlformats.org/officeDocument/2006/relationships/slide" Target="slides/slide396.xml"/><Relationship Id="rId174" Type="http://schemas.openxmlformats.org/officeDocument/2006/relationships/slide" Target="slides/slide35.xml"/><Relationship Id="rId381" Type="http://schemas.openxmlformats.org/officeDocument/2006/relationships/slide" Target="slides/slide242.xml"/><Relationship Id="rId602" Type="http://schemas.openxmlformats.org/officeDocument/2006/relationships/slide" Target="slides/slide463.xml"/><Relationship Id="rId241" Type="http://schemas.openxmlformats.org/officeDocument/2006/relationships/slide" Target="slides/slide102.xml"/><Relationship Id="rId479" Type="http://schemas.openxmlformats.org/officeDocument/2006/relationships/slide" Target="slides/slide340.xml"/><Relationship Id="rId36" Type="http://schemas.openxmlformats.org/officeDocument/2006/relationships/slideMaster" Target="slideMasters/slideMaster36.xml"/><Relationship Id="rId339" Type="http://schemas.openxmlformats.org/officeDocument/2006/relationships/slide" Target="slides/slide200.xml"/><Relationship Id="rId546" Type="http://schemas.openxmlformats.org/officeDocument/2006/relationships/slide" Target="slides/slide407.xml"/><Relationship Id="rId101" Type="http://schemas.openxmlformats.org/officeDocument/2006/relationships/slideMaster" Target="slideMasters/slideMaster101.xml"/><Relationship Id="rId185" Type="http://schemas.openxmlformats.org/officeDocument/2006/relationships/slide" Target="slides/slide46.xml"/><Relationship Id="rId406" Type="http://schemas.openxmlformats.org/officeDocument/2006/relationships/slide" Target="slides/slide267.xml"/><Relationship Id="rId392" Type="http://schemas.openxmlformats.org/officeDocument/2006/relationships/slide" Target="slides/slide253.xml"/><Relationship Id="rId613" Type="http://schemas.openxmlformats.org/officeDocument/2006/relationships/slide" Target="slides/slide474.xml"/><Relationship Id="rId252" Type="http://schemas.openxmlformats.org/officeDocument/2006/relationships/slide" Target="slides/slide113.xml"/><Relationship Id="rId294" Type="http://schemas.openxmlformats.org/officeDocument/2006/relationships/slide" Target="slides/slide155.xml"/><Relationship Id="rId308" Type="http://schemas.openxmlformats.org/officeDocument/2006/relationships/slide" Target="slides/slide169.xml"/><Relationship Id="rId515" Type="http://schemas.openxmlformats.org/officeDocument/2006/relationships/slide" Target="slides/slide376.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15.xml"/><Relationship Id="rId361" Type="http://schemas.openxmlformats.org/officeDocument/2006/relationships/slide" Target="slides/slide222.xml"/><Relationship Id="rId557" Type="http://schemas.openxmlformats.org/officeDocument/2006/relationships/slide" Target="slides/slide418.xml"/><Relationship Id="rId599" Type="http://schemas.openxmlformats.org/officeDocument/2006/relationships/slide" Target="slides/slide460.xml"/><Relationship Id="rId196" Type="http://schemas.openxmlformats.org/officeDocument/2006/relationships/slide" Target="slides/slide57.xml"/><Relationship Id="rId417" Type="http://schemas.openxmlformats.org/officeDocument/2006/relationships/slide" Target="slides/slide278.xml"/><Relationship Id="rId459" Type="http://schemas.openxmlformats.org/officeDocument/2006/relationships/slide" Target="slides/slide320.xml"/><Relationship Id="rId624" Type="http://schemas.openxmlformats.org/officeDocument/2006/relationships/slide" Target="slides/slide485.xml"/><Relationship Id="rId16" Type="http://schemas.openxmlformats.org/officeDocument/2006/relationships/slideMaster" Target="slideMasters/slideMaster16.xml"/><Relationship Id="rId221" Type="http://schemas.openxmlformats.org/officeDocument/2006/relationships/slide" Target="slides/slide82.xml"/><Relationship Id="rId263" Type="http://schemas.openxmlformats.org/officeDocument/2006/relationships/slide" Target="slides/slide124.xml"/><Relationship Id="rId319" Type="http://schemas.openxmlformats.org/officeDocument/2006/relationships/slide" Target="slides/slide180.xml"/><Relationship Id="rId470" Type="http://schemas.openxmlformats.org/officeDocument/2006/relationships/slide" Target="slides/slide331.xml"/><Relationship Id="rId526" Type="http://schemas.openxmlformats.org/officeDocument/2006/relationships/slide" Target="slides/slide387.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 Target="slides/slide191.xml"/><Relationship Id="rId568" Type="http://schemas.openxmlformats.org/officeDocument/2006/relationships/slide" Target="slides/slide429.xml"/><Relationship Id="rId165" Type="http://schemas.openxmlformats.org/officeDocument/2006/relationships/slide" Target="slides/slide26.xml"/><Relationship Id="rId372" Type="http://schemas.openxmlformats.org/officeDocument/2006/relationships/slide" Target="slides/slide233.xml"/><Relationship Id="rId428" Type="http://schemas.openxmlformats.org/officeDocument/2006/relationships/slide" Target="slides/slide289.xml"/><Relationship Id="rId635" Type="http://schemas.openxmlformats.org/officeDocument/2006/relationships/presProps" Target="presProps.xml"/><Relationship Id="rId232" Type="http://schemas.openxmlformats.org/officeDocument/2006/relationships/slide" Target="slides/slide93.xml"/><Relationship Id="rId274" Type="http://schemas.openxmlformats.org/officeDocument/2006/relationships/slide" Target="slides/slide135.xml"/><Relationship Id="rId481" Type="http://schemas.openxmlformats.org/officeDocument/2006/relationships/slide" Target="slides/slide34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Master" Target="slideMasters/slideMaster134.xml"/><Relationship Id="rId537" Type="http://schemas.openxmlformats.org/officeDocument/2006/relationships/slide" Target="slides/slide398.xml"/><Relationship Id="rId579" Type="http://schemas.openxmlformats.org/officeDocument/2006/relationships/slide" Target="slides/slide440.xml"/><Relationship Id="rId80" Type="http://schemas.openxmlformats.org/officeDocument/2006/relationships/slideMaster" Target="slideMasters/slideMaster80.xml"/><Relationship Id="rId176" Type="http://schemas.openxmlformats.org/officeDocument/2006/relationships/slide" Target="slides/slide37.xml"/><Relationship Id="rId341" Type="http://schemas.openxmlformats.org/officeDocument/2006/relationships/slide" Target="slides/slide202.xml"/><Relationship Id="rId383" Type="http://schemas.openxmlformats.org/officeDocument/2006/relationships/slide" Target="slides/slide244.xml"/><Relationship Id="rId439" Type="http://schemas.openxmlformats.org/officeDocument/2006/relationships/slide" Target="slides/slide300.xml"/><Relationship Id="rId590" Type="http://schemas.openxmlformats.org/officeDocument/2006/relationships/slide" Target="slides/slide451.xml"/><Relationship Id="rId604" Type="http://schemas.openxmlformats.org/officeDocument/2006/relationships/slide" Target="slides/slide465.xml"/><Relationship Id="rId201" Type="http://schemas.openxmlformats.org/officeDocument/2006/relationships/slide" Target="slides/slide62.xml"/><Relationship Id="rId243" Type="http://schemas.openxmlformats.org/officeDocument/2006/relationships/slide" Target="slides/slide104.xml"/><Relationship Id="rId285" Type="http://schemas.openxmlformats.org/officeDocument/2006/relationships/slide" Target="slides/slide146.xml"/><Relationship Id="rId450" Type="http://schemas.openxmlformats.org/officeDocument/2006/relationships/slide" Target="slides/slide311.xml"/><Relationship Id="rId506" Type="http://schemas.openxmlformats.org/officeDocument/2006/relationships/slide" Target="slides/slide367.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71.xml"/><Relationship Id="rId492" Type="http://schemas.openxmlformats.org/officeDocument/2006/relationships/slide" Target="slides/slide353.xml"/><Relationship Id="rId548" Type="http://schemas.openxmlformats.org/officeDocument/2006/relationships/slide" Target="slides/slide409.xml"/><Relationship Id="rId91" Type="http://schemas.openxmlformats.org/officeDocument/2006/relationships/slideMaster" Target="slideMasters/slideMaster91.xml"/><Relationship Id="rId145" Type="http://schemas.openxmlformats.org/officeDocument/2006/relationships/slide" Target="slides/slide6.xml"/><Relationship Id="rId187" Type="http://schemas.openxmlformats.org/officeDocument/2006/relationships/slide" Target="slides/slide48.xml"/><Relationship Id="rId352" Type="http://schemas.openxmlformats.org/officeDocument/2006/relationships/slide" Target="slides/slide213.xml"/><Relationship Id="rId394" Type="http://schemas.openxmlformats.org/officeDocument/2006/relationships/slide" Target="slides/slide255.xml"/><Relationship Id="rId408" Type="http://schemas.openxmlformats.org/officeDocument/2006/relationships/slide" Target="slides/slide269.xml"/><Relationship Id="rId615" Type="http://schemas.openxmlformats.org/officeDocument/2006/relationships/slide" Target="slides/slide476.xml"/><Relationship Id="rId212" Type="http://schemas.openxmlformats.org/officeDocument/2006/relationships/slide" Target="slides/slide73.xml"/><Relationship Id="rId254" Type="http://schemas.openxmlformats.org/officeDocument/2006/relationships/slide" Target="slides/slide115.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57.xml"/><Relationship Id="rId461" Type="http://schemas.openxmlformats.org/officeDocument/2006/relationships/slide" Target="slides/slide322.xml"/><Relationship Id="rId517" Type="http://schemas.openxmlformats.org/officeDocument/2006/relationships/slide" Target="slides/slide378.xml"/><Relationship Id="rId559" Type="http://schemas.openxmlformats.org/officeDocument/2006/relationships/slide" Target="slides/slide420.xml"/><Relationship Id="rId60" Type="http://schemas.openxmlformats.org/officeDocument/2006/relationships/slideMaster" Target="slideMasters/slideMaster60.xml"/><Relationship Id="rId156" Type="http://schemas.openxmlformats.org/officeDocument/2006/relationships/slide" Target="slides/slide17.xml"/><Relationship Id="rId198" Type="http://schemas.openxmlformats.org/officeDocument/2006/relationships/slide" Target="slides/slide59.xml"/><Relationship Id="rId321" Type="http://schemas.openxmlformats.org/officeDocument/2006/relationships/slide" Target="slides/slide182.xml"/><Relationship Id="rId363" Type="http://schemas.openxmlformats.org/officeDocument/2006/relationships/slide" Target="slides/slide224.xml"/><Relationship Id="rId419" Type="http://schemas.openxmlformats.org/officeDocument/2006/relationships/slide" Target="slides/slide280.xml"/><Relationship Id="rId570" Type="http://schemas.openxmlformats.org/officeDocument/2006/relationships/slide" Target="slides/slide431.xml"/><Relationship Id="rId626" Type="http://schemas.openxmlformats.org/officeDocument/2006/relationships/slide" Target="slides/slide487.xml"/><Relationship Id="rId223" Type="http://schemas.openxmlformats.org/officeDocument/2006/relationships/slide" Target="slides/slide84.xml"/><Relationship Id="rId430" Type="http://schemas.openxmlformats.org/officeDocument/2006/relationships/slide" Target="slides/slide291.xml"/><Relationship Id="rId18" Type="http://schemas.openxmlformats.org/officeDocument/2006/relationships/slideMaster" Target="slideMasters/slideMaster18.xml"/><Relationship Id="rId265" Type="http://schemas.openxmlformats.org/officeDocument/2006/relationships/slide" Target="slides/slide126.xml"/><Relationship Id="rId472" Type="http://schemas.openxmlformats.org/officeDocument/2006/relationships/slide" Target="slides/slide333.xml"/><Relationship Id="rId528" Type="http://schemas.openxmlformats.org/officeDocument/2006/relationships/slide" Target="slides/slide389.xml"/><Relationship Id="rId125" Type="http://schemas.openxmlformats.org/officeDocument/2006/relationships/slideMaster" Target="slideMasters/slideMaster125.xml"/><Relationship Id="rId167" Type="http://schemas.openxmlformats.org/officeDocument/2006/relationships/slide" Target="slides/slide28.xml"/><Relationship Id="rId332" Type="http://schemas.openxmlformats.org/officeDocument/2006/relationships/slide" Target="slides/slide193.xml"/><Relationship Id="rId374" Type="http://schemas.openxmlformats.org/officeDocument/2006/relationships/slide" Target="slides/slide235.xml"/><Relationship Id="rId581" Type="http://schemas.openxmlformats.org/officeDocument/2006/relationships/slide" Target="slides/slide442.xml"/><Relationship Id="rId71" Type="http://schemas.openxmlformats.org/officeDocument/2006/relationships/slideMaster" Target="slideMasters/slideMaster71.xml"/><Relationship Id="rId234" Type="http://schemas.openxmlformats.org/officeDocument/2006/relationships/slide" Target="slides/slide95.xml"/><Relationship Id="rId637"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37.xml"/><Relationship Id="rId441" Type="http://schemas.openxmlformats.org/officeDocument/2006/relationships/slide" Target="slides/slide302.xml"/><Relationship Id="rId483" Type="http://schemas.openxmlformats.org/officeDocument/2006/relationships/slide" Target="slides/slide344.xml"/><Relationship Id="rId539" Type="http://schemas.openxmlformats.org/officeDocument/2006/relationships/slide" Target="slides/slide400.xml"/><Relationship Id="rId40" Type="http://schemas.openxmlformats.org/officeDocument/2006/relationships/slideMaster" Target="slideMasters/slideMaster40.xml"/><Relationship Id="rId136" Type="http://schemas.openxmlformats.org/officeDocument/2006/relationships/slideMaster" Target="slideMasters/slideMaster136.xml"/><Relationship Id="rId178" Type="http://schemas.openxmlformats.org/officeDocument/2006/relationships/slide" Target="slides/slide39.xml"/><Relationship Id="rId301" Type="http://schemas.openxmlformats.org/officeDocument/2006/relationships/slide" Target="slides/slide162.xml"/><Relationship Id="rId343" Type="http://schemas.openxmlformats.org/officeDocument/2006/relationships/slide" Target="slides/slide204.xml"/><Relationship Id="rId550" Type="http://schemas.openxmlformats.org/officeDocument/2006/relationships/slide" Target="slides/slide411.xml"/><Relationship Id="rId82" Type="http://schemas.openxmlformats.org/officeDocument/2006/relationships/slideMaster" Target="slideMasters/slideMaster82.xml"/><Relationship Id="rId203" Type="http://schemas.openxmlformats.org/officeDocument/2006/relationships/slide" Target="slides/slide64.xml"/><Relationship Id="rId385" Type="http://schemas.openxmlformats.org/officeDocument/2006/relationships/slide" Target="slides/slide246.xml"/><Relationship Id="rId592" Type="http://schemas.openxmlformats.org/officeDocument/2006/relationships/slide" Target="slides/slide453.xml"/><Relationship Id="rId606" Type="http://schemas.openxmlformats.org/officeDocument/2006/relationships/slide" Target="slides/slide467.xml"/><Relationship Id="rId245" Type="http://schemas.openxmlformats.org/officeDocument/2006/relationships/slide" Target="slides/slide106.xml"/><Relationship Id="rId287" Type="http://schemas.openxmlformats.org/officeDocument/2006/relationships/slide" Target="slides/slide148.xml"/><Relationship Id="rId410" Type="http://schemas.openxmlformats.org/officeDocument/2006/relationships/slide" Target="slides/slide271.xml"/><Relationship Id="rId452" Type="http://schemas.openxmlformats.org/officeDocument/2006/relationships/slide" Target="slides/slide313.xml"/><Relationship Id="rId494" Type="http://schemas.openxmlformats.org/officeDocument/2006/relationships/slide" Target="slides/slide355.xml"/><Relationship Id="rId508" Type="http://schemas.openxmlformats.org/officeDocument/2006/relationships/slide" Target="slides/slide369.xml"/><Relationship Id="rId105" Type="http://schemas.openxmlformats.org/officeDocument/2006/relationships/slideMaster" Target="slideMasters/slideMaster105.xml"/><Relationship Id="rId147" Type="http://schemas.openxmlformats.org/officeDocument/2006/relationships/slide" Target="slides/slide8.xml"/><Relationship Id="rId312" Type="http://schemas.openxmlformats.org/officeDocument/2006/relationships/slide" Target="slides/slide173.xml"/><Relationship Id="rId354" Type="http://schemas.openxmlformats.org/officeDocument/2006/relationships/slide" Target="slides/slide215.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50.xml"/><Relationship Id="rId396" Type="http://schemas.openxmlformats.org/officeDocument/2006/relationships/slide" Target="slides/slide257.xml"/><Relationship Id="rId561" Type="http://schemas.openxmlformats.org/officeDocument/2006/relationships/slide" Target="slides/slide422.xml"/><Relationship Id="rId617" Type="http://schemas.openxmlformats.org/officeDocument/2006/relationships/slide" Target="slides/slide478.xml"/><Relationship Id="rId214" Type="http://schemas.openxmlformats.org/officeDocument/2006/relationships/slide" Target="slides/slide75.xml"/><Relationship Id="rId256" Type="http://schemas.openxmlformats.org/officeDocument/2006/relationships/slide" Target="slides/slide117.xml"/><Relationship Id="rId298" Type="http://schemas.openxmlformats.org/officeDocument/2006/relationships/slide" Target="slides/slide159.xml"/><Relationship Id="rId421" Type="http://schemas.openxmlformats.org/officeDocument/2006/relationships/slide" Target="slides/slide282.xml"/><Relationship Id="rId463" Type="http://schemas.openxmlformats.org/officeDocument/2006/relationships/slide" Target="slides/slide324.xml"/><Relationship Id="rId519" Type="http://schemas.openxmlformats.org/officeDocument/2006/relationships/slide" Target="slides/slide380.xml"/><Relationship Id="rId116" Type="http://schemas.openxmlformats.org/officeDocument/2006/relationships/slideMaster" Target="slideMasters/slideMaster116.xml"/><Relationship Id="rId158" Type="http://schemas.openxmlformats.org/officeDocument/2006/relationships/slide" Target="slides/slide19.xml"/><Relationship Id="rId323" Type="http://schemas.openxmlformats.org/officeDocument/2006/relationships/slide" Target="slides/slide184.xml"/><Relationship Id="rId530" Type="http://schemas.openxmlformats.org/officeDocument/2006/relationships/slide" Target="slides/slide391.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26.xml"/><Relationship Id="rId572" Type="http://schemas.openxmlformats.org/officeDocument/2006/relationships/slide" Target="slides/slide433.xml"/><Relationship Id="rId628" Type="http://schemas.openxmlformats.org/officeDocument/2006/relationships/slide" Target="slides/slide489.xml"/><Relationship Id="rId225" Type="http://schemas.openxmlformats.org/officeDocument/2006/relationships/slide" Target="slides/slide86.xml"/><Relationship Id="rId267" Type="http://schemas.openxmlformats.org/officeDocument/2006/relationships/slide" Target="slides/slide128.xml"/><Relationship Id="rId432" Type="http://schemas.openxmlformats.org/officeDocument/2006/relationships/slide" Target="slides/slide293.xml"/><Relationship Id="rId474" Type="http://schemas.openxmlformats.org/officeDocument/2006/relationships/slide" Target="slides/slide335.xml"/><Relationship Id="rId127" Type="http://schemas.openxmlformats.org/officeDocument/2006/relationships/slideMaster" Target="slideMasters/slideMaster12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30.xml"/><Relationship Id="rId334" Type="http://schemas.openxmlformats.org/officeDocument/2006/relationships/slide" Target="slides/slide195.xml"/><Relationship Id="rId376" Type="http://schemas.openxmlformats.org/officeDocument/2006/relationships/slide" Target="slides/slide237.xml"/><Relationship Id="rId541" Type="http://schemas.openxmlformats.org/officeDocument/2006/relationships/slide" Target="slides/slide402.xml"/><Relationship Id="rId583" Type="http://schemas.openxmlformats.org/officeDocument/2006/relationships/slide" Target="slides/slide444.xml"/><Relationship Id="rId4" Type="http://schemas.openxmlformats.org/officeDocument/2006/relationships/slideMaster" Target="slideMasters/slideMaster4.xml"/><Relationship Id="rId180" Type="http://schemas.openxmlformats.org/officeDocument/2006/relationships/slide" Target="slides/slide41.xml"/><Relationship Id="rId236" Type="http://schemas.openxmlformats.org/officeDocument/2006/relationships/slide" Target="slides/slide97.xml"/><Relationship Id="rId278" Type="http://schemas.openxmlformats.org/officeDocument/2006/relationships/slide" Target="slides/slide139.xml"/><Relationship Id="rId401" Type="http://schemas.openxmlformats.org/officeDocument/2006/relationships/slide" Target="slides/slide262.xml"/><Relationship Id="rId443" Type="http://schemas.openxmlformats.org/officeDocument/2006/relationships/slide" Target="slides/slide304.xml"/><Relationship Id="rId303" Type="http://schemas.openxmlformats.org/officeDocument/2006/relationships/slide" Target="slides/slide164.xml"/><Relationship Id="rId485" Type="http://schemas.openxmlformats.org/officeDocument/2006/relationships/slide" Target="slides/slide346.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Master" Target="slideMasters/slideMaster138.xml"/><Relationship Id="rId345" Type="http://schemas.openxmlformats.org/officeDocument/2006/relationships/slide" Target="slides/slide206.xml"/><Relationship Id="rId387" Type="http://schemas.openxmlformats.org/officeDocument/2006/relationships/slide" Target="slides/slide248.xml"/><Relationship Id="rId510" Type="http://schemas.openxmlformats.org/officeDocument/2006/relationships/slide" Target="slides/slide371.xml"/><Relationship Id="rId552" Type="http://schemas.openxmlformats.org/officeDocument/2006/relationships/slide" Target="slides/slide413.xml"/><Relationship Id="rId594" Type="http://schemas.openxmlformats.org/officeDocument/2006/relationships/slide" Target="slides/slide455.xml"/><Relationship Id="rId608" Type="http://schemas.openxmlformats.org/officeDocument/2006/relationships/slide" Target="slides/slide469.xml"/><Relationship Id="rId191" Type="http://schemas.openxmlformats.org/officeDocument/2006/relationships/slide" Target="slides/slide52.xml"/><Relationship Id="rId205" Type="http://schemas.openxmlformats.org/officeDocument/2006/relationships/slide" Target="slides/slide66.xml"/><Relationship Id="rId247" Type="http://schemas.openxmlformats.org/officeDocument/2006/relationships/slide" Target="slides/slide108.xml"/><Relationship Id="rId412" Type="http://schemas.openxmlformats.org/officeDocument/2006/relationships/slide" Target="slides/slide273.xml"/><Relationship Id="rId107" Type="http://schemas.openxmlformats.org/officeDocument/2006/relationships/slideMaster" Target="slideMasters/slideMaster107.xml"/><Relationship Id="rId289" Type="http://schemas.openxmlformats.org/officeDocument/2006/relationships/slide" Target="slides/slide150.xml"/><Relationship Id="rId454" Type="http://schemas.openxmlformats.org/officeDocument/2006/relationships/slide" Target="slides/slide315.xml"/><Relationship Id="rId496" Type="http://schemas.openxmlformats.org/officeDocument/2006/relationships/slide" Target="slides/slide357.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10.xml"/><Relationship Id="rId314" Type="http://schemas.openxmlformats.org/officeDocument/2006/relationships/slide" Target="slides/slide175.xml"/><Relationship Id="rId356" Type="http://schemas.openxmlformats.org/officeDocument/2006/relationships/slide" Target="slides/slide217.xml"/><Relationship Id="rId398" Type="http://schemas.openxmlformats.org/officeDocument/2006/relationships/slide" Target="slides/slide259.xml"/><Relationship Id="rId521" Type="http://schemas.openxmlformats.org/officeDocument/2006/relationships/slide" Target="slides/slide382.xml"/><Relationship Id="rId563" Type="http://schemas.openxmlformats.org/officeDocument/2006/relationships/slide" Target="slides/slide424.xml"/><Relationship Id="rId619" Type="http://schemas.openxmlformats.org/officeDocument/2006/relationships/slide" Target="slides/slide480.xml"/><Relationship Id="rId95" Type="http://schemas.openxmlformats.org/officeDocument/2006/relationships/slideMaster" Target="slideMasters/slideMaster95.xml"/><Relationship Id="rId160" Type="http://schemas.openxmlformats.org/officeDocument/2006/relationships/slide" Target="slides/slide21.xml"/><Relationship Id="rId216" Type="http://schemas.openxmlformats.org/officeDocument/2006/relationships/slide" Target="slides/slide77.xml"/><Relationship Id="rId423" Type="http://schemas.openxmlformats.org/officeDocument/2006/relationships/slide" Target="slides/slide284.xml"/><Relationship Id="rId258" Type="http://schemas.openxmlformats.org/officeDocument/2006/relationships/slide" Target="slides/slide119.xml"/><Relationship Id="rId465" Type="http://schemas.openxmlformats.org/officeDocument/2006/relationships/slide" Target="slides/slide326.xml"/><Relationship Id="rId630" Type="http://schemas.openxmlformats.org/officeDocument/2006/relationships/slide" Target="slides/slide491.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186.xml"/><Relationship Id="rId367" Type="http://schemas.openxmlformats.org/officeDocument/2006/relationships/slide" Target="slides/slide228.xml"/><Relationship Id="rId532" Type="http://schemas.openxmlformats.org/officeDocument/2006/relationships/slide" Target="slides/slide393.xml"/><Relationship Id="rId574" Type="http://schemas.openxmlformats.org/officeDocument/2006/relationships/slide" Target="slides/slide435.xml"/><Relationship Id="rId171" Type="http://schemas.openxmlformats.org/officeDocument/2006/relationships/slide" Target="slides/slide32.xml"/><Relationship Id="rId227" Type="http://schemas.openxmlformats.org/officeDocument/2006/relationships/slide" Target="slides/slide88.xml"/><Relationship Id="rId269" Type="http://schemas.openxmlformats.org/officeDocument/2006/relationships/slide" Target="slides/slide130.xml"/><Relationship Id="rId434" Type="http://schemas.openxmlformats.org/officeDocument/2006/relationships/slide" Target="slides/slide295.xml"/><Relationship Id="rId476" Type="http://schemas.openxmlformats.org/officeDocument/2006/relationships/slide" Target="slides/slide337.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280" Type="http://schemas.openxmlformats.org/officeDocument/2006/relationships/slide" Target="slides/slide141.xml"/><Relationship Id="rId336" Type="http://schemas.openxmlformats.org/officeDocument/2006/relationships/slide" Target="slides/slide197.xml"/><Relationship Id="rId501" Type="http://schemas.openxmlformats.org/officeDocument/2006/relationships/slide" Target="slides/slide362.xml"/><Relationship Id="rId543" Type="http://schemas.openxmlformats.org/officeDocument/2006/relationships/slide" Target="slides/slide404.xml"/><Relationship Id="rId75" Type="http://schemas.openxmlformats.org/officeDocument/2006/relationships/slideMaster" Target="slideMasters/slideMaster75.xml"/><Relationship Id="rId140" Type="http://schemas.openxmlformats.org/officeDocument/2006/relationships/slide" Target="slides/slide1.xml"/><Relationship Id="rId182" Type="http://schemas.openxmlformats.org/officeDocument/2006/relationships/slide" Target="slides/slide43.xml"/><Relationship Id="rId378" Type="http://schemas.openxmlformats.org/officeDocument/2006/relationships/slide" Target="slides/slide239.xml"/><Relationship Id="rId403" Type="http://schemas.openxmlformats.org/officeDocument/2006/relationships/slide" Target="slides/slide264.xml"/><Relationship Id="rId585" Type="http://schemas.openxmlformats.org/officeDocument/2006/relationships/slide" Target="slides/slide446.xml"/><Relationship Id="rId6" Type="http://schemas.openxmlformats.org/officeDocument/2006/relationships/slideMaster" Target="slideMasters/slideMaster6.xml"/><Relationship Id="rId238" Type="http://schemas.openxmlformats.org/officeDocument/2006/relationships/slide" Target="slides/slide99.xml"/><Relationship Id="rId445" Type="http://schemas.openxmlformats.org/officeDocument/2006/relationships/slide" Target="slides/slide306.xml"/><Relationship Id="rId487" Type="http://schemas.openxmlformats.org/officeDocument/2006/relationships/slide" Target="slides/slide348.xml"/><Relationship Id="rId610" Type="http://schemas.openxmlformats.org/officeDocument/2006/relationships/slide" Target="slides/slide471.xml"/><Relationship Id="rId291" Type="http://schemas.openxmlformats.org/officeDocument/2006/relationships/slide" Target="slides/slide152.xml"/><Relationship Id="rId305" Type="http://schemas.openxmlformats.org/officeDocument/2006/relationships/slide" Target="slides/slide166.xml"/><Relationship Id="rId347" Type="http://schemas.openxmlformats.org/officeDocument/2006/relationships/slide" Target="slides/slide208.xml"/><Relationship Id="rId512" Type="http://schemas.openxmlformats.org/officeDocument/2006/relationships/slide" Target="slides/slide373.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12.xml"/><Relationship Id="rId389" Type="http://schemas.openxmlformats.org/officeDocument/2006/relationships/slide" Target="slides/slide250.xml"/><Relationship Id="rId554" Type="http://schemas.openxmlformats.org/officeDocument/2006/relationships/slide" Target="slides/slide415.xml"/><Relationship Id="rId596" Type="http://schemas.openxmlformats.org/officeDocument/2006/relationships/slide" Target="slides/slide457.xml"/><Relationship Id="rId193" Type="http://schemas.openxmlformats.org/officeDocument/2006/relationships/slide" Target="slides/slide54.xml"/><Relationship Id="rId207" Type="http://schemas.openxmlformats.org/officeDocument/2006/relationships/slide" Target="slides/slide68.xml"/><Relationship Id="rId249" Type="http://schemas.openxmlformats.org/officeDocument/2006/relationships/slide" Target="slides/slide110.xml"/><Relationship Id="rId414" Type="http://schemas.openxmlformats.org/officeDocument/2006/relationships/slide" Target="slides/slide275.xml"/><Relationship Id="rId456" Type="http://schemas.openxmlformats.org/officeDocument/2006/relationships/slide" Target="slides/slide317.xml"/><Relationship Id="rId498" Type="http://schemas.openxmlformats.org/officeDocument/2006/relationships/slide" Target="slides/slide359.xml"/><Relationship Id="rId621" Type="http://schemas.openxmlformats.org/officeDocument/2006/relationships/slide" Target="slides/slide482.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21.xml"/><Relationship Id="rId316" Type="http://schemas.openxmlformats.org/officeDocument/2006/relationships/slide" Target="slides/slide177.xml"/><Relationship Id="rId523" Type="http://schemas.openxmlformats.org/officeDocument/2006/relationships/slide" Target="slides/slide384.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19.xml"/><Relationship Id="rId565" Type="http://schemas.openxmlformats.org/officeDocument/2006/relationships/slide" Target="slides/slide426.xml"/><Relationship Id="rId162" Type="http://schemas.openxmlformats.org/officeDocument/2006/relationships/slide" Target="slides/slide23.xml"/><Relationship Id="rId218" Type="http://schemas.openxmlformats.org/officeDocument/2006/relationships/slide" Target="slides/slide79.xml"/><Relationship Id="rId425" Type="http://schemas.openxmlformats.org/officeDocument/2006/relationships/slide" Target="slides/slide286.xml"/><Relationship Id="rId467" Type="http://schemas.openxmlformats.org/officeDocument/2006/relationships/slide" Target="slides/slide328.xml"/><Relationship Id="rId632" Type="http://schemas.openxmlformats.org/officeDocument/2006/relationships/slide" Target="slides/slide493.xml"/><Relationship Id="rId271" Type="http://schemas.openxmlformats.org/officeDocument/2006/relationships/slide" Target="slides/slide13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27" Type="http://schemas.openxmlformats.org/officeDocument/2006/relationships/slide" Target="slides/slide188.xml"/><Relationship Id="rId369" Type="http://schemas.openxmlformats.org/officeDocument/2006/relationships/slide" Target="slides/slide230.xml"/><Relationship Id="rId534" Type="http://schemas.openxmlformats.org/officeDocument/2006/relationships/slide" Target="slides/slide395.xml"/><Relationship Id="rId576" Type="http://schemas.openxmlformats.org/officeDocument/2006/relationships/slide" Target="slides/slide437.xml"/><Relationship Id="rId173" Type="http://schemas.openxmlformats.org/officeDocument/2006/relationships/slide" Target="slides/slide34.xml"/><Relationship Id="rId229" Type="http://schemas.openxmlformats.org/officeDocument/2006/relationships/slide" Target="slides/slide90.xml"/><Relationship Id="rId380" Type="http://schemas.openxmlformats.org/officeDocument/2006/relationships/slide" Target="slides/slide241.xml"/><Relationship Id="rId436" Type="http://schemas.openxmlformats.org/officeDocument/2006/relationships/slide" Target="slides/slide297.xml"/><Relationship Id="rId601" Type="http://schemas.openxmlformats.org/officeDocument/2006/relationships/slide" Target="slides/slide462.xml"/><Relationship Id="rId240" Type="http://schemas.openxmlformats.org/officeDocument/2006/relationships/slide" Target="slides/slide101.xml"/><Relationship Id="rId478" Type="http://schemas.openxmlformats.org/officeDocument/2006/relationships/slide" Target="slides/slide33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43.xml"/><Relationship Id="rId338" Type="http://schemas.openxmlformats.org/officeDocument/2006/relationships/slide" Target="slides/slide199.xml"/><Relationship Id="rId503" Type="http://schemas.openxmlformats.org/officeDocument/2006/relationships/slide" Target="slides/slide364.xml"/><Relationship Id="rId545" Type="http://schemas.openxmlformats.org/officeDocument/2006/relationships/slide" Target="slides/slide406.xml"/><Relationship Id="rId587" Type="http://schemas.openxmlformats.org/officeDocument/2006/relationships/slide" Target="slides/slide448.xml"/><Relationship Id="rId8" Type="http://schemas.openxmlformats.org/officeDocument/2006/relationships/slideMaster" Target="slideMasters/slideMaster8.xml"/><Relationship Id="rId142" Type="http://schemas.openxmlformats.org/officeDocument/2006/relationships/slide" Target="slides/slide3.xml"/><Relationship Id="rId184" Type="http://schemas.openxmlformats.org/officeDocument/2006/relationships/slide" Target="slides/slide45.xml"/><Relationship Id="rId391" Type="http://schemas.openxmlformats.org/officeDocument/2006/relationships/slide" Target="slides/slide252.xml"/><Relationship Id="rId405" Type="http://schemas.openxmlformats.org/officeDocument/2006/relationships/slide" Target="slides/slide266.xml"/><Relationship Id="rId447" Type="http://schemas.openxmlformats.org/officeDocument/2006/relationships/slide" Target="slides/slide308.xml"/><Relationship Id="rId612" Type="http://schemas.openxmlformats.org/officeDocument/2006/relationships/slide" Target="slides/slide473.xml"/><Relationship Id="rId251" Type="http://schemas.openxmlformats.org/officeDocument/2006/relationships/slide" Target="slides/slide112.xml"/><Relationship Id="rId489" Type="http://schemas.openxmlformats.org/officeDocument/2006/relationships/slide" Target="slides/slide350.xml"/><Relationship Id="rId46" Type="http://schemas.openxmlformats.org/officeDocument/2006/relationships/slideMaster" Target="slideMasters/slideMaster46.xml"/><Relationship Id="rId293" Type="http://schemas.openxmlformats.org/officeDocument/2006/relationships/slide" Target="slides/slide154.xml"/><Relationship Id="rId307" Type="http://schemas.openxmlformats.org/officeDocument/2006/relationships/slide" Target="slides/slide168.xml"/><Relationship Id="rId349" Type="http://schemas.openxmlformats.org/officeDocument/2006/relationships/slide" Target="slides/slide210.xml"/><Relationship Id="rId514" Type="http://schemas.openxmlformats.org/officeDocument/2006/relationships/slide" Target="slides/slide375.xml"/><Relationship Id="rId556" Type="http://schemas.openxmlformats.org/officeDocument/2006/relationships/slide" Target="slides/slide417.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14.xml"/><Relationship Id="rId195" Type="http://schemas.openxmlformats.org/officeDocument/2006/relationships/slide" Target="slides/slide56.xml"/><Relationship Id="rId209" Type="http://schemas.openxmlformats.org/officeDocument/2006/relationships/slide" Target="slides/slide70.xml"/><Relationship Id="rId360" Type="http://schemas.openxmlformats.org/officeDocument/2006/relationships/slide" Target="slides/slide221.xml"/><Relationship Id="rId416" Type="http://schemas.openxmlformats.org/officeDocument/2006/relationships/slide" Target="slides/slide277.xml"/><Relationship Id="rId598" Type="http://schemas.openxmlformats.org/officeDocument/2006/relationships/slide" Target="slides/slide459.xml"/><Relationship Id="rId220" Type="http://schemas.openxmlformats.org/officeDocument/2006/relationships/slide" Target="slides/slide81.xml"/><Relationship Id="rId458" Type="http://schemas.openxmlformats.org/officeDocument/2006/relationships/slide" Target="slides/slide319.xml"/><Relationship Id="rId623" Type="http://schemas.openxmlformats.org/officeDocument/2006/relationships/slide" Target="slides/slide484.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23.xml"/><Relationship Id="rId318" Type="http://schemas.openxmlformats.org/officeDocument/2006/relationships/slide" Target="slides/slide179.xml"/><Relationship Id="rId525" Type="http://schemas.openxmlformats.org/officeDocument/2006/relationships/slide" Target="slides/slide386.xml"/><Relationship Id="rId567" Type="http://schemas.openxmlformats.org/officeDocument/2006/relationships/slide" Target="slides/slide428.xml"/><Relationship Id="rId99" Type="http://schemas.openxmlformats.org/officeDocument/2006/relationships/slideMaster" Target="slideMasters/slideMaster99.xml"/><Relationship Id="rId122" Type="http://schemas.openxmlformats.org/officeDocument/2006/relationships/slideMaster" Target="slideMasters/slideMaster122.xml"/><Relationship Id="rId164" Type="http://schemas.openxmlformats.org/officeDocument/2006/relationships/slide" Target="slides/slide25.xml"/><Relationship Id="rId371" Type="http://schemas.openxmlformats.org/officeDocument/2006/relationships/slide" Target="slides/slide232.xml"/><Relationship Id="rId427" Type="http://schemas.openxmlformats.org/officeDocument/2006/relationships/slide" Target="slides/slide288.xml"/><Relationship Id="rId469" Type="http://schemas.openxmlformats.org/officeDocument/2006/relationships/slide" Target="slides/slide330.xml"/><Relationship Id="rId634" Type="http://schemas.openxmlformats.org/officeDocument/2006/relationships/notesMaster" Target="notesMasters/notesMaster1.xml"/><Relationship Id="rId26" Type="http://schemas.openxmlformats.org/officeDocument/2006/relationships/slideMaster" Target="slideMasters/slideMaster26.xml"/><Relationship Id="rId231" Type="http://schemas.openxmlformats.org/officeDocument/2006/relationships/slide" Target="slides/slide92.xml"/><Relationship Id="rId273" Type="http://schemas.openxmlformats.org/officeDocument/2006/relationships/slide" Target="slides/slide134.xml"/><Relationship Id="rId329" Type="http://schemas.openxmlformats.org/officeDocument/2006/relationships/slide" Target="slides/slide190.xml"/><Relationship Id="rId480" Type="http://schemas.openxmlformats.org/officeDocument/2006/relationships/slide" Target="slides/slide341.xml"/><Relationship Id="rId536" Type="http://schemas.openxmlformats.org/officeDocument/2006/relationships/slide" Target="slides/slide397.xml"/><Relationship Id="rId68" Type="http://schemas.openxmlformats.org/officeDocument/2006/relationships/slideMaster" Target="slideMasters/slideMaster68.xml"/><Relationship Id="rId133" Type="http://schemas.openxmlformats.org/officeDocument/2006/relationships/slideMaster" Target="slideMasters/slideMaster133.xml"/><Relationship Id="rId175" Type="http://schemas.openxmlformats.org/officeDocument/2006/relationships/slide" Target="slides/slide36.xml"/><Relationship Id="rId340" Type="http://schemas.openxmlformats.org/officeDocument/2006/relationships/slide" Target="slides/slide201.xml"/><Relationship Id="rId578" Type="http://schemas.openxmlformats.org/officeDocument/2006/relationships/slide" Target="slides/slide439.xml"/><Relationship Id="rId200" Type="http://schemas.openxmlformats.org/officeDocument/2006/relationships/slide" Target="slides/slide61.xml"/><Relationship Id="rId382" Type="http://schemas.openxmlformats.org/officeDocument/2006/relationships/slide" Target="slides/slide243.xml"/><Relationship Id="rId438" Type="http://schemas.openxmlformats.org/officeDocument/2006/relationships/slide" Target="slides/slide299.xml"/><Relationship Id="rId603" Type="http://schemas.openxmlformats.org/officeDocument/2006/relationships/slide" Target="slides/slide464.xml"/><Relationship Id="rId242" Type="http://schemas.openxmlformats.org/officeDocument/2006/relationships/slide" Target="slides/slide103.xml"/><Relationship Id="rId284" Type="http://schemas.openxmlformats.org/officeDocument/2006/relationships/slide" Target="slides/slide145.xml"/><Relationship Id="rId491" Type="http://schemas.openxmlformats.org/officeDocument/2006/relationships/slide" Target="slides/slide352.xml"/><Relationship Id="rId505" Type="http://schemas.openxmlformats.org/officeDocument/2006/relationships/slide" Target="slides/slide366.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5.xml"/><Relationship Id="rId547" Type="http://schemas.openxmlformats.org/officeDocument/2006/relationships/slide" Target="slides/slide408.xml"/><Relationship Id="rId589" Type="http://schemas.openxmlformats.org/officeDocument/2006/relationships/slide" Target="slides/slide450.xml"/><Relationship Id="rId90" Type="http://schemas.openxmlformats.org/officeDocument/2006/relationships/slideMaster" Target="slideMasters/slideMaster90.xml"/><Relationship Id="rId186" Type="http://schemas.openxmlformats.org/officeDocument/2006/relationships/slide" Target="slides/slide47.xml"/><Relationship Id="rId351" Type="http://schemas.openxmlformats.org/officeDocument/2006/relationships/slide" Target="slides/slide212.xml"/><Relationship Id="rId393" Type="http://schemas.openxmlformats.org/officeDocument/2006/relationships/slide" Target="slides/slide254.xml"/><Relationship Id="rId407" Type="http://schemas.openxmlformats.org/officeDocument/2006/relationships/slide" Target="slides/slide268.xml"/><Relationship Id="rId449" Type="http://schemas.openxmlformats.org/officeDocument/2006/relationships/slide" Target="slides/slide310.xml"/><Relationship Id="rId614" Type="http://schemas.openxmlformats.org/officeDocument/2006/relationships/slide" Target="slides/slide475.xml"/><Relationship Id="rId211" Type="http://schemas.openxmlformats.org/officeDocument/2006/relationships/slide" Target="slides/slide72.xml"/><Relationship Id="rId253" Type="http://schemas.openxmlformats.org/officeDocument/2006/relationships/slide" Target="slides/slide114.xml"/><Relationship Id="rId295" Type="http://schemas.openxmlformats.org/officeDocument/2006/relationships/slide" Target="slides/slide156.xml"/><Relationship Id="rId309" Type="http://schemas.openxmlformats.org/officeDocument/2006/relationships/slide" Target="slides/slide170.xml"/><Relationship Id="rId460" Type="http://schemas.openxmlformats.org/officeDocument/2006/relationships/slide" Target="slides/slide321.xml"/><Relationship Id="rId516" Type="http://schemas.openxmlformats.org/officeDocument/2006/relationships/slide" Target="slides/slide377.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181.xml"/><Relationship Id="rId558" Type="http://schemas.openxmlformats.org/officeDocument/2006/relationships/slide" Target="slides/slide419.xml"/><Relationship Id="rId155" Type="http://schemas.openxmlformats.org/officeDocument/2006/relationships/slide" Target="slides/slide16.xml"/><Relationship Id="rId197" Type="http://schemas.openxmlformats.org/officeDocument/2006/relationships/slide" Target="slides/slide58.xml"/><Relationship Id="rId362" Type="http://schemas.openxmlformats.org/officeDocument/2006/relationships/slide" Target="slides/slide223.xml"/><Relationship Id="rId418" Type="http://schemas.openxmlformats.org/officeDocument/2006/relationships/slide" Target="slides/slide279.xml"/><Relationship Id="rId625" Type="http://schemas.openxmlformats.org/officeDocument/2006/relationships/slide" Target="slides/slide486.xml"/><Relationship Id="rId222" Type="http://schemas.openxmlformats.org/officeDocument/2006/relationships/slide" Target="slides/slide83.xml"/><Relationship Id="rId264" Type="http://schemas.openxmlformats.org/officeDocument/2006/relationships/slide" Target="slides/slide125.xml"/><Relationship Id="rId471" Type="http://schemas.openxmlformats.org/officeDocument/2006/relationships/slide" Target="slides/slide33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27" Type="http://schemas.openxmlformats.org/officeDocument/2006/relationships/slide" Target="slides/slide388.xml"/><Relationship Id="rId569" Type="http://schemas.openxmlformats.org/officeDocument/2006/relationships/slide" Target="slides/slide430.xml"/><Relationship Id="rId70" Type="http://schemas.openxmlformats.org/officeDocument/2006/relationships/slideMaster" Target="slideMasters/slideMaster70.xml"/><Relationship Id="rId166" Type="http://schemas.openxmlformats.org/officeDocument/2006/relationships/slide" Target="slides/slide27.xml"/><Relationship Id="rId331" Type="http://schemas.openxmlformats.org/officeDocument/2006/relationships/slide" Target="slides/slide192.xml"/><Relationship Id="rId373" Type="http://schemas.openxmlformats.org/officeDocument/2006/relationships/slide" Target="slides/slide234.xml"/><Relationship Id="rId429" Type="http://schemas.openxmlformats.org/officeDocument/2006/relationships/slide" Target="slides/slide290.xml"/><Relationship Id="rId580" Type="http://schemas.openxmlformats.org/officeDocument/2006/relationships/slide" Target="slides/slide441.xml"/><Relationship Id="rId636" Type="http://schemas.openxmlformats.org/officeDocument/2006/relationships/viewProps" Target="viewProps.xml"/><Relationship Id="rId1" Type="http://schemas.openxmlformats.org/officeDocument/2006/relationships/slideMaster" Target="slideMasters/slideMaster1.xml"/><Relationship Id="rId233" Type="http://schemas.openxmlformats.org/officeDocument/2006/relationships/slide" Target="slides/slide94.xml"/><Relationship Id="rId440" Type="http://schemas.openxmlformats.org/officeDocument/2006/relationships/slide" Target="slides/slide301.xml"/><Relationship Id="rId28" Type="http://schemas.openxmlformats.org/officeDocument/2006/relationships/slideMaster" Target="slideMasters/slideMaster28.xml"/><Relationship Id="rId275" Type="http://schemas.openxmlformats.org/officeDocument/2006/relationships/slide" Target="slides/slide136.xml"/><Relationship Id="rId300" Type="http://schemas.openxmlformats.org/officeDocument/2006/relationships/slide" Target="slides/slide161.xml"/><Relationship Id="rId482" Type="http://schemas.openxmlformats.org/officeDocument/2006/relationships/slide" Target="slides/slide343.xml"/><Relationship Id="rId538" Type="http://schemas.openxmlformats.org/officeDocument/2006/relationships/slide" Target="slides/slide399.xml"/><Relationship Id="rId81" Type="http://schemas.openxmlformats.org/officeDocument/2006/relationships/slideMaster" Target="slideMasters/slideMaster81.xml"/><Relationship Id="rId135" Type="http://schemas.openxmlformats.org/officeDocument/2006/relationships/slideMaster" Target="slideMasters/slideMaster135.xml"/><Relationship Id="rId177" Type="http://schemas.openxmlformats.org/officeDocument/2006/relationships/slide" Target="slides/slide38.xml"/><Relationship Id="rId342" Type="http://schemas.openxmlformats.org/officeDocument/2006/relationships/slide" Target="slides/slide203.xml"/><Relationship Id="rId384" Type="http://schemas.openxmlformats.org/officeDocument/2006/relationships/slide" Target="slides/slide245.xml"/><Relationship Id="rId591" Type="http://schemas.openxmlformats.org/officeDocument/2006/relationships/slide" Target="slides/slide452.xml"/><Relationship Id="rId605" Type="http://schemas.openxmlformats.org/officeDocument/2006/relationships/slide" Target="slides/slide466.xml"/><Relationship Id="rId202" Type="http://schemas.openxmlformats.org/officeDocument/2006/relationships/slide" Target="slides/slide63.xml"/><Relationship Id="rId244" Type="http://schemas.openxmlformats.org/officeDocument/2006/relationships/slide" Target="slides/slide105.xml"/><Relationship Id="rId39" Type="http://schemas.openxmlformats.org/officeDocument/2006/relationships/slideMaster" Target="slideMasters/slideMaster39.xml"/><Relationship Id="rId286" Type="http://schemas.openxmlformats.org/officeDocument/2006/relationships/slide" Target="slides/slide147.xml"/><Relationship Id="rId451" Type="http://schemas.openxmlformats.org/officeDocument/2006/relationships/slide" Target="slides/slide312.xml"/><Relationship Id="rId493" Type="http://schemas.openxmlformats.org/officeDocument/2006/relationships/slide" Target="slides/slide354.xml"/><Relationship Id="rId507" Type="http://schemas.openxmlformats.org/officeDocument/2006/relationships/slide" Target="slides/slide368.xml"/><Relationship Id="rId549" Type="http://schemas.openxmlformats.org/officeDocument/2006/relationships/slide" Target="slides/slide410.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7.xml"/><Relationship Id="rId188" Type="http://schemas.openxmlformats.org/officeDocument/2006/relationships/slide" Target="slides/slide49.xml"/><Relationship Id="rId311" Type="http://schemas.openxmlformats.org/officeDocument/2006/relationships/slide" Target="slides/slide172.xml"/><Relationship Id="rId353" Type="http://schemas.openxmlformats.org/officeDocument/2006/relationships/slide" Target="slides/slide214.xml"/><Relationship Id="rId395" Type="http://schemas.openxmlformats.org/officeDocument/2006/relationships/slide" Target="slides/slide256.xml"/><Relationship Id="rId409" Type="http://schemas.openxmlformats.org/officeDocument/2006/relationships/slide" Target="slides/slide270.xml"/><Relationship Id="rId560" Type="http://schemas.openxmlformats.org/officeDocument/2006/relationships/slide" Target="slides/slide421.xml"/><Relationship Id="rId92" Type="http://schemas.openxmlformats.org/officeDocument/2006/relationships/slideMaster" Target="slideMasters/slideMaster92.xml"/><Relationship Id="rId213" Type="http://schemas.openxmlformats.org/officeDocument/2006/relationships/slide" Target="slides/slide74.xml"/><Relationship Id="rId420" Type="http://schemas.openxmlformats.org/officeDocument/2006/relationships/slide" Target="slides/slide281.xml"/><Relationship Id="rId616" Type="http://schemas.openxmlformats.org/officeDocument/2006/relationships/slide" Target="slides/slide477.xml"/><Relationship Id="rId255" Type="http://schemas.openxmlformats.org/officeDocument/2006/relationships/slide" Target="slides/slide116.xml"/><Relationship Id="rId297" Type="http://schemas.openxmlformats.org/officeDocument/2006/relationships/slide" Target="slides/slide158.xml"/><Relationship Id="rId462" Type="http://schemas.openxmlformats.org/officeDocument/2006/relationships/slide" Target="slides/slide323.xml"/><Relationship Id="rId518" Type="http://schemas.openxmlformats.org/officeDocument/2006/relationships/slide" Target="slides/slide379.xml"/><Relationship Id="rId115" Type="http://schemas.openxmlformats.org/officeDocument/2006/relationships/slideMaster" Target="slideMasters/slideMaster115.xml"/><Relationship Id="rId157" Type="http://schemas.openxmlformats.org/officeDocument/2006/relationships/slide" Target="slides/slide18.xml"/><Relationship Id="rId322" Type="http://schemas.openxmlformats.org/officeDocument/2006/relationships/slide" Target="slides/slide183.xml"/><Relationship Id="rId364" Type="http://schemas.openxmlformats.org/officeDocument/2006/relationships/slide" Target="slides/slide225.xml"/><Relationship Id="rId61" Type="http://schemas.openxmlformats.org/officeDocument/2006/relationships/slideMaster" Target="slideMasters/slideMaster61.xml"/><Relationship Id="rId199" Type="http://schemas.openxmlformats.org/officeDocument/2006/relationships/slide" Target="slides/slide60.xml"/><Relationship Id="rId571" Type="http://schemas.openxmlformats.org/officeDocument/2006/relationships/slide" Target="slides/slide432.xml"/><Relationship Id="rId627" Type="http://schemas.openxmlformats.org/officeDocument/2006/relationships/slide" Target="slides/slide488.xml"/><Relationship Id="rId19" Type="http://schemas.openxmlformats.org/officeDocument/2006/relationships/slideMaster" Target="slideMasters/slideMaster19.xml"/><Relationship Id="rId224" Type="http://schemas.openxmlformats.org/officeDocument/2006/relationships/slide" Target="slides/slide85.xml"/><Relationship Id="rId266" Type="http://schemas.openxmlformats.org/officeDocument/2006/relationships/slide" Target="slides/slide127.xml"/><Relationship Id="rId431" Type="http://schemas.openxmlformats.org/officeDocument/2006/relationships/slide" Target="slides/slide292.xml"/><Relationship Id="rId473" Type="http://schemas.openxmlformats.org/officeDocument/2006/relationships/slide" Target="slides/slide334.xml"/><Relationship Id="rId529" Type="http://schemas.openxmlformats.org/officeDocument/2006/relationships/slide" Target="slides/slide390.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168" Type="http://schemas.openxmlformats.org/officeDocument/2006/relationships/slide" Target="slides/slide29.xml"/><Relationship Id="rId333" Type="http://schemas.openxmlformats.org/officeDocument/2006/relationships/slide" Target="slides/slide194.xml"/><Relationship Id="rId540" Type="http://schemas.openxmlformats.org/officeDocument/2006/relationships/slide" Target="slides/slide401.xml"/><Relationship Id="rId72" Type="http://schemas.openxmlformats.org/officeDocument/2006/relationships/slideMaster" Target="slideMasters/slideMaster72.xml"/><Relationship Id="rId375" Type="http://schemas.openxmlformats.org/officeDocument/2006/relationships/slide" Target="slides/slide236.xml"/><Relationship Id="rId582" Type="http://schemas.openxmlformats.org/officeDocument/2006/relationships/slide" Target="slides/slide443.xml"/><Relationship Id="rId638" Type="http://schemas.openxmlformats.org/officeDocument/2006/relationships/tableStyles" Target="tableStyles.xml"/><Relationship Id="rId3" Type="http://schemas.openxmlformats.org/officeDocument/2006/relationships/slideMaster" Target="slideMasters/slideMaster3.xml"/><Relationship Id="rId235" Type="http://schemas.openxmlformats.org/officeDocument/2006/relationships/slide" Target="slides/slide96.xml"/><Relationship Id="rId277" Type="http://schemas.openxmlformats.org/officeDocument/2006/relationships/slide" Target="slides/slide138.xml"/><Relationship Id="rId400" Type="http://schemas.openxmlformats.org/officeDocument/2006/relationships/slide" Target="slides/slide261.xml"/><Relationship Id="rId442" Type="http://schemas.openxmlformats.org/officeDocument/2006/relationships/slide" Target="slides/slide303.xml"/><Relationship Id="rId484" Type="http://schemas.openxmlformats.org/officeDocument/2006/relationships/slide" Target="slides/slide345.xml"/><Relationship Id="rId137" Type="http://schemas.openxmlformats.org/officeDocument/2006/relationships/slideMaster" Target="slideMasters/slideMaster137.xml"/><Relationship Id="rId302" Type="http://schemas.openxmlformats.org/officeDocument/2006/relationships/slide" Target="slides/slide163.xml"/><Relationship Id="rId344" Type="http://schemas.openxmlformats.org/officeDocument/2006/relationships/slide" Target="slides/slide205.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40.xml"/><Relationship Id="rId386" Type="http://schemas.openxmlformats.org/officeDocument/2006/relationships/slide" Target="slides/slide247.xml"/><Relationship Id="rId551" Type="http://schemas.openxmlformats.org/officeDocument/2006/relationships/slide" Target="slides/slide412.xml"/><Relationship Id="rId593" Type="http://schemas.openxmlformats.org/officeDocument/2006/relationships/slide" Target="slides/slide454.xml"/><Relationship Id="rId607" Type="http://schemas.openxmlformats.org/officeDocument/2006/relationships/slide" Target="slides/slide468.xml"/><Relationship Id="rId190" Type="http://schemas.openxmlformats.org/officeDocument/2006/relationships/slide" Target="slides/slide51.xml"/><Relationship Id="rId204" Type="http://schemas.openxmlformats.org/officeDocument/2006/relationships/slide" Target="slides/slide65.xml"/><Relationship Id="rId246" Type="http://schemas.openxmlformats.org/officeDocument/2006/relationships/slide" Target="slides/slide107.xml"/><Relationship Id="rId288" Type="http://schemas.openxmlformats.org/officeDocument/2006/relationships/slide" Target="slides/slide149.xml"/><Relationship Id="rId411" Type="http://schemas.openxmlformats.org/officeDocument/2006/relationships/slide" Target="slides/slide272.xml"/><Relationship Id="rId453" Type="http://schemas.openxmlformats.org/officeDocument/2006/relationships/slide" Target="slides/slide314.xml"/><Relationship Id="rId509" Type="http://schemas.openxmlformats.org/officeDocument/2006/relationships/slide" Target="slides/slide370.xml"/><Relationship Id="rId106" Type="http://schemas.openxmlformats.org/officeDocument/2006/relationships/slideMaster" Target="slideMasters/slideMaster106.xml"/><Relationship Id="rId313" Type="http://schemas.openxmlformats.org/officeDocument/2006/relationships/slide" Target="slides/slide174.xml"/><Relationship Id="rId495" Type="http://schemas.openxmlformats.org/officeDocument/2006/relationships/slide" Target="slides/slide356.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9.xml"/><Relationship Id="rId355" Type="http://schemas.openxmlformats.org/officeDocument/2006/relationships/slide" Target="slides/slide216.xml"/><Relationship Id="rId397" Type="http://schemas.openxmlformats.org/officeDocument/2006/relationships/slide" Target="slides/slide258.xml"/><Relationship Id="rId520" Type="http://schemas.openxmlformats.org/officeDocument/2006/relationships/slide" Target="slides/slide381.xml"/><Relationship Id="rId562" Type="http://schemas.openxmlformats.org/officeDocument/2006/relationships/slide" Target="slides/slide423.xml"/><Relationship Id="rId618" Type="http://schemas.openxmlformats.org/officeDocument/2006/relationships/slide" Target="slides/slide479.xml"/><Relationship Id="rId215" Type="http://schemas.openxmlformats.org/officeDocument/2006/relationships/slide" Target="slides/slide76.xml"/><Relationship Id="rId257" Type="http://schemas.openxmlformats.org/officeDocument/2006/relationships/slide" Target="slides/slide118.xml"/><Relationship Id="rId422" Type="http://schemas.openxmlformats.org/officeDocument/2006/relationships/slide" Target="slides/slide283.xml"/><Relationship Id="rId464" Type="http://schemas.openxmlformats.org/officeDocument/2006/relationships/slide" Target="slides/slide325.xml"/><Relationship Id="rId299" Type="http://schemas.openxmlformats.org/officeDocument/2006/relationships/slide" Target="slides/slide160.xml"/><Relationship Id="rId63" Type="http://schemas.openxmlformats.org/officeDocument/2006/relationships/slideMaster" Target="slideMasters/slideMaster63.xml"/><Relationship Id="rId159" Type="http://schemas.openxmlformats.org/officeDocument/2006/relationships/slide" Target="slides/slide20.xml"/><Relationship Id="rId366" Type="http://schemas.openxmlformats.org/officeDocument/2006/relationships/slide" Target="slides/slide227.xml"/><Relationship Id="rId573" Type="http://schemas.openxmlformats.org/officeDocument/2006/relationships/slide" Target="slides/slide434.xml"/><Relationship Id="rId226" Type="http://schemas.openxmlformats.org/officeDocument/2006/relationships/slide" Target="slides/slide87.xml"/><Relationship Id="rId433" Type="http://schemas.openxmlformats.org/officeDocument/2006/relationships/slide" Target="slides/slide294.xml"/><Relationship Id="rId74" Type="http://schemas.openxmlformats.org/officeDocument/2006/relationships/slideMaster" Target="slideMasters/slideMaster74.xml"/><Relationship Id="rId377" Type="http://schemas.openxmlformats.org/officeDocument/2006/relationships/slide" Target="slides/slide238.xml"/><Relationship Id="rId500" Type="http://schemas.openxmlformats.org/officeDocument/2006/relationships/slide" Target="slides/slide361.xml"/><Relationship Id="rId584" Type="http://schemas.openxmlformats.org/officeDocument/2006/relationships/slide" Target="slides/slide445.xml"/><Relationship Id="rId5" Type="http://schemas.openxmlformats.org/officeDocument/2006/relationships/slideMaster" Target="slideMasters/slideMaster5.xml"/><Relationship Id="rId237" Type="http://schemas.openxmlformats.org/officeDocument/2006/relationships/slide" Target="slides/slide98.xml"/><Relationship Id="rId444" Type="http://schemas.openxmlformats.org/officeDocument/2006/relationships/slide" Target="slides/slide305.xml"/><Relationship Id="rId290" Type="http://schemas.openxmlformats.org/officeDocument/2006/relationships/slide" Target="slides/slide151.xml"/><Relationship Id="rId304" Type="http://schemas.openxmlformats.org/officeDocument/2006/relationships/slide" Target="slides/slide165.xml"/><Relationship Id="rId388" Type="http://schemas.openxmlformats.org/officeDocument/2006/relationships/slide" Target="slides/slide249.xml"/><Relationship Id="rId511" Type="http://schemas.openxmlformats.org/officeDocument/2006/relationships/slide" Target="slides/slide372.xml"/><Relationship Id="rId609" Type="http://schemas.openxmlformats.org/officeDocument/2006/relationships/slide" Target="slides/slide470.xml"/><Relationship Id="rId85" Type="http://schemas.openxmlformats.org/officeDocument/2006/relationships/slideMaster" Target="slideMasters/slideMaster85.xml"/><Relationship Id="rId150" Type="http://schemas.openxmlformats.org/officeDocument/2006/relationships/slide" Target="slides/slide11.xml"/><Relationship Id="rId595" Type="http://schemas.openxmlformats.org/officeDocument/2006/relationships/slide" Target="slides/slide456.xml"/><Relationship Id="rId248" Type="http://schemas.openxmlformats.org/officeDocument/2006/relationships/slide" Target="slides/slide109.xml"/><Relationship Id="rId455" Type="http://schemas.openxmlformats.org/officeDocument/2006/relationships/slide" Target="slides/slide316.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76.xml"/><Relationship Id="rId522" Type="http://schemas.openxmlformats.org/officeDocument/2006/relationships/slide" Target="slides/slide383.xml"/><Relationship Id="rId96" Type="http://schemas.openxmlformats.org/officeDocument/2006/relationships/slideMaster" Target="slideMasters/slideMaster96.xml"/><Relationship Id="rId161" Type="http://schemas.openxmlformats.org/officeDocument/2006/relationships/slide" Target="slides/slide22.xml"/><Relationship Id="rId399" Type="http://schemas.openxmlformats.org/officeDocument/2006/relationships/slide" Target="slides/slide260.xml"/><Relationship Id="rId259" Type="http://schemas.openxmlformats.org/officeDocument/2006/relationships/slide" Target="slides/slide120.xml"/><Relationship Id="rId466" Type="http://schemas.openxmlformats.org/officeDocument/2006/relationships/slide" Target="slides/slide327.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187.xml"/><Relationship Id="rId533" Type="http://schemas.openxmlformats.org/officeDocument/2006/relationships/slide" Target="slides/slide394.xml"/><Relationship Id="rId172" Type="http://schemas.openxmlformats.org/officeDocument/2006/relationships/slide" Target="slides/slide33.xml"/><Relationship Id="rId477" Type="http://schemas.openxmlformats.org/officeDocument/2006/relationships/slide" Target="slides/slide338.xml"/><Relationship Id="rId600" Type="http://schemas.openxmlformats.org/officeDocument/2006/relationships/slide" Target="slides/slide461.xml"/><Relationship Id="rId337" Type="http://schemas.openxmlformats.org/officeDocument/2006/relationships/slide" Target="slides/slide198.xml"/><Relationship Id="rId34" Type="http://schemas.openxmlformats.org/officeDocument/2006/relationships/slideMaster" Target="slideMasters/slideMaster34.xml"/><Relationship Id="rId544" Type="http://schemas.openxmlformats.org/officeDocument/2006/relationships/slide" Target="slides/slide405.xml"/><Relationship Id="rId183" Type="http://schemas.openxmlformats.org/officeDocument/2006/relationships/slide" Target="slides/slide44.xml"/><Relationship Id="rId390" Type="http://schemas.openxmlformats.org/officeDocument/2006/relationships/slide" Target="slides/slide251.xml"/><Relationship Id="rId404" Type="http://schemas.openxmlformats.org/officeDocument/2006/relationships/slide" Target="slides/slide265.xml"/><Relationship Id="rId611" Type="http://schemas.openxmlformats.org/officeDocument/2006/relationships/slide" Target="slides/slide472.xml"/><Relationship Id="rId250" Type="http://schemas.openxmlformats.org/officeDocument/2006/relationships/slide" Target="slides/slide111.xml"/><Relationship Id="rId488" Type="http://schemas.openxmlformats.org/officeDocument/2006/relationships/slide" Target="slides/slide349.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 Target="slides/slide209.xml"/><Relationship Id="rId555" Type="http://schemas.openxmlformats.org/officeDocument/2006/relationships/slide" Target="slides/slide416.xml"/><Relationship Id="rId194" Type="http://schemas.openxmlformats.org/officeDocument/2006/relationships/slide" Target="slides/slide55.xml"/><Relationship Id="rId208" Type="http://schemas.openxmlformats.org/officeDocument/2006/relationships/slide" Target="slides/slide69.xml"/><Relationship Id="rId415" Type="http://schemas.openxmlformats.org/officeDocument/2006/relationships/slide" Target="slides/slide276.xml"/><Relationship Id="rId622" Type="http://schemas.openxmlformats.org/officeDocument/2006/relationships/slide" Target="slides/slide483.xml"/><Relationship Id="rId261" Type="http://schemas.openxmlformats.org/officeDocument/2006/relationships/slide" Target="slides/slide122.xml"/><Relationship Id="rId499" Type="http://schemas.openxmlformats.org/officeDocument/2006/relationships/slide" Target="slides/slide360.xml"/><Relationship Id="rId56" Type="http://schemas.openxmlformats.org/officeDocument/2006/relationships/slideMaster" Target="slideMasters/slideMaster56.xml"/><Relationship Id="rId359" Type="http://schemas.openxmlformats.org/officeDocument/2006/relationships/slide" Target="slides/slide220.xml"/><Relationship Id="rId566" Type="http://schemas.openxmlformats.org/officeDocument/2006/relationships/slide" Target="slides/slide427.xml"/><Relationship Id="rId121" Type="http://schemas.openxmlformats.org/officeDocument/2006/relationships/slideMaster" Target="slideMasters/slideMaster121.xml"/><Relationship Id="rId219" Type="http://schemas.openxmlformats.org/officeDocument/2006/relationships/slide" Target="slides/slide80.xml"/><Relationship Id="rId426" Type="http://schemas.openxmlformats.org/officeDocument/2006/relationships/slide" Target="slides/slide287.xml"/><Relationship Id="rId633" Type="http://schemas.openxmlformats.org/officeDocument/2006/relationships/slide" Target="slides/slide494.xml"/><Relationship Id="rId67" Type="http://schemas.openxmlformats.org/officeDocument/2006/relationships/slideMaster" Target="slideMasters/slideMaster67.xml"/><Relationship Id="rId272" Type="http://schemas.openxmlformats.org/officeDocument/2006/relationships/slide" Target="slides/slide133.xml"/><Relationship Id="rId577" Type="http://schemas.openxmlformats.org/officeDocument/2006/relationships/slide" Target="slides/slide438.xml"/><Relationship Id="rId132" Type="http://schemas.openxmlformats.org/officeDocument/2006/relationships/slideMaster" Target="slideMasters/slideMaster132.xml"/><Relationship Id="rId437" Type="http://schemas.openxmlformats.org/officeDocument/2006/relationships/slide" Target="slides/slide298.xml"/><Relationship Id="rId283" Type="http://schemas.openxmlformats.org/officeDocument/2006/relationships/slide" Target="slides/slide144.xml"/><Relationship Id="rId490" Type="http://schemas.openxmlformats.org/officeDocument/2006/relationships/slide" Target="slides/slide351.xml"/><Relationship Id="rId504" Type="http://schemas.openxmlformats.org/officeDocument/2006/relationships/slide" Target="slides/slide365.xml"/><Relationship Id="rId78" Type="http://schemas.openxmlformats.org/officeDocument/2006/relationships/slideMaster" Target="slideMasters/slideMaster78.xml"/><Relationship Id="rId143" Type="http://schemas.openxmlformats.org/officeDocument/2006/relationships/slide" Target="slides/slide4.xml"/><Relationship Id="rId350" Type="http://schemas.openxmlformats.org/officeDocument/2006/relationships/slide" Target="slides/slide211.xml"/><Relationship Id="rId588" Type="http://schemas.openxmlformats.org/officeDocument/2006/relationships/slide" Target="slides/slide449.xml"/><Relationship Id="rId9" Type="http://schemas.openxmlformats.org/officeDocument/2006/relationships/slideMaster" Target="slideMasters/slideMaster9.xml"/><Relationship Id="rId210" Type="http://schemas.openxmlformats.org/officeDocument/2006/relationships/slide" Target="slides/slide71.xml"/><Relationship Id="rId448" Type="http://schemas.openxmlformats.org/officeDocument/2006/relationships/slide" Target="slides/slide309.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7301B06-53FF-41CA-889C-BCA1BB676EF6}" type="presOf" srcId="{8E1255C9-F847-A440-83FF-7AA254CCB896}" destId="{974F300E-4386-5845-9047-D2E50BE5B9DF}" srcOrd="0" destOrd="0" presId="urn:microsoft.com/office/officeart/2005/8/layout/cycle1"/>
    <dgm:cxn modelId="{5DB0E60E-4774-4C54-A7D9-F8708994EF1F}" type="presOf" srcId="{527799A3-6798-F14C-9108-A99B044124B3}" destId="{CE064FAD-9527-C04A-986D-ADE7F29D4AAF}" srcOrd="0" destOrd="0" presId="urn:microsoft.com/office/officeart/2005/8/layout/cycle1"/>
    <dgm:cxn modelId="{F31BAD10-0F6E-4C66-A1D4-54FACFA90A80}" type="presOf" srcId="{B7792F1E-795A-8A40-9AF9-CBB036406804}" destId="{0EBEA1BD-8C57-A847-A4A1-BD492A397D4A}" srcOrd="0" destOrd="0" presId="urn:microsoft.com/office/officeart/2005/8/layout/cycle1"/>
    <dgm:cxn modelId="{FC669117-C92A-429B-B10B-C8422B2CB01E}" type="presOf" srcId="{CCCC52AB-CFB4-904A-B94C-E1998826B4F9}" destId="{7C0589C6-43EC-854D-966B-B0C5FE9A8192}" srcOrd="0" destOrd="0" presId="urn:microsoft.com/office/officeart/2005/8/layout/cycle1"/>
    <dgm:cxn modelId="{97B3EE1A-FE54-482F-B0B2-322A323DED59}" type="presOf" srcId="{C62D126D-D94F-0A45-AAB3-A4A2804A9AA5}" destId="{49452468-AA65-834B-B75D-72A0A7810E13}" srcOrd="0" destOrd="0" presId="urn:microsoft.com/office/officeart/2005/8/layout/cycle1"/>
    <dgm:cxn modelId="{063BCB21-9B67-4B87-8AE0-18926AC402A3}"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14C8034-01FF-4445-A835-F643E457C569}" type="presOf" srcId="{81D20D5D-F15B-B844-BCE7-07FE2E88C5B6}" destId="{2467F156-8EB3-F044-8664-8B186FD19D40}" srcOrd="0" destOrd="0" presId="urn:microsoft.com/office/officeart/2005/8/layout/cycle1"/>
    <dgm:cxn modelId="{5C5E1737-7477-4655-81C2-1858229932AC}" type="presOf" srcId="{931AD6AD-68AD-1F4D-802F-C6CD780A0CDB}" destId="{19DCBC3D-EF34-4444-B52C-E59D1C44CC9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5547C653-9B66-4293-8355-2B494AFC9699}" type="presOf" srcId="{19401D75-4FA1-2642-9C39-67D34D8AB9EC}" destId="{37E24780-EDFC-1D4D-B756-C90BE821441B}" srcOrd="0" destOrd="0" presId="urn:microsoft.com/office/officeart/2005/8/layout/cycle1"/>
    <dgm:cxn modelId="{5374727C-6A76-4CD4-881A-9EBBECAA7FF5}" type="presOf" srcId="{55B5CCF6-1B65-AC49-B1EC-CD09807E71EF}" destId="{76EDA6DC-5A32-7640-86D9-A3D1F65AC2D3}" srcOrd="0" destOrd="0" presId="urn:microsoft.com/office/officeart/2005/8/layout/cycle1"/>
    <dgm:cxn modelId="{4B03B97F-7A4E-4FA4-95D6-BFA199835E03}" type="presOf" srcId="{A9914442-2057-0542-A0EA-F935FCA28993}" destId="{B4CE740F-E5F8-1040-9068-3C0CA6A81D60}" srcOrd="0" destOrd="0" presId="urn:microsoft.com/office/officeart/2005/8/layout/cycle1"/>
    <dgm:cxn modelId="{67FFEE85-2D98-40F7-81CE-06C1A2353D53}" type="presOf" srcId="{0858D728-97B0-1A41-82DA-1572CE14754F}" destId="{9BE0E30D-6CC1-3143-BC4A-4FF2C5039316}"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8146AA5-0727-4DD3-B5DB-1E3CB2CBC82F}"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EC29F8AC-FA3F-493C-A66A-A8D6F5B18834}" type="presOf" srcId="{580AAA11-E1E4-FC4E-A546-63E521F462A7}" destId="{DAE7F6D9-575B-6C47-9F2C-6177EB4BA541}" srcOrd="0" destOrd="0" presId="urn:microsoft.com/office/officeart/2005/8/layout/cycle1"/>
    <dgm:cxn modelId="{1C0A71B0-9A56-4657-BD8A-16CC906A07B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5C5916BD-3E9C-4B7F-B864-086742F96694}" type="presOf" srcId="{D548EBB6-B1A8-4E4A-94F3-38AFF917AA13}" destId="{A85B6194-0CD3-0046-9C07-12EA626BEFA3}" srcOrd="0" destOrd="0" presId="urn:microsoft.com/office/officeart/2005/8/layout/cycle1"/>
    <dgm:cxn modelId="{AECF22BD-A5C4-4FF0-8FAA-B5CC699722FA}" type="presOf" srcId="{F73B3211-1799-3F44-92B6-7CEE57ECB2D3}" destId="{BF6C208F-01F8-574D-980A-D40F886CF7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0E83ACCF-167C-4C7C-B9DF-CD365D8F901A}" type="presOf" srcId="{D7E87DE1-03EB-D748-89C5-D76845DF9F58}" destId="{12C576B8-5B2D-B04B-98C4-29D5E499FD83}"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1B32FD7-987A-4FD3-9549-2AEBD82EE550}" type="presOf" srcId="{55E743FA-081E-B447-B4F2-DEEACC6857BC}" destId="{36444405-91CC-BC45-909E-8AE477F1EC7C}"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01979E2-E988-43DC-A908-9AED2A13C9AC}" type="presOf" srcId="{63159F5F-19C4-974F-B4D9-6A8388E3A179}" destId="{DC85BF06-3190-2C49-B38C-CC01414F9567}" srcOrd="0" destOrd="0" presId="urn:microsoft.com/office/officeart/2005/8/layout/cycle1"/>
    <dgm:cxn modelId="{06D552E3-2602-4808-B1AD-DBDA1E5FE39A}" type="presOf" srcId="{6533DBF9-2933-D44A-B9F0-8FC24EC06F20}" destId="{C4FE94AE-AFAE-8743-9525-171FDA850E0F}" srcOrd="0" destOrd="0" presId="urn:microsoft.com/office/officeart/2005/8/layout/cycle1"/>
    <dgm:cxn modelId="{18324CF6-D488-424B-A120-B61803CC49DC}" type="presOf" srcId="{325DB5A0-FE7A-8245-9663-7B515E4DF4C8}" destId="{EAEA7D1D-8D8A-4A4B-812D-D24179AFED27}" srcOrd="0" destOrd="0" presId="urn:microsoft.com/office/officeart/2005/8/layout/cycle1"/>
    <dgm:cxn modelId="{BCDDD9FC-B720-4BCF-BF1F-7FAE541B0183}" type="presOf" srcId="{B6065800-F57E-6842-B73C-614AFBC2DE05}" destId="{2990F259-A510-7044-A15A-189FB55AE5CB}" srcOrd="0" destOrd="0" presId="urn:microsoft.com/office/officeart/2005/8/layout/cycle1"/>
    <dgm:cxn modelId="{9FE1B4FD-F4D1-40A0-B348-15CF2F76ED72}" type="presOf" srcId="{591E9484-33B2-714C-AA5D-D47E80DA12F9}" destId="{CDA9BE8C-41E5-BF45-BAB4-5B91BDDEFF8D}" srcOrd="0" destOrd="0" presId="urn:microsoft.com/office/officeart/2005/8/layout/cycle1"/>
    <dgm:cxn modelId="{15AF6BFF-2E0A-47D5-9BF3-F9F9FEFA51D0}" type="presOf" srcId="{610909C5-6334-264F-93E0-189A71FB6993}" destId="{54CDBF4B-9D09-3242-A1D5-0506BD1712C5}" srcOrd="0" destOrd="0" presId="urn:microsoft.com/office/officeart/2005/8/layout/cycle1"/>
    <dgm:cxn modelId="{A3C778DA-54A9-42AD-8385-9BF783B8E84E}" type="presParOf" srcId="{974F300E-4386-5845-9047-D2E50BE5B9DF}" destId="{BF1A72C0-4F23-214E-B2C0-EC3432C35438}" srcOrd="0" destOrd="0" presId="urn:microsoft.com/office/officeart/2005/8/layout/cycle1"/>
    <dgm:cxn modelId="{4132DFE5-1554-4743-B6A5-9ABD006BC6DB}" type="presParOf" srcId="{974F300E-4386-5845-9047-D2E50BE5B9DF}" destId="{92DA8A36-05F4-4B4C-B207-6FB4CBC9688F}" srcOrd="1" destOrd="0" presId="urn:microsoft.com/office/officeart/2005/8/layout/cycle1"/>
    <dgm:cxn modelId="{C6608860-EC5D-4DED-AA91-70F063C6E7CB}" type="presParOf" srcId="{974F300E-4386-5845-9047-D2E50BE5B9DF}" destId="{2990F259-A510-7044-A15A-189FB55AE5CB}" srcOrd="2" destOrd="0" presId="urn:microsoft.com/office/officeart/2005/8/layout/cycle1"/>
    <dgm:cxn modelId="{EB6AF6AF-3DA0-4A24-A79D-AC49245F2C3F}" type="presParOf" srcId="{974F300E-4386-5845-9047-D2E50BE5B9DF}" destId="{A7A1548F-03D0-7F43-8C4C-631804CE4126}" srcOrd="3" destOrd="0" presId="urn:microsoft.com/office/officeart/2005/8/layout/cycle1"/>
    <dgm:cxn modelId="{FF7AD757-B12A-463E-8055-907C54400610}" type="presParOf" srcId="{974F300E-4386-5845-9047-D2E50BE5B9DF}" destId="{EAEA7D1D-8D8A-4A4B-812D-D24179AFED27}" srcOrd="4" destOrd="0" presId="urn:microsoft.com/office/officeart/2005/8/layout/cycle1"/>
    <dgm:cxn modelId="{92724594-02C2-496D-B513-F022A018486B}" type="presParOf" srcId="{974F300E-4386-5845-9047-D2E50BE5B9DF}" destId="{2257407E-2335-6E46-9533-50F1A4869162}" srcOrd="5" destOrd="0" presId="urn:microsoft.com/office/officeart/2005/8/layout/cycle1"/>
    <dgm:cxn modelId="{F8D72067-5BEA-4EB1-8557-1BC5789A94F7}" type="presParOf" srcId="{974F300E-4386-5845-9047-D2E50BE5B9DF}" destId="{3467B5D4-61EB-4C46-BB87-881C0920F2D1}" srcOrd="6" destOrd="0" presId="urn:microsoft.com/office/officeart/2005/8/layout/cycle1"/>
    <dgm:cxn modelId="{42096938-0FE1-4A2A-B587-5DB60F118AEC}" type="presParOf" srcId="{974F300E-4386-5845-9047-D2E50BE5B9DF}" destId="{2467F156-8EB3-F044-8664-8B186FD19D40}" srcOrd="7" destOrd="0" presId="urn:microsoft.com/office/officeart/2005/8/layout/cycle1"/>
    <dgm:cxn modelId="{F400B7AB-19B1-4D76-8FB0-31E8C56AF51B}" type="presParOf" srcId="{974F300E-4386-5845-9047-D2E50BE5B9DF}" destId="{DC85BF06-3190-2C49-B38C-CC01414F9567}" srcOrd="8" destOrd="0" presId="urn:microsoft.com/office/officeart/2005/8/layout/cycle1"/>
    <dgm:cxn modelId="{B59D853B-2F76-47BE-B654-B3BD671500EB}" type="presParOf" srcId="{974F300E-4386-5845-9047-D2E50BE5B9DF}" destId="{818521AB-CB19-3245-AC47-32330EC1D05A}" srcOrd="9" destOrd="0" presId="urn:microsoft.com/office/officeart/2005/8/layout/cycle1"/>
    <dgm:cxn modelId="{461802AE-3B74-40A9-AA32-16193B76FECE}" type="presParOf" srcId="{974F300E-4386-5845-9047-D2E50BE5B9DF}" destId="{A85B6194-0CD3-0046-9C07-12EA626BEFA3}" srcOrd="10" destOrd="0" presId="urn:microsoft.com/office/officeart/2005/8/layout/cycle1"/>
    <dgm:cxn modelId="{7709FD9D-E74C-4ED7-9362-1E2189EE377F}" type="presParOf" srcId="{974F300E-4386-5845-9047-D2E50BE5B9DF}" destId="{76EDA6DC-5A32-7640-86D9-A3D1F65AC2D3}" srcOrd="11" destOrd="0" presId="urn:microsoft.com/office/officeart/2005/8/layout/cycle1"/>
    <dgm:cxn modelId="{A32A3E14-2BC6-45A4-A710-A89A97F76B4E}" type="presParOf" srcId="{974F300E-4386-5845-9047-D2E50BE5B9DF}" destId="{5FEB966B-5E78-494C-B5A1-6F18B3A362B7}" srcOrd="12" destOrd="0" presId="urn:microsoft.com/office/officeart/2005/8/layout/cycle1"/>
    <dgm:cxn modelId="{3685AC67-2741-407C-98C0-5A7BCA465956}" type="presParOf" srcId="{974F300E-4386-5845-9047-D2E50BE5B9DF}" destId="{9BE0E30D-6CC1-3143-BC4A-4FF2C5039316}" srcOrd="13" destOrd="0" presId="urn:microsoft.com/office/officeart/2005/8/layout/cycle1"/>
    <dgm:cxn modelId="{F3B66CC7-FAFD-452A-B80C-9E057B4722D5}" type="presParOf" srcId="{974F300E-4386-5845-9047-D2E50BE5B9DF}" destId="{37E24780-EDFC-1D4D-B756-C90BE821441B}" srcOrd="14" destOrd="0" presId="urn:microsoft.com/office/officeart/2005/8/layout/cycle1"/>
    <dgm:cxn modelId="{F37B9C11-06B9-4C52-84D3-11FE365B94BC}" type="presParOf" srcId="{974F300E-4386-5845-9047-D2E50BE5B9DF}" destId="{788B510C-5C6F-7E4F-BD2A-4B0F37349509}" srcOrd="15" destOrd="0" presId="urn:microsoft.com/office/officeart/2005/8/layout/cycle1"/>
    <dgm:cxn modelId="{7AB160AE-590E-4AF2-A175-7FE9357AC32A}" type="presParOf" srcId="{974F300E-4386-5845-9047-D2E50BE5B9DF}" destId="{BF6C208F-01F8-574D-980A-D40F886CF760}" srcOrd="16" destOrd="0" presId="urn:microsoft.com/office/officeart/2005/8/layout/cycle1"/>
    <dgm:cxn modelId="{35F50332-DA61-4906-8575-01444B35A18F}" type="presParOf" srcId="{974F300E-4386-5845-9047-D2E50BE5B9DF}" destId="{DAE7F6D9-575B-6C47-9F2C-6177EB4BA541}" srcOrd="17" destOrd="0" presId="urn:microsoft.com/office/officeart/2005/8/layout/cycle1"/>
    <dgm:cxn modelId="{0DDA3191-87AD-46BE-96DF-BE9A5DAEA411}" type="presParOf" srcId="{974F300E-4386-5845-9047-D2E50BE5B9DF}" destId="{3AD74439-13B4-6B4C-A74C-96BE28333D49}" srcOrd="18" destOrd="0" presId="urn:microsoft.com/office/officeart/2005/8/layout/cycle1"/>
    <dgm:cxn modelId="{1482F5A1-0873-4C99-9252-0E0EA4B51CEA}" type="presParOf" srcId="{974F300E-4386-5845-9047-D2E50BE5B9DF}" destId="{B4CE740F-E5F8-1040-9068-3C0CA6A81D60}" srcOrd="19" destOrd="0" presId="urn:microsoft.com/office/officeart/2005/8/layout/cycle1"/>
    <dgm:cxn modelId="{4C7913CE-0F21-44DE-AC81-B16A77BF0A2D}" type="presParOf" srcId="{974F300E-4386-5845-9047-D2E50BE5B9DF}" destId="{7D368AA8-A897-6A44-B2ED-5420DBBF55CD}" srcOrd="20" destOrd="0" presId="urn:microsoft.com/office/officeart/2005/8/layout/cycle1"/>
    <dgm:cxn modelId="{8FC0C5B5-19C9-4A3E-96F1-A054BA2D11E6}" type="presParOf" srcId="{974F300E-4386-5845-9047-D2E50BE5B9DF}" destId="{256A8A82-B1CB-EF43-AB66-A3D1C8A54B59}" srcOrd="21" destOrd="0" presId="urn:microsoft.com/office/officeart/2005/8/layout/cycle1"/>
    <dgm:cxn modelId="{B416FBC3-B06E-4424-8471-EB62EF644C26}" type="presParOf" srcId="{974F300E-4386-5845-9047-D2E50BE5B9DF}" destId="{36444405-91CC-BC45-909E-8AE477F1EC7C}" srcOrd="22" destOrd="0" presId="urn:microsoft.com/office/officeart/2005/8/layout/cycle1"/>
    <dgm:cxn modelId="{5B6070ED-A3C3-466F-BF52-20E82FF90948}" type="presParOf" srcId="{974F300E-4386-5845-9047-D2E50BE5B9DF}" destId="{0EBEA1BD-8C57-A847-A4A1-BD492A397D4A}" srcOrd="23" destOrd="0" presId="urn:microsoft.com/office/officeart/2005/8/layout/cycle1"/>
    <dgm:cxn modelId="{8F64CE14-2737-495B-847F-56ED621B01CC}" type="presParOf" srcId="{974F300E-4386-5845-9047-D2E50BE5B9DF}" destId="{A1257670-91AA-B74E-AFCB-48382C466D43}" srcOrd="24" destOrd="0" presId="urn:microsoft.com/office/officeart/2005/8/layout/cycle1"/>
    <dgm:cxn modelId="{179EBB58-8070-42B8-A462-DB2547D90CE2}" type="presParOf" srcId="{974F300E-4386-5845-9047-D2E50BE5B9DF}" destId="{19DCBC3D-EF34-4444-B52C-E59D1C44CC9D}" srcOrd="25" destOrd="0" presId="urn:microsoft.com/office/officeart/2005/8/layout/cycle1"/>
    <dgm:cxn modelId="{3FFFCFE9-CE73-471F-8727-33FECDDC41BC}" type="presParOf" srcId="{974F300E-4386-5845-9047-D2E50BE5B9DF}" destId="{CDA9BE8C-41E5-BF45-BAB4-5B91BDDEFF8D}" srcOrd="26" destOrd="0" presId="urn:microsoft.com/office/officeart/2005/8/layout/cycle1"/>
    <dgm:cxn modelId="{0925DB9F-88C7-4E26-BA37-8E7C496B65D8}" type="presParOf" srcId="{974F300E-4386-5845-9047-D2E50BE5B9DF}" destId="{731680F6-F070-374C-97C4-FB0156E03231}" srcOrd="27" destOrd="0" presId="urn:microsoft.com/office/officeart/2005/8/layout/cycle1"/>
    <dgm:cxn modelId="{BB1781E0-79A9-4B8E-B89D-D54353958D7B}" type="presParOf" srcId="{974F300E-4386-5845-9047-D2E50BE5B9DF}" destId="{12C576B8-5B2D-B04B-98C4-29D5E499FD83}" srcOrd="28" destOrd="0" presId="urn:microsoft.com/office/officeart/2005/8/layout/cycle1"/>
    <dgm:cxn modelId="{7B624228-5DF5-4F94-B178-58D2DFFE75CD}" type="presParOf" srcId="{974F300E-4386-5845-9047-D2E50BE5B9DF}" destId="{C4FE94AE-AFAE-8743-9525-171FDA850E0F}" srcOrd="29" destOrd="0" presId="urn:microsoft.com/office/officeart/2005/8/layout/cycle1"/>
    <dgm:cxn modelId="{BFCA2B4A-B964-4C01-9FD8-201FA8373F25}" type="presParOf" srcId="{974F300E-4386-5845-9047-D2E50BE5B9DF}" destId="{FBD4D212-3E98-9843-8795-297F9EDDD657}" srcOrd="30" destOrd="0" presId="urn:microsoft.com/office/officeart/2005/8/layout/cycle1"/>
    <dgm:cxn modelId="{D0868762-89F4-4085-AB9E-141DADC37E5F}" type="presParOf" srcId="{974F300E-4386-5845-9047-D2E50BE5B9DF}" destId="{54CDBF4B-9D09-3242-A1D5-0506BD1712C5}" srcOrd="31" destOrd="0" presId="urn:microsoft.com/office/officeart/2005/8/layout/cycle1"/>
    <dgm:cxn modelId="{481E4AA0-4B63-43C9-92A9-D788D7F2C62C}" type="presParOf" srcId="{974F300E-4386-5845-9047-D2E50BE5B9DF}" destId="{49452468-AA65-834B-B75D-72A0A7810E13}" srcOrd="32" destOrd="0" presId="urn:microsoft.com/office/officeart/2005/8/layout/cycle1"/>
    <dgm:cxn modelId="{85064A98-0C01-4F91-A1B6-D8AA10A05C3F}" type="presParOf" srcId="{974F300E-4386-5845-9047-D2E50BE5B9DF}" destId="{B0C742D0-6463-FF41-BE88-36D0AF1ED5D5}" srcOrd="33" destOrd="0" presId="urn:microsoft.com/office/officeart/2005/8/layout/cycle1"/>
    <dgm:cxn modelId="{BA9319BB-60FF-44C5-88DC-3B6A35A04383}" type="presParOf" srcId="{974F300E-4386-5845-9047-D2E50BE5B9DF}" destId="{CE064FAD-9527-C04A-986D-ADE7F29D4AAF}" srcOrd="34" destOrd="0" presId="urn:microsoft.com/office/officeart/2005/8/layout/cycle1"/>
    <dgm:cxn modelId="{3FE949A1-571E-4489-83CB-13BEAB8309D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4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ea typeface="MS PGothic" pitchFamily="34" charset="-128"/>
                <a:cs typeface="MS PGothic" pitchFamily="34" charset="-128"/>
              </a:defRPr>
            </a:lvl1pPr>
          </a:lstStyle>
          <a:p>
            <a:pPr>
              <a:defRPr/>
            </a:pPr>
            <a:endParaRPr lang="en-US"/>
          </a:p>
        </p:txBody>
      </p:sp>
      <p:sp>
        <p:nvSpPr>
          <p:cNvPr id="414723"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ea typeface="MS PGothic" pitchFamily="34" charset="-128"/>
                <a:cs typeface="MS PGothic" pitchFamily="34" charset="-128"/>
              </a:defRPr>
            </a:lvl1pPr>
          </a:lstStyle>
          <a:p>
            <a:pPr>
              <a:defRPr/>
            </a:pPr>
            <a:endParaRPr lang="en-US"/>
          </a:p>
        </p:txBody>
      </p:sp>
      <p:sp>
        <p:nvSpPr>
          <p:cNvPr id="26829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14725"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14726"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ea typeface="MS PGothic" pitchFamily="34" charset="-128"/>
                <a:cs typeface="MS PGothic" pitchFamily="34" charset="-128"/>
              </a:defRPr>
            </a:lvl1pPr>
          </a:lstStyle>
          <a:p>
            <a:pPr>
              <a:defRPr/>
            </a:pPr>
            <a:endParaRPr lang="en-US"/>
          </a:p>
        </p:txBody>
      </p:sp>
      <p:sp>
        <p:nvSpPr>
          <p:cNvPr id="414727"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D38F0705-7066-9743-A0C6-42C8835383C6}" type="slidenum">
              <a:rPr lang="zh-CN" altLang="en-US"/>
              <a:pPr>
                <a:defRPr/>
              </a:pPr>
              <a:t>‹#›</a:t>
            </a:fld>
            <a:endParaRPr lang="en-US" altLang="zh-CN"/>
          </a:p>
        </p:txBody>
      </p:sp>
    </p:spTree>
    <p:extLst>
      <p:ext uri="{BB962C8B-B14F-4D97-AF65-F5344CB8AC3E}">
        <p14:creationId xmlns:p14="http://schemas.microsoft.com/office/powerpoint/2010/main" val="376742594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1pPr>
    <a:lvl2pPr marL="4572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2pPr>
    <a:lvl3pPr marL="9144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3pPr>
    <a:lvl4pPr marL="13716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4pPr>
    <a:lvl5pPr marL="18288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3" Type="http://schemas.openxmlformats.org/officeDocument/2006/relationships/hyperlink" Target="http://en.wikipedia.org/w/wiki.phtml?title=E.J._Bickerman&amp;action=edit" TargetMode="External"/><Relationship Id="rId7" Type="http://schemas.openxmlformats.org/officeDocument/2006/relationships/hyperlink" Target="http://en.wikipedia.org/wiki/Egyptology" TargetMode="External"/><Relationship Id="rId2" Type="http://schemas.openxmlformats.org/officeDocument/2006/relationships/slide" Target="../slides/slide131.xml"/><Relationship Id="rId1" Type="http://schemas.openxmlformats.org/officeDocument/2006/relationships/notesMaster" Target="../notesMasters/notesMaster1.xml"/><Relationship Id="rId6" Type="http://schemas.openxmlformats.org/officeDocument/2006/relationships/hyperlink" Target="http://en.wikipedia.org/wiki/Ramses_II" TargetMode="External"/><Relationship Id="rId5" Type="http://schemas.openxmlformats.org/officeDocument/2006/relationships/hyperlink" Target="http://en.wikipedia.org/wiki/Hittite" TargetMode="External"/><Relationship Id="rId4" Type="http://schemas.openxmlformats.org/officeDocument/2006/relationships/hyperlink" Target="http://en.wikipedia.org/wiki/Pharaoh" TargetMode="Externa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3" Type="http://schemas.openxmlformats.org/officeDocument/2006/relationships/hyperlink" Target="http://richardwalkerblogs.blogspot.sg/" TargetMode="External"/><Relationship Id="rId2" Type="http://schemas.openxmlformats.org/officeDocument/2006/relationships/slide" Target="../slides/slide309.xml"/><Relationship Id="rId1" Type="http://schemas.openxmlformats.org/officeDocument/2006/relationships/notesMaster" Target="../notesMasters/notesMaster1.xml"/><Relationship Id="rId6" Type="http://schemas.openxmlformats.org/officeDocument/2006/relationships/hyperlink" Target="http://www.biblegateway.com/passage/?search=Revelation%2021:19-21&amp;version=NIV" TargetMode="External"/><Relationship Id="rId5" Type="http://schemas.openxmlformats.org/officeDocument/2006/relationships/hyperlink" Target="http://www.biblegateway.com/passage/?search=ex%2028:15-21&amp;version=NIV" TargetMode="External"/><Relationship Id="rId4" Type="http://schemas.openxmlformats.org/officeDocument/2006/relationships/hyperlink" Target="http://www.biblegateway.com/passage/?search=Zechariah%209:16&amp;version=ESV" TargetMode="Externa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6A8F616-B2D9-C14F-8385-F03450C1BE6E}" type="slidenum">
              <a:rPr lang="zh-CN" altLang="en-US" sz="1200"/>
              <a:pPr/>
              <a:t>1</a:t>
            </a:fld>
            <a:endParaRPr lang="en-US" altLang="zh-CN" sz="1200"/>
          </a:p>
        </p:txBody>
      </p:sp>
      <p:sp>
        <p:nvSpPr>
          <p:cNvPr id="270338" name="Rectangle 2"/>
          <p:cNvSpPr>
            <a:spLocks noGrp="1" noRot="1" noChangeAspect="1" noChangeArrowheads="1" noTextEdit="1"/>
          </p:cNvSpPr>
          <p:nvPr>
            <p:ph type="sldImg"/>
          </p:nvPr>
        </p:nvSpPr>
        <p:spPr>
          <a:ln/>
        </p:spPr>
      </p:sp>
      <p:sp>
        <p:nvSpPr>
          <p:cNvPr id="2703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864389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F4988E6B-C583-1546-A2A7-BDEE1E8A3CF4}" type="slidenum">
              <a:rPr lang="zh-CN" altLang="en-US" sz="1200">
                <a:solidFill>
                  <a:srgbClr val="1F497D"/>
                </a:solidFill>
              </a:rPr>
              <a:pPr algn="r"/>
              <a:t>121</a:t>
            </a:fld>
            <a:endParaRPr lang="en-US" altLang="zh-CN" sz="1200">
              <a:solidFill>
                <a:srgbClr val="1F497D"/>
              </a:solidFill>
            </a:endParaRPr>
          </a:p>
        </p:txBody>
      </p:sp>
      <p:sp>
        <p:nvSpPr>
          <p:cNvPr id="382978" name="Rectangle 2"/>
          <p:cNvSpPr>
            <a:spLocks noGrp="1" noRot="1" noChangeAspect="1" noChangeArrowheads="1" noTextEdit="1"/>
          </p:cNvSpPr>
          <p:nvPr>
            <p:ph type="sldImg"/>
          </p:nvPr>
        </p:nvSpPr>
        <p:spPr>
          <a:ln/>
        </p:spPr>
      </p:sp>
      <p:sp>
        <p:nvSpPr>
          <p:cNvPr id="3829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altLang="zh-CN" sz="1600">
                <a:latin typeface="Times New Roman" charset="0"/>
                <a:ea typeface="MS PGothic" charset="0"/>
                <a:cs typeface="MS PGothic" charset="0"/>
              </a:rPr>
              <a:t>W.F. Albright supported the northern route through the Mediterranean, but this route would not be an 11 day trip from Sinai to Kadesh Barnea (Deut. 1:2).</a:t>
            </a:r>
          </a:p>
          <a:p>
            <a:r>
              <a:rPr lang="en-US" altLang="zh-CN" sz="1600">
                <a:latin typeface="Times New Roman" charset="0"/>
                <a:ea typeface="MS PGothic" charset="0"/>
                <a:cs typeface="MS PGothic" charset="0"/>
              </a:rPr>
              <a:t>About 15 to 16 locations for Mount Sinai have been proposed—even as far north as right under Kadesh Barnea!</a:t>
            </a:r>
          </a:p>
          <a:p>
            <a:r>
              <a:rPr lang="en-US" altLang="zh-CN" sz="1600">
                <a:latin typeface="Times New Roman" charset="0"/>
                <a:ea typeface="MS PGothic" charset="0"/>
                <a:cs typeface="MS PGothic" charset="0"/>
              </a:rPr>
              <a:t>Interestingly, quail migrate from Sudan to Europe each spring but do not cross the Mediterranean Sea.  Instead, they cross over the Gulf of Suez into the Wilderness of Sin.  After crossing this huge body of water without rest, they must rest and eat for a few days on the other side to regain their strength for the rest of the journey.  They are literally "sitting ducks: (quail, actually!), just like Israel experienced after crying out for quail (Exod. 16:13; Num. 11:31-32).</a:t>
            </a: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2"/>
          <p:cNvSpPr>
            <a:spLocks noGrp="1" noRot="1" noChangeAspect="1" noChangeArrowheads="1" noTextEdit="1"/>
          </p:cNvSpPr>
          <p:nvPr>
            <p:ph type="sldImg"/>
          </p:nvPr>
        </p:nvSpPr>
        <p:spPr>
          <a:ln/>
        </p:spPr>
      </p:sp>
      <p:sp>
        <p:nvSpPr>
          <p:cNvPr id="38502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F386086-6236-9640-A2D9-8136C8FB47C2}" type="slidenum">
              <a:rPr lang="zh-CN" altLang="en-US" sz="1200">
                <a:solidFill>
                  <a:srgbClr val="000000"/>
                </a:solidFill>
              </a:rPr>
              <a:pPr/>
              <a:t>124</a:t>
            </a:fld>
            <a:endParaRPr lang="en-US" altLang="zh-CN" sz="1200">
              <a:solidFill>
                <a:srgbClr val="000000"/>
              </a:solidFill>
            </a:endParaRPr>
          </a:p>
        </p:txBody>
      </p:sp>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B0AF8F1-0775-8646-B37D-75ECFCBE62D2}" type="slidenum">
              <a:rPr lang="zh-CN" altLang="en-US" sz="1200"/>
              <a:pPr/>
              <a:t>125</a:t>
            </a:fld>
            <a:endParaRPr lang="en-US" altLang="zh-CN" sz="1200"/>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Slide Image Placeholder 1"/>
          <p:cNvSpPr>
            <a:spLocks noGrp="1" noRot="1" noChangeAspect="1" noTextEdit="1"/>
          </p:cNvSpPr>
          <p:nvPr>
            <p:ph type="sldImg"/>
          </p:nvPr>
        </p:nvSpPr>
        <p:spPr>
          <a:ln/>
        </p:spPr>
      </p:sp>
      <p:sp>
        <p:nvSpPr>
          <p:cNvPr id="39321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altLang="zh-CN">
                <a:latin typeface="Times New Roman" charset="0"/>
                <a:ea typeface="MS PGothic" charset="0"/>
                <a:cs typeface="MS PGothic" charset="0"/>
              </a:rPr>
              <a:t>See also http://www.mapsofworld.com/egypt/suez-canal.html</a:t>
            </a:r>
          </a:p>
        </p:txBody>
      </p:sp>
      <p:sp>
        <p:nvSpPr>
          <p:cNvPr id="393219"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91A910B2-5756-BC4C-9C6A-AD7C465E4381}" type="slidenum">
              <a:rPr lang="zh-CN" altLang="en-US" sz="1200"/>
              <a:pPr algn="r"/>
              <a:t>127</a:t>
            </a:fld>
            <a:endParaRPr lang="en-US" altLang="zh-CN" sz="120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450D358-713E-214D-BD66-A5A7BE250CD3}" type="slidenum">
              <a:rPr lang="zh-CN" altLang="en-US" sz="1200">
                <a:solidFill>
                  <a:srgbClr val="000000"/>
                </a:solidFill>
                <a:latin typeface="Arial" charset="0"/>
              </a:rPr>
              <a:pPr/>
              <a:t>128</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altLang="zh-CN" sz="1600" b="1">
                <a:latin typeface="Arial" charset="0"/>
              </a:rPr>
              <a:t>https://portal.tiu.edu/uportal/teds/otdept/jhoffmeier</a:t>
            </a:r>
            <a:endParaRPr lang="en-US" altLang="zh-CN" b="1">
              <a:latin typeface="Arial"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9AFBAC8-A69C-7143-B1A7-5536ABBBE554}" type="slidenum">
              <a:rPr lang="zh-CN" altLang="en-US" sz="1200">
                <a:solidFill>
                  <a:prstClr val="black"/>
                </a:solidFill>
              </a:rPr>
              <a:pPr/>
              <a:t>129</a:t>
            </a:fld>
            <a:endParaRPr lang="en-US" altLang="zh-CN" sz="1200">
              <a:solidFill>
                <a:prstClr val="black"/>
              </a:solidFill>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0643CE6-D4C3-5A45-AD8C-73DD5BBA43A9}" type="slidenum">
              <a:rPr lang="zh-CN" altLang="en-US" sz="1200">
                <a:solidFill>
                  <a:prstClr val="black"/>
                </a:solidFill>
              </a:rPr>
              <a:pPr/>
              <a:t>130</a:t>
            </a:fld>
            <a:endParaRPr lang="en-US" altLang="zh-CN" sz="1200">
              <a:solidFill>
                <a:prstClr val="black"/>
              </a:solidFill>
            </a:endParaRPr>
          </a:p>
        </p:txBody>
      </p:sp>
      <p:sp>
        <p:nvSpPr>
          <p:cNvPr id="387074" name="Rectangle 2"/>
          <p:cNvSpPr>
            <a:spLocks noGrp="1" noRot="1" noChangeAspect="1" noChangeArrowheads="1" noTextEdit="1"/>
          </p:cNvSpPr>
          <p:nvPr>
            <p:ph type="sldImg"/>
          </p:nvPr>
        </p:nvSpPr>
        <p:spPr>
          <a:ln/>
        </p:spPr>
      </p:sp>
      <p:sp>
        <p:nvSpPr>
          <p:cNvPr id="3870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FC8F927-6CC2-5D4B-A108-7D792D79E08F}" type="slidenum">
              <a:rPr lang="zh-CN" altLang="en-US" sz="1200">
                <a:solidFill>
                  <a:prstClr val="black"/>
                </a:solidFill>
              </a:rPr>
              <a:pPr/>
              <a:t>131</a:t>
            </a:fld>
            <a:endParaRPr lang="en-US" altLang="zh-CN" sz="1200">
              <a:solidFill>
                <a:prstClr val="black"/>
              </a:solidFill>
            </a:endParaRPr>
          </a:p>
        </p:txBody>
      </p:sp>
      <p:sp>
        <p:nvSpPr>
          <p:cNvPr id="385026" name="Rectangle 2"/>
          <p:cNvSpPr>
            <a:spLocks noGrp="1" noRot="1" noChangeAspect="1" noChangeArrowheads="1"/>
          </p:cNvSpPr>
          <p:nvPr>
            <p:ph type="sldImg"/>
          </p:nvPr>
        </p:nvSpPr>
        <p:spPr>
          <a:solidFill>
            <a:srgbClr val="FFFFFF"/>
          </a:solidFill>
          <a:ln/>
        </p:spPr>
      </p:sp>
      <p:sp>
        <p:nvSpPr>
          <p:cNvPr id="385027" name="Rectangle 3"/>
          <p:cNvSpPr>
            <a:spLocks noGrp="1" noChangeArrowheads="1"/>
          </p:cNvSpPr>
          <p:nvPr>
            <p:ph type="body" idx="1"/>
          </p:nvPr>
        </p:nvSpPr>
        <p:spPr>
          <a:solidFill>
            <a:srgbClr val="FFFFFF"/>
          </a:solidFill>
          <a:ln>
            <a:solidFill>
              <a:srgbClr val="000000"/>
            </a:solidFill>
          </a:ln>
        </p:spPr>
        <p:txBody>
          <a:bodyPr/>
          <a:lstStyle/>
          <a:p>
            <a:pPr>
              <a:spcBef>
                <a:spcPct val="0"/>
              </a:spcBef>
            </a:pPr>
            <a:r>
              <a:rPr lang="ja-JP" altLang="en-US" sz="2400" dirty="0">
                <a:solidFill>
                  <a:schemeClr val="bg1"/>
                </a:solidFill>
                <a:latin typeface="Helvetica" charset="0"/>
              </a:rPr>
              <a:t>“</a:t>
            </a:r>
            <a:r>
              <a:rPr lang="en-US" altLang="ja-JP" sz="2400" dirty="0">
                <a:solidFill>
                  <a:schemeClr val="bg1"/>
                </a:solidFill>
                <a:latin typeface="Helvetica" charset="0"/>
              </a:rPr>
              <a:t>Egyptian chronology is in a constant state of transition, with much of the terminology and dating in dispute. </a:t>
            </a:r>
            <a:r>
              <a:rPr lang="en-US" altLang="ja-JP" sz="2400" dirty="0">
                <a:latin typeface="Helvetica" charset="0"/>
              </a:rPr>
              <a:t>Professor </a:t>
            </a:r>
            <a:r>
              <a:rPr lang="en-US" altLang="ja-JP" sz="2400" dirty="0">
                <a:latin typeface="Helvetica" charset="0"/>
                <a:hlinkClick r:id="rId3"/>
              </a:rPr>
              <a:t>E.J. Bickerman</a:t>
            </a:r>
            <a:r>
              <a:rPr lang="en-US" altLang="ja-JP" sz="2400" dirty="0">
                <a:latin typeface="Helvetica" charset="0"/>
              </a:rPr>
              <a:t>, </a:t>
            </a:r>
            <a:r>
              <a:rPr lang="en-US" altLang="ja-JP" sz="2400" i="1" dirty="0">
                <a:latin typeface="Arial" charset="0"/>
              </a:rPr>
              <a:t>Chronology of the ancient world</a:t>
            </a:r>
            <a:r>
              <a:rPr lang="en-US" altLang="ja-JP" sz="2400" dirty="0">
                <a:latin typeface="Helvetica" charset="0"/>
              </a:rPr>
              <a:t> (1980: 83-84 and 106), has properly called it "the rather fluid chronology of the </a:t>
            </a:r>
            <a:r>
              <a:rPr lang="en-US" altLang="ja-JP" sz="2400" dirty="0">
                <a:latin typeface="Helvetica" charset="0"/>
                <a:hlinkClick r:id="rId4"/>
              </a:rPr>
              <a:t>Pharaohs</a:t>
            </a:r>
            <a:r>
              <a:rPr lang="en-US" altLang="ja-JP" sz="2400" dirty="0">
                <a:latin typeface="Helvetica" charset="0"/>
              </a:rPr>
              <a:t> and the </a:t>
            </a:r>
            <a:r>
              <a:rPr lang="en-US" altLang="ja-JP" sz="2400" dirty="0">
                <a:latin typeface="Helvetica" charset="0"/>
                <a:hlinkClick r:id="rId5"/>
              </a:rPr>
              <a:t>Hittites</a:t>
            </a:r>
            <a:r>
              <a:rPr lang="en-US" altLang="ja-JP" sz="2400" dirty="0">
                <a:latin typeface="Helvetica" charset="0"/>
              </a:rPr>
              <a:t>," adding that </a:t>
            </a:r>
            <a:r>
              <a:rPr lang="en-US" altLang="ja-JP" sz="2400" dirty="0">
                <a:latin typeface="Helvetica" charset="0"/>
                <a:hlinkClick r:id="rId6"/>
              </a:rPr>
              <a:t>Ramses II</a:t>
            </a:r>
            <a:r>
              <a:rPr lang="fr-FR" altLang="ja-JP" sz="2400" dirty="0">
                <a:latin typeface="Helvetica" charset="0"/>
              </a:rPr>
              <a:t>'</a:t>
            </a:r>
            <a:r>
              <a:rPr lang="en-US" altLang="ja-JP" sz="2400" dirty="0">
                <a:latin typeface="Helvetica" charset="0"/>
              </a:rPr>
              <a:t>s accession</a:t>
            </a:r>
            <a:r>
              <a:rPr lang="en-US" altLang="ja-JP" sz="2400" dirty="0">
                <a:solidFill>
                  <a:schemeClr val="bg1"/>
                </a:solidFill>
                <a:latin typeface="Helvetica" charset="0"/>
              </a:rPr>
              <a:t> is dated by various </a:t>
            </a:r>
            <a:r>
              <a:rPr lang="en-US" altLang="ja-JP" sz="2400" dirty="0">
                <a:solidFill>
                  <a:schemeClr val="bg1"/>
                </a:solidFill>
                <a:latin typeface="Helvetica" charset="0"/>
                <a:hlinkClick r:id="rId7"/>
              </a:rPr>
              <a:t>Egyptologists</a:t>
            </a:r>
            <a:r>
              <a:rPr lang="en-US" altLang="ja-JP" sz="2400" dirty="0">
                <a:solidFill>
                  <a:schemeClr val="bg1"/>
                </a:solidFill>
                <a:latin typeface="Helvetica" charset="0"/>
              </a:rPr>
              <a:t> to 1304, 1290-92, or 1279 BCE. Reliable absolute dates, astronomical or other, are lacking, as Professor Heinrich </a:t>
            </a:r>
            <a:r>
              <a:rPr lang="en-US" altLang="ja-JP" sz="2400" dirty="0" err="1">
                <a:solidFill>
                  <a:schemeClr val="bg1"/>
                </a:solidFill>
                <a:latin typeface="Helvetica" charset="0"/>
              </a:rPr>
              <a:t>Otten</a:t>
            </a:r>
            <a:r>
              <a:rPr lang="en-US" altLang="ja-JP" sz="2400" dirty="0">
                <a:solidFill>
                  <a:schemeClr val="bg1"/>
                </a:solidFill>
                <a:latin typeface="Helvetica" charset="0"/>
              </a:rPr>
              <a:t> had noted. It is a "rubber chronology" that you can stretch or shrink anywhere, by arbitrarily established lengths of co-regencies between rulers and even overlapping dynasties. The possibility of a calendar reform called </a:t>
            </a:r>
            <a:r>
              <a:rPr lang="en-US" altLang="ja-JP" sz="2400" i="1" dirty="0" err="1">
                <a:solidFill>
                  <a:schemeClr val="bg1"/>
                </a:solidFill>
                <a:latin typeface="Arial" charset="0"/>
              </a:rPr>
              <a:t>Menophres</a:t>
            </a:r>
            <a:r>
              <a:rPr lang="en-US" altLang="ja-JP" sz="2400" i="1" dirty="0">
                <a:solidFill>
                  <a:schemeClr val="bg1"/>
                </a:solidFill>
                <a:latin typeface="Arial" charset="0"/>
              </a:rPr>
              <a:t> Era</a:t>
            </a:r>
            <a:r>
              <a:rPr lang="en-US" altLang="ja-JP" sz="2400" dirty="0">
                <a:solidFill>
                  <a:schemeClr val="bg1"/>
                </a:solidFill>
                <a:latin typeface="Helvetica" charset="0"/>
              </a:rPr>
              <a:t> may radically modify the prevailing modern Egyptian chronology, so the previous "firm" dates cannot be supported astronomically.</a:t>
            </a:r>
            <a:r>
              <a:rPr lang="ja-JP" altLang="en-US" sz="2400" dirty="0">
                <a:solidFill>
                  <a:schemeClr val="bg1"/>
                </a:solidFill>
                <a:latin typeface="Helvetica" charset="0"/>
              </a:rPr>
              <a:t>”</a:t>
            </a:r>
            <a:endParaRPr lang="en-US" altLang="ja-JP" sz="2400" dirty="0">
              <a:solidFill>
                <a:schemeClr val="bg1"/>
              </a:solidFill>
              <a:latin typeface="Helvetica" charset="0"/>
            </a:endParaRPr>
          </a:p>
          <a:p>
            <a:pPr eaLnBrk="1" hangingPunct="1"/>
            <a:r>
              <a:rPr lang="en-US" altLang="zh-CN" dirty="0">
                <a:latin typeface="Times New Roman" charset="0"/>
              </a:rPr>
              <a:t>http://</a:t>
            </a:r>
            <a:r>
              <a:rPr lang="en-US" altLang="zh-CN" dirty="0" err="1">
                <a:latin typeface="Times New Roman" charset="0"/>
              </a:rPr>
              <a:t>en.wikipedia.org</a:t>
            </a:r>
            <a:r>
              <a:rPr lang="en-US" altLang="zh-CN" dirty="0">
                <a:latin typeface="Times New Roman" charset="0"/>
              </a:rPr>
              <a:t>/wiki/</a:t>
            </a:r>
            <a:r>
              <a:rPr lang="en-US" altLang="zh-CN" dirty="0" err="1">
                <a:latin typeface="Times New Roman" charset="0"/>
              </a:rPr>
              <a:t>Egyptian_chronology</a:t>
            </a:r>
            <a:endParaRPr lang="en-US" altLang="zh-CN" dirty="0">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50D358-713E-214D-BD66-A5A7BE250CD3}" type="slidenum">
              <a:rPr lang="zh-CN" altLang="en-US" sz="1200">
                <a:solidFill>
                  <a:srgbClr val="000000"/>
                </a:solidFill>
                <a:latin typeface="Arial" charset="0"/>
              </a:rPr>
              <a:pPr eaLnBrk="1" hangingPunct="1"/>
              <a:t>132</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r>
              <a:rPr lang="en-US" altLang="zh-CN" b="0" dirty="0">
                <a:latin typeface="Arial" charset="0"/>
              </a:rPr>
              <a:t>The Traditional Chronology places the</a:t>
            </a:r>
            <a:r>
              <a:rPr lang="en-US" altLang="zh-CN" b="0" baseline="0" dirty="0">
                <a:latin typeface="Arial" charset="0"/>
              </a:rPr>
              <a:t> dynasties in sequence from 1 to 30, but why? This is due to the Greek ruler over Egypt called Ptolemy around </a:t>
            </a:r>
          </a:p>
          <a:p>
            <a:endParaRPr lang="en-US" altLang="zh-CN" b="0" baseline="0" dirty="0">
              <a:latin typeface="Arial" charset="0"/>
            </a:endParaRPr>
          </a:p>
          <a:p>
            <a:r>
              <a:rPr lang="en-US" altLang="zh-CN" b="0" dirty="0">
                <a:latin typeface="Arial" charset="0"/>
              </a:rPr>
              <a:t>Obviously, the Flood around 2400 BC could not occur 700</a:t>
            </a:r>
            <a:r>
              <a:rPr lang="en-US" altLang="zh-CN" b="0" baseline="0" dirty="0">
                <a:latin typeface="Arial" charset="0"/>
              </a:rPr>
              <a:t> years after the first dynasty began.</a:t>
            </a:r>
            <a:endParaRPr lang="en-US" altLang="zh-CN" b="0" dirty="0">
              <a:latin typeface="Arial" charset="0"/>
            </a:endParaRPr>
          </a:p>
          <a:p>
            <a:endParaRPr lang="en-US" altLang="zh-CN" b="0" dirty="0">
              <a:latin typeface="Arial" charset="0"/>
            </a:endParaRPr>
          </a:p>
          <a:p>
            <a:r>
              <a:rPr lang="en-US" altLang="zh-CN" b="0" dirty="0">
                <a:latin typeface="Arial" charset="0"/>
              </a:rPr>
              <a:t>See also </a:t>
            </a:r>
            <a:r>
              <a:rPr lang="en-US" b="0" dirty="0"/>
              <a:t>John F. Ashton and David Down, </a:t>
            </a:r>
            <a:r>
              <a:rPr lang="en-US" b="0" i="1" dirty="0"/>
              <a:t>Unwrapping the Pharaohs: How Egyptian Archaeology Confirms the Biblical Timeline</a:t>
            </a:r>
            <a:r>
              <a:rPr lang="en-US" b="0" i="0" baseline="0" dirty="0"/>
              <a:t> (</a:t>
            </a:r>
            <a:r>
              <a:rPr lang="en-US" b="0" dirty="0"/>
              <a:t>Green Forest, AR: Master Books, 2006). ISBN 0890514682</a:t>
            </a:r>
          </a:p>
          <a:p>
            <a:endParaRPr lang="en-US" b="0" dirty="0"/>
          </a:p>
          <a:p>
            <a:r>
              <a:rPr lang="en-US" b="0" dirty="0"/>
              <a:t>See also </a:t>
            </a:r>
            <a:r>
              <a:rPr lang="mr-IN" b="0" dirty="0"/>
              <a:t>"</a:t>
            </a:r>
            <a:r>
              <a:rPr lang="en-US" b="0" dirty="0"/>
              <a:t>Egyptian</a:t>
            </a:r>
            <a:r>
              <a:rPr lang="en-US" b="0" baseline="0" dirty="0"/>
              <a:t> Chronology,</a:t>
            </a:r>
            <a:r>
              <a:rPr lang="mr-IN" b="0" baseline="0" dirty="0"/>
              <a:t>"</a:t>
            </a:r>
            <a:r>
              <a:rPr lang="en-US" b="0" baseline="0" dirty="0"/>
              <a:t> at </a:t>
            </a:r>
            <a:r>
              <a:rPr lang="en-US" b="0" dirty="0"/>
              <a:t>http://</a:t>
            </a:r>
            <a:r>
              <a:rPr lang="en-US" b="0" dirty="0" err="1"/>
              <a:t>creationwiki.org</a:t>
            </a:r>
            <a:r>
              <a:rPr lang="en-US" b="0" dirty="0"/>
              <a:t>/Egyptian_chronology#cite_note-Jaroncyk-1 (accessed 6 August 2015)</a:t>
            </a:r>
          </a:p>
          <a:p>
            <a:endParaRPr lang="en-US" altLang="zh-CN" b="0" dirty="0">
              <a:latin typeface="Arial"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83602966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50D358-713E-214D-BD66-A5A7BE250CD3}" type="slidenum">
              <a:rPr lang="zh-CN" altLang="en-US" sz="1200">
                <a:solidFill>
                  <a:srgbClr val="000000"/>
                </a:solidFill>
                <a:latin typeface="Arial" charset="0"/>
              </a:rPr>
              <a:pPr eaLnBrk="1" hangingPunct="1"/>
              <a:t>133</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endParaRPr lang="en-US" altLang="zh-CN" b="0" dirty="0">
              <a:latin typeface="Arial" charset="0"/>
            </a:endParaRPr>
          </a:p>
          <a:p>
            <a:r>
              <a:rPr lang="en-US" altLang="zh-CN" b="0" dirty="0">
                <a:latin typeface="Arial" charset="0"/>
              </a:rPr>
              <a:t>See</a:t>
            </a:r>
            <a:r>
              <a:rPr lang="en-US" altLang="zh-CN" b="0" baseline="0" dirty="0">
                <a:latin typeface="Arial" charset="0"/>
              </a:rPr>
              <a:t> the film review by Dr. Elizabeth Mitchell at https://</a:t>
            </a:r>
            <a:r>
              <a:rPr lang="en-US" altLang="zh-CN" b="0" baseline="0" dirty="0" err="1">
                <a:latin typeface="Arial" charset="0"/>
              </a:rPr>
              <a:t>answersingenesis.org</a:t>
            </a:r>
            <a:r>
              <a:rPr lang="en-US" altLang="zh-CN" b="0" baseline="0" dirty="0">
                <a:latin typeface="Arial" charset="0"/>
              </a:rPr>
              <a:t>/reviews/movies/movie-review-patterns-of-evidence-</a:t>
            </a:r>
            <a:r>
              <a:rPr lang="zh-TW" altLang="en-US" b="0" baseline="0" dirty="0">
                <a:latin typeface="Arial" charset="0"/>
              </a:rPr>
              <a:t>出埃及记</a:t>
            </a:r>
            <a:r>
              <a:rPr lang="en-US" altLang="zh-CN" b="0" baseline="0" dirty="0">
                <a:latin typeface="Arial" charset="0"/>
              </a:rPr>
              <a:t>/</a:t>
            </a:r>
            <a:endParaRPr lang="en-US" altLang="zh-CN" b="0" dirty="0">
              <a:latin typeface="Arial"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2015 film</a:t>
            </a:r>
            <a:r>
              <a:rPr lang="en-US" baseline="0" dirty="0"/>
              <a:t> </a:t>
            </a:r>
            <a:r>
              <a:rPr lang="mr-IN" baseline="0" dirty="0"/>
              <a:t>"</a:t>
            </a:r>
            <a:r>
              <a:rPr lang="en-US" baseline="0" dirty="0"/>
              <a:t>Patterns of Evidence</a:t>
            </a:r>
            <a:r>
              <a:rPr lang="mr-IN" baseline="0" dirty="0"/>
              <a:t>"</a:t>
            </a:r>
            <a:r>
              <a:rPr lang="en-US" baseline="0" dirty="0"/>
              <a:t> envisions Egyptian chronology as a wall with the timeline on it from 1000 BC on the right tower back to 2000 BC on the left tower. The various eras are indicated in different colors.</a:t>
            </a:r>
            <a:endParaRPr lang="en-US" dirty="0"/>
          </a:p>
        </p:txBody>
      </p:sp>
      <p:sp>
        <p:nvSpPr>
          <p:cNvPr id="4" name="Slide Number Placeholder 3"/>
          <p:cNvSpPr>
            <a:spLocks noGrp="1"/>
          </p:cNvSpPr>
          <p:nvPr>
            <p:ph type="sldNum" sz="quarter" idx="10"/>
          </p:nvPr>
        </p:nvSpPr>
        <p:spPr/>
        <p:txBody>
          <a:bodyPr/>
          <a:lstStyle/>
          <a:p>
            <a:pPr>
              <a:defRPr/>
            </a:pPr>
            <a:fld id="{B743EC86-CBD6-514E-BEFA-B4E26C33A4FA}" type="slidenum">
              <a:rPr lang="zh-CN" altLang="en-US" smtClean="0">
                <a:solidFill>
                  <a:prstClr val="black"/>
                </a:solidFill>
              </a:rPr>
              <a:pPr>
                <a:defRPr/>
              </a:pPr>
              <a:t>134</a:t>
            </a:fld>
            <a:endParaRPr lang="en-US" altLang="zh-CN">
              <a:solidFill>
                <a:prstClr val="black"/>
              </a:solidFill>
            </a:endParaRPr>
          </a:p>
        </p:txBody>
      </p:sp>
    </p:spTree>
    <p:extLst>
      <p:ext uri="{BB962C8B-B14F-4D97-AF65-F5344CB8AC3E}">
        <p14:creationId xmlns:p14="http://schemas.microsoft.com/office/powerpoint/2010/main" val="113639425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These colored eras followed one another, and the date of the </a:t>
            </a:r>
            <a:r>
              <a:rPr lang="zh-TW" altLang="en-US" dirty="0"/>
              <a:t>出埃及记</a:t>
            </a:r>
            <a:r>
              <a:rPr lang="en-US" dirty="0"/>
              <a:t> fits</a:t>
            </a:r>
            <a:r>
              <a:rPr lang="en-US" baseline="0" dirty="0"/>
              <a:t> in somewhere. The question is, where?  In this depiction held by most liberal scholars, it is in the middle of the 13</a:t>
            </a:r>
            <a:r>
              <a:rPr lang="en-US" baseline="30000" dirty="0"/>
              <a:t>th</a:t>
            </a:r>
            <a:r>
              <a:rPr lang="en-US" baseline="0" dirty="0"/>
              <a:t> century around 1250 BC. This would be in the 19</a:t>
            </a:r>
            <a:r>
              <a:rPr lang="en-US" baseline="30000" dirty="0"/>
              <a:t>th</a:t>
            </a:r>
            <a:r>
              <a:rPr lang="en-US" baseline="0" dirty="0"/>
              <a:t> dynasty according to the traditional dating of the dynasties.  Such scholars interpret archaeology and the Bible as supporting this late date. But is 1250 BC the best attested date in both archaeology and the Bible? Some do not think so, so they follow an earlier date as depicted in the arrow pointing to the left.</a:t>
            </a:r>
            <a:endParaRPr lang="en-US" dirty="0"/>
          </a:p>
        </p:txBody>
      </p:sp>
      <p:sp>
        <p:nvSpPr>
          <p:cNvPr id="4" name="Slide Number Placeholder 3"/>
          <p:cNvSpPr>
            <a:spLocks noGrp="1"/>
          </p:cNvSpPr>
          <p:nvPr>
            <p:ph type="sldNum" sz="quarter" idx="10"/>
          </p:nvPr>
        </p:nvSpPr>
        <p:spPr/>
        <p:txBody>
          <a:bodyPr/>
          <a:lstStyle/>
          <a:p>
            <a:pPr>
              <a:defRPr/>
            </a:pPr>
            <a:fld id="{B743EC86-CBD6-514E-BEFA-B4E26C33A4FA}" type="slidenum">
              <a:rPr lang="zh-CN" altLang="en-US" smtClean="0">
                <a:solidFill>
                  <a:prstClr val="black"/>
                </a:solidFill>
              </a:rPr>
              <a:pPr>
                <a:defRPr/>
              </a:pPr>
              <a:t>135</a:t>
            </a:fld>
            <a:endParaRPr lang="en-US" altLang="zh-CN">
              <a:solidFill>
                <a:prstClr val="black"/>
              </a:solidFill>
            </a:endParaRPr>
          </a:p>
        </p:txBody>
      </p:sp>
    </p:spTree>
    <p:extLst>
      <p:ext uri="{BB962C8B-B14F-4D97-AF65-F5344CB8AC3E}">
        <p14:creationId xmlns:p14="http://schemas.microsoft.com/office/powerpoint/2010/main" val="37540294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Advocates of the Early </a:t>
            </a:r>
            <a:r>
              <a:rPr lang="zh-TW" altLang="en-US" dirty="0"/>
              <a:t>出埃及记</a:t>
            </a:r>
            <a:r>
              <a:rPr lang="en-US" dirty="0"/>
              <a:t> also see it occurring</a:t>
            </a:r>
            <a:r>
              <a:rPr lang="en-US" baseline="0" dirty="0"/>
              <a:t> in the New Kingdom, but in the 18</a:t>
            </a:r>
            <a:r>
              <a:rPr lang="en-US" baseline="30000" dirty="0"/>
              <a:t>th</a:t>
            </a:r>
            <a:r>
              <a:rPr lang="en-US" baseline="0" dirty="0"/>
              <a:t> rather than the 19</a:t>
            </a:r>
            <a:r>
              <a:rPr lang="en-US" baseline="30000" dirty="0"/>
              <a:t>th</a:t>
            </a:r>
            <a:r>
              <a:rPr lang="en-US" baseline="0" dirty="0"/>
              <a:t> dynasty. </a:t>
            </a:r>
            <a:endParaRPr lang="en-US" dirty="0"/>
          </a:p>
        </p:txBody>
      </p:sp>
      <p:sp>
        <p:nvSpPr>
          <p:cNvPr id="4" name="Slide Number Placeholder 3"/>
          <p:cNvSpPr>
            <a:spLocks noGrp="1"/>
          </p:cNvSpPr>
          <p:nvPr>
            <p:ph type="sldNum" sz="quarter" idx="10"/>
          </p:nvPr>
        </p:nvSpPr>
        <p:spPr/>
        <p:txBody>
          <a:bodyPr/>
          <a:lstStyle/>
          <a:p>
            <a:pPr>
              <a:defRPr/>
            </a:pPr>
            <a:fld id="{B743EC86-CBD6-514E-BEFA-B4E26C33A4FA}" type="slidenum">
              <a:rPr lang="zh-CN" altLang="en-US" smtClean="0">
                <a:solidFill>
                  <a:prstClr val="black"/>
                </a:solidFill>
              </a:rPr>
              <a:pPr>
                <a:defRPr/>
              </a:pPr>
              <a:t>136</a:t>
            </a:fld>
            <a:endParaRPr lang="en-US" altLang="zh-CN">
              <a:solidFill>
                <a:prstClr val="black"/>
              </a:solidFill>
            </a:endParaRPr>
          </a:p>
        </p:txBody>
      </p:sp>
    </p:spTree>
    <p:extLst>
      <p:ext uri="{BB962C8B-B14F-4D97-AF65-F5344CB8AC3E}">
        <p14:creationId xmlns:p14="http://schemas.microsoft.com/office/powerpoint/2010/main" val="62565418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50D358-713E-214D-BD66-A5A7BE250CD3}" type="slidenum">
              <a:rPr lang="zh-CN" altLang="en-US" sz="1200">
                <a:solidFill>
                  <a:srgbClr val="000000"/>
                </a:solidFill>
                <a:latin typeface="Arial" charset="0"/>
              </a:rPr>
              <a:pPr eaLnBrk="1" hangingPunct="1"/>
              <a:t>141</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altLang="zh-CN" sz="1600" b="0" dirty="0">
                <a:latin typeface="Arial" charset="0"/>
              </a:rPr>
              <a:t>So</a:t>
            </a:r>
            <a:r>
              <a:rPr lang="en-US" altLang="zh-CN" sz="1600" b="0" baseline="0" dirty="0">
                <a:latin typeface="Arial" charset="0"/>
              </a:rPr>
              <a:t> w</a:t>
            </a:r>
            <a:r>
              <a:rPr lang="en-US" altLang="zh-CN" sz="1600" b="0" dirty="0">
                <a:latin typeface="Arial" charset="0"/>
              </a:rPr>
              <a:t>e really have two major views on the chronology</a:t>
            </a:r>
            <a:r>
              <a:rPr lang="en-US" altLang="zh-CN" sz="1600" b="0" baseline="0" dirty="0">
                <a:latin typeface="Arial" charset="0"/>
              </a:rPr>
              <a:t> of Egypt.  The traditional view puts the pyramids before Abraham and goes all the way back three millennia.</a:t>
            </a:r>
          </a:p>
          <a:p>
            <a:pPr eaLnBrk="1" hangingPunct="1"/>
            <a:r>
              <a:rPr lang="en-US" altLang="zh-CN" sz="1600" b="0" baseline="0" dirty="0">
                <a:latin typeface="Arial" charset="0"/>
              </a:rPr>
              <a:t>• However, there is another view which I believe is more biblical in the column on the right. This takes the years of Genesis 5 and 11 in their normal sense, going all the way back to the creation of Adam and Eve (see the Genesis PPT).  </a:t>
            </a:r>
            <a:r>
              <a:rPr lang="en-US" altLang="zh-CN" sz="1600" b="0" dirty="0">
                <a:latin typeface="Arial" charset="0"/>
              </a:rPr>
              <a:t>Note the shift of 700 years in using</a:t>
            </a:r>
            <a:r>
              <a:rPr lang="en-US" altLang="zh-CN" sz="1600" b="0" baseline="0" dirty="0">
                <a:latin typeface="Arial" charset="0"/>
              </a:rPr>
              <a:t> this biblical chronology (see support also in OT Survey notes, 85-90).</a:t>
            </a:r>
            <a:endParaRPr lang="en-US" altLang="zh-CN" sz="1600" b="0" dirty="0">
              <a:latin typeface="Arial" charset="0"/>
            </a:endParaRPr>
          </a:p>
          <a:p>
            <a:pPr eaLnBrk="1" hangingPunct="1"/>
            <a:endParaRPr lang="en-US" altLang="zh-CN" sz="1600" b="0" dirty="0">
              <a:latin typeface="Arial" charset="0"/>
            </a:endParaRPr>
          </a:p>
          <a:p>
            <a:pPr eaLnBrk="1" hangingPunct="1"/>
            <a:r>
              <a:rPr lang="en-US" altLang="zh-CN" sz="1600" b="0" dirty="0">
                <a:latin typeface="Arial" charset="0"/>
              </a:rPr>
              <a:t>https://</a:t>
            </a:r>
            <a:r>
              <a:rPr lang="en-US" altLang="zh-CN" sz="1600" b="0" dirty="0" err="1">
                <a:latin typeface="Arial" charset="0"/>
              </a:rPr>
              <a:t>portal.tiu.edu</a:t>
            </a:r>
            <a:r>
              <a:rPr lang="en-US" altLang="zh-CN" sz="1600" b="0" dirty="0">
                <a:latin typeface="Arial" charset="0"/>
              </a:rPr>
              <a:t>/</a:t>
            </a:r>
            <a:r>
              <a:rPr lang="en-US" altLang="zh-CN" sz="1600" b="0" dirty="0" err="1">
                <a:latin typeface="Arial" charset="0"/>
              </a:rPr>
              <a:t>uportal</a:t>
            </a:r>
            <a:r>
              <a:rPr lang="en-US" altLang="zh-CN" sz="1600" b="0" dirty="0">
                <a:latin typeface="Arial" charset="0"/>
              </a:rPr>
              <a:t>/teds/</a:t>
            </a:r>
            <a:r>
              <a:rPr lang="en-US" altLang="zh-CN" sz="1600" b="0" dirty="0" err="1">
                <a:latin typeface="Arial" charset="0"/>
              </a:rPr>
              <a:t>otdept</a:t>
            </a:r>
            <a:r>
              <a:rPr lang="en-US" altLang="zh-CN" sz="1600" b="0" dirty="0">
                <a:latin typeface="Arial" charset="0"/>
              </a:rPr>
              <a:t>/</a:t>
            </a:r>
            <a:r>
              <a:rPr lang="en-US" altLang="zh-CN" sz="1600" b="0" dirty="0" err="1">
                <a:latin typeface="Arial" charset="0"/>
              </a:rPr>
              <a:t>jhoffmeier</a:t>
            </a:r>
            <a:r>
              <a:rPr lang="en-US" altLang="zh-CN" sz="1600" b="0" dirty="0">
                <a:latin typeface="Arial" charset="0"/>
              </a:rPr>
              <a:t> for first column</a:t>
            </a:r>
          </a:p>
          <a:p>
            <a:r>
              <a:rPr lang="en-US" altLang="zh-CN" b="0" dirty="0">
                <a:latin typeface="Arial" charset="0"/>
              </a:rPr>
              <a:t>https://</a:t>
            </a:r>
            <a:r>
              <a:rPr lang="en-US" altLang="zh-CN" b="0" dirty="0" err="1">
                <a:latin typeface="Arial" charset="0"/>
              </a:rPr>
              <a:t>answersingenesis.org</a:t>
            </a:r>
            <a:r>
              <a:rPr lang="en-US" altLang="zh-CN" b="0" dirty="0">
                <a:latin typeface="Arial" charset="0"/>
              </a:rPr>
              <a:t>/archaeology/ancient-</a:t>
            </a:r>
            <a:r>
              <a:rPr lang="en-US" altLang="zh-CN" b="0" dirty="0" err="1">
                <a:latin typeface="Arial" charset="0"/>
              </a:rPr>
              <a:t>egypt</a:t>
            </a:r>
            <a:r>
              <a:rPr lang="en-US" altLang="zh-CN" b="0" dirty="0">
                <a:latin typeface="Arial" charset="0"/>
              </a:rPr>
              <a:t>/</a:t>
            </a:r>
            <a:r>
              <a:rPr lang="en-US" altLang="zh-CN" b="0" dirty="0" err="1">
                <a:latin typeface="Arial" charset="0"/>
              </a:rPr>
              <a:t>doesnt</a:t>
            </a:r>
            <a:r>
              <a:rPr lang="en-US" altLang="zh-CN" b="0" dirty="0">
                <a:latin typeface="Arial" charset="0"/>
              </a:rPr>
              <a:t>-</a:t>
            </a:r>
            <a:r>
              <a:rPr lang="en-US" altLang="zh-CN" b="0" dirty="0" err="1">
                <a:latin typeface="Arial" charset="0"/>
              </a:rPr>
              <a:t>egyptian</a:t>
            </a:r>
            <a:r>
              <a:rPr lang="en-US" altLang="zh-CN" b="0" dirty="0">
                <a:latin typeface="Arial" charset="0"/>
              </a:rPr>
              <a:t>-chronology-prove-bible-unreliable/ for second column in </a:t>
            </a:r>
            <a:r>
              <a:rPr lang="en-US" altLang="zh-CN" b="0" i="1" dirty="0">
                <a:latin typeface="Arial" charset="0"/>
              </a:rPr>
              <a:t>The New Answers Book 2</a:t>
            </a:r>
            <a:r>
              <a:rPr lang="en-US" altLang="zh-CN" b="0" dirty="0">
                <a:latin typeface="Arial" charset="0"/>
              </a:rPr>
              <a:t>, </a:t>
            </a:r>
            <a:r>
              <a:rPr lang="en-US" b="0" dirty="0"/>
              <a:t>Chapter 24</a:t>
            </a:r>
          </a:p>
          <a:p>
            <a:r>
              <a:rPr lang="mr-IN" b="0" dirty="0"/>
              <a:t>"</a:t>
            </a:r>
            <a:r>
              <a:rPr lang="en-US" b="0" dirty="0" err="1"/>
              <a:t>Doesn</a:t>
            </a:r>
            <a:r>
              <a:rPr lang="fr-FR" b="0" dirty="0"/>
              <a:t>'</a:t>
            </a:r>
            <a:r>
              <a:rPr lang="en-US" b="0" dirty="0"/>
              <a:t>t Egyptian Chronology Prove That the Bible Is Unreliable?</a:t>
            </a:r>
            <a:r>
              <a:rPr lang="mr-IN" b="0" dirty="0"/>
              <a:t>"</a:t>
            </a:r>
            <a:r>
              <a:rPr lang="en-US" b="0" dirty="0"/>
              <a:t> by Dr. Elizabeth Mitchell on July 22, 2010</a:t>
            </a:r>
            <a:endParaRPr lang="en-US" altLang="zh-CN" b="0" dirty="0">
              <a:latin typeface="Arial"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A84B60E-9662-724E-8528-F9649CD0E84E}" type="slidenum">
              <a:rPr lang="zh-CN" altLang="en-US" sz="1200"/>
              <a:pPr/>
              <a:t>142</a:t>
            </a:fld>
            <a:endParaRPr lang="en-US" altLang="zh-CN" sz="1200"/>
          </a:p>
        </p:txBody>
      </p:sp>
      <p:sp>
        <p:nvSpPr>
          <p:cNvPr id="403458" name="Rectangle 2"/>
          <p:cNvSpPr>
            <a:spLocks noGrp="1" noRot="1" noChangeAspect="1" noChangeArrowheads="1" noTextEdit="1"/>
          </p:cNvSpPr>
          <p:nvPr>
            <p:ph type="sldImg"/>
          </p:nvPr>
        </p:nvSpPr>
        <p:spPr>
          <a:ln/>
        </p:spPr>
      </p:sp>
      <p:sp>
        <p:nvSpPr>
          <p:cNvPr id="4034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06EE79E9-1A8C-7949-B57E-B2CC6B8184C3}" type="slidenum">
              <a:rPr lang="zh-CN" altLang="en-US" sz="1200"/>
              <a:pPr/>
              <a:t>143</a:t>
            </a:fld>
            <a:endParaRPr lang="en-US" altLang="zh-CN" sz="1200"/>
          </a:p>
        </p:txBody>
      </p:sp>
      <p:sp>
        <p:nvSpPr>
          <p:cNvPr id="405506" name="Rectangle 2"/>
          <p:cNvSpPr>
            <a:spLocks noGrp="1" noRot="1" noChangeAspect="1" noChangeArrowheads="1" noTextEdit="1"/>
          </p:cNvSpPr>
          <p:nvPr>
            <p:ph type="sldImg"/>
          </p:nvPr>
        </p:nvSpPr>
        <p:spPr>
          <a:ln/>
        </p:spPr>
      </p:sp>
      <p:sp>
        <p:nvSpPr>
          <p:cNvPr id="4055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B987EEC5-966C-3F40-BB97-33EDA06C53BC}" type="slidenum">
              <a:rPr lang="zh-CN" altLang="en-US" sz="1200"/>
              <a:pPr/>
              <a:t>144</a:t>
            </a:fld>
            <a:endParaRPr lang="en-US" altLang="zh-CN" sz="1200"/>
          </a:p>
        </p:txBody>
      </p:sp>
      <p:sp>
        <p:nvSpPr>
          <p:cNvPr id="407554" name="Rectangle 2"/>
          <p:cNvSpPr>
            <a:spLocks noGrp="1" noRot="1" noChangeAspect="1" noChangeArrowheads="1" noTextEdit="1"/>
          </p:cNvSpPr>
          <p:nvPr>
            <p:ph type="sldImg"/>
          </p:nvPr>
        </p:nvSpPr>
        <p:spPr>
          <a:ln/>
        </p:spPr>
      </p:sp>
      <p:sp>
        <p:nvSpPr>
          <p:cNvPr id="4075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A1C7BA3F-409B-B946-ABCC-4C9EFA1DAA17}" type="slidenum">
              <a:rPr lang="zh-CN" altLang="en-US" sz="1200"/>
              <a:pPr/>
              <a:t>145</a:t>
            </a:fld>
            <a:endParaRPr lang="en-US" altLang="zh-CN" sz="1200"/>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FDCC6FA-51C0-481B-A7C3-141717ED9567}" type="slidenum">
              <a:rPr lang="en-US" altLang="en-US">
                <a:solidFill>
                  <a:prstClr val="black"/>
                </a:solidFill>
              </a:rPr>
              <a:pPr/>
              <a:t>146</a:t>
            </a:fld>
            <a:endParaRPr lang="en-US" altLang="en-US">
              <a:solidFill>
                <a:prstClr val="black"/>
              </a:solidFill>
            </a:endParaRPr>
          </a:p>
        </p:txBody>
      </p:sp>
      <p:sp>
        <p:nvSpPr>
          <p:cNvPr id="501762" name="Rectangle 2"/>
          <p:cNvSpPr>
            <a:spLocks noGrp="1" noRot="1" noChangeAspect="1" noChangeArrowheads="1" noTextEdit="1"/>
          </p:cNvSpPr>
          <p:nvPr>
            <p:ph type="sldImg"/>
          </p:nvPr>
        </p:nvSpPr>
        <p:spPr>
          <a:ln/>
        </p:spPr>
      </p:sp>
      <p:sp>
        <p:nvSpPr>
          <p:cNvPr id="501763"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2322922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BFE5F47-C1C8-4BAE-9EF7-9D11196DAFA3}" type="slidenum">
              <a:rPr lang="en-US" altLang="en-US">
                <a:solidFill>
                  <a:prstClr val="black"/>
                </a:solidFill>
              </a:rPr>
              <a:pPr/>
              <a:t>147</a:t>
            </a:fld>
            <a:endParaRPr lang="en-US" altLang="en-US">
              <a:solidFill>
                <a:prstClr val="black"/>
              </a:solidFill>
            </a:endParaRPr>
          </a:p>
        </p:txBody>
      </p:sp>
      <p:sp>
        <p:nvSpPr>
          <p:cNvPr id="502786" name="Rectangle 2"/>
          <p:cNvSpPr>
            <a:spLocks noGrp="1" noRot="1" noChangeAspect="1" noChangeArrowheads="1" noTextEdit="1"/>
          </p:cNvSpPr>
          <p:nvPr>
            <p:ph type="sldImg"/>
          </p:nvPr>
        </p:nvSpPr>
        <p:spPr>
          <a:ln/>
        </p:spPr>
      </p:sp>
      <p:sp>
        <p:nvSpPr>
          <p:cNvPr id="502787"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4B49972-9CAB-5B41-BC87-23D2626D83DD}" type="slidenum">
              <a:rPr lang="en-US" sz="1200">
                <a:solidFill>
                  <a:srgbClr val="000000"/>
                </a:solidFill>
                <a:latin typeface="Arial" charset="0"/>
              </a:rPr>
              <a:pPr eaLnBrk="1" hangingPunct="1"/>
              <a:t>148</a:t>
            </a:fld>
            <a:endParaRPr lang="en-US" sz="1200">
              <a:solidFill>
                <a:srgbClr val="000000"/>
              </a:solidFill>
              <a:latin typeface="Arial" charset="0"/>
            </a:endParaRPr>
          </a:p>
        </p:txBody>
      </p:sp>
      <p:sp>
        <p:nvSpPr>
          <p:cNvPr id="401410" name="Rectangle 2"/>
          <p:cNvSpPr>
            <a:spLocks noGrp="1" noRot="1" noChangeAspect="1" noChangeArrowheads="1" noTextEdit="1"/>
          </p:cNvSpPr>
          <p:nvPr>
            <p:ph type="sldImg"/>
          </p:nvPr>
        </p:nvSpPr>
        <p:spPr>
          <a:ln/>
        </p:spPr>
      </p:sp>
      <p:sp>
        <p:nvSpPr>
          <p:cNvPr id="4014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cf</a:t>
            </a:r>
            <a:r>
              <a:rPr lang="en-US" dirty="0"/>
              <a:t>: Judges</a:t>
            </a:r>
            <a:r>
              <a:rPr lang="en-US" baseline="0" dirty="0"/>
              <a:t> 11/</a:t>
            </a:r>
            <a:r>
              <a:rPr lang="zh-CN" altLang="en-US" baseline="0" dirty="0"/>
              <a:t>士师记</a:t>
            </a:r>
            <a:r>
              <a:rPr lang="en-US" altLang="zh-CN" baseline="0" dirty="0"/>
              <a:t>11</a:t>
            </a:r>
            <a:endParaRPr lang="en-GB" dirty="0"/>
          </a:p>
        </p:txBody>
      </p:sp>
      <p:sp>
        <p:nvSpPr>
          <p:cNvPr id="4" name="Slide Number Placeholder 3"/>
          <p:cNvSpPr>
            <a:spLocks noGrp="1"/>
          </p:cNvSpPr>
          <p:nvPr>
            <p:ph type="sldNum" sz="quarter" idx="10"/>
          </p:nvPr>
        </p:nvSpPr>
        <p:spPr/>
        <p:txBody>
          <a:bodyPr/>
          <a:lstStyle/>
          <a:p>
            <a:pPr>
              <a:defRPr/>
            </a:pPr>
            <a:fld id="{D38F0705-7066-9743-A0C6-42C8835383C6}" type="slidenum">
              <a:rPr lang="zh-CN" altLang="en-US" smtClean="0"/>
              <a:pPr>
                <a:defRPr/>
              </a:pPr>
              <a:t>149</a:t>
            </a:fld>
            <a:endParaRPr lang="en-US" altLang="zh-CN"/>
          </a:p>
        </p:txBody>
      </p:sp>
    </p:spTree>
    <p:extLst>
      <p:ext uri="{BB962C8B-B14F-4D97-AF65-F5344CB8AC3E}">
        <p14:creationId xmlns:p14="http://schemas.microsoft.com/office/powerpoint/2010/main" val="3497564132"/>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895D635-149A-744F-94F6-B691C018F6DF}" type="slidenum">
              <a:rPr lang="en-US" sz="1200">
                <a:solidFill>
                  <a:srgbClr val="000000"/>
                </a:solidFill>
              </a:rPr>
              <a:pPr eaLnBrk="1" hangingPunct="1"/>
              <a:t>150</a:t>
            </a:fld>
            <a:endParaRPr lang="en-US" sz="1200">
              <a:solidFill>
                <a:srgbClr val="000000"/>
              </a:solidFill>
            </a:endParaRPr>
          </a:p>
        </p:txBody>
      </p:sp>
      <p:sp>
        <p:nvSpPr>
          <p:cNvPr id="176131" name="Rectangle 2"/>
          <p:cNvSpPr>
            <a:spLocks noGrp="1" noRot="1" noChangeAspect="1" noChangeArrowheads="1" noTextEdit="1"/>
          </p:cNvSpPr>
          <p:nvPr>
            <p:ph type="sldImg"/>
          </p:nvPr>
        </p:nvSpPr>
        <p:spPr>
          <a:ln/>
        </p:spPr>
      </p:sp>
      <p:sp>
        <p:nvSpPr>
          <p:cNvPr id="1761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98C4F1F-48E5-4BEE-95EA-D816EAFA6091}" type="slidenum">
              <a:rPr lang="en-US" altLang="en-US">
                <a:solidFill>
                  <a:prstClr val="black"/>
                </a:solidFill>
              </a:rPr>
              <a:pPr/>
              <a:t>151</a:t>
            </a:fld>
            <a:endParaRPr lang="en-US" altLang="en-US">
              <a:solidFill>
                <a:prstClr val="black"/>
              </a:solidFill>
            </a:endParaRPr>
          </a:p>
        </p:txBody>
      </p:sp>
      <p:sp>
        <p:nvSpPr>
          <p:cNvPr id="504834" name="Rectangle 2"/>
          <p:cNvSpPr>
            <a:spLocks noGrp="1" noRot="1" noChangeAspect="1" noChangeArrowheads="1" noTextEdit="1"/>
          </p:cNvSpPr>
          <p:nvPr>
            <p:ph type="sldImg"/>
          </p:nvPr>
        </p:nvSpPr>
        <p:spPr>
          <a:ln/>
        </p:spPr>
      </p:sp>
      <p:sp>
        <p:nvSpPr>
          <p:cNvPr id="504835"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3668EE8-BAE7-4ABB-A35F-B5038395DCCB}" type="slidenum">
              <a:rPr lang="en-US" altLang="en-US">
                <a:solidFill>
                  <a:prstClr val="black"/>
                </a:solidFill>
              </a:rPr>
              <a:pPr/>
              <a:t>152</a:t>
            </a:fld>
            <a:endParaRPr lang="en-US" altLang="en-US">
              <a:solidFill>
                <a:prstClr val="black"/>
              </a:solidFill>
            </a:endParaRPr>
          </a:p>
        </p:txBody>
      </p:sp>
      <p:sp>
        <p:nvSpPr>
          <p:cNvPr id="505858" name="Rectangle 2"/>
          <p:cNvSpPr>
            <a:spLocks noGrp="1" noRot="1" noChangeAspect="1" noChangeArrowheads="1" noTextEdit="1"/>
          </p:cNvSpPr>
          <p:nvPr>
            <p:ph type="sldImg"/>
          </p:nvPr>
        </p:nvSpPr>
        <p:spPr>
          <a:ln/>
        </p:spPr>
      </p:sp>
      <p:sp>
        <p:nvSpPr>
          <p:cNvPr id="505859"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62780D8-0B40-4537-BD1B-EB46C12C875F}" type="slidenum">
              <a:rPr lang="en-US" altLang="en-US">
                <a:solidFill>
                  <a:prstClr val="black"/>
                </a:solidFill>
              </a:rPr>
              <a:pPr/>
              <a:t>153</a:t>
            </a:fld>
            <a:endParaRPr lang="en-US" altLang="en-US">
              <a:solidFill>
                <a:prstClr val="black"/>
              </a:solidFill>
            </a:endParaRPr>
          </a:p>
        </p:txBody>
      </p:sp>
      <p:sp>
        <p:nvSpPr>
          <p:cNvPr id="506882" name="Rectangle 2"/>
          <p:cNvSpPr>
            <a:spLocks noGrp="1" noRot="1" noChangeAspect="1" noChangeArrowheads="1" noTextEdit="1"/>
          </p:cNvSpPr>
          <p:nvPr>
            <p:ph type="sldImg"/>
          </p:nvPr>
        </p:nvSpPr>
        <p:spPr>
          <a:ln/>
        </p:spPr>
      </p:sp>
      <p:sp>
        <p:nvSpPr>
          <p:cNvPr id="506883"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0DEB693-A175-4C96-A253-55F53CD9C95B}" type="slidenum">
              <a:rPr lang="en-US" altLang="en-US">
                <a:solidFill>
                  <a:prstClr val="black"/>
                </a:solidFill>
              </a:rPr>
              <a:pPr/>
              <a:t>154</a:t>
            </a:fld>
            <a:endParaRPr lang="en-US" altLang="en-US">
              <a:solidFill>
                <a:prstClr val="black"/>
              </a:solidFill>
            </a:endParaRPr>
          </a:p>
        </p:txBody>
      </p:sp>
      <p:sp>
        <p:nvSpPr>
          <p:cNvPr id="507906" name="Rectangle 2"/>
          <p:cNvSpPr>
            <a:spLocks noGrp="1" noRot="1" noChangeAspect="1" noChangeArrowheads="1" noTextEdit="1"/>
          </p:cNvSpPr>
          <p:nvPr>
            <p:ph type="sldImg"/>
          </p:nvPr>
        </p:nvSpPr>
        <p:spPr>
          <a:ln/>
        </p:spPr>
      </p:sp>
      <p:sp>
        <p:nvSpPr>
          <p:cNvPr id="507907"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C24E164-2322-4389-97D5-306982375CA3}" type="slidenum">
              <a:rPr lang="en-US" altLang="en-US">
                <a:solidFill>
                  <a:prstClr val="black"/>
                </a:solidFill>
              </a:rPr>
              <a:pPr/>
              <a:t>155</a:t>
            </a:fld>
            <a:endParaRPr lang="en-US" altLang="en-US">
              <a:solidFill>
                <a:prstClr val="black"/>
              </a:solidFill>
            </a:endParaRPr>
          </a:p>
        </p:txBody>
      </p:sp>
      <p:sp>
        <p:nvSpPr>
          <p:cNvPr id="508930" name="Rectangle 2"/>
          <p:cNvSpPr>
            <a:spLocks noGrp="1" noRot="1" noChangeAspect="1" noChangeArrowheads="1" noTextEdit="1"/>
          </p:cNvSpPr>
          <p:nvPr>
            <p:ph type="sldImg"/>
          </p:nvPr>
        </p:nvSpPr>
        <p:spPr>
          <a:ln/>
        </p:spPr>
      </p:sp>
      <p:sp>
        <p:nvSpPr>
          <p:cNvPr id="508931"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A2FC348-43C5-4AA6-AC0D-E55D96F1BFA3}" type="slidenum">
              <a:rPr lang="en-US" altLang="en-US">
                <a:solidFill>
                  <a:prstClr val="black"/>
                </a:solidFill>
              </a:rPr>
              <a:pPr/>
              <a:t>156</a:t>
            </a:fld>
            <a:endParaRPr lang="en-US" altLang="en-US">
              <a:solidFill>
                <a:prstClr val="black"/>
              </a:solidFill>
            </a:endParaRPr>
          </a:p>
        </p:txBody>
      </p:sp>
      <p:sp>
        <p:nvSpPr>
          <p:cNvPr id="509954" name="Rectangle 2"/>
          <p:cNvSpPr>
            <a:spLocks noGrp="1" noRot="1" noChangeAspect="1" noChangeArrowheads="1" noTextEdit="1"/>
          </p:cNvSpPr>
          <p:nvPr>
            <p:ph type="sldImg"/>
          </p:nvPr>
        </p:nvSpPr>
        <p:spPr>
          <a:ln/>
        </p:spPr>
      </p:sp>
      <p:sp>
        <p:nvSpPr>
          <p:cNvPr id="509955"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671E992-B93E-9347-A65B-3B518FA22197}" type="slidenum">
              <a:rPr lang="zh-CN" altLang="en-US" sz="1200"/>
              <a:pPr/>
              <a:t>21</a:t>
            </a:fld>
            <a:endParaRPr lang="en-US" altLang="zh-CN" sz="1200"/>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72430496-7E5F-0840-8746-0ACCDFBB371B}" type="slidenum">
              <a:rPr lang="zh-CN" altLang="en-US" sz="1200"/>
              <a:pPr/>
              <a:t>157</a:t>
            </a:fld>
            <a:endParaRPr lang="en-US" altLang="zh-CN" sz="1200"/>
          </a:p>
        </p:txBody>
      </p:sp>
      <p:sp>
        <p:nvSpPr>
          <p:cNvPr id="411650" name="Rectangle 2"/>
          <p:cNvSpPr>
            <a:spLocks noGrp="1" noRot="1" noChangeAspect="1" noChangeArrowheads="1" noTextEdit="1"/>
          </p:cNvSpPr>
          <p:nvPr>
            <p:ph type="sldImg"/>
          </p:nvPr>
        </p:nvSpPr>
        <p:spPr>
          <a:ln/>
        </p:spPr>
      </p:sp>
      <p:sp>
        <p:nvSpPr>
          <p:cNvPr id="4116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BAF86D30-53C8-C143-BA4D-C5847A2069B0}" type="slidenum">
              <a:rPr lang="zh-CN" altLang="en-US" sz="1200"/>
              <a:pPr/>
              <a:t>158</a:t>
            </a:fld>
            <a:endParaRPr lang="en-US" altLang="zh-CN" sz="1200"/>
          </a:p>
        </p:txBody>
      </p:sp>
      <p:sp>
        <p:nvSpPr>
          <p:cNvPr id="413698" name="Rectangle 2"/>
          <p:cNvSpPr>
            <a:spLocks noGrp="1" noRot="1" noChangeAspect="1" noChangeArrowheads="1" noTextEdit="1"/>
          </p:cNvSpPr>
          <p:nvPr>
            <p:ph type="sldImg"/>
          </p:nvPr>
        </p:nvSpPr>
        <p:spPr>
          <a:ln/>
        </p:spPr>
      </p:sp>
      <p:sp>
        <p:nvSpPr>
          <p:cNvPr id="4136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8936FEE4-451A-E144-80E3-AB068181AA28}" type="slidenum">
              <a:rPr lang="zh-CN" altLang="en-US" sz="1200"/>
              <a:pPr/>
              <a:t>159</a:t>
            </a:fld>
            <a:endParaRPr lang="en-US" altLang="zh-CN" sz="1200"/>
          </a:p>
        </p:txBody>
      </p:sp>
      <p:sp>
        <p:nvSpPr>
          <p:cNvPr id="415746" name="Rectangle 2"/>
          <p:cNvSpPr>
            <a:spLocks noGrp="1" noRot="1" noChangeAspect="1" noChangeArrowheads="1" noTextEdit="1"/>
          </p:cNvSpPr>
          <p:nvPr>
            <p:ph type="sldImg"/>
          </p:nvPr>
        </p:nvSpPr>
        <p:spPr>
          <a:ln/>
        </p:spPr>
      </p:sp>
      <p:sp>
        <p:nvSpPr>
          <p:cNvPr id="4157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4155496-7B3C-1F45-A8C4-A922F1ADD9F5}" type="slidenum">
              <a:rPr lang="zh-CN" altLang="en-US" sz="1200"/>
              <a:pPr/>
              <a:t>160</a:t>
            </a:fld>
            <a:endParaRPr lang="en-US" altLang="zh-CN" sz="1200"/>
          </a:p>
        </p:txBody>
      </p:sp>
      <p:sp>
        <p:nvSpPr>
          <p:cNvPr id="417794" name="Rectangle 2"/>
          <p:cNvSpPr>
            <a:spLocks noGrp="1" noRot="1" noChangeAspect="1" noChangeArrowheads="1" noTextEdit="1"/>
          </p:cNvSpPr>
          <p:nvPr>
            <p:ph type="sldImg"/>
          </p:nvPr>
        </p:nvSpPr>
        <p:spPr>
          <a:ln/>
        </p:spPr>
      </p:sp>
      <p:sp>
        <p:nvSpPr>
          <p:cNvPr id="4177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fld id="{84D6F42A-0F5E-4171-985F-47D0250D2A85}" type="slidenum">
              <a:rPr lang="en-US" altLang="en-US" sz="1200">
                <a:solidFill>
                  <a:prstClr val="black"/>
                </a:solidFill>
                <a:latin typeface="Arial" pitchFamily="34" charset="0"/>
              </a:rPr>
              <a:pPr/>
              <a:t>162</a:t>
            </a:fld>
            <a:endParaRPr lang="en-US" altLang="en-US" sz="1200">
              <a:solidFill>
                <a:prstClr val="black"/>
              </a:solidFill>
              <a:latin typeface="Arial" pitchFamily="34" charset="0"/>
            </a:endParaRPr>
          </a:p>
        </p:txBody>
      </p:sp>
      <p:sp>
        <p:nvSpPr>
          <p:cNvPr id="310274"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69027531-3037-E14D-BE79-90B496B916B2}" type="slidenum">
              <a:rPr lang="zh-CN" altLang="en-US" sz="1200">
                <a:solidFill>
                  <a:prstClr val="black"/>
                </a:solidFill>
              </a:rPr>
              <a:pPr/>
              <a:t>164</a:t>
            </a:fld>
            <a:endParaRPr lang="en-US" altLang="zh-CN" sz="1200">
              <a:solidFill>
                <a:prstClr val="black"/>
              </a:solidFill>
            </a:endParaRPr>
          </a:p>
        </p:txBody>
      </p:sp>
      <p:sp>
        <p:nvSpPr>
          <p:cNvPr id="419842" name="Rectangle 2"/>
          <p:cNvSpPr>
            <a:spLocks noGrp="1" noRot="1" noChangeAspect="1" noChangeArrowheads="1" noTextEdit="1"/>
          </p:cNvSpPr>
          <p:nvPr>
            <p:ph type="sldImg"/>
          </p:nvPr>
        </p:nvSpPr>
        <p:spPr>
          <a:ln/>
        </p:spPr>
      </p:sp>
      <p:sp>
        <p:nvSpPr>
          <p:cNvPr id="4198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OS-02-Exodus-166</a:t>
            </a:r>
          </a:p>
          <a:p>
            <a:r>
              <a:rPr lang="en-US" dirty="0"/>
              <a:t>NB-14-Passover-38</a:t>
            </a:r>
          </a:p>
          <a:p>
            <a:r>
              <a:rPr lang="en-US" dirty="0"/>
              <a:t>NS-03-Luke 13-24-slide 157</a:t>
            </a:r>
          </a:p>
        </p:txBody>
      </p:sp>
      <p:sp>
        <p:nvSpPr>
          <p:cNvPr id="4" name="Slide Number Placeholder 3"/>
          <p:cNvSpPr>
            <a:spLocks noGrp="1"/>
          </p:cNvSpPr>
          <p:nvPr>
            <p:ph type="sldNum" sz="quarter" idx="5"/>
          </p:nvPr>
        </p:nvSpPr>
        <p:spPr/>
        <p:txBody>
          <a:bodyPr/>
          <a:lstStyle/>
          <a:p>
            <a:pPr>
              <a:defRPr/>
            </a:pPr>
            <a:fld id="{D38F0705-7066-9743-A0C6-42C8835383C6}" type="slidenum">
              <a:rPr lang="zh-CN" altLang="en-US" smtClean="0"/>
              <a:pPr>
                <a:defRPr/>
              </a:pPr>
              <a:t>166</a:t>
            </a:fld>
            <a:endParaRPr lang="en-US" altLang="zh-CN"/>
          </a:p>
        </p:txBody>
      </p:sp>
    </p:spTree>
    <p:extLst>
      <p:ext uri="{BB962C8B-B14F-4D97-AF65-F5344CB8AC3E}">
        <p14:creationId xmlns:p14="http://schemas.microsoft.com/office/powerpoint/2010/main" val="25120122"/>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A873C6-DFCE-634E-BD91-1F6ADB24A0FB}"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510978" name="Rectangle 2"/>
          <p:cNvSpPr>
            <a:spLocks noGrp="1" noRot="1" noChangeAspect="1" noChangeArrowheads="1" noTextEdit="1"/>
          </p:cNvSpPr>
          <p:nvPr>
            <p:ph type="sldImg"/>
          </p:nvPr>
        </p:nvSpPr>
        <p:spPr>
          <a:solidFill>
            <a:srgbClr val="FFFFFF"/>
          </a:solidFill>
          <a:ln/>
        </p:spPr>
      </p:sp>
      <p:sp>
        <p:nvSpPr>
          <p:cNvPr id="51097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en-GB">
              <a:latin typeface="Times New Roman" charset="0"/>
              <a:ea typeface="MS PGothic" charset="0"/>
              <a:cs typeface="MS PGothic" charset="0"/>
            </a:endParaRPr>
          </a:p>
        </p:txBody>
      </p:sp>
    </p:spTree>
    <p:extLst>
      <p:ext uri="{BB962C8B-B14F-4D97-AF65-F5344CB8AC3E}">
        <p14:creationId xmlns:p14="http://schemas.microsoft.com/office/powerpoint/2010/main" val="143647695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F386086-6236-9640-A2D9-8136C8FB47C2}" type="slidenum">
              <a:rPr lang="zh-CN" altLang="en-US" sz="1200">
                <a:solidFill>
                  <a:srgbClr val="000000"/>
                </a:solidFill>
              </a:rPr>
              <a:pPr/>
              <a:t>168</a:t>
            </a:fld>
            <a:endParaRPr lang="en-US" altLang="zh-CN" sz="1200">
              <a:solidFill>
                <a:srgbClr val="000000"/>
              </a:solidFill>
            </a:endParaRPr>
          </a:p>
        </p:txBody>
      </p:sp>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208D85F-BD92-0E4B-8FD8-600C4341E69F}" type="slidenum">
              <a:rPr lang="zh-CN" altLang="en-US" sz="1200">
                <a:solidFill>
                  <a:prstClr val="black"/>
                </a:solidFill>
              </a:rPr>
              <a:pPr/>
              <a:t>170</a:t>
            </a:fld>
            <a:endParaRPr lang="en-US" altLang="zh-CN" sz="1200">
              <a:solidFill>
                <a:prstClr val="black"/>
              </a:solidFill>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6EF3421C-389B-2342-A9D5-7B85D73332E5}" type="slidenum">
              <a:rPr lang="zh-CN" altLang="en-US" sz="1200"/>
              <a:pPr/>
              <a:t>22</a:t>
            </a:fld>
            <a:endParaRPr lang="en-US" altLang="zh-CN" sz="1200"/>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9F84ED23-3F8B-2940-A456-B73E567D75F1}" type="slidenum">
              <a:rPr lang="zh-CN" altLang="en-US" sz="1200"/>
              <a:pPr algn="r"/>
              <a:t>172</a:t>
            </a:fld>
            <a:endParaRPr lang="en-US" altLang="zh-CN" sz="1200"/>
          </a:p>
        </p:txBody>
      </p:sp>
      <p:sp>
        <p:nvSpPr>
          <p:cNvPr id="443394" name="Rectangle 2"/>
          <p:cNvSpPr>
            <a:spLocks noGrp="1" noRot="1" noChangeAspect="1" noChangeArrowheads="1" noTextEdit="1"/>
          </p:cNvSpPr>
          <p:nvPr>
            <p:ph type="sldImg"/>
          </p:nvPr>
        </p:nvSpPr>
        <p:spPr>
          <a:solidFill>
            <a:srgbClr val="FFFFFF"/>
          </a:solidFill>
          <a:ln/>
        </p:spPr>
      </p:sp>
      <p:sp>
        <p:nvSpPr>
          <p:cNvPr id="44339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56362C83-BCCC-014D-9290-9D37BF0636E4}" type="slidenum">
              <a:rPr lang="zh-CN" altLang="en-US" sz="1200"/>
              <a:pPr algn="r"/>
              <a:t>173</a:t>
            </a:fld>
            <a:endParaRPr lang="en-US" altLang="zh-CN" sz="1200"/>
          </a:p>
        </p:txBody>
      </p:sp>
      <p:sp>
        <p:nvSpPr>
          <p:cNvPr id="445442" name="Rectangle 2"/>
          <p:cNvSpPr>
            <a:spLocks noGrp="1" noRot="1" noChangeAspect="1" noChangeArrowheads="1" noTextEdit="1"/>
          </p:cNvSpPr>
          <p:nvPr>
            <p:ph type="sldImg"/>
          </p:nvPr>
        </p:nvSpPr>
        <p:spPr>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53E4EA42-9527-6640-85FB-2D1396FA230A}" type="slidenum">
              <a:rPr lang="zh-CN" altLang="en-US" sz="1200"/>
              <a:pPr algn="r"/>
              <a:t>174</a:t>
            </a:fld>
            <a:endParaRPr lang="en-US" altLang="zh-CN" sz="1200"/>
          </a:p>
        </p:txBody>
      </p:sp>
      <p:sp>
        <p:nvSpPr>
          <p:cNvPr id="447490" name="Rectangle 2"/>
          <p:cNvSpPr>
            <a:spLocks noGrp="1" noRot="1" noChangeAspect="1" noChangeArrowheads="1" noTextEdit="1"/>
          </p:cNvSpPr>
          <p:nvPr>
            <p:ph type="sldImg"/>
          </p:nvPr>
        </p:nvSpPr>
        <p:spPr>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47DBE60B-D586-294A-B506-C984912E1701}" type="slidenum">
              <a:rPr lang="zh-CN" altLang="en-US" sz="1200"/>
              <a:pPr algn="r"/>
              <a:t>175</a:t>
            </a:fld>
            <a:endParaRPr lang="en-US" altLang="zh-CN" sz="1200"/>
          </a:p>
        </p:txBody>
      </p:sp>
      <p:sp>
        <p:nvSpPr>
          <p:cNvPr id="449538" name="Rectangle 2"/>
          <p:cNvSpPr>
            <a:spLocks noGrp="1" noRot="1" noChangeAspect="1" noChangeArrowheads="1" noTextEdit="1"/>
          </p:cNvSpPr>
          <p:nvPr>
            <p:ph type="sldImg"/>
          </p:nvPr>
        </p:nvSpPr>
        <p:spPr>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A6248FC1-E2F1-3543-A9C7-9375921FE046}" type="slidenum">
              <a:rPr lang="zh-CN" altLang="en-US" sz="1200"/>
              <a:pPr algn="r"/>
              <a:t>176</a:t>
            </a:fld>
            <a:endParaRPr lang="en-US" altLang="zh-CN" sz="1200"/>
          </a:p>
        </p:txBody>
      </p:sp>
      <p:sp>
        <p:nvSpPr>
          <p:cNvPr id="451586" name="Rectangle 2"/>
          <p:cNvSpPr>
            <a:spLocks noGrp="1" noRot="1" noChangeAspect="1" noChangeArrowheads="1" noTextEdit="1"/>
          </p:cNvSpPr>
          <p:nvPr>
            <p:ph type="sldImg"/>
          </p:nvPr>
        </p:nvSpPr>
        <p:spPr>
          <a:solidFill>
            <a:srgbClr val="FFFFFF"/>
          </a:solidFill>
          <a:ln/>
        </p:spPr>
      </p:sp>
      <p:sp>
        <p:nvSpPr>
          <p:cNvPr id="451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29F5BE9F-4D15-AE47-8E8E-9A02D51F4B2F}" type="slidenum">
              <a:rPr lang="zh-CN" altLang="en-US" sz="1200">
                <a:latin typeface="Calibri" charset="0"/>
              </a:rPr>
              <a:pPr algn="r" eaLnBrk="1" hangingPunct="1"/>
              <a:t>177</a:t>
            </a:fld>
            <a:endParaRPr lang="en-US" altLang="zh-CN" sz="1200">
              <a:latin typeface="Calibri" charset="0"/>
            </a:endParaRPr>
          </a:p>
        </p:txBody>
      </p:sp>
      <p:sp>
        <p:nvSpPr>
          <p:cNvPr id="453634" name="Rectangle 2"/>
          <p:cNvSpPr>
            <a:spLocks noGrp="1" noRot="1" noChangeAspect="1" noChangeArrowheads="1"/>
          </p:cNvSpPr>
          <p:nvPr>
            <p:ph type="sldImg"/>
          </p:nvPr>
        </p:nvSpPr>
        <p:spPr>
          <a:solidFill>
            <a:srgbClr val="FFFFFF"/>
          </a:solidFill>
          <a:ln/>
        </p:spPr>
      </p:sp>
      <p:sp>
        <p:nvSpPr>
          <p:cNvPr id="4536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DD9FA1DB-C6EF-A146-A187-D01A86696B31}" type="slidenum">
              <a:rPr lang="zh-CN" altLang="en-US" sz="1200">
                <a:latin typeface="Calibri" charset="0"/>
              </a:rPr>
              <a:pPr algn="r" eaLnBrk="1" hangingPunct="1"/>
              <a:t>179</a:t>
            </a:fld>
            <a:endParaRPr lang="en-US" altLang="zh-CN" sz="1200">
              <a:latin typeface="Calibri" charset="0"/>
            </a:endParaRPr>
          </a:p>
        </p:txBody>
      </p:sp>
      <p:sp>
        <p:nvSpPr>
          <p:cNvPr id="455682" name="Rectangle 2"/>
          <p:cNvSpPr>
            <a:spLocks noGrp="1" noRot="1" noChangeAspect="1" noChangeArrowheads="1"/>
          </p:cNvSpPr>
          <p:nvPr>
            <p:ph type="sldImg"/>
          </p:nvPr>
        </p:nvSpPr>
        <p:spPr>
          <a:solidFill>
            <a:srgbClr val="FFFFFF"/>
          </a:solidFill>
          <a:ln/>
        </p:spPr>
      </p:sp>
      <p:sp>
        <p:nvSpPr>
          <p:cNvPr id="455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3966FBE-4F90-BB47-B268-9F9ED4830A31}" type="slidenum">
              <a:rPr lang="zh-CN" altLang="en-US" sz="1200">
                <a:solidFill>
                  <a:prstClr val="black"/>
                </a:solidFill>
              </a:rPr>
              <a:pPr/>
              <a:t>181</a:t>
            </a:fld>
            <a:endParaRPr lang="en-US" altLang="zh-CN" sz="1200">
              <a:solidFill>
                <a:prstClr val="black"/>
              </a:solidFill>
            </a:endParaRPr>
          </a:p>
        </p:txBody>
      </p:sp>
      <p:sp>
        <p:nvSpPr>
          <p:cNvPr id="466946" name="Rectangle 2"/>
          <p:cNvSpPr>
            <a:spLocks noGrp="1" noRot="1" noChangeAspect="1" noChangeArrowheads="1" noTextEdit="1"/>
          </p:cNvSpPr>
          <p:nvPr>
            <p:ph type="sldImg"/>
          </p:nvPr>
        </p:nvSpPr>
        <p:spPr>
          <a:ln/>
        </p:spPr>
      </p:sp>
      <p:sp>
        <p:nvSpPr>
          <p:cNvPr id="4669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EC99E7FB-2191-1C4C-AC89-9D946B9BE7AE}" type="slidenum">
              <a:rPr lang="zh-CN" altLang="en-US" sz="1200">
                <a:latin typeface="Calibri" charset="0"/>
              </a:rPr>
              <a:pPr algn="r" eaLnBrk="1" hangingPunct="1"/>
              <a:t>182</a:t>
            </a:fld>
            <a:endParaRPr lang="en-US" altLang="zh-CN" sz="1200">
              <a:latin typeface="Calibri" charset="0"/>
            </a:endParaRPr>
          </a:p>
        </p:txBody>
      </p:sp>
      <p:sp>
        <p:nvSpPr>
          <p:cNvPr id="459778" name="Rectangle 2"/>
          <p:cNvSpPr>
            <a:spLocks noGrp="1" noRot="1" noChangeAspect="1" noChangeArrowheads="1" noTextEdit="1"/>
          </p:cNvSpPr>
          <p:nvPr>
            <p:ph type="sldImg"/>
          </p:nvPr>
        </p:nvSpPr>
        <p:spPr>
          <a:solidFill>
            <a:srgbClr val="FFFFFF"/>
          </a:solidFill>
          <a:ln/>
        </p:spPr>
      </p:sp>
      <p:sp>
        <p:nvSpPr>
          <p:cNvPr id="45977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073F9B7-95CB-E942-8523-8C57416E2699}" type="slidenum">
              <a:rPr lang="zh-CN" altLang="en-US" sz="1200">
                <a:solidFill>
                  <a:srgbClr val="000000"/>
                </a:solidFill>
              </a:rPr>
              <a:pPr/>
              <a:t>183</a:t>
            </a:fld>
            <a:endParaRPr lang="en-US" altLang="zh-CN" sz="1200">
              <a:solidFill>
                <a:srgbClr val="000000"/>
              </a:solidFill>
            </a:endParaRPr>
          </a:p>
        </p:txBody>
      </p:sp>
      <p:sp>
        <p:nvSpPr>
          <p:cNvPr id="450562" name="Rectangle 2"/>
          <p:cNvSpPr>
            <a:spLocks noGrp="1" noRot="1" noChangeAspect="1" noChangeArrowheads="1" noTextEdit="1"/>
          </p:cNvSpPr>
          <p:nvPr>
            <p:ph type="sldImg"/>
          </p:nvPr>
        </p:nvSpPr>
        <p:spPr>
          <a:ln/>
        </p:spPr>
      </p:sp>
      <p:sp>
        <p:nvSpPr>
          <p:cNvPr id="4505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BF93B46-8056-DD4D-BC08-2C449EC8836C}" type="slidenum">
              <a:rPr lang="zh-CN" altLang="en-US" sz="1200"/>
              <a:pPr/>
              <a:t>23</a:t>
            </a:fld>
            <a:endParaRPr lang="en-US" altLang="zh-CN" sz="1200"/>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2F909FC-D8C7-6348-B274-091145657ED4}" type="slidenum">
              <a:rPr lang="zh-CN" altLang="en-US" sz="1200">
                <a:solidFill>
                  <a:prstClr val="black"/>
                </a:solidFill>
              </a:rPr>
              <a:pPr/>
              <a:t>184</a:t>
            </a:fld>
            <a:endParaRPr lang="en-US" altLang="zh-CN" sz="1200">
              <a:solidFill>
                <a:prstClr val="black"/>
              </a:solidFill>
            </a:endParaRPr>
          </a:p>
        </p:txBody>
      </p:sp>
      <p:sp>
        <p:nvSpPr>
          <p:cNvPr id="547842" name="Rectangle 2"/>
          <p:cNvSpPr>
            <a:spLocks noGrp="1" noRot="1" noChangeAspect="1" noChangeArrowheads="1" noTextEdit="1"/>
          </p:cNvSpPr>
          <p:nvPr>
            <p:ph type="sldImg"/>
          </p:nvPr>
        </p:nvSpPr>
        <p:spPr>
          <a:ln/>
        </p:spPr>
      </p:sp>
      <p:sp>
        <p:nvSpPr>
          <p:cNvPr id="5478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89" name="Slide Image Placeholder 1"/>
          <p:cNvSpPr>
            <a:spLocks noGrp="1" noRot="1" noChangeAspect="1"/>
          </p:cNvSpPr>
          <p:nvPr>
            <p:ph type="sldImg"/>
          </p:nvPr>
        </p:nvSpPr>
        <p:spPr>
          <a:ln/>
        </p:spPr>
      </p:sp>
      <p:sp>
        <p:nvSpPr>
          <p:cNvPr id="54989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altLang="zh-CN" dirty="0">
                <a:latin typeface="Times New Roman" charset="0"/>
              </a:rPr>
              <a:t>Ptolemy</a:t>
            </a:r>
            <a:r>
              <a:rPr lang="fr-FR" altLang="zh-CN" dirty="0">
                <a:latin typeface="Times New Roman" charset="0"/>
              </a:rPr>
              <a:t>'</a:t>
            </a:r>
            <a:r>
              <a:rPr lang="en-US" altLang="zh-CN" dirty="0">
                <a:latin typeface="Times New Roman" charset="0"/>
              </a:rPr>
              <a:t>s map of the world shows the Sinai Peninsula as part of Arabia.  It is not just modern Saudi Arabia!</a:t>
            </a:r>
          </a:p>
        </p:txBody>
      </p:sp>
      <p:sp>
        <p:nvSpPr>
          <p:cNvPr id="54989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A2100AF-3CDA-C741-8B4E-9C2B3EA4ABE2}" type="slidenum">
              <a:rPr lang="zh-CN" altLang="en-US" sz="1200">
                <a:solidFill>
                  <a:prstClr val="black"/>
                </a:solidFill>
              </a:rPr>
              <a:pPr/>
              <a:t>185</a:t>
            </a:fld>
            <a:endParaRPr lang="en-US" altLang="zh-CN" sz="1200">
              <a:solidFill>
                <a:prstClr val="black"/>
              </a:solidFil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D37A4BFA-F6A6-BD42-A59E-C41C906205B9}" type="slidenum">
              <a:rPr lang="zh-CN" altLang="en-US" sz="1200">
                <a:solidFill>
                  <a:srgbClr val="000000"/>
                </a:solidFill>
                <a:latin typeface="Arial" charset="0"/>
              </a:rPr>
              <a:pPr algn="r"/>
              <a:t>188</a:t>
            </a:fld>
            <a:endParaRPr lang="en-US" altLang="zh-CN" sz="1200">
              <a:solidFill>
                <a:srgbClr val="000000"/>
              </a:solidFill>
              <a:latin typeface="Arial" charset="0"/>
            </a:endParaRPr>
          </a:p>
        </p:txBody>
      </p:sp>
      <p:sp>
        <p:nvSpPr>
          <p:cNvPr id="421890" name="Rectangle 2"/>
          <p:cNvSpPr>
            <a:spLocks noGrp="1" noRot="1" noChangeAspect="1" noChangeArrowheads="1" noTextEdit="1"/>
          </p:cNvSpPr>
          <p:nvPr>
            <p:ph type="sldImg"/>
          </p:nvPr>
        </p:nvSpPr>
        <p:spPr>
          <a:ln/>
        </p:spPr>
      </p:sp>
      <p:sp>
        <p:nvSpPr>
          <p:cNvPr id="4218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MS PGothic" charset="0"/>
              <a:cs typeface="MS PGothic"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9E18028D-85EE-CF42-B9B3-191C42C16FAA}" type="slidenum">
              <a:rPr lang="zh-CN" altLang="en-US" sz="1200">
                <a:solidFill>
                  <a:prstClr val="black"/>
                </a:solidFill>
              </a:rPr>
              <a:pPr/>
              <a:t>189</a:t>
            </a:fld>
            <a:endParaRPr lang="en-US" altLang="zh-CN" sz="1200">
              <a:solidFill>
                <a:prstClr val="black"/>
              </a:solidFill>
            </a:endParaRPr>
          </a:p>
        </p:txBody>
      </p:sp>
      <p:sp>
        <p:nvSpPr>
          <p:cNvPr id="423938" name="Rectangle 2"/>
          <p:cNvSpPr>
            <a:spLocks noGrp="1" noRot="1" noChangeAspect="1" noChangeArrowheads="1" noTextEdit="1"/>
          </p:cNvSpPr>
          <p:nvPr>
            <p:ph type="sldImg"/>
          </p:nvPr>
        </p:nvSpPr>
        <p:spPr>
          <a:ln/>
        </p:spPr>
      </p:sp>
      <p:sp>
        <p:nvSpPr>
          <p:cNvPr id="4239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49AA6394-5E25-3F46-A535-4DC4D12A601D}" type="slidenum">
              <a:rPr lang="zh-CN" altLang="en-US" sz="1200">
                <a:solidFill>
                  <a:prstClr val="black"/>
                </a:solidFill>
              </a:rPr>
              <a:pPr/>
              <a:t>190</a:t>
            </a:fld>
            <a:endParaRPr lang="en-US" altLang="zh-CN" sz="1200">
              <a:solidFill>
                <a:prstClr val="black"/>
              </a:solidFill>
            </a:endParaRPr>
          </a:p>
        </p:txBody>
      </p:sp>
      <p:sp>
        <p:nvSpPr>
          <p:cNvPr id="425986" name="Rectangle 2"/>
          <p:cNvSpPr>
            <a:spLocks noGrp="1" noRot="1" noChangeAspect="1" noChangeArrowheads="1" noTextEdit="1"/>
          </p:cNvSpPr>
          <p:nvPr>
            <p:ph type="sldImg"/>
          </p:nvPr>
        </p:nvSpPr>
        <p:spPr>
          <a:ln/>
        </p:spPr>
      </p:sp>
      <p:sp>
        <p:nvSpPr>
          <p:cNvPr id="4259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9EFCC0C-CE19-9643-929E-A98CA4FC23CB}" type="slidenum">
              <a:rPr lang="zh-CN" altLang="en-US" sz="1200">
                <a:solidFill>
                  <a:prstClr val="black"/>
                </a:solidFill>
              </a:rPr>
              <a:pPr/>
              <a:t>191</a:t>
            </a:fld>
            <a:endParaRPr lang="en-US" altLang="zh-CN" sz="1200">
              <a:solidFill>
                <a:prstClr val="black"/>
              </a:solidFill>
            </a:endParaRPr>
          </a:p>
        </p:txBody>
      </p:sp>
      <p:sp>
        <p:nvSpPr>
          <p:cNvPr id="428034" name="Rectangle 2"/>
          <p:cNvSpPr>
            <a:spLocks noGrp="1" noRot="1" noChangeAspect="1" noChangeArrowheads="1" noTextEdit="1"/>
          </p:cNvSpPr>
          <p:nvPr>
            <p:ph type="sldImg"/>
          </p:nvPr>
        </p:nvSpPr>
        <p:spPr>
          <a:ln/>
        </p:spPr>
      </p:sp>
      <p:sp>
        <p:nvSpPr>
          <p:cNvPr id="4280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5DA54A34-8C40-554D-A124-0CD6BD197983}" type="slidenum">
              <a:rPr lang="zh-CN" altLang="en-US" sz="1200">
                <a:solidFill>
                  <a:prstClr val="black"/>
                </a:solidFill>
              </a:rPr>
              <a:pPr/>
              <a:t>192</a:t>
            </a:fld>
            <a:endParaRPr lang="en-US" altLang="zh-CN" sz="1200">
              <a:solidFill>
                <a:prstClr val="black"/>
              </a:solidFill>
            </a:endParaRPr>
          </a:p>
        </p:txBody>
      </p:sp>
      <p:sp>
        <p:nvSpPr>
          <p:cNvPr id="430082" name="Rectangle 2"/>
          <p:cNvSpPr>
            <a:spLocks noGrp="1" noRot="1" noChangeAspect="1" noChangeArrowheads="1" noTextEdit="1"/>
          </p:cNvSpPr>
          <p:nvPr>
            <p:ph type="sldImg"/>
          </p:nvPr>
        </p:nvSpPr>
        <p:spPr>
          <a:ln/>
        </p:spPr>
      </p:sp>
      <p:sp>
        <p:nvSpPr>
          <p:cNvPr id="4300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FCAE5F76-2893-AF4A-A856-EC6395A2A7D2}" type="slidenum">
              <a:rPr lang="zh-CN" altLang="en-US" sz="1200">
                <a:solidFill>
                  <a:prstClr val="black"/>
                </a:solidFill>
              </a:rPr>
              <a:pPr algn="r"/>
              <a:t>193</a:t>
            </a:fld>
            <a:endParaRPr lang="en-US" altLang="zh-CN" sz="1200">
              <a:solidFill>
                <a:prstClr val="black"/>
              </a:solidFill>
            </a:endParaRPr>
          </a:p>
        </p:txBody>
      </p:sp>
      <p:sp>
        <p:nvSpPr>
          <p:cNvPr id="432130" name="Rectangle 2"/>
          <p:cNvSpPr>
            <a:spLocks noGrp="1" noRot="1" noChangeAspect="1" noChangeArrowheads="1" noTextEdit="1"/>
          </p:cNvSpPr>
          <p:nvPr>
            <p:ph type="sldImg"/>
          </p:nvPr>
        </p:nvSpPr>
        <p:spPr>
          <a:solidFill>
            <a:srgbClr val="FFFFFF"/>
          </a:solidFill>
          <a:ln/>
        </p:spPr>
      </p:sp>
      <p:sp>
        <p:nvSpPr>
          <p:cNvPr id="432131"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74315B72-4568-E247-BBF5-2D6D1D22E8ED}" type="slidenum">
              <a:rPr lang="zh-CN" altLang="en-US" sz="1200">
                <a:solidFill>
                  <a:prstClr val="black"/>
                </a:solidFill>
              </a:rPr>
              <a:pPr algn="r"/>
              <a:t>194</a:t>
            </a:fld>
            <a:endParaRPr lang="en-US" altLang="zh-CN" sz="1200">
              <a:solidFill>
                <a:prstClr val="black"/>
              </a:solidFill>
            </a:endParaRPr>
          </a:p>
        </p:txBody>
      </p:sp>
      <p:sp>
        <p:nvSpPr>
          <p:cNvPr id="434178" name="Rectangle 2"/>
          <p:cNvSpPr>
            <a:spLocks noGrp="1" noRot="1" noChangeAspect="1" noChangeArrowheads="1" noTextEdit="1"/>
          </p:cNvSpPr>
          <p:nvPr>
            <p:ph type="sldImg"/>
          </p:nvPr>
        </p:nvSpPr>
        <p:spPr>
          <a:solidFill>
            <a:srgbClr val="FFFFFF"/>
          </a:solidFill>
          <a:ln/>
        </p:spPr>
      </p:sp>
      <p:sp>
        <p:nvSpPr>
          <p:cNvPr id="434179"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latin typeface="Arial" panose="020B0604020202020204" pitchFamily="34" charset="0"/>
                <a:cs typeface="Arial" panose="020B0604020202020204" pitchFamily="34" charset="0"/>
              </a:rPr>
              <a:t>This popular American TV series</a:t>
            </a:r>
            <a:r>
              <a:rPr lang="en-US" baseline="0" dirty="0">
                <a:latin typeface="Arial" panose="020B0604020202020204" pitchFamily="34" charset="0"/>
                <a:cs typeface="Arial" panose="020B0604020202020204" pitchFamily="34" charset="0"/>
              </a:rPr>
              <a:t> focuses on the antics of four desperate women.</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24</a:t>
            </a:fld>
            <a:endParaRPr lang="en-US">
              <a:solidFill>
                <a:prstClr val="black"/>
              </a:solidFill>
              <a:latin typeface="Calibri"/>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55CDEA1-B29B-714F-AF9B-82217709261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3890" name="Rectangle 2"/>
          <p:cNvSpPr>
            <a:spLocks noGrp="1" noRot="1" noChangeAspect="1" noChangeArrowheads="1"/>
          </p:cNvSpPr>
          <p:nvPr>
            <p:ph type="sldImg"/>
          </p:nvPr>
        </p:nvSpPr>
        <p:spPr>
          <a:solidFill>
            <a:srgbClr val="FFFFFF"/>
          </a:solidFill>
          <a:ln/>
        </p:spPr>
      </p:sp>
      <p:sp>
        <p:nvSpPr>
          <p:cNvPr id="2938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25925949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A5D18285-6428-BE4F-92C8-78CCC318E918}" type="slidenum">
              <a:rPr lang="zh-CN" altLang="en-US" sz="1200">
                <a:solidFill>
                  <a:prstClr val="black"/>
                </a:solidFill>
              </a:rPr>
              <a:pPr algn="r"/>
              <a:t>197</a:t>
            </a:fld>
            <a:endParaRPr lang="en-US" altLang="zh-CN" sz="1200">
              <a:solidFill>
                <a:prstClr val="black"/>
              </a:solidFill>
            </a:endParaRPr>
          </a:p>
        </p:txBody>
      </p:sp>
      <p:sp>
        <p:nvSpPr>
          <p:cNvPr id="437250" name="Rectangle 2"/>
          <p:cNvSpPr>
            <a:spLocks noGrp="1" noRot="1" noChangeAspect="1" noChangeArrowheads="1" noTextEdit="1"/>
          </p:cNvSpPr>
          <p:nvPr>
            <p:ph type="sldImg"/>
          </p:nvPr>
        </p:nvSpPr>
        <p:spPr>
          <a:solidFill>
            <a:srgbClr val="FFFFFF"/>
          </a:solidFill>
          <a:ln/>
        </p:spPr>
      </p:sp>
      <p:sp>
        <p:nvSpPr>
          <p:cNvPr id="437251"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08D85F-BD92-0E4B-8FD8-600C4341E69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84187331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56362C83-BCCC-014D-9290-9D37BF0636E4}" type="slidenum">
              <a:rPr lang="zh-CN" altLang="en-US" sz="1200">
                <a:solidFill>
                  <a:prstClr val="black"/>
                </a:solidFill>
              </a:rPr>
              <a:pPr algn="r"/>
              <a:t>199</a:t>
            </a:fld>
            <a:endParaRPr lang="en-US" altLang="zh-CN" sz="1200">
              <a:solidFill>
                <a:prstClr val="black"/>
              </a:solidFill>
            </a:endParaRPr>
          </a:p>
        </p:txBody>
      </p:sp>
      <p:sp>
        <p:nvSpPr>
          <p:cNvPr id="445442" name="Rectangle 2"/>
          <p:cNvSpPr>
            <a:spLocks noGrp="1" noRot="1" noChangeAspect="1" noChangeArrowheads="1" noTextEdit="1"/>
          </p:cNvSpPr>
          <p:nvPr>
            <p:ph type="sldImg"/>
          </p:nvPr>
        </p:nvSpPr>
        <p:spPr>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97259899"/>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zh-CN" altLang="en-US" sz="1200" kern="1200" dirty="0">
                <a:solidFill>
                  <a:schemeClr val="tx1"/>
                </a:solidFill>
                <a:effectLst/>
                <a:latin typeface="Arial"/>
                <a:ea typeface="MS PGothic" pitchFamily="34" charset="-128"/>
                <a:cs typeface="Arial"/>
              </a:rPr>
              <a:t>神通过拯救来塑造我们，他的拯救显示了他的主权与关爱</a:t>
            </a:r>
            <a:endParaRPr lang="en-US" dirty="0">
              <a:latin typeface="Arial"/>
              <a:cs typeface="Arial"/>
            </a:endParaRPr>
          </a:p>
        </p:txBody>
      </p:sp>
    </p:spTree>
    <p:extLst>
      <p:ext uri="{BB962C8B-B14F-4D97-AF65-F5344CB8AC3E}">
        <p14:creationId xmlns:p14="http://schemas.microsoft.com/office/powerpoint/2010/main" val="273143713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zh-CN" altLang="en-US" sz="1200" kern="1200" dirty="0">
                <a:solidFill>
                  <a:schemeClr val="tx1"/>
                </a:solidFill>
                <a:effectLst/>
                <a:latin typeface="Arial"/>
                <a:ea typeface="MS PGothic" pitchFamily="34" charset="-128"/>
                <a:cs typeface="Arial"/>
              </a:rPr>
              <a:t>神通过教导来塑造我们，他教导我们成为他同在的见证！</a:t>
            </a:r>
            <a:endParaRPr lang="en-US" dirty="0">
              <a:latin typeface="Arial"/>
              <a:cs typeface="Arial"/>
            </a:endParaRPr>
          </a:p>
        </p:txBody>
      </p:sp>
    </p:spTree>
    <p:extLst>
      <p:ext uri="{BB962C8B-B14F-4D97-AF65-F5344CB8AC3E}">
        <p14:creationId xmlns:p14="http://schemas.microsoft.com/office/powerpoint/2010/main" val="360046175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203</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204</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25</a:t>
            </a:fld>
            <a:endParaRPr lang="en-US">
              <a:solidFill>
                <a:prstClr val="black"/>
              </a:solidFill>
              <a:latin typeface="Calibri"/>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05E6070-0C9F-6B4B-BFED-8BB16BBA360A}" type="slidenum">
              <a:rPr lang="zh-CN" altLang="en-US" sz="1200">
                <a:solidFill>
                  <a:srgbClr val="000000"/>
                </a:solidFill>
              </a:rPr>
              <a:pPr/>
              <a:t>206</a:t>
            </a:fld>
            <a:endParaRPr lang="en-US" altLang="zh-CN" sz="1200">
              <a:solidFill>
                <a:srgbClr val="000000"/>
              </a:solidFill>
            </a:endParaRPr>
          </a:p>
        </p:txBody>
      </p:sp>
      <p:sp>
        <p:nvSpPr>
          <p:cNvPr id="545794" name="Rectangle 2"/>
          <p:cNvSpPr>
            <a:spLocks noGrp="1" noRot="1" noChangeAspect="1" noChangeArrowheads="1" noTextEdit="1"/>
          </p:cNvSpPr>
          <p:nvPr>
            <p:ph type="sldImg"/>
          </p:nvPr>
        </p:nvSpPr>
        <p:spPr>
          <a:ln/>
        </p:spPr>
      </p:sp>
      <p:sp>
        <p:nvSpPr>
          <p:cNvPr id="5457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C2E0817-4E2B-514A-89D2-D21E2D32C47D}" type="slidenum">
              <a:rPr lang="zh-CN" altLang="en-US" sz="1200">
                <a:solidFill>
                  <a:prstClr val="black"/>
                </a:solidFill>
              </a:rPr>
              <a:pPr/>
              <a:t>208</a:t>
            </a:fld>
            <a:endParaRPr lang="en-US" altLang="zh-CN" sz="1200">
              <a:solidFill>
                <a:prstClr val="black"/>
              </a:solidFill>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324CBA87-6402-AF45-82DE-5A25A2AB9884}" type="slidenum">
              <a:rPr lang="zh-CN" altLang="en-US" sz="1200">
                <a:latin typeface="Calibri" charset="0"/>
              </a:rPr>
              <a:pPr algn="r" eaLnBrk="1" hangingPunct="1"/>
              <a:t>209</a:t>
            </a:fld>
            <a:endParaRPr lang="en-US" altLang="zh-CN" sz="1200">
              <a:latin typeface="Calibri" charset="0"/>
            </a:endParaRPr>
          </a:p>
        </p:txBody>
      </p:sp>
      <p:sp>
        <p:nvSpPr>
          <p:cNvPr id="463874" name="Rectangle 2"/>
          <p:cNvSpPr>
            <a:spLocks noGrp="1" noRot="1" noChangeAspect="1" noChangeArrowheads="1" noTextEdit="1"/>
          </p:cNvSpPr>
          <p:nvPr>
            <p:ph type="sldImg"/>
          </p:nvPr>
        </p:nvSpPr>
        <p:spPr>
          <a:solidFill>
            <a:srgbClr val="FFFFFF"/>
          </a:solidFill>
          <a:ln/>
        </p:spPr>
      </p:sp>
      <p:sp>
        <p:nvSpPr>
          <p:cNvPr id="46387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CD86C11B-78E3-8545-9D8E-B1898DDEDF81}" type="slidenum">
              <a:rPr lang="zh-CN" altLang="en-US" sz="1200">
                <a:latin typeface="Calibri" charset="0"/>
              </a:rPr>
              <a:pPr algn="r" eaLnBrk="1" hangingPunct="1"/>
              <a:t>210</a:t>
            </a:fld>
            <a:endParaRPr lang="en-US" altLang="zh-CN" sz="1200">
              <a:latin typeface="Calibri" charset="0"/>
            </a:endParaRPr>
          </a:p>
        </p:txBody>
      </p:sp>
      <p:sp>
        <p:nvSpPr>
          <p:cNvPr id="465922" name="Rectangle 2"/>
          <p:cNvSpPr>
            <a:spLocks noGrp="1" noRot="1" noChangeAspect="1" noChangeArrowheads="1" noTextEdit="1"/>
          </p:cNvSpPr>
          <p:nvPr>
            <p:ph type="sldImg"/>
          </p:nvPr>
        </p:nvSpPr>
        <p:spPr>
          <a:solidFill>
            <a:srgbClr val="FFFFFF"/>
          </a:solidFill>
          <a:ln/>
        </p:spPr>
      </p:sp>
      <p:sp>
        <p:nvSpPr>
          <p:cNvPr id="46592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E827AC2-C0C4-914C-B53F-E477C8EB3F33}" type="slidenum">
              <a:rPr lang="zh-CN" altLang="en-US" sz="1200">
                <a:latin typeface="Calibri" charset="0"/>
              </a:rPr>
              <a:pPr algn="r" eaLnBrk="1" hangingPunct="1"/>
              <a:t>211</a:t>
            </a:fld>
            <a:endParaRPr lang="en-US" altLang="zh-CN" sz="1200">
              <a:latin typeface="Calibri" charset="0"/>
            </a:endParaRPr>
          </a:p>
        </p:txBody>
      </p:sp>
      <p:sp>
        <p:nvSpPr>
          <p:cNvPr id="467970" name="Rectangle 2"/>
          <p:cNvSpPr>
            <a:spLocks noGrp="1" noRot="1" noChangeAspect="1" noChangeArrowheads="1" noTextEdit="1"/>
          </p:cNvSpPr>
          <p:nvPr>
            <p:ph type="sldImg"/>
          </p:nvPr>
        </p:nvSpPr>
        <p:spPr>
          <a:solidFill>
            <a:srgbClr val="FFFFFF"/>
          </a:solidFill>
          <a:ln/>
        </p:spPr>
      </p:sp>
      <p:sp>
        <p:nvSpPr>
          <p:cNvPr id="46797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90E018C3-D37D-4B4A-BA3D-E94E6025BF11}" type="slidenum">
              <a:rPr lang="zh-CN" altLang="en-US" sz="1200">
                <a:latin typeface="Calibri" charset="0"/>
              </a:rPr>
              <a:pPr algn="r" eaLnBrk="1" hangingPunct="1"/>
              <a:t>212</a:t>
            </a:fld>
            <a:endParaRPr lang="en-US" altLang="zh-CN" sz="1200">
              <a:latin typeface="Calibri" charset="0"/>
            </a:endParaRPr>
          </a:p>
        </p:txBody>
      </p:sp>
      <p:sp>
        <p:nvSpPr>
          <p:cNvPr id="470018" name="Rectangle 2"/>
          <p:cNvSpPr>
            <a:spLocks noGrp="1" noRot="1" noChangeAspect="1" noChangeArrowheads="1" noTextEdit="1"/>
          </p:cNvSpPr>
          <p:nvPr>
            <p:ph type="sldImg"/>
          </p:nvPr>
        </p:nvSpPr>
        <p:spPr>
          <a:solidFill>
            <a:srgbClr val="FFFFFF"/>
          </a:solidFill>
          <a:ln/>
        </p:spPr>
      </p:sp>
      <p:sp>
        <p:nvSpPr>
          <p:cNvPr id="47001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638438EC-68E5-A142-A699-45679030EF0A}" type="slidenum">
              <a:rPr lang="zh-CN" altLang="en-US" sz="1200">
                <a:latin typeface="Calibri" charset="0"/>
              </a:rPr>
              <a:pPr algn="r" eaLnBrk="1" hangingPunct="1"/>
              <a:t>213</a:t>
            </a:fld>
            <a:endParaRPr lang="en-US" altLang="zh-CN" sz="1200">
              <a:latin typeface="Calibri" charset="0"/>
            </a:endParaRPr>
          </a:p>
        </p:txBody>
      </p:sp>
      <p:sp>
        <p:nvSpPr>
          <p:cNvPr id="472066" name="Rectangle 2"/>
          <p:cNvSpPr>
            <a:spLocks noGrp="1" noRot="1" noChangeAspect="1" noChangeArrowheads="1" noTextEdit="1"/>
          </p:cNvSpPr>
          <p:nvPr>
            <p:ph type="sldImg"/>
          </p:nvPr>
        </p:nvSpPr>
        <p:spPr>
          <a:solidFill>
            <a:srgbClr val="FFFFFF"/>
          </a:solidFill>
          <a:ln/>
        </p:spPr>
      </p:sp>
      <p:sp>
        <p:nvSpPr>
          <p:cNvPr id="47206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1F032A2-BF8D-2C45-B077-2F7D2D0EC37D}" type="slidenum">
              <a:rPr lang="zh-CN" altLang="en-US" sz="1200">
                <a:latin typeface="Calibri" charset="0"/>
              </a:rPr>
              <a:pPr algn="r" eaLnBrk="1" hangingPunct="1"/>
              <a:t>214</a:t>
            </a:fld>
            <a:endParaRPr lang="en-US" altLang="zh-CN" sz="1200">
              <a:latin typeface="Calibri" charset="0"/>
            </a:endParaRPr>
          </a:p>
        </p:txBody>
      </p:sp>
      <p:sp>
        <p:nvSpPr>
          <p:cNvPr id="474114" name="Rectangle 2"/>
          <p:cNvSpPr>
            <a:spLocks noGrp="1" noRot="1" noChangeAspect="1" noChangeArrowheads="1" noTextEdit="1"/>
          </p:cNvSpPr>
          <p:nvPr>
            <p:ph type="sldImg"/>
          </p:nvPr>
        </p:nvSpPr>
        <p:spPr>
          <a:solidFill>
            <a:srgbClr val="FFFFFF"/>
          </a:solidFill>
          <a:ln/>
        </p:spPr>
      </p:sp>
      <p:sp>
        <p:nvSpPr>
          <p:cNvPr id="47411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EEE0295-03DE-D141-AB6E-310474CDE2C4}" type="slidenum">
              <a:rPr lang="zh-CN" altLang="en-US" sz="1200">
                <a:latin typeface="Calibri" charset="0"/>
              </a:rPr>
              <a:pPr algn="r" eaLnBrk="1" hangingPunct="1"/>
              <a:t>215</a:t>
            </a:fld>
            <a:endParaRPr lang="en-US" altLang="zh-CN" sz="1200">
              <a:latin typeface="Calibri" charset="0"/>
            </a:endParaRPr>
          </a:p>
        </p:txBody>
      </p:sp>
      <p:sp>
        <p:nvSpPr>
          <p:cNvPr id="476162" name="Rectangle 2"/>
          <p:cNvSpPr>
            <a:spLocks noGrp="1" noRot="1" noChangeAspect="1" noChangeArrowheads="1" noTextEdit="1"/>
          </p:cNvSpPr>
          <p:nvPr>
            <p:ph type="sldImg"/>
          </p:nvPr>
        </p:nvSpPr>
        <p:spPr>
          <a:solidFill>
            <a:srgbClr val="FFFFFF"/>
          </a:solidFill>
          <a:ln/>
        </p:spPr>
      </p:sp>
      <p:sp>
        <p:nvSpPr>
          <p:cNvPr id="47616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217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There were four of them too!</a:t>
            </a:r>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26</a:t>
            </a:fld>
            <a:endParaRPr lang="en-US">
              <a:solidFill>
                <a:prstClr val="black"/>
              </a:solidFill>
              <a:latin typeface="Calibri"/>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946645513"/>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mn-lt"/>
                <a:ea typeface="+mn-ea"/>
                <a:cs typeface="+mn-cs"/>
              </a:rPr>
              <a:t>"</a:t>
            </a:r>
            <a:r>
              <a:rPr lang="ko-KR" altLang="en-US" sz="1200" b="0" i="0" u="none" strike="noStrike" kern="1200" baseline="0" dirty="0" err="1">
                <a:solidFill>
                  <a:schemeClr val="tx1"/>
                </a:solidFill>
                <a:latin typeface="+mn-lt"/>
                <a:ea typeface="+mn-ea"/>
                <a:cs typeface="+mn-cs"/>
              </a:rPr>
              <a:t>法利赛人听见耶稣使撒都该人无话可说，就聚集在一起</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35 </a:t>
            </a:r>
            <a:r>
              <a:rPr lang="ko-KR" altLang="en-US" sz="1200" b="0" i="0" u="none" strike="noStrike" kern="1200" baseline="0" dirty="0" err="1">
                <a:solidFill>
                  <a:schemeClr val="tx1"/>
                </a:solidFill>
                <a:latin typeface="+mn-lt"/>
                <a:ea typeface="+mn-ea"/>
                <a:cs typeface="+mn-cs"/>
              </a:rPr>
              <a:t>他们中间有一个律法家，试探耶稣说</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36 “</a:t>
            </a:r>
            <a:r>
              <a:rPr lang="ko-KR" altLang="en-US" sz="1200" b="0" i="0" u="none" strike="noStrike" kern="1200" baseline="0" dirty="0" err="1">
                <a:solidFill>
                  <a:schemeClr val="tx1"/>
                </a:solidFill>
                <a:latin typeface="+mn-lt"/>
                <a:ea typeface="+mn-ea"/>
                <a:cs typeface="+mn-cs"/>
              </a:rPr>
              <a:t>老师，律法中哪一条诫命是最重要的呢</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37 </a:t>
            </a:r>
            <a:r>
              <a:rPr lang="ko-KR" altLang="en-US" sz="1200" b="0" i="0" u="none" strike="noStrike" kern="1200" baseline="0" dirty="0" err="1">
                <a:solidFill>
                  <a:schemeClr val="tx1"/>
                </a:solidFill>
                <a:latin typeface="+mn-lt"/>
                <a:ea typeface="+mn-ea"/>
                <a:cs typeface="+mn-cs"/>
              </a:rPr>
              <a:t>他回答</a:t>
            </a:r>
            <a:r>
              <a:rPr lang="ko-KR" altLang="en-US" sz="1200" b="0" i="0" u="none" strike="noStrike" kern="1200" baseline="0" dirty="0">
                <a:solidFill>
                  <a:schemeClr val="tx1"/>
                </a:solidFill>
                <a:latin typeface="+mn-lt"/>
                <a:ea typeface="+mn-ea"/>
                <a:cs typeface="+mn-cs"/>
              </a:rPr>
              <a:t>：“</a:t>
            </a:r>
            <a:r>
              <a:rPr lang="ko-KR" altLang="en-US" sz="1200" b="0" i="0" u="none" strike="noStrike" kern="1200" baseline="0" dirty="0" err="1">
                <a:solidFill>
                  <a:schemeClr val="tx1"/>
                </a:solidFill>
                <a:latin typeface="+mn-lt"/>
                <a:ea typeface="+mn-ea"/>
                <a:cs typeface="+mn-cs"/>
              </a:rPr>
              <a:t>你要全心、全性、全意爱主你的</a:t>
            </a:r>
            <a:r>
              <a:rPr lang="ko-KR" altLang="en-US" sz="1200" b="0" i="0" u="none" strike="noStrike" kern="1200" baseline="0" dirty="0">
                <a:solidFill>
                  <a:schemeClr val="tx1"/>
                </a:solidFill>
                <a:latin typeface="+mn-lt"/>
                <a:ea typeface="+mn-ea"/>
                <a:cs typeface="+mn-cs"/>
              </a:rPr>
              <a:t> </a:t>
            </a:r>
            <a:r>
              <a:rPr lang="ko-KR" altLang="en-US" sz="1200" b="0" i="0" u="none" strike="noStrike" kern="1200" baseline="0" dirty="0" err="1">
                <a:solidFill>
                  <a:schemeClr val="tx1"/>
                </a:solidFill>
                <a:latin typeface="+mn-lt"/>
                <a:ea typeface="+mn-ea"/>
                <a:cs typeface="+mn-cs"/>
              </a:rPr>
              <a:t>神</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38 </a:t>
            </a:r>
            <a:r>
              <a:rPr lang="ko-KR" altLang="en-US" sz="1200" b="0" i="0" u="none" strike="noStrike" kern="1200" baseline="0" dirty="0" err="1">
                <a:solidFill>
                  <a:schemeClr val="tx1"/>
                </a:solidFill>
                <a:latin typeface="+mn-lt"/>
                <a:ea typeface="+mn-ea"/>
                <a:cs typeface="+mn-cs"/>
              </a:rPr>
              <a:t>这是最重要的第一条诫命</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39 </a:t>
            </a:r>
            <a:r>
              <a:rPr lang="ko-KR" altLang="en-US" sz="1200" b="0" i="0" u="none" strike="noStrike" kern="1200" baseline="0" dirty="0" err="1">
                <a:solidFill>
                  <a:schemeClr val="tx1"/>
                </a:solidFill>
                <a:latin typeface="+mn-lt"/>
                <a:ea typeface="+mn-ea"/>
                <a:cs typeface="+mn-cs"/>
              </a:rPr>
              <a:t>第二条也和它相似，就是要爱人如己</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40 </a:t>
            </a:r>
            <a:r>
              <a:rPr lang="ko-KR" altLang="en-US" sz="1200" b="0" i="0" u="none" strike="noStrike" kern="1200" baseline="0" dirty="0" err="1">
                <a:solidFill>
                  <a:schemeClr val="tx1"/>
                </a:solidFill>
                <a:latin typeface="+mn-lt"/>
                <a:ea typeface="+mn-ea"/>
                <a:cs typeface="+mn-cs"/>
              </a:rPr>
              <a:t>全部律法和先知书，都以这两条诫命作为根据</a:t>
            </a:r>
            <a:r>
              <a:rPr lang="ko-KR" altLang="en-US" sz="1200" b="0" i="0" u="none" strike="noStrike" kern="1200" baseline="0" dirty="0">
                <a:solidFill>
                  <a:schemeClr val="tx1"/>
                </a:solidFill>
                <a:latin typeface="+mn-lt"/>
                <a:ea typeface="+mn-ea"/>
                <a:cs typeface="+mn-cs"/>
              </a:rPr>
              <a:t>。”</a:t>
            </a:r>
          </a:p>
          <a:p>
            <a:pPr marL="0" marR="0" indent="0" algn="l" defTabSz="914400" rtl="0" eaLnBrk="0" fontAlgn="base" latinLnBrk="0" hangingPunct="0">
              <a:lnSpc>
                <a:spcPct val="100000"/>
              </a:lnSpc>
              <a:spcBef>
                <a:spcPct val="30000"/>
              </a:spcBef>
              <a:spcAft>
                <a:spcPct val="0"/>
              </a:spcAft>
              <a:buClrTx/>
              <a:buSzTx/>
              <a:buFontTx/>
              <a:buNone/>
              <a:tabLst/>
              <a:defRPr/>
            </a:pPr>
            <a:r>
              <a:rPr lang="ko-KR" altLang="en-US" sz="1200" b="0" i="0" u="none" strike="noStrike" kern="1200" baseline="0" dirty="0" err="1">
                <a:solidFill>
                  <a:schemeClr val="tx1"/>
                </a:solidFill>
                <a:latin typeface="+mn-lt"/>
                <a:ea typeface="+mn-ea"/>
                <a:cs typeface="+mn-cs"/>
              </a:rPr>
              <a:t>马太福音</a:t>
            </a:r>
            <a:r>
              <a:rPr lang="en-SG" sz="1200" b="0" i="0" u="none" strike="noStrike" kern="1200" baseline="0" dirty="0">
                <a:solidFill>
                  <a:schemeClr val="tx1"/>
                </a:solidFill>
                <a:latin typeface="+mn-lt"/>
                <a:ea typeface="+mn-ea"/>
                <a:cs typeface="+mn-cs"/>
              </a:rPr>
              <a:t> 22:34-40 CNV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220</a:t>
            </a:fld>
            <a:endParaRPr lang="en-US">
              <a:solidFill>
                <a:prstClr val="black"/>
              </a:solidFill>
              <a:latin typeface="Calibri"/>
            </a:endParaRPr>
          </a:p>
        </p:txBody>
      </p:sp>
    </p:spTree>
    <p:extLst>
      <p:ext uri="{BB962C8B-B14F-4D97-AF65-F5344CB8AC3E}">
        <p14:creationId xmlns:p14="http://schemas.microsoft.com/office/powerpoint/2010/main" val="1723330878"/>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221</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225</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226</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i="1" u="sng" dirty="0">
                <a:hlinkClick r:id="rId3"/>
              </a:rPr>
              <a:t>Holy Bible: New Living Translation</a:t>
            </a:r>
            <a:r>
              <a:rPr lang="en-US" dirty="0">
                <a:hlinkClick r:id="rId3"/>
              </a:rPr>
              <a:t> (Carol Stream, IL: Tyndale House Publishers, 2013), Ex 20:2–3.</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227</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Times New Roman" pitchFamily="-108" charset="0"/>
                <a:ea typeface="MS PGothic" pitchFamily="34" charset="-128"/>
                <a:cs typeface="MS PGothic" pitchFamily="34" charset="-128"/>
              </a:rPr>
              <a:t>"</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法利赛人听见耶稣使撒都该人无话可说，就聚集在一起</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35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他们中间有一个律法家，试探耶稣说</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36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老师，律法中哪一条诫命是最重要的呢</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37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他回答</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你要全心、全性、全意爱主你的</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神</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38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这是最重要的第一条诫命</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39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第二条也和它相似，就是要爱人如己</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40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全部律法和先知书，都以这两条诫命作为根据</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a:t>
            </a:r>
          </a:p>
          <a:p>
            <a:pPr marL="0" marR="0" indent="0" algn="l" defTabSz="914400" rtl="0" eaLnBrk="0" fontAlgn="base" latinLnBrk="0" hangingPunct="0">
              <a:lnSpc>
                <a:spcPct val="100000"/>
              </a:lnSpc>
              <a:spcBef>
                <a:spcPct val="30000"/>
              </a:spcBef>
              <a:spcAft>
                <a:spcPct val="0"/>
              </a:spcAft>
              <a:buClrTx/>
              <a:buSzTx/>
              <a:buFontTx/>
              <a:buNone/>
              <a:tabLst/>
              <a:defRPr/>
            </a:pP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马太福音</a:t>
            </a:r>
            <a:r>
              <a:rPr lang="en-SG" sz="1200" b="0" i="0" u="none" strike="noStrike" kern="1200" baseline="0" dirty="0">
                <a:solidFill>
                  <a:schemeClr val="tx1"/>
                </a:solidFill>
                <a:latin typeface="Times New Roman" pitchFamily="-108" charset="0"/>
                <a:ea typeface="MS PGothic" pitchFamily="34" charset="-128"/>
                <a:cs typeface="MS PGothic" pitchFamily="34" charset="-128"/>
              </a:rPr>
              <a:t> 22:34-40 CNV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228</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27</a:t>
            </a:fld>
            <a:endParaRPr lang="en-US">
              <a:solidFill>
                <a:prstClr val="black"/>
              </a:solidFill>
              <a:latin typeface="Calibri"/>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229</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230</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231</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DCDFB792-0A57-ED42-8D48-09C6809C9F16}" type="slidenum">
              <a:rPr lang="zh-CN" altLang="en-US" sz="1200">
                <a:latin typeface="Calibri" charset="0"/>
              </a:rPr>
              <a:pPr algn="r" eaLnBrk="1" hangingPunct="1"/>
              <a:t>236</a:t>
            </a:fld>
            <a:endParaRPr lang="en-US" altLang="zh-CN" sz="1200">
              <a:latin typeface="Calibri" charset="0"/>
            </a:endParaRPr>
          </a:p>
        </p:txBody>
      </p:sp>
      <p:sp>
        <p:nvSpPr>
          <p:cNvPr id="478210" name="Rectangle 2"/>
          <p:cNvSpPr>
            <a:spLocks noGrp="1" noRot="1" noChangeAspect="1" noChangeArrowheads="1"/>
          </p:cNvSpPr>
          <p:nvPr>
            <p:ph type="sldImg"/>
          </p:nvPr>
        </p:nvSpPr>
        <p:spPr>
          <a:solidFill>
            <a:srgbClr val="FFFFFF"/>
          </a:solidFill>
          <a:ln/>
        </p:spPr>
      </p:sp>
      <p:sp>
        <p:nvSpPr>
          <p:cNvPr id="478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C855B4B-1EF2-0043-B64C-B4DB71A48178}" type="slidenum">
              <a:rPr lang="zh-CN" altLang="en-US" sz="1200">
                <a:solidFill>
                  <a:srgbClr val="000000"/>
                </a:solidFill>
                <a:latin typeface="Times New Roman" charset="0"/>
                <a:cs typeface="MS PGothic" charset="0"/>
              </a:rPr>
              <a:pPr eaLnBrk="1" hangingPunct="1"/>
              <a:t>237</a:t>
            </a:fld>
            <a:endParaRPr lang="en-US" altLang="zh-CN" sz="1200">
              <a:solidFill>
                <a:srgbClr val="000000"/>
              </a:solidFill>
              <a:latin typeface="Times New Roman"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2017420498"/>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238</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7849403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239</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9645531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28</a:t>
            </a:fld>
            <a:endParaRPr lang="en-US">
              <a:solidFill>
                <a:prstClr val="black"/>
              </a:solidFill>
              <a:latin typeface="Calibri"/>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243</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615210947"/>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OS-02-Exodus-245</a:t>
            </a:r>
          </a:p>
          <a:p>
            <a:r>
              <a:rPr lang="en-US" dirty="0">
                <a:latin typeface="Arial" panose="020B0604020202020204" pitchFamily="34" charset="0"/>
                <a:cs typeface="Arial" panose="020B0604020202020204" pitchFamily="34" charset="0"/>
              </a:rPr>
              <a:t>OS-05-Deut-184</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D38F0705-7066-9743-A0C6-42C8835383C6}" type="slidenum">
              <a:rPr lang="zh-CN" altLang="en-US" smtClean="0"/>
              <a:pPr>
                <a:defRPr/>
              </a:pPr>
              <a:t>245</a:t>
            </a:fld>
            <a:endParaRPr lang="en-US" altLang="zh-CN"/>
          </a:p>
        </p:txBody>
      </p:sp>
    </p:spTree>
    <p:extLst>
      <p:ext uri="{BB962C8B-B14F-4D97-AF65-F5344CB8AC3E}">
        <p14:creationId xmlns:p14="http://schemas.microsoft.com/office/powerpoint/2010/main" val="712684624"/>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E1589CA-42AB-3D40-9B84-9DFABC4D498F}" type="slidenum">
              <a:rPr lang="zh-CN" altLang="en-US" sz="1200">
                <a:solidFill>
                  <a:prstClr val="black"/>
                </a:solidFill>
              </a:rPr>
              <a:pPr/>
              <a:t>250</a:t>
            </a:fld>
            <a:endParaRPr lang="en-US" altLang="zh-CN" sz="1200">
              <a:solidFill>
                <a:prstClr val="black"/>
              </a:solidFill>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ma14="http://schemas.microsoft.com/office/mac/drawingml/2011/main" xmlns="" val="1"/>
            </a:ext>
          </a:extLst>
        </p:spPr>
      </p:sp>
      <p:sp>
        <p:nvSpPr>
          <p:cNvPr id="673795" name="Rectangle 3"/>
          <p:cNvSpPr>
            <a:spLocks noGrp="1" noChangeArrowheads="1"/>
          </p:cNvSpPr>
          <p:nvPr>
            <p:ph type="body" idx="1"/>
          </p:nvPr>
        </p:nvSpPr>
        <p:spPr/>
        <p:txBody>
          <a:bodyPr/>
          <a:lstStyle/>
          <a:p>
            <a:endParaRPr lang="zh-CN" altLang="en-US">
              <a:ea typeface="宋体" charset="0"/>
              <a:cs typeface="宋体"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FCA6130C-23F7-6A42-922B-AAF7BA4F8BA0}" type="slidenum">
              <a:rPr lang="zh-CN" altLang="en-US" sz="1200">
                <a:latin typeface="Calibri" charset="0"/>
              </a:rPr>
              <a:pPr algn="r" eaLnBrk="1" hangingPunct="1"/>
              <a:t>253</a:t>
            </a:fld>
            <a:endParaRPr lang="en-US" altLang="zh-CN" sz="1200">
              <a:latin typeface="Calibri" charset="0"/>
            </a:endParaRPr>
          </a:p>
        </p:txBody>
      </p:sp>
      <p:sp>
        <p:nvSpPr>
          <p:cNvPr id="484354" name="Rectangle 2"/>
          <p:cNvSpPr>
            <a:spLocks noGrp="1" noRot="1" noChangeAspect="1" noChangeArrowheads="1" noTextEdit="1"/>
          </p:cNvSpPr>
          <p:nvPr>
            <p:ph type="sldImg"/>
          </p:nvPr>
        </p:nvSpPr>
        <p:spPr>
          <a:solidFill>
            <a:srgbClr val="FFFFFF"/>
          </a:solidFill>
          <a:ln/>
        </p:spPr>
      </p:sp>
      <p:sp>
        <p:nvSpPr>
          <p:cNvPr id="48435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9B015DE4-79D3-E343-9819-1A4390E543EA}" type="slidenum">
              <a:rPr lang="zh-CN" altLang="en-US" sz="1200">
                <a:latin typeface="Calibri" charset="0"/>
              </a:rPr>
              <a:pPr algn="r" eaLnBrk="1" hangingPunct="1"/>
              <a:t>254</a:t>
            </a:fld>
            <a:endParaRPr lang="en-US" altLang="zh-CN" sz="1200">
              <a:latin typeface="Calibri" charset="0"/>
            </a:endParaRPr>
          </a:p>
        </p:txBody>
      </p:sp>
      <p:sp>
        <p:nvSpPr>
          <p:cNvPr id="486402" name="Rectangle 2"/>
          <p:cNvSpPr>
            <a:spLocks noGrp="1" noRot="1" noChangeAspect="1" noChangeArrowheads="1" noTextEdit="1"/>
          </p:cNvSpPr>
          <p:nvPr>
            <p:ph type="sldImg"/>
          </p:nvPr>
        </p:nvSpPr>
        <p:spPr>
          <a:solidFill>
            <a:srgbClr val="FFFFFF"/>
          </a:solidFill>
          <a:ln/>
        </p:spPr>
      </p:sp>
      <p:sp>
        <p:nvSpPr>
          <p:cNvPr id="48640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6B90E597-87D5-C24E-BAB5-52E17827092E}" type="slidenum">
              <a:rPr lang="zh-CN" altLang="en-US" sz="1200">
                <a:latin typeface="Calibri" charset="0"/>
              </a:rPr>
              <a:pPr algn="r" eaLnBrk="1" hangingPunct="1"/>
              <a:t>255</a:t>
            </a:fld>
            <a:endParaRPr lang="en-US" altLang="zh-CN" sz="1200">
              <a:latin typeface="Calibri" charset="0"/>
            </a:endParaRPr>
          </a:p>
        </p:txBody>
      </p:sp>
      <p:sp>
        <p:nvSpPr>
          <p:cNvPr id="488450" name="Rectangle 2"/>
          <p:cNvSpPr>
            <a:spLocks noGrp="1" noRot="1" noChangeAspect="1" noChangeArrowheads="1" noTextEdit="1"/>
          </p:cNvSpPr>
          <p:nvPr>
            <p:ph type="sldImg"/>
          </p:nvPr>
        </p:nvSpPr>
        <p:spPr>
          <a:solidFill>
            <a:srgbClr val="FFFFFF"/>
          </a:solidFill>
          <a:ln/>
        </p:spPr>
      </p:sp>
      <p:sp>
        <p:nvSpPr>
          <p:cNvPr id="48845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144AAAC-B639-D34B-9F37-FA5E4D459A77}" type="slidenum">
              <a:rPr lang="en-US" sz="1200">
                <a:solidFill>
                  <a:srgbClr val="000000"/>
                </a:solidFill>
                <a:latin typeface="Times New Roman" charset="0"/>
              </a:rPr>
              <a:pPr eaLnBrk="1" hangingPunct="1"/>
              <a:t>256</a:t>
            </a:fld>
            <a:endParaRPr lang="en-US" sz="1200">
              <a:solidFill>
                <a:srgbClr val="000000"/>
              </a:solidFill>
              <a:latin typeface="Times New Roman" charset="0"/>
            </a:endParaRPr>
          </a:p>
        </p:txBody>
      </p:sp>
      <p:sp>
        <p:nvSpPr>
          <p:cNvPr id="937986" name="Rectangle 2"/>
          <p:cNvSpPr>
            <a:spLocks noGrp="1" noRot="1" noChangeAspect="1" noChangeArrowheads="1" noTextEdit="1"/>
          </p:cNvSpPr>
          <p:nvPr>
            <p:ph type="sldImg"/>
          </p:nvPr>
        </p:nvSpPr>
        <p:spPr>
          <a:ln/>
        </p:spPr>
      </p:sp>
      <p:sp>
        <p:nvSpPr>
          <p:cNvPr id="937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Times New Roman" charset="0"/>
              <a:cs typeface="ＭＳ Ｐゴシック" charset="0"/>
            </a:endParaRPr>
          </a:p>
        </p:txBody>
      </p:sp>
    </p:spTree>
    <p:extLst>
      <p:ext uri="{BB962C8B-B14F-4D97-AF65-F5344CB8AC3E}">
        <p14:creationId xmlns:p14="http://schemas.microsoft.com/office/powerpoint/2010/main" val="253922602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3E980EF9-720B-0843-AA19-48CA625B17EC}" type="slidenum">
              <a:rPr lang="zh-CN" altLang="en-US" sz="1200">
                <a:solidFill>
                  <a:srgbClr val="000000"/>
                </a:solidFill>
                <a:cs typeface="Times New Roman" charset="0"/>
              </a:rPr>
              <a:pPr algn="r" eaLnBrk="1" hangingPunct="1"/>
              <a:t>257</a:t>
            </a:fld>
            <a:endParaRPr lang="en-US" altLang="zh-CN" sz="1200">
              <a:solidFill>
                <a:srgbClr val="000000"/>
              </a:solidFill>
              <a:cs typeface="Times New Roman" charset="0"/>
            </a:endParaRPr>
          </a:p>
        </p:txBody>
      </p:sp>
      <p:sp>
        <p:nvSpPr>
          <p:cNvPr id="589826" name="Rectangle 2"/>
          <p:cNvSpPr>
            <a:spLocks noGrp="1" noRot="1" noChangeAspect="1" noChangeArrowheads="1" noTextEdit="1"/>
          </p:cNvSpPr>
          <p:nvPr>
            <p:ph type="sldImg"/>
          </p:nvPr>
        </p:nvSpPr>
        <p:spPr>
          <a:ln/>
        </p:spPr>
      </p:sp>
      <p:sp>
        <p:nvSpPr>
          <p:cNvPr id="589827"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8F8B696-0EC3-BC44-B97B-360628BF54E1}" type="slidenum">
              <a:rPr lang="zh-CN" altLang="en-US" sz="1200">
                <a:solidFill>
                  <a:srgbClr val="000000"/>
                </a:solidFill>
                <a:cs typeface="Times New Roman" charset="0"/>
              </a:rPr>
              <a:pPr algn="r" eaLnBrk="1" hangingPunct="1"/>
              <a:t>258</a:t>
            </a:fld>
            <a:endParaRPr lang="en-US" altLang="zh-CN" sz="1200">
              <a:solidFill>
                <a:srgbClr val="000000"/>
              </a:solidFill>
              <a:cs typeface="Times New Roman" charset="0"/>
            </a:endParaRPr>
          </a:p>
        </p:txBody>
      </p:sp>
      <p:sp>
        <p:nvSpPr>
          <p:cNvPr id="591874" name="Rectangle 2"/>
          <p:cNvSpPr>
            <a:spLocks noGrp="1" noRot="1" noChangeAspect="1" noChangeArrowheads="1" noTextEdit="1"/>
          </p:cNvSpPr>
          <p:nvPr>
            <p:ph type="sldImg"/>
          </p:nvPr>
        </p:nvSpPr>
        <p:spPr>
          <a:ln/>
        </p:spPr>
      </p:sp>
      <p:sp>
        <p:nvSpPr>
          <p:cNvPr id="591875"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05111F31-354B-8F4C-931D-F459FCB4B121}" type="slidenum">
              <a:rPr lang="zh-CN" altLang="en-US" sz="1200">
                <a:solidFill>
                  <a:srgbClr val="000000"/>
                </a:solidFill>
              </a:rPr>
              <a:pPr algn="r"/>
              <a:t>29</a:t>
            </a:fld>
            <a:endParaRPr lang="en-US" altLang="zh-CN" sz="1200">
              <a:solidFill>
                <a:srgbClr val="000000"/>
              </a:solidFill>
            </a:endParaRPr>
          </a:p>
        </p:txBody>
      </p:sp>
      <p:sp>
        <p:nvSpPr>
          <p:cNvPr id="278530" name="Rectangle 2"/>
          <p:cNvSpPr>
            <a:spLocks noGrp="1" noRot="1" noChangeAspect="1" noChangeArrowheads="1" noTextEdit="1"/>
          </p:cNvSpPr>
          <p:nvPr>
            <p:ph type="sldImg"/>
          </p:nvPr>
        </p:nvSpPr>
        <p:spPr>
          <a:solidFill>
            <a:srgbClr val="FFFFFF"/>
          </a:solidFill>
          <a:ln/>
        </p:spPr>
      </p:sp>
      <p:sp>
        <p:nvSpPr>
          <p:cNvPr id="2785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90316555-8F5F-8D46-9D78-4887634FE8FA}" type="slidenum">
              <a:rPr lang="zh-CN" altLang="en-US" sz="1200">
                <a:solidFill>
                  <a:srgbClr val="000000"/>
                </a:solidFill>
                <a:cs typeface="Times New Roman" charset="0"/>
              </a:rPr>
              <a:pPr algn="r" eaLnBrk="1" hangingPunct="1"/>
              <a:t>259</a:t>
            </a:fld>
            <a:endParaRPr lang="en-US" altLang="zh-CN" sz="1200">
              <a:solidFill>
                <a:srgbClr val="000000"/>
              </a:solidFill>
              <a:cs typeface="Times New Roman" charset="0"/>
            </a:endParaRPr>
          </a:p>
        </p:txBody>
      </p:sp>
      <p:sp>
        <p:nvSpPr>
          <p:cNvPr id="593922" name="Rectangle 2"/>
          <p:cNvSpPr>
            <a:spLocks noGrp="1" noRot="1" noChangeAspect="1" noChangeArrowheads="1" noTextEdit="1"/>
          </p:cNvSpPr>
          <p:nvPr>
            <p:ph type="sldImg"/>
          </p:nvPr>
        </p:nvSpPr>
        <p:spPr>
          <a:ln/>
        </p:spPr>
      </p:sp>
      <p:sp>
        <p:nvSpPr>
          <p:cNvPr id="593923"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09A389D7-CCA5-E74D-B34A-6F897C2DD1B8}" type="slidenum">
              <a:rPr lang="zh-CN" altLang="en-US" sz="1200">
                <a:solidFill>
                  <a:srgbClr val="000000"/>
                </a:solidFill>
                <a:cs typeface="Times New Roman" charset="0"/>
              </a:rPr>
              <a:pPr algn="r" eaLnBrk="1" hangingPunct="1"/>
              <a:t>260</a:t>
            </a:fld>
            <a:endParaRPr lang="en-US" altLang="zh-CN" sz="1200">
              <a:solidFill>
                <a:srgbClr val="000000"/>
              </a:solidFill>
              <a:cs typeface="Times New Roman" charset="0"/>
            </a:endParaRPr>
          </a:p>
        </p:txBody>
      </p:sp>
      <p:sp>
        <p:nvSpPr>
          <p:cNvPr id="595970" name="Rectangle 2"/>
          <p:cNvSpPr>
            <a:spLocks noGrp="1" noRot="1" noChangeAspect="1" noChangeArrowheads="1" noTextEdit="1"/>
          </p:cNvSpPr>
          <p:nvPr>
            <p:ph type="sldImg"/>
          </p:nvPr>
        </p:nvSpPr>
        <p:spPr>
          <a:ln/>
        </p:spPr>
      </p:sp>
      <p:sp>
        <p:nvSpPr>
          <p:cNvPr id="595971"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FA155E81-678C-EC47-8C99-3592C51AA262}" type="slidenum">
              <a:rPr lang="zh-CN" altLang="en-US" sz="1200">
                <a:solidFill>
                  <a:srgbClr val="000000"/>
                </a:solidFill>
                <a:cs typeface="Times New Roman" charset="0"/>
              </a:rPr>
              <a:pPr algn="r" eaLnBrk="1" hangingPunct="1"/>
              <a:t>261</a:t>
            </a:fld>
            <a:endParaRPr lang="en-US" altLang="zh-CN" sz="1200">
              <a:solidFill>
                <a:srgbClr val="000000"/>
              </a:solidFill>
              <a:cs typeface="Times New Roman" charset="0"/>
            </a:endParaRPr>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A844A41B-F07F-9F47-9B9F-639266A623DD}" type="slidenum">
              <a:rPr lang="zh-CN" altLang="en-US" sz="1200">
                <a:solidFill>
                  <a:srgbClr val="000000"/>
                </a:solidFill>
                <a:cs typeface="Times New Roman" charset="0"/>
              </a:rPr>
              <a:pPr algn="r" eaLnBrk="1" hangingPunct="1"/>
              <a:t>262</a:t>
            </a:fld>
            <a:endParaRPr lang="en-US" altLang="zh-CN" sz="1200">
              <a:solidFill>
                <a:srgbClr val="000000"/>
              </a:solidFill>
              <a:cs typeface="Times New Roman" charset="0"/>
            </a:endParaRPr>
          </a:p>
        </p:txBody>
      </p:sp>
      <p:sp>
        <p:nvSpPr>
          <p:cNvPr id="600066" name="Rectangle 2"/>
          <p:cNvSpPr>
            <a:spLocks noGrp="1" noRot="1" noChangeAspect="1" noChangeArrowheads="1" noTextEdit="1"/>
          </p:cNvSpPr>
          <p:nvPr>
            <p:ph type="sldImg"/>
          </p:nvPr>
        </p:nvSpPr>
        <p:spPr>
          <a:ln/>
        </p:spPr>
      </p:sp>
      <p:sp>
        <p:nvSpPr>
          <p:cNvPr id="600067"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123966984"/>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265</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C855B4B-1EF2-0043-B64C-B4DB71A48178}" type="slidenum">
              <a:rPr lang="zh-CN" altLang="en-US" sz="1200">
                <a:solidFill>
                  <a:srgbClr val="000000"/>
                </a:solidFill>
                <a:latin typeface="Times New Roman" charset="0"/>
                <a:cs typeface="MS PGothic" charset="0"/>
              </a:rPr>
              <a:pPr eaLnBrk="1" hangingPunct="1"/>
              <a:t>266</a:t>
            </a:fld>
            <a:endParaRPr lang="en-US" altLang="zh-CN" sz="1200">
              <a:solidFill>
                <a:srgbClr val="000000"/>
              </a:solidFill>
              <a:latin typeface="Times New Roman"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fld id="{36524251-233A-4543-8EBC-87B62CABA50A}" type="slidenum">
              <a:rPr lang="zh-CN" altLang="en-US" sz="1200">
                <a:solidFill>
                  <a:srgbClr val="000000"/>
                </a:solidFill>
                <a:latin typeface="Arial" charset="0"/>
                <a:ea typeface="SimSun" charset="0"/>
                <a:cs typeface="SimSun" charset="0"/>
              </a:rPr>
              <a:pPr eaLnBrk="1" hangingPunct="1"/>
              <a:t>267</a:t>
            </a:fld>
            <a:endParaRPr lang="en-US" altLang="zh-CN" sz="1200">
              <a:solidFill>
                <a:srgbClr val="000000"/>
              </a:solidFill>
              <a:latin typeface="Arial" charset="0"/>
              <a:ea typeface="SimSun" charset="0"/>
              <a:cs typeface="SimSun" charset="0"/>
            </a:endParaRPr>
          </a:p>
        </p:txBody>
      </p:sp>
      <p:sp>
        <p:nvSpPr>
          <p:cNvPr id="496642" name="Rectangle 2"/>
          <p:cNvSpPr>
            <a:spLocks noGrp="1" noRot="1" noChangeAspect="1" noChangeArrowheads="1"/>
          </p:cNvSpPr>
          <p:nvPr>
            <p:ph type="sldImg"/>
          </p:nvPr>
        </p:nvSpPr>
        <p:spPr>
          <a:xfrm>
            <a:off x="1152525" y="692150"/>
            <a:ext cx="4554538"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SimSun" charset="0"/>
              <a:cs typeface="SimSun"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2"/>
          <p:cNvSpPr>
            <a:spLocks noGrp="1" noRot="1" noChangeAspect="1" noChangeArrowheads="1" noTextEdit="1"/>
          </p:cNvSpPr>
          <p:nvPr>
            <p:ph type="sldImg"/>
          </p:nvPr>
        </p:nvSpPr>
        <p:spPr>
          <a:ln/>
        </p:spPr>
      </p:sp>
      <p:sp>
        <p:nvSpPr>
          <p:cNvPr id="49869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2"/>
          <p:cNvSpPr>
            <a:spLocks noGrp="1" noRot="1" noChangeAspect="1" noChangeArrowheads="1" noTextEdit="1"/>
          </p:cNvSpPr>
          <p:nvPr>
            <p:ph type="sldImg"/>
          </p:nvPr>
        </p:nvSpPr>
        <p:spPr>
          <a:ln/>
        </p:spPr>
      </p:sp>
      <p:sp>
        <p:nvSpPr>
          <p:cNvPr id="50073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30</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93909835"/>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2"/>
          <p:cNvSpPr>
            <a:spLocks noGrp="1" noRot="1" noChangeAspect="1" noChangeArrowheads="1" noTextEdit="1"/>
          </p:cNvSpPr>
          <p:nvPr>
            <p:ph type="sldImg"/>
          </p:nvPr>
        </p:nvSpPr>
        <p:spPr>
          <a:ln/>
        </p:spPr>
      </p:sp>
      <p:sp>
        <p:nvSpPr>
          <p:cNvPr id="50278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A39301E6-8326-D24D-97E2-3ED6639B13C5}" type="slidenum">
              <a:rPr lang="zh-CN" altLang="en-US" sz="1200">
                <a:solidFill>
                  <a:srgbClr val="000000"/>
                </a:solidFill>
                <a:latin typeface="Times New Roman" charset="0"/>
              </a:rPr>
              <a:pPr/>
              <a:t>272</a:t>
            </a:fld>
            <a:endParaRPr lang="en-US" altLang="zh-CN" sz="1200">
              <a:solidFill>
                <a:srgbClr val="000000"/>
              </a:solidFill>
              <a:latin typeface="Times New Roman" charset="0"/>
            </a:endParaRPr>
          </a:p>
        </p:txBody>
      </p:sp>
      <p:sp>
        <p:nvSpPr>
          <p:cNvPr id="217090" name="Rectangle 2"/>
          <p:cNvSpPr>
            <a:spLocks noGrp="1" noRot="1" noChangeAspect="1" noChangeArrowheads="1" noTextEdit="1"/>
          </p:cNvSpPr>
          <p:nvPr>
            <p:ph type="sldImg"/>
          </p:nvPr>
        </p:nvSpPr>
        <p:spPr>
          <a:xfrm>
            <a:off x="1150938" y="692150"/>
            <a:ext cx="4556125" cy="3416300"/>
          </a:xfrm>
          <a:ln/>
        </p:spPr>
      </p:sp>
      <p:sp>
        <p:nvSpPr>
          <p:cNvPr id="217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3A06995-CAC2-7141-8EB5-5B192F14DD94}" type="slidenum">
              <a:rPr lang="zh-CN" altLang="en-US" sz="1200">
                <a:solidFill>
                  <a:prstClr val="black"/>
                </a:solidFill>
                <a:latin typeface="Calibri" charset="0"/>
              </a:rPr>
              <a:pPr algn="r" eaLnBrk="1" hangingPunct="1"/>
              <a:t>275</a:t>
            </a:fld>
            <a:endParaRPr lang="en-US" altLang="zh-CN" sz="1200">
              <a:solidFill>
                <a:prstClr val="black"/>
              </a:solidFill>
              <a:latin typeface="Calibri" charset="0"/>
            </a:endParaRPr>
          </a:p>
        </p:txBody>
      </p:sp>
      <p:sp>
        <p:nvSpPr>
          <p:cNvPr id="523266" name="Rectangle 2"/>
          <p:cNvSpPr>
            <a:spLocks noGrp="1" noRot="1" noChangeAspect="1" noChangeArrowheads="1" noTextEdit="1"/>
          </p:cNvSpPr>
          <p:nvPr>
            <p:ph type="sldImg"/>
          </p:nvPr>
        </p:nvSpPr>
        <p:spPr>
          <a:solidFill>
            <a:srgbClr val="FFFFFF"/>
          </a:solidFill>
          <a:ln/>
        </p:spPr>
      </p:sp>
      <p:sp>
        <p:nvSpPr>
          <p:cNvPr id="52326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BB7044AD-4AB1-9847-922B-54761CE00DF2}" type="slidenum">
              <a:rPr lang="zh-CN" altLang="en-US" sz="1200">
                <a:solidFill>
                  <a:prstClr val="black"/>
                </a:solidFill>
              </a:rPr>
              <a:pPr algn="r"/>
              <a:t>276</a:t>
            </a:fld>
            <a:endParaRPr lang="en-US" altLang="zh-CN" sz="1200">
              <a:solidFill>
                <a:prstClr val="black"/>
              </a:solidFill>
            </a:endParaRPr>
          </a:p>
        </p:txBody>
      </p:sp>
      <p:sp>
        <p:nvSpPr>
          <p:cNvPr id="525314" name="Rectangle 2"/>
          <p:cNvSpPr>
            <a:spLocks noGrp="1" noRot="1" noChangeAspect="1" noChangeArrowheads="1" noTextEdit="1"/>
          </p:cNvSpPr>
          <p:nvPr>
            <p:ph type="sldImg"/>
          </p:nvPr>
        </p:nvSpPr>
        <p:spPr>
          <a:solidFill>
            <a:srgbClr val="FFFFFF"/>
          </a:solidFill>
          <a:ln/>
        </p:spPr>
      </p:sp>
      <p:sp>
        <p:nvSpPr>
          <p:cNvPr id="52531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124451D-FE5F-CA47-AE32-0BD025BCD7BB}" type="slidenum">
              <a:rPr lang="zh-CN" altLang="en-US" sz="1200">
                <a:solidFill>
                  <a:prstClr val="black"/>
                </a:solidFill>
              </a:rPr>
              <a:pPr/>
              <a:t>277</a:t>
            </a:fld>
            <a:endParaRPr lang="en-US" altLang="zh-CN" sz="1200">
              <a:solidFill>
                <a:prstClr val="black"/>
              </a:solidFill>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Times New Roman" charset="0"/>
              </a:rPr>
              <a:t>Duplicate</a:t>
            </a:r>
            <a:r>
              <a:rPr lang="zh-CN" altLang="en-US" dirty="0">
                <a:latin typeface="Times New Roman" charset="0"/>
              </a:rPr>
              <a:t> </a:t>
            </a:r>
            <a:r>
              <a:rPr lang="en-US" altLang="zh-CN" dirty="0">
                <a:latin typeface="Times New Roman" charset="0"/>
              </a:rPr>
              <a:t>with</a:t>
            </a:r>
            <a:r>
              <a:rPr lang="zh-CN" altLang="en-US" dirty="0">
                <a:latin typeface="Times New Roman" charset="0"/>
              </a:rPr>
              <a:t> </a:t>
            </a:r>
            <a:r>
              <a:rPr lang="en-US" altLang="zh-CN" dirty="0">
                <a:latin typeface="Times New Roman" charset="0"/>
              </a:rPr>
              <a:t>slide</a:t>
            </a:r>
            <a:r>
              <a:rPr lang="zh-CN" altLang="en-US" dirty="0">
                <a:latin typeface="Times New Roman" charset="0"/>
              </a:rPr>
              <a:t> </a:t>
            </a:r>
            <a:r>
              <a:rPr lang="en-US" altLang="zh-CN" dirty="0">
                <a:latin typeface="Times New Roman" charset="0"/>
              </a:rPr>
              <a:t>277</a:t>
            </a:r>
            <a:endParaRPr lang="zh-CN" altLang="en-US" dirty="0">
              <a:latin typeface="Times New Roman"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8D828577-A17B-C845-B8A0-267CECE3549A}" type="slidenum">
              <a:rPr lang="zh-CN" altLang="en-US" sz="1200">
                <a:solidFill>
                  <a:prstClr val="black"/>
                </a:solidFill>
              </a:rPr>
              <a:pPr algn="r"/>
              <a:t>278</a:t>
            </a:fld>
            <a:endParaRPr lang="en-US" altLang="zh-CN" sz="1200">
              <a:solidFill>
                <a:prstClr val="black"/>
              </a:solidFill>
            </a:endParaRPr>
          </a:p>
        </p:txBody>
      </p:sp>
      <p:sp>
        <p:nvSpPr>
          <p:cNvPr id="527362" name="Rectangle 2"/>
          <p:cNvSpPr>
            <a:spLocks noGrp="1" noRot="1" noChangeAspect="1" noChangeArrowheads="1" noTextEdit="1"/>
          </p:cNvSpPr>
          <p:nvPr>
            <p:ph type="sldImg"/>
          </p:nvPr>
        </p:nvSpPr>
        <p:spPr>
          <a:solidFill>
            <a:srgbClr val="FFFFFF"/>
          </a:solidFill>
          <a:ln/>
        </p:spPr>
      </p:sp>
      <p:sp>
        <p:nvSpPr>
          <p:cNvPr id="52736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09" name="Rectangle 2"/>
          <p:cNvSpPr>
            <a:spLocks noGrp="1" noRot="1" noChangeAspect="1" noChangeArrowheads="1" noTextEdit="1"/>
          </p:cNvSpPr>
          <p:nvPr>
            <p:ph type="sldImg"/>
          </p:nvPr>
        </p:nvSpPr>
        <p:spPr>
          <a:ln/>
        </p:spPr>
      </p:sp>
      <p:sp>
        <p:nvSpPr>
          <p:cNvPr id="52941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938D9153-8E0D-FA42-A10B-B6AF4E2BC6D7}" type="slidenum">
              <a:rPr lang="zh-CN" altLang="en-US" sz="1200">
                <a:solidFill>
                  <a:prstClr val="black"/>
                </a:solidFill>
              </a:rPr>
              <a:pPr algn="r"/>
              <a:t>281</a:t>
            </a:fld>
            <a:endParaRPr lang="en-US" altLang="zh-CN" sz="1200">
              <a:solidFill>
                <a:prstClr val="black"/>
              </a:solidFill>
            </a:endParaRPr>
          </a:p>
        </p:txBody>
      </p:sp>
      <p:sp>
        <p:nvSpPr>
          <p:cNvPr id="531458" name="Rectangle 2"/>
          <p:cNvSpPr>
            <a:spLocks noGrp="1" noRot="1" noChangeAspect="1" noChangeArrowheads="1" noTextEdit="1"/>
          </p:cNvSpPr>
          <p:nvPr>
            <p:ph type="sldImg"/>
          </p:nvPr>
        </p:nvSpPr>
        <p:spPr>
          <a:solidFill>
            <a:srgbClr val="FFFFFF"/>
          </a:solidFill>
          <a:ln/>
        </p:spPr>
      </p:sp>
      <p:sp>
        <p:nvSpPr>
          <p:cNvPr id="531459"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cs typeface="ＭＳ Ｐゴシック" charset="0"/>
              </a:rPr>
              <a:t>"</a:t>
            </a:r>
            <a:r>
              <a:rPr lang="en-US" dirty="0">
                <a:cs typeface="ＭＳ Ｐゴシック" charset="0"/>
              </a:rPr>
              <a:t>Light from the Old Testament</a:t>
            </a:r>
            <a:r>
              <a:rPr lang="mr-IN" dirty="0">
                <a:cs typeface="ＭＳ Ｐゴシック" charset="0"/>
              </a:rPr>
              <a:t>"</a:t>
            </a:r>
            <a:endParaRPr lang="en-US" dirty="0">
              <a:cs typeface="ＭＳ Ｐゴシック" charset="0"/>
            </a:endParaRPr>
          </a:p>
          <a:p>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p:txBody>
      </p:sp>
    </p:spTree>
    <p:extLst>
      <p:ext uri="{BB962C8B-B14F-4D97-AF65-F5344CB8AC3E}">
        <p14:creationId xmlns:p14="http://schemas.microsoft.com/office/powerpoint/2010/main" val="254631776"/>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cs typeface="ＭＳ Ｐゴシック" charset="0"/>
              </a:rPr>
              <a:t>"</a:t>
            </a:r>
            <a:r>
              <a:rPr lang="en-US" dirty="0"/>
              <a:t>What is a </a:t>
            </a:r>
            <a:r>
              <a:rPr lang="mr-IN" dirty="0"/>
              <a:t>"</a:t>
            </a:r>
            <a:r>
              <a:rPr lang="en-US" dirty="0"/>
              <a:t>tabernacle</a:t>
            </a:r>
            <a:r>
              <a:rPr lang="mr-IN" dirty="0"/>
              <a:t>"</a:t>
            </a:r>
            <a:r>
              <a:rPr lang="en-US" dirty="0"/>
              <a:t>? It is a temporary dwelling place. God told Moses and the children of Israel to build the Tabernacle that He might dwell among His people. God said, </a:t>
            </a:r>
            <a:r>
              <a:rPr lang="mr-IN" dirty="0"/>
              <a:t>"</a:t>
            </a:r>
            <a:r>
              <a:rPr lang="en-US" dirty="0"/>
              <a:t>Let them make Me a sanctuary; that I may dwell among them.</a:t>
            </a:r>
            <a:r>
              <a:rPr lang="mr-IN" dirty="0"/>
              <a:t>"</a:t>
            </a:r>
            <a:r>
              <a:rPr lang="en-US" dirty="0"/>
              <a:t> (</a:t>
            </a:r>
            <a:r>
              <a:rPr lang="zh-TW" altLang="en-US" dirty="0"/>
              <a:t>出埃及记</a:t>
            </a:r>
            <a:r>
              <a:rPr lang="en-US" dirty="0"/>
              <a:t> 25:8)</a:t>
            </a:r>
          </a:p>
          <a:p>
            <a:r>
              <a:rPr lang="en-US" dirty="0"/>
              <a:t>The Tabernacle was always in the midst of the camp. The 12 tribes were arranged around it, three tribes on each side. The Tabernacle always faced east, toward the sunrise.</a:t>
            </a:r>
          </a:p>
          <a:p>
            <a:r>
              <a:rPr lang="en-US" dirty="0"/>
              <a:t>The Tabernacle was designed to picture or illustrate how sinful man could approach a holy God and be accepted by Him. There were six main vessels of furniture.</a:t>
            </a:r>
          </a:p>
          <a:p>
            <a:r>
              <a:rPr lang="en-US" b="1" dirty="0"/>
              <a:t>The Brazen Altar.</a:t>
            </a:r>
          </a:p>
          <a:p>
            <a:r>
              <a:rPr lang="en-US" dirty="0"/>
              <a:t>This is where the animals were sacrificed. This points to Christ</a:t>
            </a:r>
            <a:r>
              <a:rPr lang="fr-FR" dirty="0"/>
              <a:t>'</a:t>
            </a:r>
            <a:r>
              <a:rPr lang="en-US" dirty="0"/>
              <a:t>s death on the cross.</a:t>
            </a:r>
          </a:p>
          <a:p>
            <a:r>
              <a:rPr lang="en-US" b="1" dirty="0"/>
              <a:t>The Laver.</a:t>
            </a:r>
          </a:p>
          <a:p>
            <a:r>
              <a:rPr lang="en-US" dirty="0"/>
              <a:t>This is where the priests washed before entering the Tabernacle. This speaks of daily cleansing from sins, which we need if we are to have fellowship with a holy God.</a:t>
            </a:r>
            <a:r>
              <a:rPr lang="mr-IN" dirty="0"/>
              <a:t>"</a:t>
            </a:r>
            <a:r>
              <a:rPr lang="en-US" dirty="0"/>
              <a:t> </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zh-CN" altLang="en-US" sz="1200" kern="1200" dirty="0">
                <a:solidFill>
                  <a:schemeClr val="tx1"/>
                </a:solidFill>
                <a:effectLst/>
                <a:latin typeface="Arial"/>
                <a:ea typeface="MS PGothic" pitchFamily="34" charset="-128"/>
                <a:cs typeface="Arial"/>
              </a:rPr>
              <a:t>变化处处伴随着我们。你没有办法回避。我们在科技、人们的态度、价值观、家庭及教会（包括教会的成员、活动以及崇拜时间）等各方面都看到不停出现的变化。</a:t>
            </a:r>
            <a:endParaRPr lang="en-US" dirty="0">
              <a:latin typeface="Arial"/>
              <a:cs typeface="Arial"/>
            </a:endParaRPr>
          </a:p>
        </p:txBody>
      </p:sp>
    </p:spTree>
    <p:extLst>
      <p:ext uri="{BB962C8B-B14F-4D97-AF65-F5344CB8AC3E}">
        <p14:creationId xmlns:p14="http://schemas.microsoft.com/office/powerpoint/2010/main" val="319669508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b="1" dirty="0"/>
              <a:t>The Table of Showbread.</a:t>
            </a:r>
          </a:p>
          <a:p>
            <a:r>
              <a:rPr lang="en-US" dirty="0"/>
              <a:t>This reminds us of Christ who is </a:t>
            </a:r>
            <a:r>
              <a:rPr lang="mr-IN" dirty="0"/>
              <a:t>"</a:t>
            </a:r>
            <a:r>
              <a:rPr lang="en-US" dirty="0"/>
              <a:t>the Bread of life.</a:t>
            </a:r>
            <a:r>
              <a:rPr lang="mr-IN" dirty="0"/>
              <a:t>"</a:t>
            </a:r>
            <a:r>
              <a:rPr lang="en-US" dirty="0"/>
              <a:t> We must feed on Him daily.</a:t>
            </a:r>
          </a:p>
          <a:p>
            <a:r>
              <a:rPr lang="en-US" b="1" dirty="0"/>
              <a:t>The Golden Candlestick.</a:t>
            </a:r>
          </a:p>
          <a:p>
            <a:r>
              <a:rPr lang="en-US" dirty="0"/>
              <a:t>This speaks of Christ as </a:t>
            </a:r>
            <a:r>
              <a:rPr lang="mr-IN" dirty="0"/>
              <a:t>"</a:t>
            </a:r>
            <a:r>
              <a:rPr lang="en-US" dirty="0"/>
              <a:t>the Light of the world.</a:t>
            </a:r>
            <a:r>
              <a:rPr lang="mr-IN" dirty="0"/>
              <a:t>"</a:t>
            </a:r>
            <a:endParaRPr lang="en-US" dirty="0"/>
          </a:p>
          <a:p>
            <a:r>
              <a:rPr lang="en-US" b="1" dirty="0"/>
              <a:t>The Golden Altar.</a:t>
            </a:r>
          </a:p>
          <a:p>
            <a:r>
              <a:rPr lang="en-US" dirty="0"/>
              <a:t>This points to Christ as the One by whom we have access to God in prayer.</a:t>
            </a:r>
          </a:p>
          <a:p>
            <a:r>
              <a:rPr lang="en-US" b="1" dirty="0"/>
              <a:t>The Ark.</a:t>
            </a:r>
          </a:p>
          <a:p>
            <a:r>
              <a:rPr lang="en-US" dirty="0"/>
              <a:t>This speaks of Christ</a:t>
            </a:r>
            <a:r>
              <a:rPr lang="fr-FR" dirty="0"/>
              <a:t>'</a:t>
            </a:r>
            <a:r>
              <a:rPr lang="en-US" dirty="0"/>
              <a:t>s Person and His work. The lid of </a:t>
            </a:r>
            <a:r>
              <a:rPr lang="mr-IN" dirty="0"/>
              <a:t>"</a:t>
            </a:r>
            <a:r>
              <a:rPr lang="en-US" dirty="0"/>
              <a:t>Mercy Seat</a:t>
            </a:r>
            <a:r>
              <a:rPr lang="mr-IN" dirty="0"/>
              <a:t>"</a:t>
            </a:r>
            <a:r>
              <a:rPr lang="en-US" dirty="0"/>
              <a:t> of the ark was where the blood of the sin offering was sprinkled. God said, </a:t>
            </a:r>
            <a:r>
              <a:rPr lang="mr-IN" dirty="0"/>
              <a:t>"</a:t>
            </a:r>
            <a:r>
              <a:rPr lang="en-US" dirty="0"/>
              <a:t>There will I meet with you, and I will commune with you from above the mercy seat....</a:t>
            </a:r>
            <a:r>
              <a:rPr lang="mr-IN" dirty="0"/>
              <a:t>"</a:t>
            </a:r>
            <a:r>
              <a:rPr lang="en-US" dirty="0"/>
              <a:t> (</a:t>
            </a:r>
            <a:r>
              <a:rPr lang="zh-TW" altLang="en-US" dirty="0"/>
              <a:t>出埃及记</a:t>
            </a:r>
            <a:r>
              <a:rPr lang="en-US" dirty="0"/>
              <a:t> 25:22).</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mr-IN" dirty="0"/>
              <a:t>"</a:t>
            </a:r>
            <a:r>
              <a:rPr lang="en-US" dirty="0"/>
              <a:t>Now look at the diagram. We see that the position of the furniture in the courtyard and in the Tabernacle formed a cross. Was this just chance? No! God told Moses exactly where every piece of furniture should be.</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extLst>
      <p:ext uri="{BB962C8B-B14F-4D97-AF65-F5344CB8AC3E}">
        <p14:creationId xmlns:p14="http://schemas.microsoft.com/office/powerpoint/2010/main" val="2397591644"/>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dirty="0"/>
              <a:t>The moment a person stepped inside the one gate, he stood before the Brazen Altar, which burned continuously with its animal sacrifices.</a:t>
            </a:r>
          </a:p>
          <a:p>
            <a:endParaRPr lang="en-US" dirty="0"/>
          </a:p>
          <a:p>
            <a:r>
              <a:rPr lang="en-US" dirty="0"/>
              <a:t>The Brazen Altar was a large frame of acacia wood, covered with brass. It was about 7½ feet square and 4½ feet high, and it was made to bear the heaviest burdens.</a:t>
            </a:r>
          </a:p>
          <a:p>
            <a:endParaRPr lang="en-US" dirty="0"/>
          </a:p>
          <a:p>
            <a:r>
              <a:rPr lang="en-US" dirty="0"/>
              <a:t>There was nothing beautiful or ornamental about the Brazen Altar. In fact, it was ghastly looking. The altar had but one purpose—upon it the sacrificial animals were killed, their blood poured out, and the sacrifices themselves consumed by fire.</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What was God teaching His people in all of this? He was teaching them that sin is a very serious matter. It must be punished by death, either in person, or in a substitute.</a:t>
            </a:r>
          </a:p>
          <a:p>
            <a:r>
              <a:rPr lang="en-US" dirty="0"/>
              <a:t>Animal sacrifices were offered daily on the Brazen Altar for many hundreds of years. Then one day Jesus, the Lamb of God, was nailed to a Roman cross. It was not just the nails that held Him to the cross; He was bound there by </a:t>
            </a:r>
            <a:r>
              <a:rPr lang="mr-IN" dirty="0"/>
              <a:t>"</a:t>
            </a:r>
            <a:r>
              <a:rPr lang="en-US" dirty="0"/>
              <a:t>cords of love.</a:t>
            </a:r>
            <a:r>
              <a:rPr lang="mr-IN" dirty="0"/>
              <a:t>"</a:t>
            </a:r>
            <a:r>
              <a:rPr lang="en-US" dirty="0"/>
              <a:t> He went to the cross because He loved us.</a:t>
            </a:r>
          </a:p>
          <a:p>
            <a:r>
              <a:rPr lang="en-US" dirty="0"/>
              <a:t>Our sins were laid on Him. He bore the </a:t>
            </a:r>
            <a:r>
              <a:rPr lang="mr-IN" dirty="0"/>
              <a:t>"</a:t>
            </a:r>
            <a:r>
              <a:rPr lang="en-US" dirty="0"/>
              <a:t>fire</a:t>
            </a:r>
            <a:r>
              <a:rPr lang="mr-IN" dirty="0"/>
              <a:t>"</a:t>
            </a:r>
            <a:r>
              <a:rPr lang="en-US" dirty="0"/>
              <a:t> of God</a:t>
            </a:r>
            <a:r>
              <a:rPr lang="fr-FR" dirty="0"/>
              <a:t>'</a:t>
            </a:r>
            <a:r>
              <a:rPr lang="en-US" dirty="0"/>
              <a:t>s righteous wrath against sin. When He died, He said, </a:t>
            </a:r>
            <a:r>
              <a:rPr lang="mr-IN" dirty="0"/>
              <a:t>"</a:t>
            </a:r>
            <a:r>
              <a:rPr lang="en-US" dirty="0"/>
              <a:t>It is finished!</a:t>
            </a:r>
            <a:r>
              <a:rPr lang="mr-IN" dirty="0"/>
              <a:t>"</a:t>
            </a:r>
            <a:endParaRPr lang="en-US" dirty="0"/>
          </a:p>
          <a:p>
            <a:r>
              <a:rPr lang="en-US" dirty="0"/>
              <a:t>After Christ</a:t>
            </a:r>
            <a:r>
              <a:rPr lang="fr-FR" dirty="0"/>
              <a:t>'</a:t>
            </a:r>
            <a:r>
              <a:rPr lang="en-US" dirty="0"/>
              <a:t>s death, no further animal sacrifices were needed. There never need be another lamb offered on a </a:t>
            </a:r>
            <a:r>
              <a:rPr lang="mr-IN" dirty="0"/>
              <a:t>"</a:t>
            </a:r>
            <a:r>
              <a:rPr lang="en-US" dirty="0"/>
              <a:t>brazen altar.</a:t>
            </a:r>
            <a:r>
              <a:rPr lang="mr-IN" dirty="0"/>
              <a:t>"</a:t>
            </a:r>
            <a:r>
              <a:rPr lang="en-US" dirty="0"/>
              <a:t> The perfect sacrifice for sin has been offered and accepted by God. He will never accept any other. The Bible says,</a:t>
            </a:r>
          </a:p>
          <a:p>
            <a:r>
              <a:rPr lang="mr-IN" dirty="0"/>
              <a:t>"</a:t>
            </a:r>
            <a:r>
              <a:rPr lang="en-US" dirty="0"/>
              <a:t>Every priest stands daily ministering and offering oftentimes the same sacrifices, which can never take away sins: But this Man, after He had offered one sacrifice for sins for ever, sat down on the right hand of God... For by one offering He has perfected for ever them that are sanctified [set apart].</a:t>
            </a:r>
            <a:r>
              <a:rPr lang="mr-IN" dirty="0"/>
              <a:t>"</a:t>
            </a:r>
            <a:r>
              <a:rPr lang="en-US" dirty="0"/>
              <a:t> Hebrews 10:11-12, 14</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dirty="0"/>
              <a:t>Dear child of God, do you know that you are a </a:t>
            </a:r>
            <a:r>
              <a:rPr lang="mr-IN" dirty="0"/>
              <a:t>"</a:t>
            </a:r>
            <a:r>
              <a:rPr lang="en-US" dirty="0"/>
              <a:t>priest</a:t>
            </a:r>
            <a:r>
              <a:rPr lang="mr-IN" dirty="0"/>
              <a:t>"</a:t>
            </a:r>
            <a:r>
              <a:rPr lang="en-US" dirty="0"/>
              <a:t>? Did you realize that, the moment you trusted Christ as your Savior, you were consecrated as a priest of God? Yes, this is true! The Bible says, </a:t>
            </a:r>
            <a:r>
              <a:rPr lang="mr-IN" dirty="0"/>
              <a:t>"</a:t>
            </a:r>
            <a:r>
              <a:rPr lang="en-US" dirty="0"/>
              <a:t>You are a chosen generation, a royal priesthood</a:t>
            </a:r>
            <a:r>
              <a:rPr lang="mr-IN" dirty="0"/>
              <a:t>"</a:t>
            </a:r>
            <a:r>
              <a:rPr lang="en-US" dirty="0"/>
              <a:t> (1 Peter 2:9).</a:t>
            </a:r>
          </a:p>
          <a:p>
            <a:r>
              <a:rPr lang="en-US" dirty="0"/>
              <a:t>As priests of God we have the right to enter the Tabernacle. Indeed, it is now our </a:t>
            </a:r>
            <a:r>
              <a:rPr lang="mr-IN" dirty="0"/>
              <a:t>"</a:t>
            </a:r>
            <a:r>
              <a:rPr lang="en-US" dirty="0"/>
              <a:t>home.</a:t>
            </a:r>
            <a:r>
              <a:rPr lang="mr-IN" dirty="0"/>
              <a:t>"</a:t>
            </a:r>
            <a:r>
              <a:rPr lang="en-US" dirty="0"/>
              <a:t> But remember, no unclean priest could enter the Holy Place. Aaron and his sons were told to wash before entering the Holy Place </a:t>
            </a:r>
            <a:r>
              <a:rPr lang="mr-IN" dirty="0"/>
              <a:t>"</a:t>
            </a:r>
            <a:r>
              <a:rPr lang="en-US" dirty="0"/>
              <a:t>lest they die.</a:t>
            </a:r>
            <a:r>
              <a:rPr lang="mr-IN" dirty="0"/>
              <a:t>"</a:t>
            </a:r>
            <a:r>
              <a:rPr lang="en-US" dirty="0"/>
              <a:t> They had to wash at the Laver daily. Unless we </a:t>
            </a:r>
            <a:r>
              <a:rPr lang="mr-IN" dirty="0"/>
              <a:t>"</a:t>
            </a:r>
            <a:r>
              <a:rPr lang="en-US" dirty="0"/>
              <a:t>wash at the Laver daily,</a:t>
            </a:r>
            <a:r>
              <a:rPr lang="mr-IN" dirty="0"/>
              <a:t>"</a:t>
            </a:r>
            <a:r>
              <a:rPr lang="en-US" dirty="0"/>
              <a:t> we die also. To what? We die to fellowship with God.</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dirty="0"/>
              <a:t>John chapter 13 describes the last supper Jesus had with His beloved disciples before He went to the cross. After the supper, Jesus, knowing that the Father had given all things into His hands, laid aside His outer garments, took a towel and girded Himself.</a:t>
            </a:r>
          </a:p>
          <a:p>
            <a:r>
              <a:rPr lang="en-US" dirty="0"/>
              <a:t>Jesus, who was </a:t>
            </a:r>
            <a:r>
              <a:rPr lang="mr-IN" dirty="0"/>
              <a:t>"</a:t>
            </a:r>
            <a:r>
              <a:rPr lang="en-US" dirty="0"/>
              <a:t>God manifest in the flesh,</a:t>
            </a:r>
            <a:r>
              <a:rPr lang="mr-IN" dirty="0"/>
              <a:t>"</a:t>
            </a:r>
            <a:r>
              <a:rPr lang="en-US" dirty="0"/>
              <a:t> took the place of a servant, poured water into a basin, and began to wash the feet of His disciples. What was He doing? He was teaching them that they must be cleansed daily from the defilement of sin in order to have fellowship with Him. He was fulfilling the type of the Brazen Laver—cleansing His disciples.</a:t>
            </a:r>
          </a:p>
          <a:p>
            <a:r>
              <a:rPr lang="en-US" dirty="0"/>
              <a:t>When He came to Simon Peter, Peter said, </a:t>
            </a:r>
            <a:r>
              <a:rPr lang="mr-IN" dirty="0"/>
              <a:t>"</a:t>
            </a:r>
            <a:r>
              <a:rPr lang="en-US" dirty="0"/>
              <a:t>You shall never wash my feet!</a:t>
            </a:r>
            <a:r>
              <a:rPr lang="mr-IN" dirty="0"/>
              <a:t>"</a:t>
            </a:r>
            <a:r>
              <a:rPr lang="en-US" dirty="0"/>
              <a:t> Jesus answered him, </a:t>
            </a:r>
            <a:r>
              <a:rPr lang="mr-IN" dirty="0"/>
              <a:t>"</a:t>
            </a:r>
            <a:r>
              <a:rPr lang="en-US" dirty="0"/>
              <a:t>If I wash you not, you have no part with Me.</a:t>
            </a:r>
            <a:r>
              <a:rPr lang="mr-IN" dirty="0"/>
              <a:t>"</a:t>
            </a:r>
            <a:endParaRPr lang="en-US" dirty="0"/>
          </a:p>
          <a:p>
            <a:r>
              <a:rPr lang="en-US" dirty="0"/>
              <a:t>Consider this: Peter was a disciple—forgiven, saved. For Him the sin question was settled. But what about his daily walk? We are defiled daily as we walk in this sinful world. Regarding daily cleansing, Jesus said to Peter, </a:t>
            </a:r>
            <a:r>
              <a:rPr lang="mr-IN" dirty="0"/>
              <a:t>"</a:t>
            </a:r>
            <a:r>
              <a:rPr lang="en-US" dirty="0"/>
              <a:t>If I wash you not, you have no part with Me</a:t>
            </a:r>
            <a:r>
              <a:rPr lang="mr-IN" dirty="0"/>
              <a:t>"</a:t>
            </a:r>
            <a:r>
              <a:rPr lang="en-US" dirty="0"/>
              <a:t>—in fellowship.</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extLst>
      <p:ext uri="{BB962C8B-B14F-4D97-AF65-F5344CB8AC3E}">
        <p14:creationId xmlns:p14="http://schemas.microsoft.com/office/powerpoint/2010/main" val="12993818"/>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dirty="0"/>
              <a:t>We come now to the Tabernacle itself. The walls of the Tabernacle were composed of 48 boards, each about 15 feet high and 2½ feet wide.</a:t>
            </a:r>
          </a:p>
          <a:p>
            <a:r>
              <a:rPr lang="en-US" dirty="0"/>
              <a:t>Each board had two </a:t>
            </a:r>
            <a:r>
              <a:rPr lang="mr-IN" dirty="0"/>
              <a:t>"</a:t>
            </a:r>
            <a:r>
              <a:rPr lang="en-US" dirty="0" err="1"/>
              <a:t>tenons</a:t>
            </a:r>
            <a:r>
              <a:rPr lang="en-US" dirty="0"/>
              <a:t>,</a:t>
            </a:r>
            <a:r>
              <a:rPr lang="mr-IN" dirty="0"/>
              <a:t>"</a:t>
            </a:r>
            <a:r>
              <a:rPr lang="en-US" dirty="0"/>
              <a:t> or knobs, which fit into two sockets of silver buried in the sand. The boards rested on 96 sockets of silver. Each socket of silver weighed over 90 pounds. Thus the Tabernacle stood upon a solid foundation of silver, weighing over four and a half tons!</a:t>
            </a:r>
          </a:p>
          <a:p>
            <a:r>
              <a:rPr lang="en-US" dirty="0"/>
              <a:t>Where did they get all this silver? Remember, when the children of Israel left Egypt, the Egyptians gave them much silver and gold, whatever they wanted.</a:t>
            </a:r>
          </a:p>
          <a:p>
            <a:r>
              <a:rPr lang="en-US" dirty="0"/>
              <a:t>Silver in the Bible stands for redemption. God had instructed His people that, when men of twenty years and older were numbered for the army, they should each pay a half shekel of silver as an offering to the Lord. This was </a:t>
            </a:r>
            <a:r>
              <a:rPr lang="mr-IN" dirty="0"/>
              <a:t>"</a:t>
            </a:r>
            <a:r>
              <a:rPr lang="en-US" dirty="0"/>
              <a:t>a ransom for their souls.</a:t>
            </a:r>
            <a:r>
              <a:rPr lang="mr-IN" dirty="0"/>
              <a:t>"</a:t>
            </a:r>
            <a:r>
              <a:rPr lang="en-US" dirty="0"/>
              <a:t> (See Exodus 30:11-16— bottom of the left sidebar.)</a:t>
            </a:r>
          </a:p>
          <a:p>
            <a:r>
              <a:rPr lang="en-US" dirty="0"/>
              <a:t>This money was called </a:t>
            </a:r>
            <a:r>
              <a:rPr lang="mr-IN" dirty="0"/>
              <a:t>"</a:t>
            </a:r>
            <a:r>
              <a:rPr lang="en-US" dirty="0"/>
              <a:t>atonement money.</a:t>
            </a:r>
            <a:r>
              <a:rPr lang="mr-IN" dirty="0"/>
              <a:t>"</a:t>
            </a:r>
            <a:r>
              <a:rPr lang="en-US" dirty="0"/>
              <a:t> The word </a:t>
            </a:r>
            <a:r>
              <a:rPr lang="mr-IN" dirty="0"/>
              <a:t>"</a:t>
            </a:r>
            <a:r>
              <a:rPr lang="en-US" dirty="0"/>
              <a:t>atonement</a:t>
            </a:r>
            <a:r>
              <a:rPr lang="mr-IN" dirty="0"/>
              <a:t>"</a:t>
            </a:r>
            <a:r>
              <a:rPr lang="en-US" dirty="0"/>
              <a:t> means </a:t>
            </a:r>
            <a:r>
              <a:rPr lang="mr-IN" dirty="0"/>
              <a:t>"</a:t>
            </a:r>
            <a:r>
              <a:rPr lang="en-US" dirty="0"/>
              <a:t>to cover sins.</a:t>
            </a:r>
            <a:r>
              <a:rPr lang="mr-IN" dirty="0"/>
              <a:t>"</a:t>
            </a:r>
            <a:r>
              <a:rPr lang="en-US" dirty="0"/>
              <a:t> This is what the Old Testament offerings did. They </a:t>
            </a:r>
            <a:r>
              <a:rPr lang="mr-IN" dirty="0"/>
              <a:t>"</a:t>
            </a:r>
            <a:r>
              <a:rPr lang="en-US" dirty="0"/>
              <a:t>covered</a:t>
            </a:r>
            <a:r>
              <a:rPr lang="mr-IN" dirty="0"/>
              <a:t>"</a:t>
            </a:r>
            <a:r>
              <a:rPr lang="en-US" dirty="0"/>
              <a:t> the sins of the people until Christ died on the cross and took them away.</a:t>
            </a:r>
          </a:p>
          <a:p>
            <a:r>
              <a:rPr lang="en-US" dirty="0"/>
              <a:t>Half a shekel was what each man paid. God said, </a:t>
            </a:r>
            <a:r>
              <a:rPr lang="mr-IN" dirty="0"/>
              <a:t>"</a:t>
            </a:r>
            <a:r>
              <a:rPr lang="en-US" dirty="0"/>
              <a:t>The rich shall not give more, and the poor shall not give less.</a:t>
            </a:r>
            <a:r>
              <a:rPr lang="mr-IN" dirty="0"/>
              <a:t>"</a:t>
            </a:r>
            <a:r>
              <a:rPr lang="en-US" dirty="0"/>
              <a:t> Each man had to pay for himself. No one could pay for another person. God laid down the conditions for the atonement money.</a:t>
            </a:r>
          </a:p>
          <a:p>
            <a:r>
              <a:rPr lang="en-US" dirty="0"/>
              <a:t>God has laid down the condition for our redemption—faith in Jesus Christ and His blood. This is true for every person, whether rich or poor, learned or ignorant, young or old. The condition is simple. Every person can have faith in Jesus Christ and His blood which was shed for their sins.</a:t>
            </a:r>
          </a:p>
          <a:p>
            <a:r>
              <a:rPr lang="en-US" dirty="0"/>
              <a:t>When the men were numbered for the army of Israel, there were 605,550 men. Each paying a half shekel meant 302,775 shekels of silver—over five tons of silver. With this they made the sockets of silver as the foundation of the boards. Thus the Tabernacle rested upon a foundation of silver, a type of redemption by Jesus Christ and His blood which was shed for our sins.</a:t>
            </a:r>
          </a:p>
          <a:p>
            <a:r>
              <a:rPr lang="en-US" dirty="0"/>
              <a:t>Redemption by the blood of Jesus Christ is the foundation on which the believer rests. As the </a:t>
            </a:r>
            <a:r>
              <a:rPr lang="en-US" dirty="0" err="1"/>
              <a:t>tenons</a:t>
            </a:r>
            <a:r>
              <a:rPr lang="en-US" dirty="0"/>
              <a:t> (knobs) on the boards took hold of the silver sockets, so does the believer</a:t>
            </a:r>
            <a:r>
              <a:rPr lang="fr-FR" dirty="0"/>
              <a:t>'</a:t>
            </a:r>
            <a:r>
              <a:rPr lang="en-US" dirty="0"/>
              <a:t>s faith lay hold on Christ as his redemption.</a:t>
            </a:r>
          </a:p>
          <a:p>
            <a:r>
              <a:rPr lang="en-US" dirty="0"/>
              <a:t>Our foundation is not the shifting sands of men</a:t>
            </a:r>
            <a:r>
              <a:rPr lang="fr-FR" dirty="0"/>
              <a:t>'</a:t>
            </a:r>
            <a:r>
              <a:rPr lang="en-US" dirty="0"/>
              <a:t>s ideas and opinions, but Christ and His redemption. The Bible says, </a:t>
            </a:r>
            <a:r>
              <a:rPr lang="mr-IN" dirty="0"/>
              <a:t>"</a:t>
            </a:r>
            <a:r>
              <a:rPr lang="en-US" dirty="0"/>
              <a:t>For other foundation can no man lay than that is laid, which is Jesus Christ.</a:t>
            </a:r>
            <a:r>
              <a:rPr lang="mr-IN" dirty="0"/>
              <a:t>"</a:t>
            </a:r>
            <a:r>
              <a:rPr lang="en-US" dirty="0"/>
              <a:t> (1 Corinthians 3:11)</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extLst>
      <p:ext uri="{BB962C8B-B14F-4D97-AF65-F5344CB8AC3E}">
        <p14:creationId xmlns:p14="http://schemas.microsoft.com/office/powerpoint/2010/main" val="120370441"/>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extLst>
      <p:ext uri="{BB962C8B-B14F-4D97-AF65-F5344CB8AC3E}">
        <p14:creationId xmlns:p14="http://schemas.microsoft.com/office/powerpoint/2010/main" val="2937963926"/>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dirty="0"/>
              <a:t>The framework of the Tabernacle consisted of 48 boards of acacia wood overlaid with gold. There were 20 boards on the north side, 20 on the south side, and eight on the western end. The eastern end of the Tabernacle was enclosed by a curtain.</a:t>
            </a:r>
          </a:p>
          <a:p>
            <a:r>
              <a:rPr lang="en-US" dirty="0"/>
              <a:t>Each board was about 15 feet in length and about 2½ feet wide. The boards were overlaid with gold. Each board had two knobs by which it was connected with the two sockets of silver buried in the sand.</a:t>
            </a:r>
          </a:p>
          <a:p>
            <a:r>
              <a:rPr lang="en-US" dirty="0"/>
              <a:t>Each of these boards represents a sinner, saved by the grace of God. I was once a member of Adam</a:t>
            </a:r>
            <a:r>
              <a:rPr lang="fr-FR" dirty="0"/>
              <a:t>'</a:t>
            </a:r>
            <a:r>
              <a:rPr lang="en-US" dirty="0"/>
              <a:t>s sinful family, but I trusted Christ as my Savior. I died to my old life in the old creation, and I was raised with Christ as a new person in God</a:t>
            </a:r>
            <a:r>
              <a:rPr lang="fr-FR" dirty="0"/>
              <a:t>'</a:t>
            </a:r>
            <a:r>
              <a:rPr lang="en-US" dirty="0"/>
              <a:t>s new creation. I now stand before God in Christ.</a:t>
            </a:r>
          </a:p>
          <a:p>
            <a:r>
              <a:rPr lang="en-US" dirty="0"/>
              <a:t>Let us see how this was all brought about. These boards were once stately acacia trees planted in the earth. The earth sustained them. Their roots were in the earth and of the earth.</a:t>
            </a:r>
          </a:p>
          <a:p>
            <a:r>
              <a:rPr lang="en-US" dirty="0"/>
              <a:t>But God had need of them for the building of His dwelling place. They were cut down; they died to the earth; their connection with it was forever cut off.</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mn-ea"/>
                <a:cs typeface="Arial"/>
              </a:rPr>
              <a:t>I wonder how much the changes around us contribute to </a:t>
            </a:r>
            <a:r>
              <a:rPr lang="en-US" sz="1200" b="1" i="1" kern="1200">
                <a:solidFill>
                  <a:schemeClr val="tx1"/>
                </a:solidFill>
                <a:effectLst/>
                <a:latin typeface="Arial"/>
                <a:ea typeface="+mn-ea"/>
                <a:cs typeface="Arial"/>
              </a:rPr>
              <a:t>God</a:t>
            </a:r>
            <a:r>
              <a:rPr lang="en-US" sz="1200" kern="1200">
                <a:solidFill>
                  <a:schemeClr val="tx1"/>
                </a:solidFill>
                <a:effectLst/>
                <a:latin typeface="Arial"/>
                <a:ea typeface="+mn-ea"/>
                <a:cs typeface="Arial"/>
              </a:rPr>
              <a:t> forming us. How much of the changes in your life do you credit to God? Do you see what he is doing in your life? We often talk about God forming in us, though.</a:t>
            </a:r>
            <a:r>
              <a:rPr lang="en-SG">
                <a:effectLst/>
                <a:latin typeface="Arial"/>
                <a:cs typeface="Arial"/>
              </a:rPr>
              <a:t> </a:t>
            </a:r>
            <a:endParaRPr lang="en-US">
              <a:latin typeface="Arial"/>
              <a:cs typeface="Arial"/>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AC4D3C6B-495E-8C40-BEB8-699126EBA3E9}" type="slidenum">
              <a:rPr lang="zh-CN" altLang="en-US" sz="1200">
                <a:latin typeface="Calibri" charset="0"/>
              </a:rPr>
              <a:pPr algn="r" eaLnBrk="1" hangingPunct="1"/>
              <a:t>295</a:t>
            </a:fld>
            <a:endParaRPr lang="en-US" altLang="zh-CN" sz="1200">
              <a:latin typeface="Calibri" charset="0"/>
            </a:endParaRPr>
          </a:p>
        </p:txBody>
      </p:sp>
      <p:sp>
        <p:nvSpPr>
          <p:cNvPr id="513026" name="Rectangle 2"/>
          <p:cNvSpPr>
            <a:spLocks noGrp="1" noRot="1" noChangeAspect="1" noChangeArrowheads="1" noTextEdit="1"/>
          </p:cNvSpPr>
          <p:nvPr>
            <p:ph type="sldImg"/>
          </p:nvPr>
        </p:nvSpPr>
        <p:spPr>
          <a:solidFill>
            <a:srgbClr val="FFFFFF"/>
          </a:solidFill>
          <a:ln/>
        </p:spPr>
      </p:sp>
      <p:sp>
        <p:nvSpPr>
          <p:cNvPr id="51302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B32204E-CA2C-D04A-A3A8-779286BC0BE0}" type="slidenum">
              <a:rPr lang="zh-CN" altLang="en-US" sz="1200">
                <a:latin typeface="Calibri" charset="0"/>
              </a:rPr>
              <a:pPr algn="r" eaLnBrk="1" hangingPunct="1"/>
              <a:t>296</a:t>
            </a:fld>
            <a:endParaRPr lang="en-US" altLang="zh-CN" sz="1200">
              <a:latin typeface="Calibri" charset="0"/>
            </a:endParaRPr>
          </a:p>
        </p:txBody>
      </p:sp>
      <p:sp>
        <p:nvSpPr>
          <p:cNvPr id="515074" name="Rectangle 2"/>
          <p:cNvSpPr>
            <a:spLocks noGrp="1" noRot="1" noChangeAspect="1" noChangeArrowheads="1" noTextEdit="1"/>
          </p:cNvSpPr>
          <p:nvPr>
            <p:ph type="sldImg"/>
          </p:nvPr>
        </p:nvSpPr>
        <p:spPr>
          <a:solidFill>
            <a:srgbClr val="FFFFFF"/>
          </a:solidFill>
          <a:ln/>
        </p:spPr>
      </p:sp>
      <p:sp>
        <p:nvSpPr>
          <p:cNvPr id="51507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dirty="0"/>
              <a:t>The Brazen Altar is a type of Christ and His death on the cross. The acacia wood points to His sinless humanity. The wood was covered with brass so that it could endure the fire. Brass is a type of the wrath of God against sin. On the cross, and on our behalf, Christ endured the </a:t>
            </a:r>
            <a:r>
              <a:rPr lang="mr-IN" dirty="0"/>
              <a:t>"</a:t>
            </a:r>
            <a:r>
              <a:rPr lang="en-US" dirty="0"/>
              <a:t>fire</a:t>
            </a:r>
            <a:r>
              <a:rPr lang="mr-IN" dirty="0"/>
              <a:t>"</a:t>
            </a:r>
            <a:r>
              <a:rPr lang="en-US" dirty="0"/>
              <a:t> of God</a:t>
            </a:r>
            <a:r>
              <a:rPr lang="fr-FR" dirty="0"/>
              <a:t>'</a:t>
            </a:r>
            <a:r>
              <a:rPr lang="en-US" dirty="0"/>
              <a:t>s righteous wrath against sin. Christ is not only the Altar, but He is the Sacrifice as well.</a:t>
            </a:r>
          </a:p>
          <a:p>
            <a:r>
              <a:rPr lang="en-US" dirty="0"/>
              <a:t>The Brazen Altar stood on the desert sands, not on some high, inaccessible place. It could be approached without effort. It was equally accessible for a child or a full-grown man. There were no steps to the Brazen Altar! The sinner needs no </a:t>
            </a:r>
            <a:r>
              <a:rPr lang="mr-IN" dirty="0"/>
              <a:t>"</a:t>
            </a:r>
            <a:r>
              <a:rPr lang="en-US" dirty="0"/>
              <a:t>steps</a:t>
            </a:r>
            <a:r>
              <a:rPr lang="mr-IN" dirty="0"/>
              <a:t>"</a:t>
            </a:r>
            <a:r>
              <a:rPr lang="en-US" dirty="0"/>
              <a:t> to come to Christ; he can come to Christ just as he is.</a:t>
            </a:r>
          </a:p>
          <a:p>
            <a:r>
              <a:rPr lang="en-US" dirty="0"/>
              <a:t>The Brazen Altar was called </a:t>
            </a:r>
            <a:r>
              <a:rPr lang="mr-IN" dirty="0"/>
              <a:t>"</a:t>
            </a:r>
            <a:r>
              <a:rPr lang="en-US" dirty="0"/>
              <a:t>the altar</a:t>
            </a:r>
            <a:r>
              <a:rPr lang="mr-IN" dirty="0"/>
              <a:t>"</a:t>
            </a:r>
            <a:r>
              <a:rPr lang="en-US" dirty="0"/>
              <a:t> because there was no other. Christ and Christ alone is </a:t>
            </a:r>
            <a:r>
              <a:rPr lang="mr-IN" dirty="0"/>
              <a:t>"</a:t>
            </a:r>
            <a:r>
              <a:rPr lang="en-US" dirty="0"/>
              <a:t>the Altar.</a:t>
            </a:r>
            <a:r>
              <a:rPr lang="mr-IN" dirty="0"/>
              <a:t>"</a:t>
            </a:r>
            <a:r>
              <a:rPr lang="en-US" dirty="0"/>
              <a:t> He is also </a:t>
            </a:r>
            <a:r>
              <a:rPr lang="mr-IN" dirty="0"/>
              <a:t>"</a:t>
            </a:r>
            <a:r>
              <a:rPr lang="en-US" dirty="0"/>
              <a:t>the Lamb of God,</a:t>
            </a:r>
            <a:r>
              <a:rPr lang="mr-IN" dirty="0"/>
              <a:t>"</a:t>
            </a:r>
            <a:r>
              <a:rPr lang="en-US" dirty="0"/>
              <a:t> the perfect sacrifice. No other sacrifice is accepted by God.</a:t>
            </a:r>
          </a:p>
          <a:p>
            <a:r>
              <a:rPr lang="en-US" dirty="0"/>
              <a:t>The Brazen Altar was called </a:t>
            </a:r>
            <a:r>
              <a:rPr lang="mr-IN" dirty="0"/>
              <a:t>"</a:t>
            </a:r>
            <a:r>
              <a:rPr lang="en-US" dirty="0"/>
              <a:t>the altar at the door,</a:t>
            </a:r>
            <a:r>
              <a:rPr lang="mr-IN" dirty="0"/>
              <a:t>"</a:t>
            </a:r>
            <a:r>
              <a:rPr lang="en-US" dirty="0"/>
              <a:t> because there was no way of approach to God except by passing that altar. The only access to God was on the ground of the sacrifices on that altar.</a:t>
            </a:r>
          </a:p>
          <a:p>
            <a:r>
              <a:rPr lang="en-US" dirty="0"/>
              <a:t>We need to let this truth burn itself into our hearts and minds. There is no way to God except through Christ and His blood which was shed for our sins. The Bible says,</a:t>
            </a:r>
          </a:p>
          <a:p>
            <a:r>
              <a:rPr lang="mr-IN" dirty="0"/>
              <a:t>"</a:t>
            </a:r>
            <a:r>
              <a:rPr lang="en-US" dirty="0"/>
              <a:t>Forasmuch as you know that you were not redeemed with corruptible things, as silver and gold... But with the precious blood of Christ, as of a lamb without blemish and without spot.</a:t>
            </a:r>
            <a:r>
              <a:rPr lang="mr-IN" dirty="0"/>
              <a:t>"</a:t>
            </a:r>
            <a:r>
              <a:rPr lang="en-US" dirty="0"/>
              <a:t> 1 Peter 1:18-19</a:t>
            </a:r>
          </a:p>
          <a:p>
            <a:r>
              <a:rPr lang="mr-IN" dirty="0"/>
              <a:t>"</a:t>
            </a:r>
            <a:r>
              <a:rPr lang="en-US" dirty="0"/>
              <a:t>In Whom we have redemption through His blood, the forgiveness of sins, according to the riches of His grace.</a:t>
            </a:r>
            <a:r>
              <a:rPr lang="mr-IN" dirty="0"/>
              <a:t>"</a:t>
            </a:r>
            <a:r>
              <a:rPr lang="en-US" dirty="0"/>
              <a:t> Ephesians 1:7</a:t>
            </a:r>
          </a:p>
          <a:p>
            <a:r>
              <a:rPr lang="en-US" dirty="0"/>
              <a:t>When the children of Israel came to the gate of the court, they had to bring an animal sacrifice for their sins, usually a lamb.</a:t>
            </a:r>
          </a:p>
          <a:p>
            <a:r>
              <a:rPr lang="en-US" dirty="0"/>
              <a:t>Slowly and reverently, a man approaches the gate with his lamb. At the gate he is met by the priest. The lamb is placed on the Brazen Altar and bound there with cords. The man lays his hand upon the head of the lamb, saying in effect, </a:t>
            </a:r>
            <a:r>
              <a:rPr lang="mr-IN" dirty="0"/>
              <a:t>"</a:t>
            </a:r>
            <a:r>
              <a:rPr lang="en-US" dirty="0"/>
              <a:t>God, I thank You for allowing this lamb to die in my place for my sins.</a:t>
            </a:r>
            <a:r>
              <a:rPr lang="mr-IN" dirty="0"/>
              <a:t>"</a:t>
            </a:r>
            <a:endParaRPr lang="en-US" dirty="0"/>
          </a:p>
          <a:p>
            <a:r>
              <a:rPr lang="en-US" dirty="0"/>
              <a:t>The man then kills the lamb. Its blood is poured out. The priest catches the blood in a basin. Some of the blood is sprinkled on the altar, and the remainder is poured out at the base of the altar. The lamb</a:t>
            </a:r>
            <a:r>
              <a:rPr lang="fr-FR" dirty="0"/>
              <a:t>'</a:t>
            </a:r>
            <a:r>
              <a:rPr lang="en-US" dirty="0"/>
              <a:t>s body is then burned on the altar.</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2"/>
          <p:cNvSpPr>
            <a:spLocks noGrp="1" noRot="1" noChangeAspect="1" noChangeArrowheads="1" noTextEdit="1"/>
          </p:cNvSpPr>
          <p:nvPr>
            <p:ph type="sldImg"/>
          </p:nvPr>
        </p:nvSpPr>
        <p:spPr>
          <a:ln/>
        </p:spPr>
      </p:sp>
      <p:sp>
        <p:nvSpPr>
          <p:cNvPr id="51712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BCD2CB-3F70-4642-9C79-C402CE8796B3}"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22242" name="Rectangle 2"/>
          <p:cNvSpPr>
            <a:spLocks noGrp="1" noRot="1" noChangeAspect="1" noChangeArrowheads="1" noTextEdit="1"/>
          </p:cNvSpPr>
          <p:nvPr>
            <p:ph type="sldImg"/>
          </p:nvPr>
        </p:nvSpPr>
        <p:spPr>
          <a:ln/>
        </p:spPr>
      </p:sp>
      <p:sp>
        <p:nvSpPr>
          <p:cNvPr id="5222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45093486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dirty="0"/>
              <a:t>Such is the case with everyone who is in God</a:t>
            </a:r>
            <a:r>
              <a:rPr lang="fr-FR" dirty="0"/>
              <a:t>'</a:t>
            </a:r>
            <a:r>
              <a:rPr lang="en-US" dirty="0"/>
              <a:t>s called-out assembly, His holy dwelling place now. We were once in the world and of it, part of the old creation. Our life was taken up with the things of the world. But the sharp and mighty </a:t>
            </a:r>
            <a:r>
              <a:rPr lang="mr-IN" dirty="0"/>
              <a:t>"</a:t>
            </a:r>
            <a:r>
              <a:rPr lang="en-US" dirty="0"/>
              <a:t>axe</a:t>
            </a:r>
            <a:r>
              <a:rPr lang="mr-IN" dirty="0"/>
              <a:t>"</a:t>
            </a:r>
            <a:r>
              <a:rPr lang="en-US" dirty="0"/>
              <a:t> of God</a:t>
            </a:r>
            <a:r>
              <a:rPr lang="fr-FR" dirty="0"/>
              <a:t>'</a:t>
            </a:r>
            <a:r>
              <a:rPr lang="en-US" dirty="0"/>
              <a:t>s Word fell upon our heart and conscience. We were </a:t>
            </a:r>
            <a:r>
              <a:rPr lang="mr-IN" dirty="0"/>
              <a:t>"</a:t>
            </a:r>
            <a:r>
              <a:rPr lang="en-US" dirty="0"/>
              <a:t>cut down</a:t>
            </a:r>
            <a:r>
              <a:rPr lang="mr-IN" dirty="0"/>
              <a:t>"</a:t>
            </a:r>
            <a:r>
              <a:rPr lang="en-US" dirty="0"/>
              <a:t> before God. We trusted in Christ and we were converted.</a:t>
            </a:r>
          </a:p>
          <a:p>
            <a:r>
              <a:rPr lang="en-US" dirty="0"/>
              <a:t>The tree not only had to be cut down, but it had to be stripped of its limbs and shaped into boards of the proper size. The boards were then given a new beauty and glory. They were overlaid with gold.</a:t>
            </a:r>
          </a:p>
          <a:p>
            <a:r>
              <a:rPr lang="en-US" dirty="0"/>
              <a:t>So it is with the child of God. We have to be </a:t>
            </a:r>
            <a:r>
              <a:rPr lang="mr-IN" dirty="0"/>
              <a:t>"</a:t>
            </a:r>
            <a:r>
              <a:rPr lang="en-US" dirty="0"/>
              <a:t>stripped</a:t>
            </a:r>
            <a:r>
              <a:rPr lang="mr-IN" dirty="0"/>
              <a:t>"</a:t>
            </a:r>
            <a:r>
              <a:rPr lang="en-US" dirty="0"/>
              <a:t> of the things pertaining to our old life. But we are given a new beauty and glory. God places us in Christ. We may not seem beautiful in the eyes of men, but in the eyes of God, we are beautiful indeed—</a:t>
            </a:r>
            <a:r>
              <a:rPr lang="mr-IN" dirty="0"/>
              <a:t>"</a:t>
            </a:r>
            <a:r>
              <a:rPr lang="en-US" dirty="0"/>
              <a:t>accepted in the Beloved.</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302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dirty="0"/>
              <a:t>Finally, the boards were placed in the sockets and then bound together by five horizontal bars, making them into one structure, the dwelling place of God on earth.</a:t>
            </a:r>
          </a:p>
          <a:p>
            <a:r>
              <a:rPr lang="en-US" dirty="0"/>
              <a:t>So it is with us. We are not simply individual </a:t>
            </a:r>
            <a:r>
              <a:rPr lang="mr-IN" dirty="0"/>
              <a:t>"</a:t>
            </a:r>
            <a:r>
              <a:rPr lang="en-US" dirty="0"/>
              <a:t>boards,</a:t>
            </a:r>
            <a:r>
              <a:rPr lang="mr-IN" dirty="0"/>
              <a:t>"</a:t>
            </a:r>
            <a:r>
              <a:rPr lang="en-US" dirty="0"/>
              <a:t> but we are bound together into one Body. All believers are members of the one Body of Christ called </a:t>
            </a:r>
            <a:r>
              <a:rPr lang="mr-IN" dirty="0"/>
              <a:t>"</a:t>
            </a:r>
            <a:r>
              <a:rPr lang="en-US" dirty="0"/>
              <a:t>the Church.</a:t>
            </a:r>
            <a:r>
              <a:rPr lang="mr-IN" dirty="0"/>
              <a:t>"</a:t>
            </a:r>
            <a:r>
              <a:rPr lang="en-US" dirty="0"/>
              <a:t> We are built together as the dwelling place of God. The Bible says,</a:t>
            </a:r>
          </a:p>
          <a:p>
            <a:r>
              <a:rPr lang="mr-IN" dirty="0"/>
              <a:t>"</a:t>
            </a:r>
            <a:r>
              <a:rPr lang="en-US" dirty="0"/>
              <a:t>In whom [in Christ] you also are </a:t>
            </a:r>
            <a:r>
              <a:rPr lang="en-US" dirty="0" err="1"/>
              <a:t>builded</a:t>
            </a:r>
            <a:r>
              <a:rPr lang="en-US" dirty="0"/>
              <a:t> together for an habitation of God through the Spirit.</a:t>
            </a:r>
            <a:r>
              <a:rPr lang="mr-IN" dirty="0"/>
              <a:t>"</a:t>
            </a:r>
            <a:r>
              <a:rPr lang="en-US" dirty="0"/>
              <a:t> Ephesians 2:22</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0E396C0-9D5F-CD43-AF0C-24A6EE43325F}" type="slidenum">
              <a:rPr lang="en-US" sz="1200">
                <a:solidFill>
                  <a:prstClr val="black"/>
                </a:solidFill>
                <a:latin typeface="Times New Roman" charset="0"/>
              </a:rPr>
              <a:pPr/>
              <a:t>304</a:t>
            </a:fld>
            <a:endParaRPr lang="en-US" sz="1200">
              <a:solidFill>
                <a:prstClr val="black"/>
              </a:solidFill>
              <a:latin typeface="Times New Roman" charset="0"/>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1DEF604F-4541-B442-B6EC-FE04895EC762}" type="slidenum">
              <a:rPr lang="zh-CN" altLang="en-US" sz="1200">
                <a:solidFill>
                  <a:prstClr val="black"/>
                </a:solidFill>
              </a:rPr>
              <a:pPr algn="r"/>
              <a:t>306</a:t>
            </a:fld>
            <a:endParaRPr lang="en-US" altLang="zh-CN" sz="1200">
              <a:solidFill>
                <a:prstClr val="black"/>
              </a:solidFill>
            </a:endParaRPr>
          </a:p>
        </p:txBody>
      </p:sp>
      <p:sp>
        <p:nvSpPr>
          <p:cNvPr id="533506" name="Rectangle 2"/>
          <p:cNvSpPr>
            <a:spLocks noGrp="1" noRot="1" noChangeAspect="1" noChangeArrowheads="1" noTextEdit="1"/>
          </p:cNvSpPr>
          <p:nvPr>
            <p:ph type="sldImg"/>
          </p:nvPr>
        </p:nvSpPr>
        <p:spPr>
          <a:solidFill>
            <a:srgbClr val="FFFFFF"/>
          </a:solidFill>
          <a:ln/>
        </p:spPr>
      </p:sp>
      <p:sp>
        <p:nvSpPr>
          <p:cNvPr id="533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447149205"/>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72F8F39-2B66-DB49-88C0-841500270528}" type="slidenum">
              <a:rPr lang="en-GB" sz="1200">
                <a:solidFill>
                  <a:srgbClr val="FFFFFF"/>
                </a:solidFill>
                <a:latin typeface="Comic Sans MS" charset="0"/>
              </a:rPr>
              <a:pPr/>
              <a:t>307</a:t>
            </a:fld>
            <a:endParaRPr lang="en-GB" sz="1200">
              <a:solidFill>
                <a:srgbClr val="FFFFFF"/>
              </a:solidFill>
              <a:latin typeface="Comic Sans MS" charset="0"/>
            </a:endParaRPr>
          </a:p>
        </p:txBody>
      </p:sp>
      <p:sp>
        <p:nvSpPr>
          <p:cNvPr id="709634" name="Rectangle 2"/>
          <p:cNvSpPr>
            <a:spLocks noGrp="1" noRot="1" noChangeAspect="1" noChangeArrowheads="1"/>
          </p:cNvSpPr>
          <p:nvPr>
            <p:ph type="sldImg"/>
          </p:nvPr>
        </p:nvSpPr>
        <p:spPr>
          <a:solidFill>
            <a:srgbClr val="FFFFFF"/>
          </a:solidFill>
          <a:ln/>
        </p:spPr>
      </p:sp>
      <p:sp>
        <p:nvSpPr>
          <p:cNvPr id="7096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781598E-2D37-6A41-A096-DBEFA4C42868}" type="slidenum">
              <a:rPr lang="en-GB" sz="1200">
                <a:solidFill>
                  <a:srgbClr val="FFFFFF"/>
                </a:solidFill>
                <a:latin typeface="Comic Sans MS" charset="0"/>
              </a:rPr>
              <a:pPr/>
              <a:t>308</a:t>
            </a:fld>
            <a:endParaRPr lang="en-GB" sz="1200">
              <a:solidFill>
                <a:srgbClr val="FFFFFF"/>
              </a:solidFill>
              <a:latin typeface="Comic Sans MS" charset="0"/>
            </a:endParaRPr>
          </a:p>
        </p:txBody>
      </p:sp>
      <p:sp>
        <p:nvSpPr>
          <p:cNvPr id="710658" name="Rectangle 2"/>
          <p:cNvSpPr>
            <a:spLocks noGrp="1" noRot="1" noChangeAspect="1" noChangeArrowheads="1"/>
          </p:cNvSpPr>
          <p:nvPr>
            <p:ph type="sldImg"/>
          </p:nvPr>
        </p:nvSpPr>
        <p:spPr>
          <a:solidFill>
            <a:srgbClr val="FFFFFF"/>
          </a:solidFill>
          <a:ln/>
        </p:spPr>
      </p:sp>
      <p:sp>
        <p:nvSpPr>
          <p:cNvPr id="7106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9767422-4FF9-D24F-A0BC-F851E2FCAAC9}" type="slidenum">
              <a:rPr lang="en-GB" sz="1200">
                <a:solidFill>
                  <a:srgbClr val="FFFFFF"/>
                </a:solidFill>
                <a:latin typeface="Comic Sans MS" charset="0"/>
              </a:rPr>
              <a:pPr/>
              <a:t>309</a:t>
            </a:fld>
            <a:endParaRPr lang="en-GB" sz="1200">
              <a:solidFill>
                <a:srgbClr val="FFFFFF"/>
              </a:solidFill>
              <a:latin typeface="Comic Sans MS" charset="0"/>
            </a:endParaRPr>
          </a:p>
        </p:txBody>
      </p:sp>
      <p:sp>
        <p:nvSpPr>
          <p:cNvPr id="711682" name="Rectangle 2"/>
          <p:cNvSpPr>
            <a:spLocks noGrp="1" noRot="1" noChangeAspect="1" noChangeArrowheads="1"/>
          </p:cNvSpPr>
          <p:nvPr>
            <p:ph type="sldImg"/>
          </p:nvPr>
        </p:nvSpPr>
        <p:spPr>
          <a:solidFill>
            <a:srgbClr val="FFFFFF"/>
          </a:solidFill>
          <a:ln/>
        </p:spPr>
      </p:sp>
      <p:sp>
        <p:nvSpPr>
          <p:cNvPr id="711683"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r>
              <a:rPr lang="en-US" b="1" dirty="0">
                <a:latin typeface="Times New Roman" charset="0"/>
                <a:hlinkClick r:id="rId3"/>
              </a:rPr>
              <a:t>Richard Walker</a:t>
            </a:r>
            <a:r>
              <a:rPr lang="fr-FR" b="1" dirty="0">
                <a:latin typeface="Times New Roman" charset="0"/>
                <a:hlinkClick r:id="rId3"/>
              </a:rPr>
              <a:t>'</a:t>
            </a:r>
            <a:r>
              <a:rPr lang="en-US" b="1" dirty="0">
                <a:latin typeface="Times New Roman" charset="0"/>
                <a:hlinkClick r:id="rId3"/>
              </a:rPr>
              <a:t>s Blog</a:t>
            </a:r>
            <a:r>
              <a:rPr lang="en-US" b="1" dirty="0">
                <a:latin typeface="Times New Roman" charset="0"/>
              </a:rPr>
              <a:t> </a:t>
            </a:r>
          </a:p>
          <a:p>
            <a:r>
              <a:rPr lang="en-US" dirty="0">
                <a:latin typeface="Times New Roman" charset="0"/>
              </a:rPr>
              <a:t>Rough-n-Ready Ruminations to Go.</a:t>
            </a:r>
          </a:p>
          <a:p>
            <a:r>
              <a:rPr lang="en-US" b="1" dirty="0">
                <a:latin typeface="Times New Roman" charset="0"/>
              </a:rPr>
              <a:t>Friday, 17 December 2010</a:t>
            </a:r>
          </a:p>
          <a:p>
            <a:r>
              <a:rPr lang="en-US" b="1" dirty="0">
                <a:latin typeface="Times New Roman" charset="0"/>
              </a:rPr>
              <a:t>God</a:t>
            </a:r>
            <a:r>
              <a:rPr lang="fr-FR" b="1" dirty="0">
                <a:latin typeface="Times New Roman" charset="0"/>
              </a:rPr>
              <a:t>'</a:t>
            </a:r>
            <a:r>
              <a:rPr lang="en-US" b="1" dirty="0">
                <a:latin typeface="Times New Roman" charset="0"/>
              </a:rPr>
              <a:t>s People: Close to His Heart - Forever </a:t>
            </a:r>
          </a:p>
          <a:p>
            <a:r>
              <a:rPr lang="en-US" dirty="0">
                <a:latin typeface="Times New Roman" charset="0"/>
              </a:rPr>
              <a:t>In the strange world of the Bible, God</a:t>
            </a:r>
            <a:r>
              <a:rPr lang="fr-FR" dirty="0">
                <a:latin typeface="Times New Roman" charset="0"/>
              </a:rPr>
              <a:t>'</a:t>
            </a:r>
            <a:r>
              <a:rPr lang="en-US" dirty="0">
                <a:latin typeface="Times New Roman" charset="0"/>
              </a:rPr>
              <a:t>s people are likened to </a:t>
            </a:r>
            <a:r>
              <a:rPr lang="en-US" dirty="0">
                <a:latin typeface="Times New Roman" charset="0"/>
                <a:hlinkClick r:id="rId4"/>
              </a:rPr>
              <a:t>jewels</a:t>
            </a:r>
            <a:r>
              <a:rPr lang="en-US" dirty="0">
                <a:latin typeface="Times New Roman" charset="0"/>
              </a:rPr>
              <a:t>.</a:t>
            </a:r>
            <a:br>
              <a:rPr lang="en-US" dirty="0">
                <a:latin typeface="Times New Roman" charset="0"/>
              </a:rPr>
            </a:br>
            <a:br>
              <a:rPr lang="en-US" dirty="0">
                <a:latin typeface="Times New Roman" charset="0"/>
              </a:rPr>
            </a:br>
            <a:r>
              <a:rPr lang="en-US" dirty="0">
                <a:latin typeface="Times New Roman" charset="0"/>
              </a:rPr>
              <a:t>In the Old Testament, the High Priest would wear </a:t>
            </a:r>
            <a:r>
              <a:rPr lang="en-US" dirty="0">
                <a:latin typeface="Times New Roman" charset="0"/>
                <a:hlinkClick r:id="rId5"/>
              </a:rPr>
              <a:t>a breastpiece</a:t>
            </a:r>
            <a:r>
              <a:rPr lang="en-US" dirty="0">
                <a:latin typeface="Times New Roman" charset="0"/>
              </a:rPr>
              <a:t> on which was mounted 12 jewels. He would carry these precious stones with him into the Holy of Holies in the Tabernacle / Temple close to his heart.</a:t>
            </a:r>
            <a:br>
              <a:rPr lang="en-US" dirty="0">
                <a:latin typeface="Times New Roman" charset="0"/>
              </a:rPr>
            </a:br>
            <a:br>
              <a:rPr lang="en-US" dirty="0">
                <a:latin typeface="Times New Roman" charset="0"/>
              </a:rPr>
            </a:br>
            <a:r>
              <a:rPr lang="en-US" dirty="0">
                <a:latin typeface="Times New Roman" charset="0"/>
              </a:rPr>
              <a:t>In the New Jerusalem, </a:t>
            </a:r>
            <a:r>
              <a:rPr lang="en-US" dirty="0">
                <a:latin typeface="Times New Roman" charset="0"/>
                <a:hlinkClick r:id="rId6"/>
              </a:rPr>
              <a:t>the walls are made</a:t>
            </a:r>
            <a:r>
              <a:rPr lang="en-US" dirty="0">
                <a:latin typeface="Times New Roman" charset="0"/>
              </a:rPr>
              <a:t> of the very same jewels found on the High Priest</a:t>
            </a:r>
            <a:r>
              <a:rPr lang="fr-FR" dirty="0">
                <a:latin typeface="Times New Roman" charset="0"/>
              </a:rPr>
              <a:t>'</a:t>
            </a:r>
            <a:r>
              <a:rPr lang="en-US" dirty="0">
                <a:latin typeface="Times New Roman" charset="0"/>
              </a:rPr>
              <a:t>s </a:t>
            </a:r>
            <a:r>
              <a:rPr lang="en-US" dirty="0" err="1">
                <a:latin typeface="Times New Roman" charset="0"/>
              </a:rPr>
              <a:t>breastpiece</a:t>
            </a:r>
            <a:r>
              <a:rPr lang="en-US" dirty="0">
                <a:latin typeface="Times New Roman" charset="0"/>
              </a:rPr>
              <a:t>. They now surround the dwelling place of God, gathered from the four corners of the globe and they will stay there, in the new creation, in the presence of God, forever.</a:t>
            </a:r>
          </a:p>
          <a:p>
            <a:endParaRPr lang="en-US" dirty="0">
              <a:latin typeface="Times New Roman" charset="0"/>
            </a:endParaRPr>
          </a:p>
          <a:p>
            <a:r>
              <a:rPr lang="en-US" dirty="0">
                <a:latin typeface="Times New Roman" charset="0"/>
              </a:rPr>
              <a:t>http://</a:t>
            </a:r>
            <a:r>
              <a:rPr lang="en-US" dirty="0" err="1">
                <a:latin typeface="Times New Roman" charset="0"/>
              </a:rPr>
              <a:t>richardwalkerblogs.blogspot.sg</a:t>
            </a:r>
            <a:r>
              <a:rPr lang="en-US" dirty="0">
                <a:latin typeface="Times New Roman" charset="0"/>
              </a:rPr>
              <a:t>/2010/12/gods-people-close-to-his-heart-</a:t>
            </a:r>
            <a:r>
              <a:rPr lang="en-US" dirty="0" err="1">
                <a:latin typeface="Times New Roman" charset="0"/>
              </a:rPr>
              <a:t>forever.html</a:t>
            </a:r>
            <a:endParaRPr lang="en-US" dirty="0">
              <a:latin typeface="Times New Roman"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EBA866-3278-8D45-8786-3C3306E919C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71280298"/>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27449D93-A9C8-5F46-B74B-98AF2E4F4E0E}" type="slidenum">
              <a:rPr lang="zh-CN" altLang="en-US" sz="1200">
                <a:solidFill>
                  <a:prstClr val="black"/>
                </a:solidFill>
              </a:rPr>
              <a:pPr algn="r"/>
              <a:t>312</a:t>
            </a:fld>
            <a:endParaRPr lang="en-US" altLang="zh-CN" sz="1200">
              <a:solidFill>
                <a:prstClr val="black"/>
              </a:solidFill>
            </a:endParaRPr>
          </a:p>
        </p:txBody>
      </p:sp>
      <p:sp>
        <p:nvSpPr>
          <p:cNvPr id="546818" name="Rectangle 2"/>
          <p:cNvSpPr>
            <a:spLocks noGrp="1" noRot="1" noChangeAspect="1" noChangeArrowheads="1" noTextEdit="1"/>
          </p:cNvSpPr>
          <p:nvPr>
            <p:ph type="sldImg"/>
          </p:nvPr>
        </p:nvSpPr>
        <p:spPr>
          <a:solidFill>
            <a:srgbClr val="FFFFFF"/>
          </a:solidFill>
          <a:ln/>
        </p:spPr>
      </p:sp>
      <p:sp>
        <p:nvSpPr>
          <p:cNvPr id="546819"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dirty="0"/>
              <a:t>Only the priests could enter the Tabernacle itself, but they could not enter without washing at the Laver. The Laver of brass was a large, shallow bowl in which clean water was kept continually.</a:t>
            </a:r>
          </a:p>
          <a:p>
            <a:r>
              <a:rPr lang="en-US" dirty="0"/>
              <a:t>The Laver was made from the brass </a:t>
            </a:r>
            <a:r>
              <a:rPr lang="mr-IN" dirty="0"/>
              <a:t>"</a:t>
            </a:r>
            <a:r>
              <a:rPr lang="en-US" dirty="0"/>
              <a:t>mirrors</a:t>
            </a:r>
            <a:r>
              <a:rPr lang="mr-IN" dirty="0"/>
              <a:t>"</a:t>
            </a:r>
            <a:r>
              <a:rPr lang="en-US" dirty="0"/>
              <a:t> called </a:t>
            </a:r>
            <a:r>
              <a:rPr lang="mr-IN" dirty="0"/>
              <a:t>"</a:t>
            </a:r>
            <a:r>
              <a:rPr lang="en-US" dirty="0"/>
              <a:t>looking-glasses,</a:t>
            </a:r>
            <a:r>
              <a:rPr lang="mr-IN" dirty="0"/>
              <a:t>"</a:t>
            </a:r>
            <a:r>
              <a:rPr lang="en-US" dirty="0"/>
              <a:t> which were melted down and made into the Laver. These highly-polished, brass looking-glasses were prized by the women of Israel, but they gave them freely for the service of the Lord.</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36BAD08A-2339-F249-BAB6-11A966363F5E}" type="slidenum">
              <a:rPr lang="zh-CN" altLang="en-US" sz="1200">
                <a:solidFill>
                  <a:prstClr val="black"/>
                </a:solidFill>
                <a:latin typeface="Calibri" charset="0"/>
              </a:rPr>
              <a:pPr algn="r" eaLnBrk="1" hangingPunct="1"/>
              <a:t>315</a:t>
            </a:fld>
            <a:endParaRPr lang="en-US" altLang="zh-CN" sz="1200">
              <a:solidFill>
                <a:prstClr val="black"/>
              </a:solidFill>
              <a:latin typeface="Calibri" charset="0"/>
            </a:endParaRPr>
          </a:p>
        </p:txBody>
      </p:sp>
      <p:sp>
        <p:nvSpPr>
          <p:cNvPr id="559106" name="Rectangle 2"/>
          <p:cNvSpPr>
            <a:spLocks noGrp="1" noRot="1" noChangeAspect="1" noChangeArrowheads="1" noTextEdit="1"/>
          </p:cNvSpPr>
          <p:nvPr>
            <p:ph type="sldImg"/>
          </p:nvPr>
        </p:nvSpPr>
        <p:spPr>
          <a:solidFill>
            <a:srgbClr val="FFFFFF"/>
          </a:solidFill>
          <a:ln/>
        </p:spPr>
      </p:sp>
      <p:sp>
        <p:nvSpPr>
          <p:cNvPr id="55910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468CF36A-C049-5A4D-9B85-15F88377D2FF}" type="slidenum">
              <a:rPr lang="zh-CN" altLang="en-US" sz="1200">
                <a:solidFill>
                  <a:prstClr val="black"/>
                </a:solidFill>
                <a:latin typeface="Calibri" charset="0"/>
              </a:rPr>
              <a:pPr algn="r" eaLnBrk="1" hangingPunct="1"/>
              <a:t>316</a:t>
            </a:fld>
            <a:endParaRPr lang="en-US" altLang="zh-CN" sz="1200">
              <a:solidFill>
                <a:prstClr val="black"/>
              </a:solidFill>
              <a:latin typeface="Calibri" charset="0"/>
            </a:endParaRPr>
          </a:p>
        </p:txBody>
      </p:sp>
      <p:sp>
        <p:nvSpPr>
          <p:cNvPr id="561154" name="Rectangle 2"/>
          <p:cNvSpPr>
            <a:spLocks noGrp="1" noRot="1" noChangeAspect="1" noChangeArrowheads="1" noTextEdit="1"/>
          </p:cNvSpPr>
          <p:nvPr>
            <p:ph type="sldImg"/>
          </p:nvPr>
        </p:nvSpPr>
        <p:spPr>
          <a:solidFill>
            <a:srgbClr val="FFFFFF"/>
          </a:solidFill>
          <a:ln/>
        </p:spPr>
      </p:sp>
      <p:sp>
        <p:nvSpPr>
          <p:cNvPr id="56115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E878515E-737E-3C41-8CB0-E62953DAD4DF}" type="slidenum">
              <a:rPr lang="zh-CN" altLang="en-US" sz="1200">
                <a:solidFill>
                  <a:prstClr val="black"/>
                </a:solidFill>
                <a:latin typeface="Calibri" charset="0"/>
              </a:rPr>
              <a:pPr algn="r" eaLnBrk="1" hangingPunct="1"/>
              <a:t>317</a:t>
            </a:fld>
            <a:endParaRPr lang="en-US" altLang="zh-CN" sz="1200">
              <a:solidFill>
                <a:prstClr val="black"/>
              </a:solidFill>
              <a:latin typeface="Calibri" charset="0"/>
            </a:endParaRPr>
          </a:p>
        </p:txBody>
      </p:sp>
      <p:sp>
        <p:nvSpPr>
          <p:cNvPr id="563202" name="Rectangle 2"/>
          <p:cNvSpPr>
            <a:spLocks noGrp="1" noRot="1" noChangeAspect="1" noChangeArrowheads="1" noTextEdit="1"/>
          </p:cNvSpPr>
          <p:nvPr>
            <p:ph type="sldImg"/>
          </p:nvPr>
        </p:nvSpPr>
        <p:spPr>
          <a:solidFill>
            <a:srgbClr val="FFFFFF"/>
          </a:solidFill>
          <a:ln/>
        </p:spPr>
      </p:sp>
      <p:sp>
        <p:nvSpPr>
          <p:cNvPr id="56320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dirty="0"/>
              <a:t>What is the Laver a type of? It is a type of the Word of God. The Word of God is our </a:t>
            </a:r>
            <a:r>
              <a:rPr lang="mr-IN" dirty="0"/>
              <a:t>"</a:t>
            </a:r>
            <a:r>
              <a:rPr lang="en-US" dirty="0"/>
              <a:t>looking-glass.</a:t>
            </a:r>
            <a:r>
              <a:rPr lang="mr-IN" dirty="0"/>
              <a:t>"</a:t>
            </a:r>
            <a:r>
              <a:rPr lang="en-US" dirty="0"/>
              <a:t> As we read God</a:t>
            </a:r>
            <a:r>
              <a:rPr lang="fr-FR" dirty="0"/>
              <a:t>'</a:t>
            </a:r>
            <a:r>
              <a:rPr lang="en-US" dirty="0"/>
              <a:t>s Word and meditate, with an obedient heart, God shows us the things in our life that are not pleasing to Him. As we see our need of cleansing, we confess our sins and turn from them, and we are </a:t>
            </a:r>
            <a:r>
              <a:rPr lang="mr-IN" dirty="0"/>
              <a:t>"</a:t>
            </a:r>
            <a:r>
              <a:rPr lang="en-US" dirty="0"/>
              <a:t>washed.</a:t>
            </a:r>
            <a:r>
              <a:rPr lang="mr-IN" dirty="0"/>
              <a:t>"</a:t>
            </a:r>
            <a:endParaRPr lang="en-US" dirty="0"/>
          </a:p>
          <a:p>
            <a:r>
              <a:rPr lang="en-US" dirty="0"/>
              <a:t>Though the priests had the right to enter the Holy Place of the Tabernacle, they dared not do so without washing. God said, </a:t>
            </a:r>
            <a:r>
              <a:rPr lang="mr-IN" dirty="0"/>
              <a:t>"</a:t>
            </a:r>
            <a:r>
              <a:rPr lang="en-US" dirty="0"/>
              <a:t>When they go into the tabernacle of the congregation, they shall wash with water, that they die not....</a:t>
            </a:r>
            <a:r>
              <a:rPr lang="mr-IN" dirty="0"/>
              <a:t>"</a:t>
            </a:r>
            <a:r>
              <a:rPr lang="en-US" dirty="0"/>
              <a:t> (</a:t>
            </a:r>
            <a:r>
              <a:rPr lang="zh-TW" altLang="en-US" dirty="0"/>
              <a:t>出埃及记</a:t>
            </a:r>
            <a:r>
              <a:rPr lang="en-US" dirty="0"/>
              <a:t> 30:20)</a:t>
            </a:r>
          </a:p>
          <a:p>
            <a:r>
              <a:rPr lang="en-US" dirty="0"/>
              <a:t>Actually there were two distinct washings of the priests. On the day of their consecration, the priests were brought to the door of the Tabernacle and washed all over with water by Moses. No holy garments were put on them until they were washed all over. This washing was performed for them by another; they had no hand in it. This act was never repeated throughout their lives.</a:t>
            </a:r>
          </a:p>
          <a:p>
            <a:r>
              <a:rPr lang="en-US" dirty="0"/>
              <a:t>What does this speak of? This speaks of our new birth—</a:t>
            </a:r>
            <a:r>
              <a:rPr lang="mr-IN" dirty="0"/>
              <a:t>"</a:t>
            </a:r>
            <a:r>
              <a:rPr lang="en-US" dirty="0"/>
              <a:t>the washing of regeneration.</a:t>
            </a:r>
            <a:r>
              <a:rPr lang="mr-IN" dirty="0"/>
              <a:t>"</a:t>
            </a:r>
            <a:r>
              <a:rPr lang="en-US" dirty="0"/>
              <a:t> When we trust Christ as our Savior, we are </a:t>
            </a:r>
            <a:r>
              <a:rPr lang="mr-IN" dirty="0"/>
              <a:t>"</a:t>
            </a:r>
            <a:r>
              <a:rPr lang="en-US" dirty="0"/>
              <a:t>washed</a:t>
            </a:r>
            <a:r>
              <a:rPr lang="mr-IN" dirty="0"/>
              <a:t>"</a:t>
            </a:r>
            <a:r>
              <a:rPr lang="en-US" dirty="0"/>
              <a:t> from all our sins, we are born again spiritually into the family of God. This is all done for us by God, and it need never be repeated.</a:t>
            </a:r>
          </a:p>
          <a:p>
            <a:r>
              <a:rPr lang="en-US" dirty="0"/>
              <a:t>The priests, now cleansed and consecrated, could enter the Tabernacle and have sweet communion with God. The Holy Place was now their </a:t>
            </a:r>
            <a:r>
              <a:rPr lang="mr-IN" dirty="0"/>
              <a:t>"</a:t>
            </a:r>
            <a:r>
              <a:rPr lang="en-US" dirty="0"/>
              <a:t>home.</a:t>
            </a:r>
            <a:r>
              <a:rPr lang="mr-IN" dirty="0"/>
              <a:t>"</a:t>
            </a:r>
            <a:r>
              <a:rPr lang="en-US" dirty="0"/>
              <a:t> But, as they went forth to serve God</a:t>
            </a:r>
            <a:r>
              <a:rPr lang="fr-FR" dirty="0"/>
              <a:t>'</a:t>
            </a:r>
            <a:r>
              <a:rPr lang="en-US" dirty="0"/>
              <a:t>s people, their hands and feet got dirty. They had to go to the Laver daily for cleansing. And we must go daily to the </a:t>
            </a:r>
            <a:r>
              <a:rPr lang="mr-IN" dirty="0"/>
              <a:t>"</a:t>
            </a:r>
            <a:r>
              <a:rPr lang="en-US" dirty="0"/>
              <a:t>laver</a:t>
            </a:r>
            <a:r>
              <a:rPr lang="mr-IN" dirty="0"/>
              <a:t>"</a:t>
            </a:r>
            <a:r>
              <a:rPr lang="en-US" dirty="0"/>
              <a:t> of God</a:t>
            </a:r>
            <a:r>
              <a:rPr lang="fr-FR" dirty="0"/>
              <a:t>'</a:t>
            </a:r>
            <a:r>
              <a:rPr lang="en-US" dirty="0"/>
              <a:t>s Word for cleansing. The Bible says,</a:t>
            </a:r>
          </a:p>
          <a:p>
            <a:r>
              <a:rPr lang="mr-IN" dirty="0"/>
              <a:t>"</a:t>
            </a:r>
            <a:r>
              <a:rPr lang="en-US" dirty="0"/>
              <a:t>Wherewithal [how] shall a young man cleanse his way? by taking heed thereto according to Your Word.</a:t>
            </a:r>
            <a:r>
              <a:rPr lang="mr-IN" dirty="0"/>
              <a:t>"</a:t>
            </a:r>
            <a:r>
              <a:rPr lang="en-US" dirty="0"/>
              <a:t> Psalm 119:9</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6"/>
        <p:cNvGrpSpPr/>
        <p:nvPr/>
      </p:nvGrpSpPr>
      <p:grpSpPr>
        <a:xfrm>
          <a:off x="0" y="0"/>
          <a:ext cx="0" cy="0"/>
          <a:chOff x="0" y="0"/>
          <a:chExt cx="0" cy="0"/>
        </a:xfrm>
      </p:grpSpPr>
      <p:sp>
        <p:nvSpPr>
          <p:cNvPr id="4407" name="Google Shape;4407;p1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34</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08" name="Google Shape;4408;p1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09" name="Google Shape;4409;p13: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r>
              <a:rPr lang="en-US" dirty="0" err="1"/>
              <a:t>让我们一起考察经文</a:t>
            </a:r>
            <a:endParaRPr dirty="0"/>
          </a:p>
          <a:p>
            <a:pPr marL="0" lvl="0" indent="0" algn="l" rtl="0">
              <a:spcBef>
                <a:spcPts val="360"/>
              </a:spcBef>
              <a:spcAft>
                <a:spcPts val="0"/>
              </a:spcAft>
              <a:buNone/>
            </a:pPr>
            <a:r>
              <a:rPr lang="en-US" dirty="0" err="1"/>
              <a:t>圣经：每一卷书</a:t>
            </a:r>
            <a:endParaRPr dirty="0"/>
          </a:p>
        </p:txBody>
      </p:sp>
    </p:spTree>
    <p:extLst>
      <p:ext uri="{BB962C8B-B14F-4D97-AF65-F5344CB8AC3E}">
        <p14:creationId xmlns:p14="http://schemas.microsoft.com/office/powerpoint/2010/main" val="1466976802"/>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2111E4D1-2F55-5841-AA69-42BEDD30AB40}" type="slidenum">
              <a:rPr lang="zh-CN" altLang="en-US" sz="1200">
                <a:solidFill>
                  <a:srgbClr val="000000"/>
                </a:solidFill>
                <a:latin typeface="Times New Roman" charset="0"/>
              </a:rPr>
              <a:pPr/>
              <a:t>320</a:t>
            </a:fld>
            <a:endParaRPr lang="en-US" altLang="zh-CN" sz="1200">
              <a:solidFill>
                <a:srgbClr val="000000"/>
              </a:solidFill>
              <a:latin typeface="Times New Roman" charset="0"/>
            </a:endParaRPr>
          </a:p>
        </p:txBody>
      </p:sp>
      <p:sp>
        <p:nvSpPr>
          <p:cNvPr id="215042" name="Rectangle 2"/>
          <p:cNvSpPr>
            <a:spLocks noGrp="1" noRot="1" noChangeAspect="1" noChangeArrowheads="1" noTextEdit="1"/>
          </p:cNvSpPr>
          <p:nvPr>
            <p:ph type="sldImg"/>
          </p:nvPr>
        </p:nvSpPr>
        <p:spPr>
          <a:xfrm>
            <a:off x="1150938" y="692150"/>
            <a:ext cx="4556125" cy="3416300"/>
          </a:xfrm>
          <a:ln/>
        </p:spPr>
      </p:sp>
      <p:sp>
        <p:nvSpPr>
          <p:cNvPr id="2150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80868735"/>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3524693828"/>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2986523149"/>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980889278"/>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0960DEFA-3D88-FA4A-9D4B-A40203D505DB}" type="slidenum">
              <a:rPr lang="zh-CN" altLang="en-US" sz="1200">
                <a:latin typeface="Calibri" charset="0"/>
              </a:rPr>
              <a:pPr algn="r" eaLnBrk="1" hangingPunct="1"/>
              <a:t>326</a:t>
            </a:fld>
            <a:endParaRPr lang="en-US" altLang="zh-CN" sz="1200">
              <a:latin typeface="Calibri" charset="0"/>
            </a:endParaRPr>
          </a:p>
        </p:txBody>
      </p:sp>
      <p:sp>
        <p:nvSpPr>
          <p:cNvPr id="504834" name="Rectangle 2"/>
          <p:cNvSpPr>
            <a:spLocks noGrp="1" noRot="1" noChangeAspect="1" noChangeArrowheads="1" noTextEdit="1"/>
          </p:cNvSpPr>
          <p:nvPr>
            <p:ph type="sldImg"/>
          </p:nvPr>
        </p:nvSpPr>
        <p:spPr>
          <a:solidFill>
            <a:srgbClr val="FFFFFF"/>
          </a:solidFill>
          <a:ln/>
        </p:spPr>
      </p:sp>
      <p:sp>
        <p:nvSpPr>
          <p:cNvPr id="50483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E463A208-9E60-994C-B20A-DD0CDD9F1AAB}" type="slidenum">
              <a:rPr lang="zh-CN" altLang="en-US" sz="1200">
                <a:latin typeface="Calibri" charset="0"/>
              </a:rPr>
              <a:pPr algn="r" eaLnBrk="1" hangingPunct="1"/>
              <a:t>327</a:t>
            </a:fld>
            <a:endParaRPr lang="en-US" altLang="zh-CN" sz="1200">
              <a:latin typeface="Calibri" charset="0"/>
            </a:endParaRPr>
          </a:p>
        </p:txBody>
      </p:sp>
      <p:sp>
        <p:nvSpPr>
          <p:cNvPr id="506882" name="Rectangle 2"/>
          <p:cNvSpPr>
            <a:spLocks noGrp="1" noRot="1" noChangeAspect="1" noChangeArrowheads="1" noTextEdit="1"/>
          </p:cNvSpPr>
          <p:nvPr>
            <p:ph type="sldImg"/>
          </p:nvPr>
        </p:nvSpPr>
        <p:spPr>
          <a:solidFill>
            <a:srgbClr val="FFFFFF"/>
          </a:solidFill>
          <a:ln/>
        </p:spPr>
      </p:sp>
      <p:sp>
        <p:nvSpPr>
          <p:cNvPr id="50688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8CCCBCB3-C125-0845-A77A-33AC5339CA0E}" type="slidenum">
              <a:rPr lang="zh-CN" altLang="en-US" sz="1200">
                <a:latin typeface="Calibri" charset="0"/>
              </a:rPr>
              <a:pPr algn="r" eaLnBrk="1" hangingPunct="1"/>
              <a:t>328</a:t>
            </a:fld>
            <a:endParaRPr lang="en-US" altLang="zh-CN" sz="1200">
              <a:latin typeface="Calibri" charset="0"/>
            </a:endParaRPr>
          </a:p>
        </p:txBody>
      </p:sp>
      <p:sp>
        <p:nvSpPr>
          <p:cNvPr id="508930" name="Rectangle 2"/>
          <p:cNvSpPr>
            <a:spLocks noGrp="1" noRot="1" noChangeAspect="1" noChangeArrowheads="1" noTextEdit="1"/>
          </p:cNvSpPr>
          <p:nvPr>
            <p:ph type="sldImg"/>
          </p:nvPr>
        </p:nvSpPr>
        <p:spPr>
          <a:solidFill>
            <a:srgbClr val="FFFFFF"/>
          </a:solidFill>
          <a:ln/>
        </p:spPr>
      </p:sp>
      <p:sp>
        <p:nvSpPr>
          <p:cNvPr id="50893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330</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mn-lt"/>
                <a:ea typeface="+mn-ea"/>
                <a:cs typeface="+mn-cs"/>
              </a:rPr>
              <a:t>We understand the difference between various types of relationships</a:t>
            </a:r>
            <a:r>
              <a:rPr lang="en-SG" dirty="0">
                <a:effectLst/>
              </a:rPr>
              <a:t> </a:t>
            </a:r>
            <a:endParaRPr 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F386086-6236-9640-A2D9-8136C8FB47C2}" type="slidenum">
              <a:rPr lang="zh-CN" altLang="en-US" sz="1200">
                <a:solidFill>
                  <a:srgbClr val="000000"/>
                </a:solidFill>
              </a:rPr>
              <a:pPr/>
              <a:t>35</a:t>
            </a:fld>
            <a:endParaRPr lang="en-US" altLang="zh-CN" sz="1200">
              <a:solidFill>
                <a:srgbClr val="000000"/>
              </a:solidFill>
            </a:endParaRPr>
          </a:p>
        </p:txBody>
      </p:sp>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mn-lt"/>
                <a:ea typeface="+mn-ea"/>
                <a:cs typeface="+mn-cs"/>
              </a:rPr>
              <a:t>Do you have the best possible relationship ever?  Different relationships stem from different commitments we make to various people</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mn-lt"/>
                <a:ea typeface="+mn-ea"/>
                <a:cs typeface="+mn-cs"/>
              </a:rPr>
              <a:t>When we make a new agreement to a new boss, our agreement to our old employer no long holds any effect</a:t>
            </a:r>
            <a:r>
              <a:rPr lang="en-SG" dirty="0">
                <a:effectLst/>
              </a:rPr>
              <a:t> </a:t>
            </a:r>
            <a:endParaRPr lang="en-US" dirty="0"/>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To some extent, dating is a commitment, though at a lower level</a:t>
            </a:r>
            <a:r>
              <a:rPr lang="en-SG" dirty="0">
                <a:effectLst/>
              </a:rPr>
              <a:t> </a:t>
            </a:r>
            <a:endParaRPr lang="en-US" dirty="0">
              <a:cs typeface="ＭＳ Ｐゴシック"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But when we get married, our spouse becomes our first priority in human relationships because we have made a covenant—a binding agreement—with our spouse</a:t>
            </a:r>
            <a:r>
              <a:rPr lang="en-SG" dirty="0">
                <a:effectLst/>
              </a:rPr>
              <a:t> </a:t>
            </a:r>
            <a:endParaRPr lang="en-US" dirty="0">
              <a:cs typeface="ＭＳ Ｐゴシック"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I read a quote this week: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It is not your love that sustains the marriage, but from now on, the marriage that sustains your love.</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Do you agree</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What will keep marriage vibrant for the long haul?  Nothing more than knowing that you entered a covenant relationship for life.  We often don’t feel love, but covenant commitment must continue</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Did OT saints have a relationship with God?  Yes, of course</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Godly Jews under the old covenant certainly had a relationship with God, and Christians today do as well</a:t>
            </a:r>
            <a:r>
              <a:rPr lang="en-SG" dirty="0">
                <a:effectLst/>
              </a:rPr>
              <a:t> </a:t>
            </a:r>
            <a:endParaRPr lang="en-US" dirty="0">
              <a:cs typeface="ＭＳ Ｐゴシック"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BF93B46-8056-DD4D-BC08-2C449EC8836C}" type="slidenum">
              <a:rPr lang="zh-CN" altLang="en-US" sz="1200"/>
              <a:pPr/>
              <a:t>36</a:t>
            </a:fld>
            <a:endParaRPr lang="en-US" altLang="zh-CN" sz="1200"/>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FAFC2D8E-6BBF-A84C-A684-80F61EF7A2B6}" type="slidenum">
              <a:rPr lang="en-US" sz="1200">
                <a:solidFill>
                  <a:prstClr val="black"/>
                </a:solidFill>
              </a:rPr>
              <a:pPr/>
              <a:t>343</a:t>
            </a:fld>
            <a:endParaRPr lang="en-US" sz="1200">
              <a:solidFill>
                <a:prstClr val="black"/>
              </a:solidFill>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536820773"/>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Then they embraced the new covenant—in other words, they were believers in Christ—but now were tempted to go back to the old covenant</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Yet they still needed to know how this new covenant was </a:t>
            </a:r>
            <a:r>
              <a:rPr lang="en-US" sz="1200" u="sng" kern="1200" dirty="0">
                <a:solidFill>
                  <a:schemeClr val="tx1"/>
                </a:solidFill>
                <a:effectLst/>
                <a:latin typeface="+mn-lt"/>
                <a:ea typeface="+mn-ea"/>
                <a:cs typeface="+mn-cs"/>
              </a:rPr>
              <a:t>better</a:t>
            </a:r>
            <a:r>
              <a:rPr lang="en-US" sz="1200" kern="1200" dirty="0">
                <a:solidFill>
                  <a:schemeClr val="tx1"/>
                </a:solidFill>
                <a:effectLst/>
                <a:latin typeface="+mn-lt"/>
                <a:ea typeface="+mn-ea"/>
                <a:cs typeface="+mn-cs"/>
              </a:rPr>
              <a:t> than the old</a:t>
            </a:r>
            <a:r>
              <a:rPr lang="en-SG" dirty="0">
                <a:effectLst/>
              </a:rPr>
              <a:t> </a:t>
            </a:r>
            <a:endParaRPr lang="en-US" dirty="0">
              <a:cs typeface="ＭＳ Ｐゴシック"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AFC2D8E-6BBF-A84C-A684-80F61EF7A2B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mn-lt"/>
                <a:ea typeface="+mn-ea"/>
                <a:cs typeface="+mn-cs"/>
              </a:rPr>
              <a:t>But is waiting to be contrasted with running?  After all, the overall theme of Hebrews is to press on!  This section ends with a specific exhortation…</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08433755"/>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Today we’ll see two ways that knowing Jesus is </a:t>
            </a:r>
            <a:r>
              <a:rPr lang="en-US" sz="1200" u="sng" kern="1200" dirty="0">
                <a:solidFill>
                  <a:schemeClr val="tx1"/>
                </a:solidFill>
                <a:effectLst/>
                <a:latin typeface="+mn-lt"/>
                <a:ea typeface="+mn-ea"/>
                <a:cs typeface="+mn-cs"/>
              </a:rPr>
              <a:t>better</a:t>
            </a:r>
            <a:r>
              <a:rPr lang="en-US" sz="1200" kern="1200" dirty="0">
                <a:solidFill>
                  <a:schemeClr val="tx1"/>
                </a:solidFill>
                <a:effectLst/>
                <a:latin typeface="+mn-lt"/>
                <a:ea typeface="+mn-ea"/>
                <a:cs typeface="+mn-cs"/>
              </a:rPr>
              <a:t> than anything you’ve ever experienced (or ever will experience).  We will see that, in Christ, we have the best representative before God, and the best possible relationship with God</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349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Hebrews 8 gives these two ways that the new covenant is better than the old</a:t>
            </a:r>
            <a:r>
              <a:rPr lang="en-SG" sz="1200" kern="1200" dirty="0">
                <a:solidFill>
                  <a:schemeClr val="tx1"/>
                </a:solidFill>
                <a:effectLst/>
                <a:latin typeface="+mn-lt"/>
                <a:ea typeface="+mn-ea"/>
                <a:cs typeface="+mn-cs"/>
              </a:rPr>
              <a:t>.</a:t>
            </a:r>
          </a:p>
          <a:p>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How is the new covenant better than the old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Christ mediates better than anyone before him</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3"/>
        <p:cNvGrpSpPr/>
        <p:nvPr/>
      </p:nvGrpSpPr>
      <p:grpSpPr>
        <a:xfrm>
          <a:off x="0" y="0"/>
          <a:ext cx="0" cy="0"/>
          <a:chOff x="0" y="0"/>
          <a:chExt cx="0" cy="0"/>
        </a:xfrm>
      </p:grpSpPr>
      <p:sp>
        <p:nvSpPr>
          <p:cNvPr id="4424" name="Google Shape;4424;p1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37</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25" name="Google Shape;4425;p1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26" name="Google Shape;4426;p15: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964208683"/>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How is it significant that Christ </a:t>
            </a:r>
            <a:r>
              <a:rPr lang="mr-IN" dirty="0"/>
              <a:t>"</a:t>
            </a:r>
            <a:r>
              <a:rPr lang="en-US" dirty="0"/>
              <a:t>sat down</a:t>
            </a:r>
            <a:r>
              <a:rPr lang="mr-IN" dirty="0"/>
              <a:t>"</a:t>
            </a:r>
            <a:r>
              <a:rPr lang="en-US" dirty="0"/>
              <a:t> as High Priest in heaven (8:1)?</a:t>
            </a:r>
          </a:p>
          <a:p>
            <a:r>
              <a:rPr lang="en-US" dirty="0"/>
              <a:t>Priests didn’t have a desk job like us.  They always worked standing up, so there was no chair in the tabernacle. This lack of a seat indicated that their ministry was never finished.</a:t>
            </a:r>
          </a:p>
          <a:p>
            <a:r>
              <a:rPr lang="en-US" dirty="0"/>
              <a:t>In contrast, after providing redemption, Jesus could sit down—and not sit down just anywhere, but in heaven itself at God’s place of honor—God’s right hand!  </a:t>
            </a:r>
          </a:p>
          <a:p>
            <a:r>
              <a:rPr lang="en-US" dirty="0"/>
              <a:t>This means that atonement for our sins is finished.  We don’t have to pay the price of our sin since one payment is enough.</a:t>
            </a:r>
          </a:p>
          <a:p>
            <a:endParaRPr lang="en-US" dirty="0"/>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Is there a part of heaven that is like the earthly tabernacle—or does </a:t>
            </a:r>
            <a:r>
              <a:rPr lang="mr-IN" dirty="0"/>
              <a:t>"</a:t>
            </a:r>
            <a:r>
              <a:rPr lang="en-US" dirty="0"/>
              <a:t>heavenly Tabernacle</a:t>
            </a:r>
            <a:r>
              <a:rPr lang="mr-IN" dirty="0"/>
              <a:t>"</a:t>
            </a:r>
            <a:r>
              <a:rPr lang="en-US" dirty="0"/>
              <a:t> refer to all of heaven itself (8:2)?  It is the latter.</a:t>
            </a:r>
          </a:p>
          <a:p>
            <a:r>
              <a:rPr lang="en-US" dirty="0"/>
              <a:t>The heavenly sanctuary and tabernacle are one and the same—heaven itself.</a:t>
            </a:r>
          </a:p>
          <a:p>
            <a:r>
              <a:rPr lang="en-US" dirty="0"/>
              <a:t>As Hodges notes, </a:t>
            </a:r>
            <a:r>
              <a:rPr lang="mr-IN" dirty="0"/>
              <a:t>"</a:t>
            </a:r>
            <a:r>
              <a:rPr lang="en-US" dirty="0"/>
              <a:t>The ‘true tabernacle’ is the heavenly sphere where that service takes place</a:t>
            </a:r>
            <a:r>
              <a:rPr lang="mr-IN" dirty="0"/>
              <a:t>"</a:t>
            </a:r>
            <a:r>
              <a:rPr lang="en-US" dirty="0"/>
              <a:t> (BKC).</a:t>
            </a:r>
          </a:p>
          <a:p>
            <a:r>
              <a:rPr lang="en-US" dirty="0"/>
              <a:t>Would you prefer a leader who serves here on earth or one who serves in heaven itself at the very right hand of God?  Trust him!</a:t>
            </a:r>
          </a:p>
          <a:p>
            <a:endParaRPr lang="en-US" dirty="0"/>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Earthly high priests were only a shadow of Christ’s heavenly ministry (8:3-5)</a:t>
            </a:r>
            <a:r>
              <a:rPr lang="en-SG"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What offering did Jesus make as High Priest (8:3)?</a:t>
            </a:r>
            <a:r>
              <a:rPr lang="en-SG" dirty="0">
                <a:effectLst/>
              </a:rPr>
              <a:t> </a:t>
            </a:r>
          </a:p>
          <a:p>
            <a:r>
              <a:rPr lang="en-SG" dirty="0"/>
              <a:t>The text doesn’t say explicitly, but it certainly wasn’t the same as the earthly priests who continued to minister at that time when the temple service still continued.</a:t>
            </a:r>
          </a:p>
          <a:p>
            <a:r>
              <a:rPr lang="en-SG" dirty="0"/>
              <a:t>Christ’s offering was no less than his own body as the Lamb of God.</a:t>
            </a:r>
          </a:p>
          <a:p>
            <a:endParaRPr lang="en-US" dirty="0"/>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Why wouldn’t Jesus be a priest if he were on earth (8:4)?</a:t>
            </a:r>
          </a:p>
          <a:p>
            <a:r>
              <a:rPr lang="en-US" dirty="0"/>
              <a:t>God follows the laws that he himself has made.</a:t>
            </a:r>
          </a:p>
          <a:p>
            <a:r>
              <a:rPr lang="en-US" dirty="0"/>
              <a:t>God says that no one can be a priest of the old covenant unless he descended from Aaron, while Jesus was in the kingly line of Judah instead.</a:t>
            </a:r>
          </a:p>
          <a:p>
            <a:r>
              <a:rPr lang="en-US" dirty="0"/>
              <a:t>Therefore, Jesus did not qualify as an earthly priest but he did qualify as a priest in the heavenly order of Melchizedek.</a:t>
            </a:r>
          </a:p>
          <a:p>
            <a:endParaRPr lang="en-US" dirty="0"/>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How was the earthly tabernacle a copy of the heavenly one (8:5)?</a:t>
            </a:r>
          </a:p>
          <a:p>
            <a:r>
              <a:rPr lang="en-US" dirty="0"/>
              <a:t>The common idea is the place where God’s presence abides.</a:t>
            </a:r>
          </a:p>
          <a:p>
            <a:r>
              <a:rPr lang="en-US" dirty="0"/>
              <a:t>Even though God’s presence hovered over the ark, that still was a very local presence—a mere example of heaven, where God’s presence fills the place!</a:t>
            </a:r>
          </a:p>
          <a:p>
            <a:endParaRPr lang="en-US" dirty="0"/>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Therefore, Jesus’ new covenant is better than the old covenant (8:6).</a:t>
            </a:r>
            <a:r>
              <a:rPr lang="en-SG" dirty="0">
                <a:effectLst/>
              </a:rPr>
              <a:t> </a:t>
            </a:r>
          </a:p>
          <a:p>
            <a:r>
              <a:rPr lang="en-SG" dirty="0"/>
              <a:t>A better priesthood indicates a better covenant.</a:t>
            </a:r>
          </a:p>
          <a:p>
            <a:r>
              <a:rPr lang="en-SG" dirty="0"/>
              <a:t>We often remember Jesus’ ministry at the cross for us—but we think too little of his ongoing, present ministry for us as our High Priest.</a:t>
            </a:r>
          </a:p>
          <a:p>
            <a:r>
              <a:rPr lang="en-SG" dirty="0"/>
              <a:t>This, of course, means that he represents us before the Father.  In fact, he prays for us constantly!</a:t>
            </a:r>
          </a:p>
          <a:p>
            <a:endParaRPr lang="en-US" dirty="0"/>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0"/>
              </a:spcBef>
              <a:buNone/>
            </a:pPr>
            <a:r>
              <a:rPr lang="en-US" dirty="0"/>
              <a:t>CH-02-Nature, etc.-104</a:t>
            </a:r>
          </a:p>
          <a:p>
            <a:pPr>
              <a:spcBef>
                <a:spcPts val="0"/>
              </a:spcBef>
              <a:buNone/>
            </a:pPr>
            <a:r>
              <a:rPr lang="en-US" dirty="0"/>
              <a:t>OS-02-Exodus-359</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NS-19-Hebrews-298</a:t>
            </a:r>
          </a:p>
          <a:p>
            <a:pPr>
              <a:spcBef>
                <a:spcPts val="0"/>
              </a:spcBef>
              <a:buNone/>
            </a:pPr>
            <a:r>
              <a:rPr lang="en-US" dirty="0"/>
              <a:t>FU-05-Bliblical Covenants-34</a:t>
            </a:r>
          </a:p>
          <a:p>
            <a:pPr>
              <a:spcBef>
                <a:spcPts val="0"/>
              </a:spcBef>
              <a:buNone/>
            </a:pP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0216113-7AAF-45BC-BA4F-9C346D298ABA}"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359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4270324685"/>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Today we’ll see two ways that knowing Jesus is </a:t>
            </a:r>
            <a:r>
              <a:rPr lang="en-US" sz="1200" u="sng" kern="1200" dirty="0">
                <a:solidFill>
                  <a:schemeClr val="tx1"/>
                </a:solidFill>
                <a:effectLst/>
                <a:latin typeface="+mn-lt"/>
                <a:ea typeface="+mn-ea"/>
                <a:cs typeface="+mn-cs"/>
              </a:rPr>
              <a:t>better</a:t>
            </a:r>
            <a:r>
              <a:rPr lang="en-US" sz="1200" kern="1200" dirty="0">
                <a:solidFill>
                  <a:schemeClr val="tx1"/>
                </a:solidFill>
                <a:effectLst/>
                <a:latin typeface="+mn-lt"/>
                <a:ea typeface="+mn-ea"/>
                <a:cs typeface="+mn-cs"/>
              </a:rPr>
              <a:t> than anything you’ve ever experienced (or ever will experience).  We will see that, in Christ, we have the best representative before God, and the best possible relationship with God</a:t>
            </a:r>
            <a:r>
              <a:rPr lang="en-SG" sz="1200" kern="1200" dirty="0">
                <a:solidFill>
                  <a:schemeClr val="tx1"/>
                </a:solidFill>
                <a:effectLst/>
                <a:latin typeface="+mn-lt"/>
                <a:ea typeface="+mn-ea"/>
                <a:cs typeface="+mn-cs"/>
              </a:rPr>
              <a:t>.</a:t>
            </a:r>
            <a:endParaRPr lang="en-US" dirty="0">
              <a:cs typeface="ＭＳ Ｐゴシック" charset="0"/>
            </a:endParaRPr>
          </a:p>
        </p:txBody>
      </p:sp>
    </p:spTree>
    <p:extLst>
      <p:ext uri="{BB962C8B-B14F-4D97-AF65-F5344CB8AC3E}">
        <p14:creationId xmlns:p14="http://schemas.microsoft.com/office/powerpoint/2010/main" val="396225811"/>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2"/>
        <p:cNvGrpSpPr/>
        <p:nvPr/>
      </p:nvGrpSpPr>
      <p:grpSpPr>
        <a:xfrm>
          <a:off x="0" y="0"/>
          <a:ext cx="0" cy="0"/>
          <a:chOff x="0" y="0"/>
          <a:chExt cx="0" cy="0"/>
        </a:xfrm>
      </p:grpSpPr>
      <p:sp>
        <p:nvSpPr>
          <p:cNvPr id="4453" name="Google Shape;4453;p1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38</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54" name="Google Shape;4454;p1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55" name="Google Shape;4455;p18: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7479323"/>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God made the most amazing agreement with us in Christ than he did with anyone else</a:t>
            </a:r>
            <a:r>
              <a:rPr lang="en-SG" sz="1200" kern="1200" dirty="0">
                <a:solidFill>
                  <a:schemeClr val="tx1"/>
                </a:solidFill>
                <a:effectLst/>
                <a:latin typeface="+mn-lt"/>
                <a:ea typeface="+mn-ea"/>
                <a:cs typeface="+mn-cs"/>
              </a:rPr>
              <a:t>.</a:t>
            </a: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 ways that the new covenant is better than the old makes the old obsolete (8:7-13; cf. Jeremiah 31:31-34)</a:t>
            </a:r>
            <a:r>
              <a:rPr lang="en-SG" sz="1200" kern="1200" dirty="0">
                <a:solidFill>
                  <a:schemeClr val="tx1"/>
                </a:solidFill>
                <a:effectLst/>
                <a:latin typeface="+mn-lt"/>
                <a:ea typeface="+mn-ea"/>
                <a:cs typeface="+mn-cs"/>
              </a:rPr>
              <a:t>.</a:t>
            </a:r>
          </a:p>
          <a:p>
            <a:endParaRPr lang="en-US" dirty="0">
              <a:cs typeface="ＭＳ Ｐゴシック"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dirty="0">
                <a:cs typeface="ＭＳ Ｐゴシック" charset="0"/>
              </a:rPr>
              <a:t>How was the first covenant flawed (8:7)?  </a:t>
            </a:r>
          </a:p>
          <a:p>
            <a:r>
              <a:rPr lang="en-SG" dirty="0">
                <a:cs typeface="ＭＳ Ｐゴシック" charset="0"/>
              </a:rPr>
              <a:t>God never intended for the old covenant to serve as a universal, perpetual system—it couldn’t, as it was impossible to expect Jews to offer a sacrifice in Jerusalem each time they sinned.</a:t>
            </a:r>
          </a:p>
          <a:p>
            <a:r>
              <a:rPr lang="en-SG" dirty="0">
                <a:cs typeface="ＭＳ Ｐゴシック" charset="0"/>
              </a:rPr>
              <a:t>Rather, the new covenant is far better as it is not limited in space and time.</a:t>
            </a:r>
          </a:p>
          <a:p>
            <a:r>
              <a:rPr lang="en-SG" dirty="0">
                <a:cs typeface="ＭＳ Ｐゴシック" charset="0"/>
              </a:rPr>
              <a:t>How could God make something flawed that needed to be replaced?</a:t>
            </a:r>
          </a:p>
          <a:p>
            <a:r>
              <a:rPr lang="en-SG" dirty="0">
                <a:cs typeface="ＭＳ Ｐゴシック" charset="0"/>
              </a:rPr>
              <a:t>Actually, we do this all the time by making temporary things.  We hardly expect anything to last forever—shoes, cars, computers, etc.</a:t>
            </a:r>
          </a:p>
          <a:p>
            <a:r>
              <a:rPr lang="en-SG" dirty="0">
                <a:cs typeface="ＭＳ Ｐゴシック" charset="0"/>
              </a:rPr>
              <a:t>Being temporary and inferior, the old covenant effectively served its purpose until the arrival of the better covenant.  It was like the scaffolding on a building that was designed only for a noble, yet temporary purpose.</a:t>
            </a:r>
          </a:p>
          <a:p>
            <a:r>
              <a:rPr lang="en-US" dirty="0"/>
              <a:t>An unbelieving people will be replaced with a believing Israel and Judah (8:8).</a:t>
            </a:r>
          </a:p>
          <a:p>
            <a:r>
              <a:rPr lang="en-US" dirty="0"/>
              <a:t>Was the new covenant needed due to fault with the old one or fault with the people—or both (8:8a)?</a:t>
            </a:r>
          </a:p>
          <a:p>
            <a:r>
              <a:rPr lang="en-US" dirty="0"/>
              <a:t>Both the old covenant and the people were to blame:</a:t>
            </a:r>
          </a:p>
          <a:p>
            <a:r>
              <a:rPr lang="en-US" dirty="0"/>
              <a:t>The system couldn’t really change people inside.</a:t>
            </a:r>
          </a:p>
          <a:p>
            <a:r>
              <a:rPr lang="en-US" dirty="0"/>
              <a:t>The people refused to follow it as well.</a:t>
            </a:r>
          </a:p>
          <a:p>
            <a:r>
              <a:rPr lang="en-US" dirty="0"/>
              <a:t>What Israel needed was a new agreement with God that was universal, internal and empowered by God for obedience.</a:t>
            </a:r>
          </a:p>
          <a:p>
            <a:endParaRPr lang="en-US" dirty="0"/>
          </a:p>
          <a:p>
            <a:endParaRPr lang="en-SG" dirty="0">
              <a:cs typeface="ＭＳ Ｐゴシック" charset="0"/>
            </a:endParaRPr>
          </a:p>
          <a:p>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364</a:t>
            </a:fld>
            <a:endParaRPr lang="en-US">
              <a:solidFill>
                <a:prstClr val="black"/>
              </a:solidFill>
              <a:latin typeface="Calibri"/>
            </a:endParaRPr>
          </a:p>
        </p:txBody>
      </p:sp>
    </p:spTree>
    <p:extLst>
      <p:ext uri="{BB962C8B-B14F-4D97-AF65-F5344CB8AC3E}">
        <p14:creationId xmlns:p14="http://schemas.microsoft.com/office/powerpoint/2010/main" val="3743929986"/>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D7FE70-DEC7-3948-BDF5-DFD931D216D4}" type="slidenum">
              <a:rPr lang="en-US" sz="1200">
                <a:solidFill>
                  <a:srgbClr val="000000"/>
                </a:solidFill>
              </a:rPr>
              <a:pPr eaLnBrk="1" hangingPunct="1"/>
              <a:t>366</a:t>
            </a:fld>
            <a:endParaRPr lang="en-US" sz="1200">
              <a:solidFill>
                <a:srgbClr val="000000"/>
              </a:solidFill>
            </a:endParaRPr>
          </a:p>
        </p:txBody>
      </p:sp>
      <p:sp>
        <p:nvSpPr>
          <p:cNvPr id="185346" name="Rectangle 2"/>
          <p:cNvSpPr>
            <a:spLocks noGrp="1" noRot="1" noChangeAspect="1" noChangeArrowheads="1"/>
          </p:cNvSpPr>
          <p:nvPr>
            <p:ph type="sldImg"/>
          </p:nvPr>
        </p:nvSpPr>
        <p:spPr>
          <a:solidFill>
            <a:srgbClr val="FFFFFF"/>
          </a:solidFill>
          <a:ln/>
        </p:spPr>
      </p:sp>
      <p:sp>
        <p:nvSpPr>
          <p:cNvPr id="1853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FAFC2D8E-6BBF-A84C-A684-80F61EF7A2B6}" type="slidenum">
              <a:rPr lang="en-US" sz="1200">
                <a:solidFill>
                  <a:prstClr val="black"/>
                </a:solidFill>
              </a:rPr>
              <a:pPr/>
              <a:t>39</a:t>
            </a:fld>
            <a:endParaRPr lang="en-US" sz="1200">
              <a:solidFill>
                <a:prstClr val="black"/>
              </a:solidFill>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sz="1200" kern="1200" dirty="0">
              <a:solidFill>
                <a:schemeClr val="tx1"/>
              </a:solidFill>
              <a:effectLst/>
              <a:latin typeface="+mn-lt"/>
              <a:ea typeface="+mn-ea"/>
              <a:cs typeface="+mn-cs"/>
            </a:endParaRPr>
          </a:p>
          <a:p>
            <a:pPr eaLnBrk="1" hangingPunct="1"/>
            <a:r>
              <a:rPr lang="en-US" sz="1200" kern="1200" dirty="0">
                <a:solidFill>
                  <a:schemeClr val="tx1"/>
                </a:solidFill>
                <a:effectLst/>
                <a:latin typeface="+mn-lt"/>
                <a:ea typeface="+mn-ea"/>
                <a:cs typeface="+mn-cs"/>
              </a:rPr>
              <a:t>So we have now come to </a:t>
            </a:r>
            <a:r>
              <a:rPr lang="zh-TW" altLang="en-US" sz="1200" kern="1200" dirty="0">
                <a:solidFill>
                  <a:schemeClr val="tx1"/>
                </a:solidFill>
                <a:effectLst/>
                <a:latin typeface="+mn-lt"/>
                <a:ea typeface="+mn-ea"/>
                <a:cs typeface="+mn-cs"/>
              </a:rPr>
              <a:t>出埃及记</a:t>
            </a:r>
            <a:r>
              <a:rPr lang="en-US" sz="1200" kern="1200" dirty="0">
                <a:solidFill>
                  <a:schemeClr val="tx1"/>
                </a:solidFill>
                <a:effectLst/>
                <a:latin typeface="+mn-lt"/>
                <a:ea typeface="+mn-ea"/>
                <a:cs typeface="+mn-cs"/>
              </a:rPr>
              <a:t>. Who were the first readers of this book of </a:t>
            </a:r>
            <a:r>
              <a:rPr lang="zh-TW" altLang="en-US" sz="1200" kern="1200" dirty="0">
                <a:solidFill>
                  <a:schemeClr val="tx1"/>
                </a:solidFill>
                <a:effectLst/>
                <a:latin typeface="+mn-lt"/>
                <a:ea typeface="+mn-ea"/>
                <a:cs typeface="+mn-cs"/>
              </a:rPr>
              <a:t>出埃及记</a:t>
            </a:r>
            <a:r>
              <a:rPr lang="en-US" sz="1200" kern="1200" dirty="0">
                <a:solidFill>
                  <a:schemeClr val="tx1"/>
                </a:solidFill>
                <a:effectLst/>
                <a:latin typeface="+mn-lt"/>
                <a:ea typeface="+mn-ea"/>
                <a:cs typeface="+mn-cs"/>
              </a:rPr>
              <a:t> that we’re studying</a:t>
            </a:r>
            <a:r>
              <a:rPr lang="en-SG" sz="1200" kern="1200" dirty="0">
                <a:solidFill>
                  <a:schemeClr val="tx1"/>
                </a:solidFill>
                <a:effectLst/>
                <a:latin typeface="+mn-lt"/>
                <a:ea typeface="+mn-ea"/>
                <a:cs typeface="+mn-cs"/>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How would God put his law on people’s minds and write it on their hearts (8:10)?</a:t>
            </a:r>
          </a:p>
          <a:p>
            <a:r>
              <a:rPr lang="en-US" dirty="0"/>
              <a:t>This passage doesn’t say how this will happen.</a:t>
            </a:r>
          </a:p>
          <a:p>
            <a:r>
              <a:rPr lang="en-US" dirty="0"/>
              <a:t>Other texts tell us that the Holy Spirit will change us within.</a:t>
            </a:r>
          </a:p>
          <a:p>
            <a:endParaRPr lang="en-US" dirty="0"/>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When will everyone know the Lord and thus not need to be evangelized (8:11)?</a:t>
            </a:r>
            <a:r>
              <a:rPr lang="en-SG" dirty="0">
                <a:effectLst/>
              </a:rPr>
              <a:t>  </a:t>
            </a:r>
            <a:r>
              <a:rPr lang="en-US" dirty="0">
                <a:effectLst/>
              </a:rPr>
              <a:t>Right</a:t>
            </a:r>
            <a:r>
              <a:rPr lang="en-US" baseline="0" dirty="0">
                <a:effectLst/>
              </a:rPr>
              <a:t> now the w</a:t>
            </a:r>
            <a:r>
              <a:rPr lang="en-US" dirty="0">
                <a:effectLst/>
              </a:rPr>
              <a:t>orld</a:t>
            </a:r>
            <a:r>
              <a:rPr lang="fr-FR" dirty="0">
                <a:effectLst/>
              </a:rPr>
              <a:t>'</a:t>
            </a:r>
            <a:r>
              <a:rPr lang="en-US" dirty="0">
                <a:effectLst/>
              </a:rPr>
              <a:t>s 7,000+ unreached people groups lack enough followers of Christ and resources to evangelize their own people, but that will totally</a:t>
            </a:r>
            <a:r>
              <a:rPr lang="en-US" baseline="0" dirty="0">
                <a:effectLst/>
              </a:rPr>
              <a:t> change in the days to come.</a:t>
            </a:r>
            <a:endParaRPr lang="en-US" dirty="0">
              <a:cs typeface="ＭＳ Ｐゴシック" charset="0"/>
            </a:endParaRPr>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4BCD1384-30E3-AA43-AB9F-4C587EB21D3A}" type="slidenum">
              <a:rPr lang="en-US" sz="1200">
                <a:solidFill>
                  <a:prstClr val="black"/>
                </a:solidFill>
              </a:rPr>
              <a:pPr/>
              <a:t>385</a:t>
            </a:fld>
            <a:endParaRPr lang="en-US" sz="1200">
              <a:solidFill>
                <a:prstClr val="black"/>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4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BA0A6DA-E337-AF41-92F8-2C1B86EDDC4B}" type="slidenum">
              <a:rPr lang="en-GB" sz="1200">
                <a:solidFill>
                  <a:prstClr val="white"/>
                </a:solidFill>
              </a:rPr>
              <a:pPr/>
              <a:t>387</a:t>
            </a:fld>
            <a:endParaRPr lang="en-GB" sz="1200">
              <a:solidFill>
                <a:prstClr val="white"/>
              </a:solidFill>
            </a:endParaRPr>
          </a:p>
        </p:txBody>
      </p:sp>
      <p:sp>
        <p:nvSpPr>
          <p:cNvPr id="864258" name="Rectangle 2"/>
          <p:cNvSpPr>
            <a:spLocks noGrp="1" noRot="1" noChangeAspect="1" noChangeArrowheads="1" noTextEdit="1"/>
          </p:cNvSpPr>
          <p:nvPr>
            <p:ph type="sldImg"/>
          </p:nvPr>
        </p:nvSpPr>
        <p:spPr>
          <a:ln/>
        </p:spPr>
      </p:sp>
      <p:sp>
        <p:nvSpPr>
          <p:cNvPr id="864259"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5491FA01-C239-2443-BC25-F6953FACB92E}" type="slidenum">
              <a:rPr lang="zh-CN" altLang="en-US" sz="1200">
                <a:solidFill>
                  <a:srgbClr val="000000"/>
                </a:solidFill>
              </a:rPr>
              <a:pPr algn="r"/>
              <a:t>40</a:t>
            </a:fld>
            <a:endParaRPr lang="en-US" altLang="zh-CN" sz="1200">
              <a:solidFill>
                <a:srgbClr val="000000"/>
              </a:solidFill>
            </a:endParaRPr>
          </a:p>
        </p:txBody>
      </p:sp>
      <p:sp>
        <p:nvSpPr>
          <p:cNvPr id="280578" name="Rectangle 2"/>
          <p:cNvSpPr>
            <a:spLocks noGrp="1" noRot="1" noChangeAspect="1" noChangeArrowheads="1" noTextEdit="1"/>
          </p:cNvSpPr>
          <p:nvPr>
            <p:ph type="sldImg"/>
          </p:nvPr>
        </p:nvSpPr>
        <p:spPr>
          <a:ln/>
        </p:spPr>
      </p:sp>
      <p:sp>
        <p:nvSpPr>
          <p:cNvPr id="2805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i="0" dirty="0">
                <a:cs typeface="ＭＳ Ｐゴシック" charset="0"/>
              </a:rPr>
              <a:t>One Messianic Jew wrote on 3</a:t>
            </a:r>
            <a:r>
              <a:rPr lang="en-US" i="0" baseline="0" dirty="0">
                <a:cs typeface="ＭＳ Ｐゴシック" charset="0"/>
              </a:rPr>
              <a:t> October 2014…</a:t>
            </a:r>
          </a:p>
          <a:p>
            <a:endParaRPr lang="en-US" i="0" baseline="0" dirty="0">
              <a:cs typeface="ＭＳ Ｐゴシック" charset="0"/>
            </a:endParaRPr>
          </a:p>
          <a:p>
            <a:r>
              <a:rPr lang="mr-IN" i="0" baseline="0" dirty="0">
                <a:cs typeface="ＭＳ Ｐゴシック" charset="0"/>
              </a:rPr>
              <a:t>"</a:t>
            </a:r>
            <a:r>
              <a:rPr lang="en-US" i="0" dirty="0"/>
              <a:t>Today, is Yom Kippur. A Jew will go to those he has wronged, and ask forgiveness. He will do so believing that God of Israel forgives those who forgive others… </a:t>
            </a:r>
            <a:r>
              <a:rPr lang="en-US" i="0" dirty="0" err="1"/>
              <a:t>Yeshua</a:t>
            </a:r>
            <a:r>
              <a:rPr lang="en-US" i="0" dirty="0"/>
              <a:t> the Messiah… is the perfect Yom Kippur</a:t>
            </a:r>
            <a:r>
              <a:rPr lang="en-US" i="0" baseline="0" dirty="0"/>
              <a:t> for all Jews</a:t>
            </a:r>
            <a:r>
              <a:rPr lang="en-US" i="0" dirty="0"/>
              <a:t>, and all people on the face on the Earth.  Amen.</a:t>
            </a:r>
            <a:r>
              <a:rPr lang="mr-IN" i="0" dirty="0"/>
              <a:t>"</a:t>
            </a:r>
            <a:endParaRPr lang="en-US" i="0" dirty="0"/>
          </a:p>
          <a:p>
            <a:endParaRPr lang="en-US" i="0" dirty="0">
              <a:cs typeface="ＭＳ Ｐゴシック" charset="0"/>
            </a:endParaRPr>
          </a:p>
          <a:p>
            <a:r>
              <a:rPr lang="en-US" i="0" dirty="0">
                <a:cs typeface="ＭＳ Ｐゴシック" charset="0"/>
              </a:rPr>
              <a:t>http://</a:t>
            </a:r>
            <a:r>
              <a:rPr lang="en-US" i="0" dirty="0" err="1">
                <a:cs typeface="ＭＳ Ｐゴシック" charset="0"/>
              </a:rPr>
              <a:t>ivarfjeld.com</a:t>
            </a:r>
            <a:r>
              <a:rPr lang="en-US" i="0" dirty="0">
                <a:cs typeface="ＭＳ Ｐゴシック" charset="0"/>
              </a:rPr>
              <a:t>/2014/10/03/greetings-on-yum-</a:t>
            </a:r>
            <a:r>
              <a:rPr lang="en-US" i="0" dirty="0" err="1">
                <a:cs typeface="ＭＳ Ｐゴシック" charset="0"/>
              </a:rPr>
              <a:t>kippur</a:t>
            </a:r>
            <a:r>
              <a:rPr lang="en-US" i="0" dirty="0">
                <a:cs typeface="ＭＳ Ｐゴシック" charset="0"/>
              </a:rPr>
              <a:t>/</a:t>
            </a: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Note that these will all apply to Israel and Judah, too.  </a:t>
            </a:r>
          </a:p>
          <a:p>
            <a:r>
              <a:rPr lang="en-US" dirty="0">
                <a:cs typeface="ＭＳ Ｐゴシック" charset="0"/>
              </a:rPr>
              <a:t>As such these blessings await full, future fulfillment for Jews at the return of Christ.</a:t>
            </a:r>
          </a:p>
          <a:p>
            <a:r>
              <a:rPr lang="en-US" dirty="0">
                <a:cs typeface="ＭＳ Ｐゴシック" charset="0"/>
              </a:rPr>
              <a:t>When </a:t>
            </a:r>
            <a:r>
              <a:rPr lang="mr-IN" dirty="0">
                <a:cs typeface="ＭＳ Ｐゴシック" charset="0"/>
              </a:rPr>
              <a:t>"</a:t>
            </a:r>
            <a:r>
              <a:rPr lang="en-US" dirty="0">
                <a:cs typeface="ＭＳ Ｐゴシック" charset="0"/>
              </a:rPr>
              <a:t>all Israel will be saved</a:t>
            </a:r>
            <a:r>
              <a:rPr lang="mr-IN" dirty="0">
                <a:cs typeface="ＭＳ Ｐゴシック" charset="0"/>
              </a:rPr>
              <a:t>"</a:t>
            </a:r>
            <a:r>
              <a:rPr lang="en-US" dirty="0">
                <a:cs typeface="ＭＳ Ｐゴシック" charset="0"/>
              </a:rPr>
              <a:t> (Rom. 11:26), the knowledge of God will actually be true of the entire world in the millennium!</a:t>
            </a:r>
          </a:p>
          <a:p>
            <a:endParaRPr lang="en-US" dirty="0">
              <a:cs typeface="ＭＳ Ｐゴシック" charset="0"/>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65372EC7-9752-FF4A-95EF-E36F67575032}" type="slidenum">
              <a:rPr lang="en-US" sz="1200">
                <a:solidFill>
                  <a:prstClr val="black"/>
                </a:solidFill>
              </a:rPr>
              <a:pPr/>
              <a:t>395</a:t>
            </a:fld>
            <a:endParaRPr lang="en-US" sz="1200">
              <a:solidFill>
                <a:prstClr val="black"/>
              </a:solidFill>
            </a:endParaRPr>
          </a:p>
        </p:txBody>
      </p:sp>
      <p:sp>
        <p:nvSpPr>
          <p:cNvPr id="399363" name="Rectangle 2"/>
          <p:cNvSpPr>
            <a:spLocks noGrp="1" noRot="1" noChangeAspect="1" noChangeArrowheads="1"/>
          </p:cNvSpPr>
          <p:nvPr>
            <p:ph type="sldImg"/>
          </p:nvPr>
        </p:nvSpPr>
        <p:spPr>
          <a:solidFill>
            <a:srgbClr val="FFFFFF"/>
          </a:solidFill>
          <a:ln/>
        </p:spPr>
      </p:sp>
      <p:sp>
        <p:nvSpPr>
          <p:cNvPr id="3993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When was the old covenant rendered obsolete (8:13a)?</a:t>
            </a:r>
          </a:p>
          <a:p>
            <a:pPr eaLnBrk="1" hangingPunct="1"/>
            <a:r>
              <a:rPr lang="en-US" dirty="0">
                <a:latin typeface="Arial" charset="0"/>
                <a:ea typeface="ＭＳ Ｐゴシック" charset="0"/>
                <a:cs typeface="ＭＳ Ｐゴシック" charset="0"/>
              </a:rPr>
              <a:t>Christ’s death in AD 33 rendered the old sacrificial system unnecessary.</a:t>
            </a:r>
          </a:p>
          <a:p>
            <a:pPr eaLnBrk="1" hangingPunct="1"/>
            <a:r>
              <a:rPr lang="en-US" dirty="0">
                <a:latin typeface="Arial" charset="0"/>
                <a:ea typeface="ＭＳ Ｐゴシック" charset="0"/>
                <a:cs typeface="ＭＳ Ｐゴシック" charset="0"/>
              </a:rPr>
              <a:t>It thus became obsolete.</a:t>
            </a:r>
          </a:p>
          <a:p>
            <a:pPr eaLnBrk="1" hangingPunct="1"/>
            <a:r>
              <a:rPr lang="en-US" dirty="0">
                <a:latin typeface="Arial" charset="0"/>
                <a:ea typeface="ＭＳ Ｐゴシック" charset="0"/>
                <a:cs typeface="ＭＳ Ｐゴシック" charset="0"/>
              </a:rPr>
              <a:t>How was the old covenant rendered obsolete (8:13b)?</a:t>
            </a:r>
          </a:p>
          <a:p>
            <a:pPr eaLnBrk="1" hangingPunct="1"/>
            <a:r>
              <a:rPr lang="en-US" dirty="0">
                <a:latin typeface="Arial" charset="0"/>
                <a:ea typeface="ＭＳ Ｐゴシック" charset="0"/>
                <a:cs typeface="ＭＳ Ｐゴシック" charset="0"/>
              </a:rPr>
              <a:t>It was not designed to last forever, as it was but a shadow.</a:t>
            </a:r>
          </a:p>
          <a:p>
            <a:pPr eaLnBrk="1" hangingPunct="1"/>
            <a:r>
              <a:rPr lang="en-US" dirty="0">
                <a:latin typeface="Arial" charset="0"/>
                <a:ea typeface="ＭＳ Ｐゴシック" charset="0"/>
                <a:cs typeface="ＭＳ Ｐゴシック" charset="0"/>
              </a:rPr>
              <a:t>Now that the substance (Christ) has come, the shadow (OT law) is not needed.</a:t>
            </a:r>
          </a:p>
          <a:p>
            <a:pPr eaLnBrk="1" hangingPunct="1"/>
            <a:r>
              <a:rPr lang="en-US" dirty="0">
                <a:latin typeface="Arial" charset="0"/>
                <a:ea typeface="ＭＳ Ｐゴシック" charset="0"/>
                <a:cs typeface="ＭＳ Ｐゴシック" charset="0"/>
              </a:rPr>
              <a:t>When was the old covenant to disappear (8:13c)?  </a:t>
            </a:r>
          </a:p>
          <a:p>
            <a:pPr eaLnBrk="1" hangingPunct="1"/>
            <a:r>
              <a:rPr lang="en-US" dirty="0">
                <a:latin typeface="Arial" charset="0"/>
                <a:ea typeface="ＭＳ Ｐゴシック" charset="0"/>
                <a:cs typeface="ＭＳ Ｐゴシック" charset="0"/>
              </a:rPr>
              <a:t>This letter was written about AD 66-68 during the Jewish Revolt against Rome.</a:t>
            </a:r>
          </a:p>
          <a:p>
            <a:pPr eaLnBrk="1" hangingPunct="1"/>
            <a:r>
              <a:rPr lang="en-US">
                <a:latin typeface="Arial" charset="0"/>
                <a:ea typeface="ＭＳ Ｐゴシック" charset="0"/>
                <a:cs typeface="ＭＳ Ｐゴシック" charset="0"/>
              </a:rPr>
              <a:t>The uprising would soon result in the destruction of the temple, putting an end to the sacrificial system in AD 70.</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5B5BCC12-F3F7-9A45-9E58-97EE6F993FEF}" type="slidenum">
              <a:rPr lang="zh-CN" altLang="en-US" sz="1200"/>
              <a:pPr/>
              <a:t>41</a:t>
            </a:fld>
            <a:endParaRPr lang="en-US" altLang="zh-CN" sz="1200"/>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337897254"/>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157792925"/>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A68C0C4A-5CF2-A447-94B8-C60EE51187A3}" type="slidenum">
              <a:rPr lang="zh-CN" altLang="en-US" sz="1200"/>
              <a:pPr/>
              <a:t>42</a:t>
            </a:fld>
            <a:endParaRPr lang="en-US" altLang="zh-CN" sz="1200"/>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F32B57-3A86-9244-B6D8-8C7527F5CF6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263930354"/>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4C910C59-6924-9E4A-A1C0-284EE2E93B3B}" type="slidenum">
              <a:rPr lang="en-US" sz="1200">
                <a:solidFill>
                  <a:srgbClr val="000000"/>
                </a:solidFill>
              </a:rPr>
              <a:pPr/>
              <a:t>409</a:t>
            </a:fld>
            <a:endParaRPr lang="en-US" sz="1200">
              <a:solidFill>
                <a:srgbClr val="000000"/>
              </a:solidFill>
            </a:endParaRPr>
          </a:p>
        </p:txBody>
      </p:sp>
      <p:sp>
        <p:nvSpPr>
          <p:cNvPr id="286723" name="Rectangle 2"/>
          <p:cNvSpPr>
            <a:spLocks noGrp="1" noRot="1" noChangeAspect="1" noChangeArrowheads="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A3A873C6-DFCE-634E-BD91-1F6ADB24A0FB}" type="slidenum">
              <a:rPr lang="zh-CN" altLang="en-US" sz="1200">
                <a:latin typeface="Calibri" charset="0"/>
              </a:rPr>
              <a:pPr algn="r" eaLnBrk="1" hangingPunct="1"/>
              <a:t>414</a:t>
            </a:fld>
            <a:endParaRPr lang="en-US" altLang="zh-CN" sz="1200">
              <a:latin typeface="Calibri" charset="0"/>
            </a:endParaRPr>
          </a:p>
        </p:txBody>
      </p:sp>
      <p:sp>
        <p:nvSpPr>
          <p:cNvPr id="510978" name="Rectangle 2"/>
          <p:cNvSpPr>
            <a:spLocks noGrp="1" noRot="1" noChangeAspect="1" noChangeArrowheads="1" noTextEdit="1"/>
          </p:cNvSpPr>
          <p:nvPr>
            <p:ph type="sldImg"/>
          </p:nvPr>
        </p:nvSpPr>
        <p:spPr>
          <a:solidFill>
            <a:srgbClr val="FFFFFF"/>
          </a:solidFill>
          <a:ln/>
        </p:spPr>
      </p:sp>
      <p:sp>
        <p:nvSpPr>
          <p:cNvPr id="51097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412FA863-5AE0-8B4B-B695-4839066F7FF2}" type="slidenum">
              <a:rPr lang="zh-CN" altLang="en-US" sz="1200"/>
              <a:pPr algn="r"/>
              <a:t>415</a:t>
            </a:fld>
            <a:endParaRPr lang="en-US" altLang="zh-CN" sz="1200"/>
          </a:p>
        </p:txBody>
      </p:sp>
      <p:sp>
        <p:nvSpPr>
          <p:cNvPr id="540674" name="Rectangle 2"/>
          <p:cNvSpPr>
            <a:spLocks noGrp="1" noRot="1" noChangeAspect="1" noChangeArrowheads="1" noTextEdit="1"/>
          </p:cNvSpPr>
          <p:nvPr>
            <p:ph type="sldImg"/>
          </p:nvPr>
        </p:nvSpPr>
        <p:spPr>
          <a:solidFill>
            <a:srgbClr val="FFFFFF"/>
          </a:solidFill>
          <a:ln/>
        </p:spPr>
      </p:sp>
      <p:sp>
        <p:nvSpPr>
          <p:cNvPr id="54067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r>
              <a:rPr lang="en-US" altLang="zh-CN" dirty="0">
                <a:latin typeface="Times New Roman" charset="0"/>
                <a:ea typeface="MS PGothic" charset="0"/>
                <a:cs typeface="MS PGothic" charset="0"/>
              </a:rPr>
              <a:t>OS-02-Exodus-415</a:t>
            </a:r>
            <a:endParaRPr lang="zh-CN" altLang="en-US" dirty="0">
              <a:latin typeface="Times New Roman" charset="0"/>
              <a:ea typeface="MS PGothic" charset="0"/>
              <a:cs typeface="MS PGothic" charset="0"/>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800BA335-E72E-6346-A7FE-817EB15CA40B}" type="slidenum">
              <a:rPr lang="zh-CN" altLang="en-US" sz="1200">
                <a:solidFill>
                  <a:prstClr val="black"/>
                </a:solidFill>
                <a:latin typeface="Calibri" charset="0"/>
              </a:rPr>
              <a:pPr algn="r" eaLnBrk="1" hangingPunct="1"/>
              <a:t>416</a:t>
            </a:fld>
            <a:endParaRPr lang="en-US" altLang="zh-CN" sz="1200">
              <a:solidFill>
                <a:prstClr val="black"/>
              </a:solidFill>
              <a:latin typeface="Calibri" charset="0"/>
            </a:endParaRPr>
          </a:p>
        </p:txBody>
      </p:sp>
      <p:sp>
        <p:nvSpPr>
          <p:cNvPr id="490498" name="Rectangle 2"/>
          <p:cNvSpPr>
            <a:spLocks noGrp="1" noRot="1" noChangeAspect="1" noChangeArrowheads="1" noTextEdit="1"/>
          </p:cNvSpPr>
          <p:nvPr>
            <p:ph type="sldImg"/>
          </p:nvPr>
        </p:nvSpPr>
        <p:spPr>
          <a:solidFill>
            <a:srgbClr val="FFFFFF"/>
          </a:solidFill>
          <a:ln/>
        </p:spPr>
      </p:sp>
      <p:sp>
        <p:nvSpPr>
          <p:cNvPr id="49049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C4066387-910F-9445-AA78-A48D446B8983}" type="slidenum">
              <a:rPr lang="zh-CN" altLang="en-US" sz="1200">
                <a:solidFill>
                  <a:prstClr val="black"/>
                </a:solidFill>
                <a:latin typeface="Calibri" charset="0"/>
              </a:rPr>
              <a:pPr algn="r" eaLnBrk="1" hangingPunct="1"/>
              <a:t>417</a:t>
            </a:fld>
            <a:endParaRPr lang="en-US" altLang="zh-CN" sz="1200">
              <a:solidFill>
                <a:prstClr val="black"/>
              </a:solidFill>
              <a:latin typeface="Calibri" charset="0"/>
            </a:endParaRPr>
          </a:p>
        </p:txBody>
      </p:sp>
      <p:sp>
        <p:nvSpPr>
          <p:cNvPr id="492546" name="Rectangle 2"/>
          <p:cNvSpPr>
            <a:spLocks noGrp="1" noRot="1" noChangeAspect="1" noChangeArrowheads="1" noTextEdit="1"/>
          </p:cNvSpPr>
          <p:nvPr>
            <p:ph type="sldImg"/>
          </p:nvPr>
        </p:nvSpPr>
        <p:spPr>
          <a:solidFill>
            <a:srgbClr val="FFFFFF"/>
          </a:solidFill>
          <a:ln/>
        </p:spPr>
      </p:sp>
      <p:sp>
        <p:nvSpPr>
          <p:cNvPr id="49254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F0901EFD-3A09-DC47-9D2A-87C02CDD4980}" type="slidenum">
              <a:rPr lang="zh-CN" altLang="en-US" sz="1200">
                <a:solidFill>
                  <a:prstClr val="black"/>
                </a:solidFill>
                <a:latin typeface="Calibri" charset="0"/>
              </a:rPr>
              <a:pPr algn="r" eaLnBrk="1" hangingPunct="1"/>
              <a:t>418</a:t>
            </a:fld>
            <a:endParaRPr lang="en-US" altLang="zh-CN" sz="1200">
              <a:solidFill>
                <a:prstClr val="black"/>
              </a:solidFill>
              <a:latin typeface="Calibri" charset="0"/>
            </a:endParaRPr>
          </a:p>
        </p:txBody>
      </p:sp>
      <p:sp>
        <p:nvSpPr>
          <p:cNvPr id="494594" name="Rectangle 2"/>
          <p:cNvSpPr>
            <a:spLocks noGrp="1" noRot="1" noChangeAspect="1" noChangeArrowheads="1" noTextEdit="1"/>
          </p:cNvSpPr>
          <p:nvPr>
            <p:ph type="sldImg"/>
          </p:nvPr>
        </p:nvSpPr>
        <p:spPr>
          <a:solidFill>
            <a:srgbClr val="FFFFFF"/>
          </a:solidFill>
          <a:ln/>
        </p:spPr>
      </p:sp>
      <p:sp>
        <p:nvSpPr>
          <p:cNvPr id="49459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4ECF2173-1CEC-ED43-9C89-DAB50CE3808B}" type="slidenum">
              <a:rPr lang="zh-CN" altLang="en-US" sz="1200">
                <a:latin typeface="Calibri" charset="0"/>
              </a:rPr>
              <a:pPr algn="r" eaLnBrk="1" hangingPunct="1"/>
              <a:t>419</a:t>
            </a:fld>
            <a:endParaRPr lang="en-US" altLang="zh-CN" sz="1200">
              <a:latin typeface="Calibri" charset="0"/>
            </a:endParaRPr>
          </a:p>
        </p:txBody>
      </p:sp>
      <p:sp>
        <p:nvSpPr>
          <p:cNvPr id="548866" name="Rectangle 2"/>
          <p:cNvSpPr>
            <a:spLocks noGrp="1" noRot="1" noChangeAspect="1" noChangeArrowheads="1" noTextEdit="1"/>
          </p:cNvSpPr>
          <p:nvPr>
            <p:ph type="sldImg"/>
          </p:nvPr>
        </p:nvSpPr>
        <p:spPr>
          <a:solidFill>
            <a:srgbClr val="FFFFFF"/>
          </a:solidFill>
          <a:ln/>
        </p:spPr>
      </p:sp>
      <p:sp>
        <p:nvSpPr>
          <p:cNvPr id="54886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31AD2E8A-D30C-EA42-BA58-D66B9B9486A1}" type="slidenum">
              <a:rPr lang="zh-CN" altLang="en-US" sz="1200"/>
              <a:pPr/>
              <a:t>43</a:t>
            </a:fld>
            <a:endParaRPr lang="en-US" altLang="zh-CN" sz="1200"/>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D69E27D4-35D7-094E-A84A-C20EC45AF37A}" type="slidenum">
              <a:rPr lang="zh-CN" altLang="en-US" sz="1200">
                <a:latin typeface="Calibri" charset="0"/>
              </a:rPr>
              <a:pPr algn="r" eaLnBrk="1" hangingPunct="1"/>
              <a:t>420</a:t>
            </a:fld>
            <a:endParaRPr lang="en-US" altLang="zh-CN" sz="1200">
              <a:latin typeface="Calibri" charset="0"/>
            </a:endParaRPr>
          </a:p>
        </p:txBody>
      </p:sp>
      <p:sp>
        <p:nvSpPr>
          <p:cNvPr id="550914" name="Rectangle 2"/>
          <p:cNvSpPr>
            <a:spLocks noGrp="1" noRot="1" noChangeAspect="1" noChangeArrowheads="1" noTextEdit="1"/>
          </p:cNvSpPr>
          <p:nvPr>
            <p:ph type="sldImg"/>
          </p:nvPr>
        </p:nvSpPr>
        <p:spPr>
          <a:solidFill>
            <a:srgbClr val="FFFFFF"/>
          </a:solidFill>
          <a:ln/>
        </p:spPr>
      </p:sp>
      <p:sp>
        <p:nvSpPr>
          <p:cNvPr id="55091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5A65F2EB-116B-434F-A0F4-CA48C84D362F}" type="slidenum">
              <a:rPr lang="zh-CN" altLang="en-US" sz="1200">
                <a:latin typeface="Calibri" charset="0"/>
              </a:rPr>
              <a:pPr algn="r" eaLnBrk="1" hangingPunct="1"/>
              <a:t>421</a:t>
            </a:fld>
            <a:endParaRPr lang="en-US" altLang="zh-CN" sz="1200">
              <a:latin typeface="Calibri" charset="0"/>
            </a:endParaRPr>
          </a:p>
        </p:txBody>
      </p:sp>
      <p:sp>
        <p:nvSpPr>
          <p:cNvPr id="552962" name="Rectangle 2"/>
          <p:cNvSpPr>
            <a:spLocks noGrp="1" noRot="1" noChangeAspect="1" noChangeArrowheads="1" noTextEdit="1"/>
          </p:cNvSpPr>
          <p:nvPr>
            <p:ph type="sldImg"/>
          </p:nvPr>
        </p:nvSpPr>
        <p:spPr>
          <a:solidFill>
            <a:srgbClr val="FFFFFF"/>
          </a:solidFill>
          <a:ln/>
        </p:spPr>
      </p:sp>
      <p:sp>
        <p:nvSpPr>
          <p:cNvPr id="55296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0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D081DFA3-FAA7-9541-8593-82C011A66140}" type="slidenum">
              <a:rPr lang="zh-CN" altLang="en-US" sz="1200">
                <a:latin typeface="Calibri" charset="0"/>
              </a:rPr>
              <a:pPr algn="r" eaLnBrk="1" hangingPunct="1"/>
              <a:t>422</a:t>
            </a:fld>
            <a:endParaRPr lang="en-US" altLang="zh-CN" sz="1200">
              <a:latin typeface="Calibri" charset="0"/>
            </a:endParaRPr>
          </a:p>
        </p:txBody>
      </p:sp>
      <p:sp>
        <p:nvSpPr>
          <p:cNvPr id="555010" name="Rectangle 2"/>
          <p:cNvSpPr>
            <a:spLocks noGrp="1" noRot="1" noChangeAspect="1" noChangeArrowheads="1" noTextEdit="1"/>
          </p:cNvSpPr>
          <p:nvPr>
            <p:ph type="sldImg"/>
          </p:nvPr>
        </p:nvSpPr>
        <p:spPr>
          <a:solidFill>
            <a:srgbClr val="FFFFFF"/>
          </a:solidFill>
          <a:ln/>
        </p:spPr>
      </p:sp>
      <p:sp>
        <p:nvSpPr>
          <p:cNvPr id="55501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8B01951C-88A8-1C4B-8493-E45A0C91296E}" type="slidenum">
              <a:rPr lang="zh-CN" altLang="en-US" sz="1200">
                <a:latin typeface="Calibri" charset="0"/>
              </a:rPr>
              <a:pPr algn="r" eaLnBrk="1" hangingPunct="1"/>
              <a:t>423</a:t>
            </a:fld>
            <a:endParaRPr lang="en-US" altLang="zh-CN" sz="1200">
              <a:latin typeface="Calibri" charset="0"/>
            </a:endParaRPr>
          </a:p>
        </p:txBody>
      </p:sp>
      <p:sp>
        <p:nvSpPr>
          <p:cNvPr id="557058" name="Rectangle 2"/>
          <p:cNvSpPr>
            <a:spLocks noGrp="1" noRot="1" noChangeAspect="1" noChangeArrowheads="1" noTextEdit="1"/>
          </p:cNvSpPr>
          <p:nvPr>
            <p:ph type="sldImg"/>
          </p:nvPr>
        </p:nvSpPr>
        <p:spPr>
          <a:solidFill>
            <a:srgbClr val="FFFFFF"/>
          </a:solidFill>
          <a:ln/>
        </p:spPr>
      </p:sp>
      <p:sp>
        <p:nvSpPr>
          <p:cNvPr id="55705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D4B7BC6-548D-D54A-A096-159E6E67B0F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2773366929"/>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D4B7BC6-548D-D54A-A096-159E6E67B0F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426</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2122323223"/>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D4B7BC6-548D-D54A-A096-159E6E67B0F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3264690335"/>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D4B7BC6-548D-D54A-A096-159E6E67B0F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427443329"/>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2E6CCCB-F64A-1940-BDA2-634900658F74}" type="slidenum">
              <a:rPr lang="zh-CN" altLang="en-US" sz="1200">
                <a:solidFill>
                  <a:prstClr val="black"/>
                </a:solidFill>
              </a:rPr>
              <a:pPr/>
              <a:t>430</a:t>
            </a:fld>
            <a:endParaRPr lang="en-US" altLang="zh-CN" sz="1200">
              <a:solidFill>
                <a:prstClr val="black"/>
              </a:solidFill>
            </a:endParaRPr>
          </a:p>
        </p:txBody>
      </p:sp>
      <p:sp>
        <p:nvSpPr>
          <p:cNvPr id="517122" name="Rectangle 2"/>
          <p:cNvSpPr>
            <a:spLocks noGrp="1" noRot="1" noChangeAspect="1" noChangeArrowheads="1" noTextEdit="1"/>
          </p:cNvSpPr>
          <p:nvPr>
            <p:ph type="sldImg"/>
          </p:nvPr>
        </p:nvSpPr>
        <p:spPr>
          <a:ln/>
        </p:spPr>
      </p:sp>
      <p:sp>
        <p:nvSpPr>
          <p:cNvPr id="5171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124451D-FE5F-CA47-AE32-0BD025BCD7BB}" type="slidenum">
              <a:rPr lang="zh-CN" altLang="en-US" sz="1200">
                <a:solidFill>
                  <a:prstClr val="black"/>
                </a:solidFill>
              </a:rPr>
              <a:pPr/>
              <a:t>433</a:t>
            </a:fld>
            <a:endParaRPr lang="en-US" altLang="zh-CN" sz="1200">
              <a:solidFill>
                <a:prstClr val="black"/>
              </a:solidFill>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dirty="0">
              <a:latin typeface="Times New Roman" charset="0"/>
            </a:endParaRPr>
          </a:p>
        </p:txBody>
      </p:sp>
    </p:spTree>
    <p:extLst>
      <p:ext uri="{BB962C8B-B14F-4D97-AF65-F5344CB8AC3E}">
        <p14:creationId xmlns:p14="http://schemas.microsoft.com/office/powerpoint/2010/main" val="327823153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F7D6287C-4A3D-1D40-8DDF-899D2527C34B}" type="slidenum">
              <a:rPr lang="zh-CN" altLang="en-US" sz="1200"/>
              <a:pPr/>
              <a:t>44</a:t>
            </a:fld>
            <a:endParaRPr lang="en-US" altLang="zh-CN" sz="1200"/>
          </a:p>
        </p:txBody>
      </p:sp>
      <p:sp>
        <p:nvSpPr>
          <p:cNvPr id="288770" name="Rectangle 2"/>
          <p:cNvSpPr>
            <a:spLocks noGrp="1" noRot="1" noChangeAspect="1" noChangeArrowheads="1" noTextEdit="1"/>
          </p:cNvSpPr>
          <p:nvPr>
            <p:ph type="sldImg"/>
          </p:nvPr>
        </p:nvSpPr>
        <p:spPr>
          <a:ln/>
        </p:spPr>
      </p:sp>
      <p:sp>
        <p:nvSpPr>
          <p:cNvPr id="2887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DD770540-E9A8-5649-BA7E-E0A2E93A4DAC}" type="slidenum">
              <a:rPr lang="zh-CN" altLang="en-US" sz="1200">
                <a:latin typeface="Calibri" charset="0"/>
              </a:rPr>
              <a:pPr algn="r" eaLnBrk="1" hangingPunct="1"/>
              <a:t>436</a:t>
            </a:fld>
            <a:endParaRPr lang="en-US" altLang="zh-CN" sz="1200">
              <a:latin typeface="Calibri" charset="0"/>
            </a:endParaRPr>
          </a:p>
        </p:txBody>
      </p:sp>
      <p:sp>
        <p:nvSpPr>
          <p:cNvPr id="521218" name="Rectangle 2"/>
          <p:cNvSpPr>
            <a:spLocks noGrp="1" noRot="1" noChangeAspect="1" noChangeArrowheads="1" noTextEdit="1"/>
          </p:cNvSpPr>
          <p:nvPr>
            <p:ph type="sldImg"/>
          </p:nvPr>
        </p:nvSpPr>
        <p:spPr>
          <a:solidFill>
            <a:srgbClr val="FFFFFF"/>
          </a:solidFill>
          <a:ln/>
        </p:spPr>
      </p:sp>
      <p:sp>
        <p:nvSpPr>
          <p:cNvPr id="52121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438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mr-IN" dirty="0"/>
              <a:t>"</a:t>
            </a:r>
            <a:r>
              <a:rPr lang="en-US" dirty="0"/>
              <a:t>The Brazen Altar takes care of the sin question. We are God</a:t>
            </a:r>
            <a:r>
              <a:rPr lang="fr-FR" dirty="0"/>
              <a:t>'</a:t>
            </a:r>
            <a:r>
              <a:rPr lang="en-US" dirty="0"/>
              <a:t>s forgiven-forever children. But we must have daily cleansing if we are to have fellowship with a Holy God.</a:t>
            </a:r>
          </a:p>
          <a:p>
            <a:r>
              <a:rPr lang="en-US" dirty="0"/>
              <a:t>If you are not spending time alone with God each day, in prayer and the study of His Word, do you wonder why you have so little power, why your testimony is weak, and why your prayers are not answered? The reason is that you are not coming to God for cleansing and turning away from your sins.</a:t>
            </a:r>
          </a:p>
          <a:p>
            <a:r>
              <a:rPr lang="en-US" dirty="0"/>
              <a:t>Precious believer, beloved of God, do not stay at the Brazen Altar. Go to the Laver for daily cleansing! If you are not having a daily Quiet time with God, start doing so immediately. Set aside time to be alone with God for the reading of His Word and for prayer.</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9E11F5DB-EF87-1649-BBB1-894851A3B16B}" type="slidenum">
              <a:rPr lang="zh-CN" altLang="en-US" sz="1200"/>
              <a:pPr algn="r"/>
              <a:t>440</a:t>
            </a:fld>
            <a:endParaRPr lang="en-US" altLang="zh-CN" sz="1200"/>
          </a:p>
        </p:txBody>
      </p:sp>
      <p:sp>
        <p:nvSpPr>
          <p:cNvPr id="535554" name="Rectangle 2"/>
          <p:cNvSpPr>
            <a:spLocks noGrp="1" noRot="1" noChangeAspect="1" noChangeArrowheads="1" noTextEdit="1"/>
          </p:cNvSpPr>
          <p:nvPr>
            <p:ph type="sldImg"/>
          </p:nvPr>
        </p:nvSpPr>
        <p:spPr>
          <a:solidFill>
            <a:srgbClr val="FFFFFF"/>
          </a:solidFill>
          <a:ln/>
        </p:spPr>
      </p:sp>
      <p:sp>
        <p:nvSpPr>
          <p:cNvPr id="535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441</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03869915"/>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zh-CN" altLang="en-US" sz="1200" kern="1200" dirty="0">
                <a:solidFill>
                  <a:schemeClr val="tx1"/>
                </a:solidFill>
                <a:effectLst/>
                <a:latin typeface="Arial"/>
                <a:ea typeface="MS PGothic" pitchFamily="34" charset="-128"/>
                <a:cs typeface="Arial"/>
              </a:rPr>
              <a:t>神通过拯救来塑造我们，他的拯救显示了他的主权与关爱</a:t>
            </a:r>
            <a:endParaRPr lang="en-US" dirty="0">
              <a:latin typeface="Arial"/>
              <a:cs typeface="Arial"/>
            </a:endParaRPr>
          </a:p>
        </p:txBody>
      </p:sp>
    </p:spTree>
    <p:extLst>
      <p:ext uri="{BB962C8B-B14F-4D97-AF65-F5344CB8AC3E}">
        <p14:creationId xmlns:p14="http://schemas.microsoft.com/office/powerpoint/2010/main" val="3278644055"/>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zh-CN" altLang="en-US" sz="1200" kern="1200" dirty="0">
                <a:solidFill>
                  <a:schemeClr val="tx1"/>
                </a:solidFill>
                <a:effectLst/>
                <a:latin typeface="Arial"/>
                <a:ea typeface="MS PGothic" pitchFamily="34" charset="-128"/>
                <a:cs typeface="Arial"/>
              </a:rPr>
              <a:t>神通过教导来塑造我们，他教导我们成为他同在的见证！</a:t>
            </a:r>
            <a:endParaRPr lang="en-US" dirty="0">
              <a:latin typeface="Arial"/>
              <a:cs typeface="Arial"/>
            </a:endParaRPr>
          </a:p>
        </p:txBody>
      </p:sp>
    </p:spTree>
    <p:extLst>
      <p:ext uri="{BB962C8B-B14F-4D97-AF65-F5344CB8AC3E}">
        <p14:creationId xmlns:p14="http://schemas.microsoft.com/office/powerpoint/2010/main" val="1133486219"/>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208149488"/>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33622808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5DBB6420-C0E0-EE49-869F-E05248D8AF95}" type="slidenum">
              <a:rPr lang="zh-CN" altLang="en-US" sz="1200"/>
              <a:pPr/>
              <a:t>45</a:t>
            </a:fld>
            <a:endParaRPr lang="en-US" altLang="zh-CN" sz="1200"/>
          </a:p>
        </p:txBody>
      </p:sp>
      <p:sp>
        <p:nvSpPr>
          <p:cNvPr id="290818" name="Rectangle 2"/>
          <p:cNvSpPr>
            <a:spLocks noGrp="1" noRot="1" noChangeAspect="1" noChangeArrowheads="1" noTextEdit="1"/>
          </p:cNvSpPr>
          <p:nvPr>
            <p:ph type="sldImg"/>
          </p:nvPr>
        </p:nvSpPr>
        <p:spPr>
          <a:ln/>
        </p:spPr>
      </p:sp>
      <p:sp>
        <p:nvSpPr>
          <p:cNvPr id="2908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43448327"/>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auto" latinLnBrk="0" hangingPunct="1">
                <a:lnSpc>
                  <a:spcPct val="100000"/>
                </a:lnSpc>
                <a:spcBef>
                  <a:spcPts val="0"/>
                </a:spcBef>
                <a:spcAft>
                  <a:spcPts val="0"/>
                </a:spcAft>
                <a:buClrTx/>
                <a:buSzTx/>
                <a:buFontTx/>
                <a:buNone/>
                <a:tabLst/>
                <a:defRPr/>
              </a:pPr>
              <a:t>450</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rPr>
              <a:t>The explanation for free</a:t>
            </a:r>
          </a:p>
          <a:p>
            <a:pPr eaLnBrk="1" hangingPunct="1"/>
            <a:r>
              <a:rPr lang="en-US" dirty="0">
                <a:latin typeface="Arial" charset="0"/>
              </a:rPr>
              <a:t>OT Preaching link address</a:t>
            </a:r>
          </a:p>
        </p:txBody>
      </p:sp>
    </p:spTree>
    <p:extLst>
      <p:ext uri="{BB962C8B-B14F-4D97-AF65-F5344CB8AC3E}">
        <p14:creationId xmlns:p14="http://schemas.microsoft.com/office/powerpoint/2010/main" val="1400270880"/>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451</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2963983657"/>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0"/>
              </a:spcBef>
              <a:buNone/>
            </a:pPr>
            <a:r>
              <a:rPr lang="en-US" dirty="0"/>
              <a:t>CH-02-Nature, etc.-104</a:t>
            </a:r>
          </a:p>
          <a:p>
            <a:pPr>
              <a:spcBef>
                <a:spcPts val="0"/>
              </a:spcBef>
              <a:buNone/>
            </a:pPr>
            <a:r>
              <a:rPr lang="en-US" dirty="0"/>
              <a:t>OS-02-Exodus-359, 452</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NS-19-Hebrews-298</a:t>
            </a:r>
          </a:p>
          <a:p>
            <a:pPr>
              <a:spcBef>
                <a:spcPts val="0"/>
              </a:spcBef>
              <a:buNone/>
            </a:pPr>
            <a:r>
              <a:rPr lang="en-US" dirty="0"/>
              <a:t>FU-05-Bliblical Covenants-34</a:t>
            </a:r>
          </a:p>
          <a:p>
            <a:pPr>
              <a:spcBef>
                <a:spcPts val="0"/>
              </a:spcBef>
              <a:buNone/>
            </a:pP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0216113-7AAF-45BC-BA4F-9C346D298ABA}"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452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991216847"/>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ma14="http://schemas.microsoft.com/office/mac/drawingml/2011/main" xmlns="" val="1"/>
            </a:ext>
          </a:extLst>
        </p:spPr>
      </p:sp>
      <p:sp>
        <p:nvSpPr>
          <p:cNvPr id="673795" name="Rectangle 3"/>
          <p:cNvSpPr>
            <a:spLocks noGrp="1" noChangeArrowheads="1"/>
          </p:cNvSpPr>
          <p:nvPr>
            <p:ph type="body" idx="1"/>
          </p:nvPr>
        </p:nvSpPr>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2153334759"/>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6130C-23F7-6A42-922B-AAF7BA4F8BA0}"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455</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484354" name="Rectangle 2"/>
          <p:cNvSpPr>
            <a:spLocks noGrp="1" noRot="1" noChangeAspect="1" noChangeArrowheads="1" noTextEdit="1"/>
          </p:cNvSpPr>
          <p:nvPr>
            <p:ph type="sldImg"/>
          </p:nvPr>
        </p:nvSpPr>
        <p:spPr>
          <a:solidFill>
            <a:srgbClr val="FFFFFF"/>
          </a:solidFill>
          <a:ln/>
        </p:spPr>
      </p:sp>
      <p:sp>
        <p:nvSpPr>
          <p:cNvPr id="48435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105280588"/>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015DE4-79D3-E343-9819-1A4390E543EA}"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456</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486402" name="Rectangle 2"/>
          <p:cNvSpPr>
            <a:spLocks noGrp="1" noRot="1" noChangeAspect="1" noChangeArrowheads="1" noTextEdit="1"/>
          </p:cNvSpPr>
          <p:nvPr>
            <p:ph type="sldImg"/>
          </p:nvPr>
        </p:nvSpPr>
        <p:spPr>
          <a:solidFill>
            <a:srgbClr val="FFFFFF"/>
          </a:solidFill>
          <a:ln/>
        </p:spPr>
      </p:sp>
      <p:sp>
        <p:nvSpPr>
          <p:cNvPr id="48640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703292577"/>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90E597-87D5-C24E-BAB5-52E17827092E}"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457</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488450" name="Rectangle 2"/>
          <p:cNvSpPr>
            <a:spLocks noGrp="1" noRot="1" noChangeAspect="1" noChangeArrowheads="1" noTextEdit="1"/>
          </p:cNvSpPr>
          <p:nvPr>
            <p:ph type="sldImg"/>
          </p:nvPr>
        </p:nvSpPr>
        <p:spPr>
          <a:solidFill>
            <a:srgbClr val="FFFFFF"/>
          </a:solidFill>
          <a:ln/>
        </p:spPr>
      </p:sp>
      <p:sp>
        <p:nvSpPr>
          <p:cNvPr id="48845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684081159"/>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44AAAC-B639-D34B-9F37-FA5E4D459A7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37986" name="Rectangle 2"/>
          <p:cNvSpPr>
            <a:spLocks noGrp="1" noRot="1" noChangeAspect="1" noChangeArrowheads="1" noTextEdit="1"/>
          </p:cNvSpPr>
          <p:nvPr>
            <p:ph type="sldImg"/>
          </p:nvPr>
        </p:nvSpPr>
        <p:spPr>
          <a:ln/>
        </p:spPr>
      </p:sp>
      <p:sp>
        <p:nvSpPr>
          <p:cNvPr id="937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Times New Roman" charset="0"/>
              <a:cs typeface="ＭＳ Ｐゴシック" charset="0"/>
            </a:endParaRPr>
          </a:p>
        </p:txBody>
      </p:sp>
    </p:spTree>
    <p:extLst>
      <p:ext uri="{BB962C8B-B14F-4D97-AF65-F5344CB8AC3E}">
        <p14:creationId xmlns:p14="http://schemas.microsoft.com/office/powerpoint/2010/main" val="1763026879"/>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7335864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9659B3E0-598B-8443-8F9D-FC349829D119}" type="slidenum">
              <a:rPr lang="zh-CN" altLang="en-US" sz="1200">
                <a:solidFill>
                  <a:prstClr val="black"/>
                </a:solidFill>
              </a:rPr>
              <a:pPr/>
              <a:t>46</a:t>
            </a:fld>
            <a:endParaRPr lang="en-US" altLang="zh-CN" sz="1200">
              <a:solidFill>
                <a:prstClr val="black"/>
              </a:solidFill>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extLst>
      <p:ext uri="{BB962C8B-B14F-4D97-AF65-F5344CB8AC3E}">
        <p14:creationId xmlns:p14="http://schemas.microsoft.com/office/powerpoint/2010/main" val="2711935613"/>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B32204E-CA2C-D04A-A3A8-779286BC0BE0}"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462</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515074" name="Rectangle 2"/>
          <p:cNvSpPr>
            <a:spLocks noGrp="1" noRot="1" noChangeAspect="1" noChangeArrowheads="1" noTextEdit="1"/>
          </p:cNvSpPr>
          <p:nvPr>
            <p:ph type="sldImg"/>
          </p:nvPr>
        </p:nvSpPr>
        <p:spPr>
          <a:solidFill>
            <a:srgbClr val="FFFFFF"/>
          </a:solidFill>
          <a:ln/>
        </p:spPr>
      </p:sp>
      <p:sp>
        <p:nvSpPr>
          <p:cNvPr id="51507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187615599"/>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E11F5DB-EF87-1649-BBB1-894851A3B16B}" type="slidenum">
              <a:rPr kumimoji="0" lang="zh-CN" alt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463</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35554" name="Rectangle 2"/>
          <p:cNvSpPr>
            <a:spLocks noGrp="1" noRot="1" noChangeAspect="1" noChangeArrowheads="1" noTextEdit="1"/>
          </p:cNvSpPr>
          <p:nvPr>
            <p:ph type="sldImg"/>
          </p:nvPr>
        </p:nvSpPr>
        <p:spPr>
          <a:solidFill>
            <a:srgbClr val="FFFFFF"/>
          </a:solidFill>
          <a:ln/>
        </p:spPr>
      </p:sp>
      <p:sp>
        <p:nvSpPr>
          <p:cNvPr id="535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3629195676"/>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A1B591-93D2-124C-B537-CFDC868FA39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304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8944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extLst>
      <p:ext uri="{BB962C8B-B14F-4D97-AF65-F5344CB8AC3E}">
        <p14:creationId xmlns:p14="http://schemas.microsoft.com/office/powerpoint/2010/main" val="2819979996"/>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Times New Roman" charset="0"/>
                <a:ea typeface="ＭＳ Ｐゴシック" charset="0"/>
                <a:cs typeface="ＭＳ Ｐゴシック" charset="0"/>
              </a:rPr>
              <a:t>OP-02-Lev-130</a:t>
            </a:r>
          </a:p>
          <a:p>
            <a:r>
              <a:rPr lang="en-US" dirty="0">
                <a:latin typeface="Times New Roman" charset="0"/>
                <a:ea typeface="ＭＳ Ｐゴシック" charset="0"/>
                <a:cs typeface="ＭＳ Ｐゴシック" charset="0"/>
              </a:rPr>
              <a:t>OS-02-Exodus-466</a:t>
            </a:r>
          </a:p>
          <a:p>
            <a:endParaRPr lang="en-US" dirty="0"/>
          </a:p>
        </p:txBody>
      </p:sp>
      <p:sp>
        <p:nvSpPr>
          <p:cNvPr id="4" name="Slide Number Placeholder 3"/>
          <p:cNvSpPr>
            <a:spLocks noGrp="1"/>
          </p:cNvSpPr>
          <p:nvPr>
            <p:ph type="sldNum" sz="quarter" idx="5"/>
          </p:nvPr>
        </p:nvSpPr>
        <p:spPr/>
        <p:txBody>
          <a:bodyPr/>
          <a:lstStyle/>
          <a:p>
            <a:pPr>
              <a:defRPr/>
            </a:pPr>
            <a:fld id="{D38F0705-7066-9743-A0C6-42C8835383C6}" type="slidenum">
              <a:rPr lang="zh-CN" altLang="en-US" smtClean="0"/>
              <a:pPr>
                <a:defRPr/>
              </a:pPr>
              <a:t>466</a:t>
            </a:fld>
            <a:endParaRPr lang="en-US" altLang="zh-CN"/>
          </a:p>
        </p:txBody>
      </p:sp>
    </p:spTree>
    <p:extLst>
      <p:ext uri="{BB962C8B-B14F-4D97-AF65-F5344CB8AC3E}">
        <p14:creationId xmlns:p14="http://schemas.microsoft.com/office/powerpoint/2010/main" val="276040638"/>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858999113"/>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809163981"/>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261748602"/>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745270321"/>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8ECAE77-87CE-E748-99F0-A7A3D07F1B61}" type="slidenum">
              <a:rPr lang="zh-CN" altLang="en-US" sz="1200">
                <a:solidFill>
                  <a:prstClr val="black"/>
                </a:solidFill>
              </a:rPr>
              <a:pPr/>
              <a:t>47</a:t>
            </a:fld>
            <a:endParaRPr lang="en-US" altLang="zh-CN" sz="1200">
              <a:solidFill>
                <a:prstClr val="black"/>
              </a:solidFill>
            </a:endParaRPr>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F77CB2F-BBD7-E049-AA6C-0DB0A50FB962}" type="slidenum">
              <a:rPr lang="zh-CN" altLang="en-US" sz="1200">
                <a:solidFill>
                  <a:srgbClr val="000000"/>
                </a:solidFill>
                <a:latin typeface="Arial" charset="0"/>
              </a:rPr>
              <a:pPr/>
              <a:t>474</a:t>
            </a:fld>
            <a:endParaRPr lang="en-US" altLang="zh-CN" sz="1200">
              <a:solidFill>
                <a:srgbClr val="000000"/>
              </a:solidFill>
              <a:latin typeface="Arial" charset="0"/>
            </a:endParaRPr>
          </a:p>
        </p:txBody>
      </p:sp>
      <p:sp>
        <p:nvSpPr>
          <p:cNvPr id="572418" name="Rectangle 2"/>
          <p:cNvSpPr>
            <a:spLocks noGrp="1" noRot="1" noChangeAspect="1" noChangeArrowheads="1" noTextEdit="1"/>
          </p:cNvSpPr>
          <p:nvPr>
            <p:ph type="sldImg"/>
          </p:nvPr>
        </p:nvSpPr>
        <p:spPr>
          <a:ln/>
        </p:spPr>
      </p:sp>
      <p:sp>
        <p:nvSpPr>
          <p:cNvPr id="5724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6909FD3-40A4-E64B-A9F8-2EFA02247B77}" type="slidenum">
              <a:rPr lang="zh-CN" altLang="en-US" sz="1200">
                <a:solidFill>
                  <a:srgbClr val="000000"/>
                </a:solidFill>
                <a:latin typeface="Arial" charset="0"/>
              </a:rPr>
              <a:pPr/>
              <a:t>475</a:t>
            </a:fld>
            <a:endParaRPr lang="en-US" altLang="zh-CN" sz="1200">
              <a:solidFill>
                <a:srgbClr val="000000"/>
              </a:solidFill>
              <a:latin typeface="Arial" charset="0"/>
            </a:endParaRPr>
          </a:p>
        </p:txBody>
      </p:sp>
      <p:sp>
        <p:nvSpPr>
          <p:cNvPr id="574466" name="Rectangle 2"/>
          <p:cNvSpPr>
            <a:spLocks noGrp="1" noRot="1" noChangeAspect="1" noChangeArrowheads="1" noTextEdit="1"/>
          </p:cNvSpPr>
          <p:nvPr>
            <p:ph type="sldImg"/>
          </p:nvPr>
        </p:nvSpPr>
        <p:spPr>
          <a:ln/>
        </p:spPr>
      </p:sp>
      <p:sp>
        <p:nvSpPr>
          <p:cNvPr id="5744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78AAD24-CEE7-C641-9C68-A7EE409AAEFD}" type="slidenum">
              <a:rPr lang="zh-CN" altLang="en-US" sz="1200">
                <a:solidFill>
                  <a:srgbClr val="000000"/>
                </a:solidFill>
                <a:latin typeface="Arial" charset="0"/>
              </a:rPr>
              <a:pPr/>
              <a:t>476</a:t>
            </a:fld>
            <a:endParaRPr lang="en-US" altLang="zh-CN" sz="1200">
              <a:solidFill>
                <a:srgbClr val="000000"/>
              </a:solidFill>
              <a:latin typeface="Arial" charset="0"/>
            </a:endParaRPr>
          </a:p>
        </p:txBody>
      </p:sp>
      <p:sp>
        <p:nvSpPr>
          <p:cNvPr id="576514" name="Rectangle 2"/>
          <p:cNvSpPr>
            <a:spLocks noGrp="1" noRot="1" noChangeAspect="1" noChangeArrowheads="1" noTextEdit="1"/>
          </p:cNvSpPr>
          <p:nvPr>
            <p:ph type="sldImg"/>
          </p:nvPr>
        </p:nvSpPr>
        <p:spPr>
          <a:ln/>
        </p:spPr>
      </p:sp>
      <p:sp>
        <p:nvSpPr>
          <p:cNvPr id="5765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A176C07-2C54-B848-971B-A385D74BDD49}" type="slidenum">
              <a:rPr lang="zh-CN" altLang="en-US" sz="1200">
                <a:solidFill>
                  <a:srgbClr val="000000"/>
                </a:solidFill>
                <a:latin typeface="Arial" charset="0"/>
              </a:rPr>
              <a:pPr/>
              <a:t>477</a:t>
            </a:fld>
            <a:endParaRPr lang="en-US" altLang="zh-CN" sz="1200">
              <a:solidFill>
                <a:srgbClr val="000000"/>
              </a:solidFill>
              <a:latin typeface="Arial" charset="0"/>
            </a:endParaRPr>
          </a:p>
        </p:txBody>
      </p:sp>
      <p:sp>
        <p:nvSpPr>
          <p:cNvPr id="578562" name="Rectangle 2"/>
          <p:cNvSpPr>
            <a:spLocks noGrp="1" noRot="1" noChangeAspect="1" noChangeArrowheads="1" noTextEdit="1"/>
          </p:cNvSpPr>
          <p:nvPr>
            <p:ph type="sldImg"/>
          </p:nvPr>
        </p:nvSpPr>
        <p:spPr>
          <a:ln/>
        </p:spPr>
      </p:sp>
      <p:sp>
        <p:nvSpPr>
          <p:cNvPr id="5785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A176C07-2C54-B848-971B-A385D74BDD49}" type="slidenum">
              <a:rPr lang="zh-CN" altLang="en-US" sz="1200">
                <a:solidFill>
                  <a:srgbClr val="000000"/>
                </a:solidFill>
                <a:latin typeface="Arial" charset="0"/>
              </a:rPr>
              <a:pPr/>
              <a:t>478</a:t>
            </a:fld>
            <a:endParaRPr lang="en-US" altLang="zh-CN" sz="1200">
              <a:solidFill>
                <a:srgbClr val="000000"/>
              </a:solidFill>
              <a:latin typeface="Arial" charset="0"/>
            </a:endParaRPr>
          </a:p>
        </p:txBody>
      </p:sp>
      <p:sp>
        <p:nvSpPr>
          <p:cNvPr id="578562" name="Rectangle 2"/>
          <p:cNvSpPr>
            <a:spLocks noGrp="1" noRot="1" noChangeAspect="1" noChangeArrowheads="1" noTextEdit="1"/>
          </p:cNvSpPr>
          <p:nvPr>
            <p:ph type="sldImg"/>
          </p:nvPr>
        </p:nvSpPr>
        <p:spPr>
          <a:ln/>
        </p:spPr>
      </p:sp>
      <p:sp>
        <p:nvSpPr>
          <p:cNvPr id="5785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505AD0C-D0C6-9647-92C2-B52FBDDDD5E4}" type="slidenum">
              <a:rPr lang="zh-CN" altLang="en-US" sz="1200">
                <a:solidFill>
                  <a:srgbClr val="000000"/>
                </a:solidFill>
                <a:latin typeface="Arial" charset="0"/>
              </a:rPr>
              <a:pPr/>
              <a:t>479</a:t>
            </a:fld>
            <a:endParaRPr lang="en-US" altLang="zh-CN" sz="1200">
              <a:solidFill>
                <a:srgbClr val="000000"/>
              </a:solidFill>
              <a:latin typeface="Arial" charset="0"/>
            </a:endParaRPr>
          </a:p>
        </p:txBody>
      </p:sp>
      <p:sp>
        <p:nvSpPr>
          <p:cNvPr id="582658" name="Rectangle 2"/>
          <p:cNvSpPr>
            <a:spLocks noGrp="1" noRot="1" noChangeAspect="1" noChangeArrowheads="1" noTextEdit="1"/>
          </p:cNvSpPr>
          <p:nvPr>
            <p:ph type="sldImg"/>
          </p:nvPr>
        </p:nvSpPr>
        <p:spPr>
          <a:ln/>
        </p:spPr>
      </p:sp>
      <p:sp>
        <p:nvSpPr>
          <p:cNvPr id="5826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8CEC8AE-DFB9-BA49-8C2D-7D36A82D9898}" type="slidenum">
              <a:rPr lang="zh-CN" altLang="en-US" sz="1200">
                <a:solidFill>
                  <a:srgbClr val="000000"/>
                </a:solidFill>
                <a:latin typeface="Arial" charset="0"/>
              </a:rPr>
              <a:pPr/>
              <a:t>480</a:t>
            </a:fld>
            <a:endParaRPr lang="en-US" altLang="zh-CN" sz="1200">
              <a:solidFill>
                <a:srgbClr val="000000"/>
              </a:solidFill>
              <a:latin typeface="Arial" charset="0"/>
            </a:endParaRPr>
          </a:p>
        </p:txBody>
      </p:sp>
      <p:sp>
        <p:nvSpPr>
          <p:cNvPr id="584706" name="Rectangle 2"/>
          <p:cNvSpPr>
            <a:spLocks noGrp="1" noRot="1" noChangeAspect="1" noChangeArrowheads="1" noTextEdit="1"/>
          </p:cNvSpPr>
          <p:nvPr>
            <p:ph type="sldImg"/>
          </p:nvPr>
        </p:nvSpPr>
        <p:spPr>
          <a:ln/>
        </p:spPr>
      </p:sp>
      <p:sp>
        <p:nvSpPr>
          <p:cNvPr id="5847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5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DE727FB-4E52-4E46-B5EC-801460389C56}" type="slidenum">
              <a:rPr lang="zh-CN" altLang="en-US" sz="1200">
                <a:solidFill>
                  <a:srgbClr val="000000"/>
                </a:solidFill>
                <a:latin typeface="Arial" charset="0"/>
              </a:rPr>
              <a:pPr/>
              <a:t>481</a:t>
            </a:fld>
            <a:endParaRPr lang="en-US" altLang="zh-CN" sz="1200">
              <a:solidFill>
                <a:srgbClr val="000000"/>
              </a:solidFill>
              <a:latin typeface="Arial" charset="0"/>
            </a:endParaRPr>
          </a:p>
        </p:txBody>
      </p:sp>
      <p:sp>
        <p:nvSpPr>
          <p:cNvPr id="586754" name="Rectangle 2"/>
          <p:cNvSpPr>
            <a:spLocks noGrp="1" noRot="1" noChangeAspect="1" noChangeArrowheads="1" noTextEdit="1"/>
          </p:cNvSpPr>
          <p:nvPr>
            <p:ph type="sldImg"/>
          </p:nvPr>
        </p:nvSpPr>
        <p:spPr>
          <a:ln/>
        </p:spPr>
      </p:sp>
      <p:sp>
        <p:nvSpPr>
          <p:cNvPr id="5867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B0BD2B4-1FEA-B341-8B82-3153CAB0E0E6}" type="slidenum">
              <a:rPr lang="zh-CN" altLang="en-US" sz="1200">
                <a:solidFill>
                  <a:srgbClr val="000000"/>
                </a:solidFill>
                <a:latin typeface="Arial" charset="0"/>
              </a:rPr>
              <a:pPr/>
              <a:t>482</a:t>
            </a:fld>
            <a:endParaRPr lang="en-US" altLang="zh-CN" sz="1200">
              <a:solidFill>
                <a:srgbClr val="000000"/>
              </a:solidFill>
              <a:latin typeface="Arial" charset="0"/>
            </a:endParaRPr>
          </a:p>
        </p:txBody>
      </p:sp>
      <p:sp>
        <p:nvSpPr>
          <p:cNvPr id="588802" name="Rectangle 2"/>
          <p:cNvSpPr>
            <a:spLocks noGrp="1" noRot="1" noChangeAspect="1" noChangeArrowheads="1" noTextEdit="1"/>
          </p:cNvSpPr>
          <p:nvPr>
            <p:ph type="sldImg"/>
          </p:nvPr>
        </p:nvSpPr>
        <p:spPr>
          <a:ln/>
        </p:spPr>
      </p:sp>
      <p:sp>
        <p:nvSpPr>
          <p:cNvPr id="5888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4154199F-DA5D-6848-AFB3-F2BFBF8960C7}" type="slidenum">
              <a:rPr lang="zh-CN" altLang="en-US" sz="1200"/>
              <a:pPr algn="r"/>
              <a:t>483</a:t>
            </a:fld>
            <a:endParaRPr lang="en-US" altLang="zh-CN" sz="1200"/>
          </a:p>
        </p:txBody>
      </p:sp>
      <p:sp>
        <p:nvSpPr>
          <p:cNvPr id="575490" name="Rectangle 2"/>
          <p:cNvSpPr>
            <a:spLocks noGrp="1" noRot="1" noChangeAspect="1" noChangeArrowheads="1" noTextEdit="1"/>
          </p:cNvSpPr>
          <p:nvPr>
            <p:ph type="sldImg"/>
          </p:nvPr>
        </p:nvSpPr>
        <p:spPr>
          <a:ln/>
        </p:spPr>
      </p:sp>
      <p:sp>
        <p:nvSpPr>
          <p:cNvPr id="5754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A3A873C6-DFCE-634E-BD91-1F6ADB24A0FB}" type="slidenum">
              <a:rPr lang="zh-CN" altLang="en-US" sz="1200">
                <a:solidFill>
                  <a:prstClr val="black"/>
                </a:solidFill>
                <a:latin typeface="Calibri" charset="0"/>
              </a:rPr>
              <a:pPr algn="r" eaLnBrk="1" hangingPunct="1"/>
              <a:t>10</a:t>
            </a:fld>
            <a:endParaRPr lang="en-US" altLang="zh-CN" sz="1200">
              <a:solidFill>
                <a:prstClr val="black"/>
              </a:solidFill>
              <a:latin typeface="Calibri" charset="0"/>
            </a:endParaRPr>
          </a:p>
        </p:txBody>
      </p:sp>
      <p:sp>
        <p:nvSpPr>
          <p:cNvPr id="510978" name="Rectangle 2"/>
          <p:cNvSpPr>
            <a:spLocks noGrp="1" noRot="1" noChangeAspect="1" noChangeArrowheads="1" noTextEdit="1"/>
          </p:cNvSpPr>
          <p:nvPr>
            <p:ph type="sldImg"/>
          </p:nvPr>
        </p:nvSpPr>
        <p:spPr>
          <a:solidFill>
            <a:srgbClr val="FFFFFF"/>
          </a:solidFill>
          <a:ln/>
        </p:spPr>
      </p:sp>
      <p:sp>
        <p:nvSpPr>
          <p:cNvPr id="51097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In September 2016 my wife Susan and I had the privilege to visit</a:t>
            </a:r>
            <a:r>
              <a:rPr lang="en-US" baseline="0">
                <a:latin typeface="Arial"/>
                <a:cs typeface="Arial"/>
              </a:rPr>
              <a:t> Corinth, Greece.</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48</a:t>
            </a:fld>
            <a:endParaRPr lang="en-US">
              <a:solidFill>
                <a:prstClr val="black"/>
              </a:solidFill>
              <a:latin typeface="Calibri"/>
            </a:endParaRPr>
          </a:p>
        </p:txBody>
      </p:sp>
    </p:spTree>
    <p:extLst>
      <p:ext uri="{BB962C8B-B14F-4D97-AF65-F5344CB8AC3E}">
        <p14:creationId xmlns:p14="http://schemas.microsoft.com/office/powerpoint/2010/main" val="3148694666"/>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721BA4E1-6E43-8C4A-81A6-0FDAD473EB4F}" type="slidenum">
              <a:rPr lang="zh-CN" altLang="en-US" sz="1200"/>
              <a:pPr algn="r"/>
              <a:t>484</a:t>
            </a:fld>
            <a:endParaRPr lang="en-US" altLang="zh-CN" sz="1200"/>
          </a:p>
        </p:txBody>
      </p:sp>
      <p:sp>
        <p:nvSpPr>
          <p:cNvPr id="577538" name="Rectangle 2"/>
          <p:cNvSpPr>
            <a:spLocks noGrp="1" noRot="1" noChangeAspect="1" noChangeArrowheads="1" noTextEdit="1"/>
          </p:cNvSpPr>
          <p:nvPr>
            <p:ph type="sldImg"/>
          </p:nvPr>
        </p:nvSpPr>
        <p:spPr>
          <a:ln/>
        </p:spPr>
      </p:sp>
      <p:sp>
        <p:nvSpPr>
          <p:cNvPr id="5775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FCE6486B-5173-E44D-952F-DDE75BFA5B24}" type="slidenum">
              <a:rPr lang="zh-CN" altLang="en-US" sz="1200"/>
              <a:pPr algn="r"/>
              <a:t>485</a:t>
            </a:fld>
            <a:endParaRPr lang="en-US" altLang="zh-CN" sz="1200"/>
          </a:p>
        </p:txBody>
      </p:sp>
      <p:sp>
        <p:nvSpPr>
          <p:cNvPr id="579586" name="Rectangle 2"/>
          <p:cNvSpPr>
            <a:spLocks noGrp="1" noRot="1" noChangeAspect="1" noChangeArrowheads="1" noTextEdit="1"/>
          </p:cNvSpPr>
          <p:nvPr>
            <p:ph type="sldImg"/>
          </p:nvPr>
        </p:nvSpPr>
        <p:spPr>
          <a:ln/>
        </p:spPr>
      </p:sp>
      <p:sp>
        <p:nvSpPr>
          <p:cNvPr id="5795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9FD3F85A-A375-EA4C-84D3-A27BF5EF7D58}" type="slidenum">
              <a:rPr lang="zh-CN" altLang="en-US" sz="1200"/>
              <a:pPr algn="r"/>
              <a:t>486</a:t>
            </a:fld>
            <a:endParaRPr lang="en-US" altLang="zh-CN" sz="1200"/>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887ACC25-8D5E-2A40-A481-65F93EFF9CDF}" type="slidenum">
              <a:rPr lang="zh-CN" altLang="en-US" sz="1200">
                <a:solidFill>
                  <a:srgbClr val="000000"/>
                </a:solidFill>
                <a:cs typeface="Times New Roman" charset="0"/>
              </a:rPr>
              <a:pPr algn="r" eaLnBrk="1" hangingPunct="1"/>
              <a:t>487</a:t>
            </a:fld>
            <a:endParaRPr lang="en-US" altLang="zh-CN" sz="1200">
              <a:solidFill>
                <a:srgbClr val="000000"/>
              </a:solidFill>
              <a:cs typeface="Times New Roman" charset="0"/>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8D7C16F2-BFEB-B74B-A3A1-70182A1C3D6C}" type="slidenum">
              <a:rPr lang="zh-CN" altLang="en-US" sz="1200">
                <a:solidFill>
                  <a:srgbClr val="000000"/>
                </a:solidFill>
                <a:cs typeface="Times New Roman" charset="0"/>
              </a:rPr>
              <a:pPr algn="r" eaLnBrk="1" hangingPunct="1"/>
              <a:t>488</a:t>
            </a:fld>
            <a:endParaRPr lang="en-US" altLang="zh-CN" sz="1200">
              <a:solidFill>
                <a:srgbClr val="000000"/>
              </a:solidFill>
              <a:cs typeface="Times New Roman" charset="0"/>
            </a:endParaRPr>
          </a:p>
        </p:txBody>
      </p:sp>
      <p:sp>
        <p:nvSpPr>
          <p:cNvPr id="585730" name="Rectangle 2"/>
          <p:cNvSpPr>
            <a:spLocks noGrp="1" noRot="1" noChangeAspect="1" noChangeArrowheads="1" noTextEdit="1"/>
          </p:cNvSpPr>
          <p:nvPr>
            <p:ph type="sldImg"/>
          </p:nvPr>
        </p:nvSpPr>
        <p:spPr>
          <a:ln/>
        </p:spPr>
      </p:sp>
      <p:sp>
        <p:nvSpPr>
          <p:cNvPr id="585731"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2E953085-6702-D34A-8B0B-132FC470B84E}" type="slidenum">
              <a:rPr lang="zh-CN" altLang="en-US" sz="1200">
                <a:solidFill>
                  <a:srgbClr val="000000"/>
                </a:solidFill>
                <a:cs typeface="Times New Roman" charset="0"/>
              </a:rPr>
              <a:pPr algn="r" eaLnBrk="1" hangingPunct="1"/>
              <a:t>489</a:t>
            </a:fld>
            <a:endParaRPr lang="en-US" altLang="zh-CN" sz="1200">
              <a:solidFill>
                <a:srgbClr val="000000"/>
              </a:solidFill>
              <a:cs typeface="Times New Roman" charset="0"/>
            </a:endParaRPr>
          </a:p>
        </p:txBody>
      </p:sp>
      <p:sp>
        <p:nvSpPr>
          <p:cNvPr id="587778" name="Rectangle 2"/>
          <p:cNvSpPr>
            <a:spLocks noGrp="1" noRot="1" noChangeAspect="1" noChangeArrowheads="1" noTextEdit="1"/>
          </p:cNvSpPr>
          <p:nvPr>
            <p:ph type="sldImg"/>
          </p:nvPr>
        </p:nvSpPr>
        <p:spPr>
          <a:ln/>
        </p:spPr>
      </p:sp>
      <p:sp>
        <p:nvSpPr>
          <p:cNvPr id="587779" name="Rectangle 3"/>
          <p:cNvSpPr>
            <a:spLocks noGrp="1" noChangeArrowheads="1"/>
          </p:cNvSpPr>
          <p:nvPr>
            <p:ph type="body" idx="1"/>
          </p:nvPr>
        </p:nvSpPr>
        <p:spPr>
          <a:xfrm>
            <a:off x="685800" y="4343400"/>
            <a:ext cx="5486400" cy="41148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A3A873C6-DFCE-634E-BD91-1F6ADB24A0FB}" type="slidenum">
              <a:rPr lang="zh-CN" altLang="en-US" sz="1200">
                <a:solidFill>
                  <a:prstClr val="black"/>
                </a:solidFill>
                <a:latin typeface="Calibri" charset="0"/>
              </a:rPr>
              <a:pPr algn="r" eaLnBrk="1" hangingPunct="1"/>
              <a:t>490</a:t>
            </a:fld>
            <a:endParaRPr lang="en-US" altLang="zh-CN" sz="1200">
              <a:solidFill>
                <a:prstClr val="black"/>
              </a:solidFill>
              <a:latin typeface="Calibri" charset="0"/>
            </a:endParaRPr>
          </a:p>
        </p:txBody>
      </p:sp>
      <p:sp>
        <p:nvSpPr>
          <p:cNvPr id="510978" name="Rectangle 2"/>
          <p:cNvSpPr>
            <a:spLocks noGrp="1" noRot="1" noChangeAspect="1" noChangeArrowheads="1" noTextEdit="1"/>
          </p:cNvSpPr>
          <p:nvPr>
            <p:ph type="sldImg"/>
          </p:nvPr>
        </p:nvSpPr>
        <p:spPr>
          <a:solidFill>
            <a:srgbClr val="FFFFFF"/>
          </a:solidFill>
          <a:ln/>
        </p:spPr>
      </p:sp>
      <p:sp>
        <p:nvSpPr>
          <p:cNvPr id="51097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B32204E-CA2C-D04A-A3A8-779286BC0BE0}" type="slidenum">
              <a:rPr lang="zh-CN" altLang="en-US" sz="1200">
                <a:solidFill>
                  <a:prstClr val="black"/>
                </a:solidFill>
                <a:latin typeface="Calibri" charset="0"/>
              </a:rPr>
              <a:pPr algn="r" eaLnBrk="1" hangingPunct="1"/>
              <a:t>491</a:t>
            </a:fld>
            <a:endParaRPr lang="en-US" altLang="zh-CN" sz="1200">
              <a:solidFill>
                <a:prstClr val="black"/>
              </a:solidFill>
              <a:latin typeface="Calibri" charset="0"/>
            </a:endParaRPr>
          </a:p>
        </p:txBody>
      </p:sp>
      <p:sp>
        <p:nvSpPr>
          <p:cNvPr id="515074" name="Rectangle 2"/>
          <p:cNvSpPr>
            <a:spLocks noGrp="1" noRot="1" noChangeAspect="1" noChangeArrowheads="1" noTextEdit="1"/>
          </p:cNvSpPr>
          <p:nvPr>
            <p:ph type="sldImg"/>
          </p:nvPr>
        </p:nvSpPr>
        <p:spPr>
          <a:solidFill>
            <a:srgbClr val="FFFFFF"/>
          </a:solidFill>
          <a:ln/>
        </p:spPr>
      </p:sp>
      <p:sp>
        <p:nvSpPr>
          <p:cNvPr id="51507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B29A7C3-03AD-B246-AC5A-F13170AE61B8}" type="slidenum">
              <a:rPr lang="zh-CN" altLang="en-US" sz="1200">
                <a:solidFill>
                  <a:prstClr val="black"/>
                </a:solidFill>
              </a:rPr>
              <a:pPr/>
              <a:t>492</a:t>
            </a:fld>
            <a:endParaRPr lang="en-US" altLang="zh-CN" sz="1200">
              <a:solidFill>
                <a:prstClr val="black"/>
              </a:solidFill>
            </a:endParaRPr>
          </a:p>
        </p:txBody>
      </p:sp>
      <p:sp>
        <p:nvSpPr>
          <p:cNvPr id="621570" name="Rectangle 2"/>
          <p:cNvSpPr>
            <a:spLocks noGrp="1" noRot="1" noChangeAspect="1" noChangeArrowheads="1" noTextEdit="1"/>
          </p:cNvSpPr>
          <p:nvPr>
            <p:ph type="sldImg"/>
          </p:nvPr>
        </p:nvSpPr>
        <p:spPr>
          <a:ln/>
        </p:spPr>
      </p:sp>
      <p:sp>
        <p:nvSpPr>
          <p:cNvPr id="6215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fld id="{CA168311-8E3A-DF47-940D-C4E79C847CDD}" type="slidenum">
              <a:rPr lang="en-US" sz="1200">
                <a:solidFill>
                  <a:srgbClr val="000000"/>
                </a:solidFill>
              </a:rPr>
              <a:pPr eaLnBrk="1" hangingPunct="1"/>
              <a:t>494</a:t>
            </a:fld>
            <a:endParaRPr lang="en-US" sz="1200">
              <a:solidFill>
                <a:srgbClr val="000000"/>
              </a:solidFil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One</a:t>
            </a:r>
            <a:r>
              <a:rPr lang="en-US" baseline="0">
                <a:latin typeface="Arial"/>
                <a:cs typeface="Arial"/>
              </a:rPr>
              <a:t> of the challenges was managing the train system.</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49</a:t>
            </a:fld>
            <a:endParaRPr lang="en-US">
              <a:solidFill>
                <a:prstClr val="black"/>
              </a:solidFill>
              <a:latin typeface="Calibri"/>
            </a:endParaRPr>
          </a:p>
        </p:txBody>
      </p:sp>
    </p:spTree>
    <p:extLst>
      <p:ext uri="{BB962C8B-B14F-4D97-AF65-F5344CB8AC3E}">
        <p14:creationId xmlns:p14="http://schemas.microsoft.com/office/powerpoint/2010/main" val="99572465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Fortunately,</a:t>
            </a:r>
            <a:r>
              <a:rPr lang="en-US" baseline="0"/>
              <a:t> my three years of Greek in seminary came in handy, for the sign told us "</a:t>
            </a:r>
            <a:r>
              <a:rPr lang="zh-TW" altLang="en-US" baseline="0"/>
              <a:t>出埃及记</a:t>
            </a:r>
            <a:r>
              <a:rPr lang="en-US" baseline="0"/>
              <a:t>," meaning "way out." </a:t>
            </a:r>
          </a:p>
          <a:p>
            <a:r>
              <a:rPr lang="en-US" baseline="0"/>
              <a:t>• OK, yes, it was in English too!</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50</a:t>
            </a:fld>
            <a:endParaRPr lang="en-US">
              <a:solidFill>
                <a:prstClr val="black"/>
              </a:solidFill>
              <a:latin typeface="Calibri"/>
            </a:endParaRPr>
          </a:p>
        </p:txBody>
      </p:sp>
    </p:spTree>
    <p:extLst>
      <p:ext uri="{BB962C8B-B14F-4D97-AF65-F5344CB8AC3E}">
        <p14:creationId xmlns:p14="http://schemas.microsoft.com/office/powerpoint/2010/main" val="97052481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We were also blessed with a museum right in the train station.</a:t>
            </a: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51</a:t>
            </a:fld>
            <a:endParaRPr lang="en-US">
              <a:solidFill>
                <a:prstClr val="black"/>
              </a:solidFill>
              <a:latin typeface="Calibri"/>
            </a:endParaRPr>
          </a:p>
        </p:txBody>
      </p:sp>
    </p:spTree>
    <p:extLst>
      <p:ext uri="{BB962C8B-B14F-4D97-AF65-F5344CB8AC3E}">
        <p14:creationId xmlns:p14="http://schemas.microsoft.com/office/powerpoint/2010/main" val="305117153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0D9636C-155A-C945-BD80-29A930562781}" type="slidenum">
              <a:rPr lang="zh-CN" altLang="en-US" sz="1200"/>
              <a:pPr/>
              <a:t>52</a:t>
            </a:fld>
            <a:endParaRPr lang="en-US" altLang="zh-CN" sz="1200"/>
          </a:p>
        </p:txBody>
      </p:sp>
      <p:sp>
        <p:nvSpPr>
          <p:cNvPr id="296962" name="Rectangle 2"/>
          <p:cNvSpPr>
            <a:spLocks noGrp="1" noRot="1" noChangeAspect="1" noChangeArrowheads="1" noTextEdit="1"/>
          </p:cNvSpPr>
          <p:nvPr>
            <p:ph type="sldImg"/>
          </p:nvPr>
        </p:nvSpPr>
        <p:spPr>
          <a:ln/>
        </p:spPr>
      </p:sp>
      <p:sp>
        <p:nvSpPr>
          <p:cNvPr id="2969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3BC6237E-A747-6C4C-BB5F-1D9CDA011523}" type="slidenum">
              <a:rPr lang="zh-CN" altLang="en-US" sz="1200"/>
              <a:pPr/>
              <a:t>53</a:t>
            </a:fld>
            <a:endParaRPr lang="en-US" altLang="zh-CN" sz="1200"/>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ADBEBC9D-D1C8-AA43-BF89-0CEF124A6530}" type="slidenum">
              <a:rPr lang="zh-CN" altLang="en-US" sz="1200"/>
              <a:pPr/>
              <a:t>54</a:t>
            </a:fld>
            <a:endParaRPr lang="en-US" altLang="zh-CN" sz="1200"/>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D066E36-BB81-FE46-A1D0-4BAB544C2468}" type="slidenum">
              <a:rPr lang="zh-CN" altLang="en-US" sz="1200"/>
              <a:pPr/>
              <a:t>55</a:t>
            </a:fld>
            <a:endParaRPr lang="en-US" altLang="zh-CN" sz="1200"/>
          </a:p>
        </p:txBody>
      </p:sp>
      <p:sp>
        <p:nvSpPr>
          <p:cNvPr id="303106" name="Rectangle 2"/>
          <p:cNvSpPr>
            <a:spLocks noGrp="1" noRot="1" noChangeAspect="1" noChangeArrowheads="1" noTextEdit="1"/>
          </p:cNvSpPr>
          <p:nvPr>
            <p:ph type="sldImg"/>
          </p:nvPr>
        </p:nvSpPr>
        <p:spPr>
          <a:ln/>
        </p:spPr>
      </p:sp>
      <p:sp>
        <p:nvSpPr>
          <p:cNvPr id="3031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7965B321-7253-0E40-ABB9-E4025771416A}" type="slidenum">
              <a:rPr lang="zh-CN" altLang="en-US" sz="1200"/>
              <a:pPr/>
              <a:t>56</a:t>
            </a:fld>
            <a:endParaRPr lang="en-US" altLang="zh-CN" sz="1200"/>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B832DEA4-6460-F940-ABB3-4E94F652CE0C}" type="slidenum">
              <a:rPr lang="zh-CN" altLang="en-US" sz="1200"/>
              <a:pPr/>
              <a:t>57</a:t>
            </a:fld>
            <a:endParaRPr lang="en-US" altLang="zh-CN" sz="1200"/>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0039757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59C534E2-6B16-5A4C-9134-2A2951FB7A0A}" type="slidenum">
              <a:rPr lang="zh-CN" altLang="en-US" sz="1200"/>
              <a:pPr/>
              <a:t>58</a:t>
            </a:fld>
            <a:endParaRPr lang="en-US" altLang="zh-CN" sz="1200"/>
          </a:p>
        </p:txBody>
      </p:sp>
      <p:sp>
        <p:nvSpPr>
          <p:cNvPr id="309250" name="Rectangle 2"/>
          <p:cNvSpPr>
            <a:spLocks noGrp="1" noRot="1" noChangeAspect="1" noChangeArrowheads="1" noTextEdit="1"/>
          </p:cNvSpPr>
          <p:nvPr>
            <p:ph type="sldImg"/>
          </p:nvPr>
        </p:nvSpPr>
        <p:spPr>
          <a:ln/>
        </p:spPr>
      </p:sp>
      <p:sp>
        <p:nvSpPr>
          <p:cNvPr id="3092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364F3DA4-018D-A049-B1DE-A99958A288CC}" type="slidenum">
              <a:rPr lang="zh-CN" altLang="en-US" sz="1200"/>
              <a:pPr/>
              <a:t>59</a:t>
            </a:fld>
            <a:endParaRPr lang="en-US" altLang="zh-CN" sz="1200"/>
          </a:p>
        </p:txBody>
      </p:sp>
      <p:sp>
        <p:nvSpPr>
          <p:cNvPr id="311298" name="Rectangle 2"/>
          <p:cNvSpPr>
            <a:spLocks noGrp="1" noRot="1" noChangeAspect="1" noChangeArrowheads="1" noTextEdit="1"/>
          </p:cNvSpPr>
          <p:nvPr>
            <p:ph type="sldImg"/>
          </p:nvPr>
        </p:nvSpPr>
        <p:spPr>
          <a:ln/>
        </p:spPr>
      </p:sp>
      <p:sp>
        <p:nvSpPr>
          <p:cNvPr id="3112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F88648AC-236C-2744-8913-71C2E5B94A4A}" type="slidenum">
              <a:rPr lang="zh-CN" altLang="en-US" sz="1200"/>
              <a:pPr/>
              <a:t>60</a:t>
            </a:fld>
            <a:endParaRPr lang="en-US" altLang="zh-CN" sz="1200"/>
          </a:p>
        </p:txBody>
      </p:sp>
      <p:sp>
        <p:nvSpPr>
          <p:cNvPr id="313346" name="Rectangle 2"/>
          <p:cNvSpPr>
            <a:spLocks noGrp="1" noRot="1" noChangeAspect="1" noChangeArrowheads="1" noTextEdit="1"/>
          </p:cNvSpPr>
          <p:nvPr>
            <p:ph type="sldImg"/>
          </p:nvPr>
        </p:nvSpPr>
        <p:spPr>
          <a:ln/>
        </p:spPr>
      </p:sp>
      <p:sp>
        <p:nvSpPr>
          <p:cNvPr id="313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050692-2BE0-D341-9F9B-DD280DFCFEDE}" type="slidenum">
              <a:rPr kumimoji="0" lang="zh-CN" alt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15394" name="Rectangle 2"/>
          <p:cNvSpPr>
            <a:spLocks noGrp="1" noRot="1" noChangeAspect="1" noChangeArrowheads="1" noTextEdit="1"/>
          </p:cNvSpPr>
          <p:nvPr>
            <p:ph type="sldImg"/>
          </p:nvPr>
        </p:nvSpPr>
        <p:spPr>
          <a:ln/>
        </p:spPr>
      </p:sp>
      <p:sp>
        <p:nvSpPr>
          <p:cNvPr id="3153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B3237C-1417-AB46-B1BB-1A41012487F3}" type="slidenum">
              <a:rPr kumimoji="0" lang="zh-CN" alt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17442" name="Rectangle 2"/>
          <p:cNvSpPr>
            <a:spLocks noGrp="1" noRot="1" noChangeAspect="1" noChangeArrowheads="1" noTextEdit="1"/>
          </p:cNvSpPr>
          <p:nvPr>
            <p:ph type="sldImg"/>
          </p:nvPr>
        </p:nvSpPr>
        <p:spPr>
          <a:ln/>
        </p:spPr>
      </p:sp>
      <p:sp>
        <p:nvSpPr>
          <p:cNvPr id="3174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4B69291-6A9B-1E44-B3D2-4978214C07D3}" type="slidenum">
              <a:rPr lang="zh-CN" altLang="en-US" sz="1200"/>
              <a:pPr/>
              <a:t>63</a:t>
            </a:fld>
            <a:endParaRPr lang="en-US" altLang="zh-CN" sz="1200"/>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49A8BB40-58AA-D947-A93C-02C805053EEF}" type="slidenum">
              <a:rPr lang="zh-CN" altLang="en-US" sz="1200"/>
              <a:pPr/>
              <a:t>64</a:t>
            </a:fld>
            <a:endParaRPr lang="en-US" altLang="zh-CN" sz="1200"/>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B7A70F0-E9E9-1945-A49A-821167F76F29}" type="slidenum">
              <a:rPr lang="zh-CN" altLang="en-US" sz="1200"/>
              <a:pPr/>
              <a:t>65</a:t>
            </a:fld>
            <a:endParaRPr lang="en-US" altLang="zh-CN" sz="1200"/>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zh-CN" altLang="en-US" sz="1200" kern="1200" dirty="0">
                <a:solidFill>
                  <a:schemeClr val="tx1"/>
                </a:solidFill>
                <a:effectLst/>
                <a:latin typeface="Arial"/>
                <a:ea typeface="MS PGothic" pitchFamily="34" charset="-128"/>
                <a:cs typeface="Arial"/>
              </a:rPr>
              <a:t>变化处处伴随着我们。你没有办法回避。我们在科技、人们的态度、价值观、家庭及教会（包括教会的成员、活动以及崇拜时间）等各方面都看到不停出现的变化。</a:t>
            </a:r>
            <a:endParaRPr lang="en-US" dirty="0">
              <a:latin typeface="Arial"/>
              <a:cs typeface="Arial"/>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He forms us by delivering us to display his sovereignty and concern.</a:t>
            </a:r>
            <a:r>
              <a:rPr lang="en-SG">
                <a:effectLst/>
                <a:latin typeface="Arial"/>
                <a:cs typeface="Arial"/>
              </a:rPr>
              <a:t> </a:t>
            </a:r>
            <a:endParaRPr lang="en-US">
              <a:latin typeface="Arial"/>
              <a:cs typeface="Aria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A9927F0E-BB46-984C-BDEB-383A3D5DB47E}" type="slidenum">
              <a:rPr lang="zh-CN" altLang="en-US" sz="1200"/>
              <a:pPr/>
              <a:t>72</a:t>
            </a:fld>
            <a:endParaRPr lang="en-US" altLang="zh-CN" sz="1200"/>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86DF7EC5-9F38-8E41-BFAF-9A7DC2765C08}" type="slidenum">
              <a:rPr lang="zh-CN" altLang="en-US" sz="1200"/>
              <a:pPr/>
              <a:t>73</a:t>
            </a:fld>
            <a:endParaRPr lang="en-US" altLang="zh-CN" sz="1200"/>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601DFDB6-F5B5-B842-8687-3645C4380ABB}" type="slidenum">
              <a:rPr lang="zh-CN" altLang="en-US" sz="1200"/>
              <a:pPr/>
              <a:t>74</a:t>
            </a:fld>
            <a:endParaRPr lang="en-US" altLang="zh-CN" sz="1200"/>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2"/>
          <p:cNvSpPr>
            <a:spLocks noGrp="1" noRot="1" noChangeAspect="1" noChangeArrowheads="1" noTextEdit="1"/>
          </p:cNvSpPr>
          <p:nvPr>
            <p:ph type="sldImg"/>
          </p:nvPr>
        </p:nvSpPr>
        <p:spPr>
          <a:ln/>
        </p:spPr>
      </p:sp>
      <p:sp>
        <p:nvSpPr>
          <p:cNvPr id="33177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A8172810-CE2F-D64B-ABCC-8C22A70CAA72}" type="slidenum">
              <a:rPr lang="zh-CN" altLang="en-US" sz="1200"/>
              <a:pPr/>
              <a:t>76</a:t>
            </a:fld>
            <a:endParaRPr lang="en-US" altLang="zh-CN" sz="1200"/>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2"/>
          <p:cNvSpPr>
            <a:spLocks noGrp="1" noRot="1" noChangeAspect="1" noChangeArrowheads="1" noTextEdit="1"/>
          </p:cNvSpPr>
          <p:nvPr>
            <p:ph type="sldImg"/>
          </p:nvPr>
        </p:nvSpPr>
        <p:spPr>
          <a:ln/>
        </p:spPr>
      </p:sp>
      <p:sp>
        <p:nvSpPr>
          <p:cNvPr id="33587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2"/>
          <p:cNvSpPr>
            <a:spLocks noGrp="1" noRot="1" noChangeAspect="1" noChangeArrowheads="1" noTextEdit="1"/>
          </p:cNvSpPr>
          <p:nvPr>
            <p:ph type="sldImg"/>
          </p:nvPr>
        </p:nvSpPr>
        <p:spPr>
          <a:ln/>
        </p:spPr>
      </p:sp>
      <p:sp>
        <p:nvSpPr>
          <p:cNvPr id="33792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2"/>
          <p:cNvSpPr>
            <a:spLocks noGrp="1" noRot="1" noChangeAspect="1" noChangeArrowheads="1" noTextEdit="1"/>
          </p:cNvSpPr>
          <p:nvPr>
            <p:ph type="sldImg"/>
          </p:nvPr>
        </p:nvSpPr>
        <p:spPr>
          <a:ln/>
        </p:spPr>
      </p:sp>
      <p:sp>
        <p:nvSpPr>
          <p:cNvPr id="33997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2"/>
          <p:cNvSpPr>
            <a:spLocks noGrp="1" noRot="1" noChangeAspect="1" noChangeArrowheads="1" noTextEdit="1"/>
          </p:cNvSpPr>
          <p:nvPr>
            <p:ph type="sldImg"/>
          </p:nvPr>
        </p:nvSpPr>
        <p:spPr>
          <a:ln/>
        </p:spPr>
      </p:sp>
      <p:sp>
        <p:nvSpPr>
          <p:cNvPr id="34201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2"/>
          <p:cNvSpPr>
            <a:spLocks noGrp="1" noRot="1" noChangeAspect="1" noChangeArrowheads="1" noTextEdit="1"/>
          </p:cNvSpPr>
          <p:nvPr>
            <p:ph type="sldImg"/>
          </p:nvPr>
        </p:nvSpPr>
        <p:spPr>
          <a:ln/>
        </p:spPr>
      </p:sp>
      <p:sp>
        <p:nvSpPr>
          <p:cNvPr id="34406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707F562-A960-6C4E-B3AC-E7A997F891B6}" type="slidenum">
              <a:rPr lang="zh-CN" altLang="en-US" sz="1200"/>
              <a:pPr/>
              <a:t>83</a:t>
            </a:fld>
            <a:endParaRPr lang="en-US" altLang="zh-CN" sz="1200"/>
          </a:p>
        </p:txBody>
      </p:sp>
      <p:sp>
        <p:nvSpPr>
          <p:cNvPr id="346114" name="Rectangle 2"/>
          <p:cNvSpPr>
            <a:spLocks noGrp="1" noRot="1" noChangeAspect="1" noChangeArrowheads="1" noTextEdit="1"/>
          </p:cNvSpPr>
          <p:nvPr>
            <p:ph type="sldImg"/>
          </p:nvPr>
        </p:nvSpPr>
        <p:spPr>
          <a:ln/>
        </p:spPr>
      </p:sp>
      <p:sp>
        <p:nvSpPr>
          <p:cNvPr id="3461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2"/>
          <p:cNvSpPr>
            <a:spLocks noGrp="1" noRot="1" noChangeAspect="1" noChangeArrowheads="1" noTextEdit="1"/>
          </p:cNvSpPr>
          <p:nvPr>
            <p:ph type="sldImg"/>
          </p:nvPr>
        </p:nvSpPr>
        <p:spPr>
          <a:ln/>
        </p:spPr>
      </p:sp>
      <p:sp>
        <p:nvSpPr>
          <p:cNvPr id="35021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C1C68C7-A9C8-A54F-AA6E-0D18DDD30D85}" type="slidenum">
              <a:rPr lang="zh-CN" altLang="en-US" sz="1200"/>
              <a:pPr/>
              <a:t>85</a:t>
            </a:fld>
            <a:endParaRPr lang="en-US" altLang="zh-CN" sz="1200"/>
          </a:p>
        </p:txBody>
      </p:sp>
      <p:sp>
        <p:nvSpPr>
          <p:cNvPr id="348162" name="Rectangle 2"/>
          <p:cNvSpPr>
            <a:spLocks noGrp="1" noRot="1" noChangeAspect="1" noChangeArrowheads="1" noTextEdit="1"/>
          </p:cNvSpPr>
          <p:nvPr>
            <p:ph type="sldImg"/>
          </p:nvPr>
        </p:nvSpPr>
        <p:spPr>
          <a:ln/>
        </p:spPr>
      </p:sp>
      <p:sp>
        <p:nvSpPr>
          <p:cNvPr id="348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68C08143-08D7-E448-A495-CC43F5443347}" type="slidenum">
              <a:rPr lang="zh-CN" altLang="en-US" sz="1200"/>
              <a:pPr/>
              <a:t>86</a:t>
            </a:fld>
            <a:endParaRPr lang="en-US" altLang="zh-CN" sz="1200"/>
          </a:p>
        </p:txBody>
      </p:sp>
      <p:sp>
        <p:nvSpPr>
          <p:cNvPr id="352258" name="Rectangle 2"/>
          <p:cNvSpPr>
            <a:spLocks noGrp="1" noRot="1" noChangeAspect="1" noChangeArrowheads="1" noTextEdit="1"/>
          </p:cNvSpPr>
          <p:nvPr>
            <p:ph type="sldImg"/>
          </p:nvPr>
        </p:nvSpPr>
        <p:spPr>
          <a:ln/>
        </p:spPr>
      </p:sp>
      <p:sp>
        <p:nvSpPr>
          <p:cNvPr id="352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E5EE84A-DD32-A548-8A25-00D32E636DCB}" type="slidenum">
              <a:rPr lang="zh-CN" altLang="en-US" sz="1200"/>
              <a:pPr/>
              <a:t>87</a:t>
            </a:fld>
            <a:endParaRPr lang="en-US" altLang="zh-CN" sz="1200"/>
          </a:p>
        </p:txBody>
      </p:sp>
      <p:sp>
        <p:nvSpPr>
          <p:cNvPr id="354306" name="Rectangle 2"/>
          <p:cNvSpPr>
            <a:spLocks noGrp="1" noRot="1" noChangeAspect="1" noChangeArrowheads="1" noTextEdit="1"/>
          </p:cNvSpPr>
          <p:nvPr>
            <p:ph type="sldImg"/>
          </p:nvPr>
        </p:nvSpPr>
        <p:spPr>
          <a:ln/>
        </p:spPr>
      </p:sp>
      <p:sp>
        <p:nvSpPr>
          <p:cNvPr id="3543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09D54D2-BFAC-3C4A-B066-DC54974BE463}" type="slidenum">
              <a:rPr lang="zh-CN" altLang="en-US" sz="1200">
                <a:solidFill>
                  <a:prstClr val="black"/>
                </a:solidFill>
              </a:rPr>
              <a:pPr/>
              <a:t>88</a:t>
            </a:fld>
            <a:endParaRPr lang="en-US" altLang="zh-CN" sz="1200">
              <a:solidFill>
                <a:prstClr val="black"/>
              </a:solidFill>
            </a:endParaRPr>
          </a:p>
        </p:txBody>
      </p:sp>
      <p:sp>
        <p:nvSpPr>
          <p:cNvPr id="330754" name="Rectangle 2"/>
          <p:cNvSpPr>
            <a:spLocks noGrp="1" noRot="1" noChangeAspect="1" noChangeArrowheads="1" noTextEdit="1"/>
          </p:cNvSpPr>
          <p:nvPr>
            <p:ph type="sldImg"/>
          </p:nvPr>
        </p:nvSpPr>
        <p:spPr>
          <a:ln/>
        </p:spPr>
      </p:sp>
      <p:sp>
        <p:nvSpPr>
          <p:cNvPr id="3307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C746B05-AEEE-164E-AFBF-5BA8368FCF36}" type="slidenum">
              <a:rPr lang="zh-CN" altLang="en-US" sz="1200">
                <a:solidFill>
                  <a:prstClr val="black"/>
                </a:solidFill>
              </a:rPr>
              <a:pPr/>
              <a:t>90</a:t>
            </a:fld>
            <a:endParaRPr lang="en-US" altLang="zh-CN" sz="1200">
              <a:solidFill>
                <a:prstClr val="black"/>
              </a:solidFill>
            </a:endParaRPr>
          </a:p>
        </p:txBody>
      </p:sp>
      <p:sp>
        <p:nvSpPr>
          <p:cNvPr id="332802" name="Rectangle 2"/>
          <p:cNvSpPr>
            <a:spLocks noGrp="1" noRot="1" noChangeAspect="1" noChangeArrowheads="1" noTextEdit="1"/>
          </p:cNvSpPr>
          <p:nvPr>
            <p:ph type="sldImg"/>
          </p:nvPr>
        </p:nvSpPr>
        <p:spPr>
          <a:ln/>
        </p:spPr>
      </p:sp>
      <p:sp>
        <p:nvSpPr>
          <p:cNvPr id="3328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zh-CN" altLang="en-US" sz="1200" kern="1200" dirty="0">
                <a:solidFill>
                  <a:schemeClr val="tx1"/>
                </a:solidFill>
                <a:effectLst/>
                <a:latin typeface="Arial"/>
                <a:ea typeface="MS PGothic" pitchFamily="34" charset="-128"/>
                <a:cs typeface="Arial"/>
              </a:rPr>
              <a:t>神通过拯救来塑造我们，他的拯救显示了他的主权与关爱</a:t>
            </a:r>
            <a:endParaRPr lang="en-US" dirty="0">
              <a:latin typeface="Arial"/>
              <a:cs typeface="Aria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A03A59E-F1B0-8A46-AE3E-4D23B5DD7C37}" type="slidenum">
              <a:rPr lang="zh-CN" altLang="en-US" sz="1200">
                <a:solidFill>
                  <a:prstClr val="black"/>
                </a:solidFill>
              </a:rPr>
              <a:pPr/>
              <a:t>91</a:t>
            </a:fld>
            <a:endParaRPr lang="en-US" altLang="zh-CN" sz="1200">
              <a:solidFill>
                <a:prstClr val="black"/>
              </a:solidFill>
            </a:endParaRPr>
          </a:p>
        </p:txBody>
      </p:sp>
      <p:sp>
        <p:nvSpPr>
          <p:cNvPr id="334850" name="Rectangle 2"/>
          <p:cNvSpPr>
            <a:spLocks noGrp="1" noRot="1" noChangeAspect="1" noChangeArrowheads="1" noTextEdit="1"/>
          </p:cNvSpPr>
          <p:nvPr>
            <p:ph type="sldImg"/>
          </p:nvPr>
        </p:nvSpPr>
        <p:spPr>
          <a:ln/>
        </p:spPr>
      </p:sp>
      <p:sp>
        <p:nvSpPr>
          <p:cNvPr id="334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373A59D5-A3C6-A14C-8B91-BAD858966F28}" type="slidenum">
              <a:rPr lang="zh-CN" altLang="en-US" sz="1200"/>
              <a:pPr/>
              <a:t>92</a:t>
            </a:fld>
            <a:endParaRPr lang="en-US" altLang="zh-CN" sz="1200"/>
          </a:p>
        </p:txBody>
      </p:sp>
      <p:sp>
        <p:nvSpPr>
          <p:cNvPr id="359426" name="Rectangle 2"/>
          <p:cNvSpPr>
            <a:spLocks noGrp="1" noRot="1" noChangeAspect="1" noChangeArrowheads="1" noTextEdit="1"/>
          </p:cNvSpPr>
          <p:nvPr>
            <p:ph type="sldImg"/>
          </p:nvPr>
        </p:nvSpPr>
        <p:spPr>
          <a:ln/>
        </p:spPr>
      </p:sp>
      <p:sp>
        <p:nvSpPr>
          <p:cNvPr id="3594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9F462C6-9742-6D4A-8D78-17548D9B39FE}" type="slidenum">
              <a:rPr lang="zh-CN" altLang="en-US" sz="1200">
                <a:solidFill>
                  <a:prstClr val="black"/>
                </a:solidFill>
              </a:rPr>
              <a:pPr/>
              <a:t>94</a:t>
            </a:fld>
            <a:endParaRPr lang="en-US" altLang="zh-CN" sz="1200">
              <a:solidFill>
                <a:prstClr val="black"/>
              </a:solidFill>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37D1D2D-3351-F749-ABA5-718CEC1290B6}" type="slidenum">
              <a:rPr lang="zh-CN" altLang="en-US" sz="1200">
                <a:solidFill>
                  <a:prstClr val="black"/>
                </a:solidFill>
              </a:rPr>
              <a:pPr/>
              <a:t>95</a:t>
            </a:fld>
            <a:endParaRPr lang="en-US" altLang="zh-CN" sz="1200">
              <a:solidFill>
                <a:prstClr val="black"/>
              </a:solidFill>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F9E7942A-7D60-A043-B51D-2B579F32CDA3}" type="slidenum">
              <a:rPr lang="zh-CN" altLang="en-US" sz="1200"/>
              <a:pPr/>
              <a:t>96</a:t>
            </a:fld>
            <a:endParaRPr lang="en-US" altLang="zh-CN" sz="1200"/>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ECBA7A1-9304-A34E-A480-9AFB013428C0}" type="slidenum">
              <a:rPr lang="zh-CN" altLang="en-US" sz="1200">
                <a:solidFill>
                  <a:prstClr val="black"/>
                </a:solidFill>
              </a:rPr>
              <a:pPr/>
              <a:t>97</a:t>
            </a:fld>
            <a:endParaRPr lang="en-US" altLang="zh-CN" sz="1200">
              <a:solidFill>
                <a:prstClr val="black"/>
              </a:solidFill>
            </a:endParaRPr>
          </a:p>
        </p:txBody>
      </p:sp>
      <p:sp>
        <p:nvSpPr>
          <p:cNvPr id="345090" name="Rectangle 2"/>
          <p:cNvSpPr>
            <a:spLocks noGrp="1" noRot="1" noChangeAspect="1" noChangeArrowheads="1" noTextEdit="1"/>
          </p:cNvSpPr>
          <p:nvPr>
            <p:ph type="sldImg"/>
          </p:nvPr>
        </p:nvSpPr>
        <p:spPr>
          <a:ln/>
        </p:spPr>
      </p:sp>
      <p:sp>
        <p:nvSpPr>
          <p:cNvPr id="345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0C22D662-9084-A242-8FC9-537049659250}" type="slidenum">
              <a:rPr lang="zh-CN" altLang="en-US" sz="1200"/>
              <a:pPr/>
              <a:t>99</a:t>
            </a:fld>
            <a:endParaRPr lang="en-US" altLang="zh-CN" sz="1200"/>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8EC09AC-482F-0F4A-B4CF-5453987CA83C}" type="slidenum">
              <a:rPr lang="zh-CN" altLang="en-US" sz="1200"/>
              <a:pPr/>
              <a:t>104</a:t>
            </a:fld>
            <a:endParaRPr lang="en-US" altLang="zh-CN" sz="1200"/>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zh-CN" altLang="en-US" sz="1200" kern="1200" dirty="0">
                <a:solidFill>
                  <a:schemeClr val="tx1"/>
                </a:solidFill>
                <a:effectLst/>
                <a:latin typeface="Arial"/>
                <a:ea typeface="MS PGothic" pitchFamily="34" charset="-128"/>
                <a:cs typeface="Arial"/>
              </a:rPr>
              <a:t>神通过教导来塑造我们，他教导我们成为他同在的见证！</a:t>
            </a:r>
            <a:endParaRPr lang="en-US" dirty="0">
              <a:latin typeface="Arial"/>
              <a:cs typeface="Aria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8B18CEB-18E4-014D-B6AD-1C2B9AAE87D5}" type="slidenum">
              <a:rPr lang="zh-CN" altLang="en-US" sz="1200"/>
              <a:pPr/>
              <a:t>110</a:t>
            </a:fld>
            <a:endParaRPr lang="en-US" altLang="zh-CN" sz="1200"/>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112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249A252-20E9-8147-987B-658369A8E370}" type="slidenum">
              <a:rPr lang="zh-CN" altLang="en-US" sz="1200"/>
              <a:pPr/>
              <a:t>113</a:t>
            </a:fld>
            <a:endParaRPr lang="en-US" altLang="zh-CN" sz="1200"/>
          </a:p>
        </p:txBody>
      </p:sp>
      <p:sp>
        <p:nvSpPr>
          <p:cNvPr id="369666" name="Rectangle 2"/>
          <p:cNvSpPr>
            <a:spLocks noGrp="1" noRot="1" noChangeAspect="1" noChangeArrowheads="1" noTextEdit="1"/>
          </p:cNvSpPr>
          <p:nvPr>
            <p:ph type="sldImg"/>
          </p:nvPr>
        </p:nvSpPr>
        <p:spPr>
          <a:ln/>
        </p:spPr>
      </p:sp>
      <p:sp>
        <p:nvSpPr>
          <p:cNvPr id="3696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084E98E8-30CD-BF44-B344-60D7F364231A}" type="slidenum">
              <a:rPr lang="zh-CN" altLang="en-US" sz="1200"/>
              <a:pPr/>
              <a:t>114</a:t>
            </a:fld>
            <a:endParaRPr lang="en-US" altLang="zh-CN" sz="1200"/>
          </a:p>
        </p:txBody>
      </p:sp>
      <p:sp>
        <p:nvSpPr>
          <p:cNvPr id="371714" name="Rectangle 2"/>
          <p:cNvSpPr>
            <a:spLocks noGrp="1" noRot="1" noChangeAspect="1" noChangeArrowheads="1" noTextEdit="1"/>
          </p:cNvSpPr>
          <p:nvPr>
            <p:ph type="sldImg"/>
          </p:nvPr>
        </p:nvSpPr>
        <p:spPr>
          <a:ln/>
        </p:spPr>
      </p:sp>
      <p:sp>
        <p:nvSpPr>
          <p:cNvPr id="3717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153B61B0-A6C9-2C42-8E1F-3E711402703E}" type="slidenum">
              <a:rPr lang="zh-CN" altLang="en-US" sz="1200"/>
              <a:pPr/>
              <a:t>115</a:t>
            </a:fld>
            <a:endParaRPr lang="en-US" altLang="zh-CN" sz="1200"/>
          </a:p>
        </p:txBody>
      </p:sp>
      <p:sp>
        <p:nvSpPr>
          <p:cNvPr id="373762" name="Rectangle 2"/>
          <p:cNvSpPr>
            <a:spLocks noGrp="1" noRot="1" noChangeAspect="1" noChangeArrowheads="1" noTextEdit="1"/>
          </p:cNvSpPr>
          <p:nvPr>
            <p:ph type="sldImg"/>
          </p:nvPr>
        </p:nvSpPr>
        <p:spPr>
          <a:ln/>
        </p:spPr>
      </p:sp>
      <p:sp>
        <p:nvSpPr>
          <p:cNvPr id="3737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09C5EAC-BA6D-1E47-B841-B8E90D994C83}" type="slidenum">
              <a:rPr lang="en-US" sz="1200">
                <a:solidFill>
                  <a:srgbClr val="000000"/>
                </a:solidFill>
                <a:ea typeface="MS PGothic" charset="0"/>
                <a:cs typeface="MS PGothic" charset="0"/>
              </a:rPr>
              <a:pPr/>
              <a:t>116</a:t>
            </a:fld>
            <a:endParaRPr lang="en-US" sz="1200">
              <a:solidFill>
                <a:srgbClr val="000000"/>
              </a:solidFill>
              <a:ea typeface="MS PGothic" charset="0"/>
              <a:cs typeface="MS PGothic" charset="0"/>
            </a:endParaRPr>
          </a:p>
        </p:txBody>
      </p:sp>
      <p:sp>
        <p:nvSpPr>
          <p:cNvPr id="359426"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p:txBody>
          <a:bodyPr/>
          <a:lstStyle/>
          <a:p>
            <a:pPr>
              <a:defRPr/>
            </a:pPr>
            <a:endParaRPr lang="en-US">
              <a:cs typeface="+mn-cs"/>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2"/>
          <p:cNvSpPr>
            <a:spLocks noGrp="1" noRot="1" noChangeAspect="1" noChangeArrowheads="1" noTextEdit="1"/>
          </p:cNvSpPr>
          <p:nvPr>
            <p:ph type="sldImg"/>
          </p:nvPr>
        </p:nvSpPr>
        <p:spPr>
          <a:ln/>
        </p:spPr>
      </p:sp>
      <p:sp>
        <p:nvSpPr>
          <p:cNvPr id="37683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2"/>
          <p:cNvSpPr>
            <a:spLocks noGrp="1" noRot="1" noChangeAspect="1" noChangeArrowheads="1" noTextEdit="1"/>
          </p:cNvSpPr>
          <p:nvPr>
            <p:ph type="sldImg"/>
          </p:nvPr>
        </p:nvSpPr>
        <p:spPr>
          <a:ln/>
        </p:spPr>
      </p:sp>
      <p:sp>
        <p:nvSpPr>
          <p:cNvPr id="37888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Grp="1" noRot="1" noChangeAspect="1" noChangeArrowheads="1" noTextEdit="1"/>
          </p:cNvSpPr>
          <p:nvPr>
            <p:ph type="sldImg"/>
          </p:nvPr>
        </p:nvSpPr>
        <p:spPr>
          <a:xfrm>
            <a:off x="1150938" y="692150"/>
            <a:ext cx="4556125" cy="3416300"/>
          </a:xfrm>
          <a:ln/>
        </p:spPr>
      </p:sp>
      <p:sp>
        <p:nvSpPr>
          <p:cNvPr id="3809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altLang="zh-CN">
                <a:latin typeface="Times New Roman" charset="0"/>
                <a:ea typeface="MS PGothic" charset="0"/>
                <a:cs typeface="MS PGothic" charset="0"/>
              </a:rPr>
              <a:t>DISCUSSION QUESTION:     Why did God send them manna and quail in their wanderings?  For preparation of this question, the teacher should read </a:t>
            </a:r>
            <a:r>
              <a:rPr lang="zh-TW" altLang="en-US">
                <a:latin typeface="Times New Roman" charset="0"/>
                <a:ea typeface="MS PGothic" charset="0"/>
                <a:cs typeface="MS PGothic" charset="0"/>
              </a:rPr>
              <a:t>出埃及记</a:t>
            </a:r>
            <a:r>
              <a:rPr lang="en-US" altLang="zh-CN">
                <a:latin typeface="Times New Roman" charset="0"/>
                <a:ea typeface="MS PGothic" charset="0"/>
                <a:cs typeface="MS PGothic" charset="0"/>
              </a:rPr>
              <a:t> chapter 16.  The Israelites grumbled that there was nothing to eat in the desert and God provided food for them.  Manna was a sweet flaky material that appeared on the desert floor each morning except on the Sabbath.   They could pick this up and eat it.  On Friday they could pick up enough for two days, otherwise it would spoil.  God also sent quail for them to eat.  Quail was a small bird.  A trivia note is that the word </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manna</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 literally means </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What is it?</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 because when they saw it they said </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What is it?</a:t>
            </a:r>
            <a:r>
              <a:rPr lang="ja-JP" altLang="en-US">
                <a:latin typeface="Arial" charset="0"/>
                <a:ea typeface="MS PGothic" charset="0"/>
                <a:cs typeface="MS PGothic" charset="0"/>
              </a:rPr>
              <a:t>”</a:t>
            </a:r>
            <a:endParaRPr lang="en-US" altLang="ja-JP">
              <a:latin typeface="Times New Roman" charset="0"/>
              <a:ea typeface="MS PGothic" charset="0"/>
              <a:cs typeface="MS PGothic" charset="0"/>
            </a:endParaRPr>
          </a:p>
          <a:p>
            <a:r>
              <a:rPr lang="en-US" altLang="zh-CN">
                <a:latin typeface="Times New Roman" charset="0"/>
                <a:ea typeface="MS PGothic" charset="0"/>
                <a:cs typeface="MS PGothic" charset="0"/>
              </a:rPr>
              <a:t>DISCUSSION QUESTION:   Why do you think that God generally didn</a:t>
            </a:r>
            <a:r>
              <a:rPr lang="fr-FR" altLang="ja-JP">
                <a:latin typeface="Arial" charset="0"/>
                <a:ea typeface="MS PGothic" charset="0"/>
                <a:cs typeface="MS PGothic" charset="0"/>
              </a:rPr>
              <a:t>'</a:t>
            </a:r>
            <a:r>
              <a:rPr lang="en-US" altLang="zh-CN">
                <a:latin typeface="Times New Roman" charset="0"/>
                <a:ea typeface="MS PGothic" charset="0"/>
                <a:cs typeface="MS PGothic" charset="0"/>
              </a:rPr>
              <a:t>t want them to gather manna for more than one day at a time?  It is interesting that except for Friday, the Israelites only received enough food for a day.  In the New Testament, the </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Lord</a:t>
            </a:r>
            <a:r>
              <a:rPr lang="fr-FR" altLang="ja-JP">
                <a:latin typeface="Arial" charset="0"/>
                <a:ea typeface="MS PGothic" charset="0"/>
                <a:cs typeface="MS PGothic" charset="0"/>
              </a:rPr>
              <a:t>'</a:t>
            </a:r>
            <a:r>
              <a:rPr lang="en-US" altLang="ja-JP">
                <a:latin typeface="Times New Roman" charset="0"/>
                <a:ea typeface="MS PGothic" charset="0"/>
                <a:cs typeface="MS PGothic" charset="0"/>
              </a:rPr>
              <a:t>s Prayer</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 says </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Give us THIS DAY our daily bread.</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  In the sermon on the mount in Matthew 6:34 , Jesus said </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Therefore do not worry about tomorrow, for tomorrow will worry about itself. Each day has enough trouble of its own.</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  What is the practical message from this?  We learn that we should not worry too much about things.  Again and again, God tells us to just take care of the day.</a:t>
            </a:r>
          </a:p>
          <a:p>
            <a:endParaRPr lang="en-US" altLang="zh-CN">
              <a:latin typeface="Times New Roman" charset="0"/>
              <a:ea typeface="MS PGothic" charset="0"/>
              <a:cs typeface="MS PGothic" charset="0"/>
            </a:endParaRPr>
          </a:p>
          <a:p>
            <a:r>
              <a:rPr lang="en-US" altLang="zh-CN">
                <a:latin typeface="Times New Roman" charset="0"/>
                <a:ea typeface="MS PGothic" charset="0"/>
                <a:cs typeface="MS PGothic" charset="0"/>
              </a:rPr>
              <a:t>MOUNT SINAI</a:t>
            </a:r>
          </a:p>
          <a:p>
            <a:r>
              <a:rPr lang="en-US" altLang="zh-CN">
                <a:latin typeface="Times New Roman" charset="0"/>
                <a:ea typeface="MS PGothic" charset="0"/>
                <a:cs typeface="MS PGothic" charset="0"/>
              </a:rPr>
              <a:t>    The map shows the location of the range of mountains known as the Sinai mountain range.  Although we think that we know the general area, we don</a:t>
            </a:r>
            <a:r>
              <a:rPr lang="fr-FR" altLang="ja-JP">
                <a:latin typeface="Arial" charset="0"/>
                <a:ea typeface="MS PGothic" charset="0"/>
                <a:cs typeface="MS PGothic" charset="0"/>
              </a:rPr>
              <a:t>'</a:t>
            </a:r>
            <a:r>
              <a:rPr lang="en-US" altLang="zh-CN">
                <a:latin typeface="Times New Roman" charset="0"/>
                <a:ea typeface="MS PGothic" charset="0"/>
                <a:cs typeface="MS PGothic" charset="0"/>
              </a:rPr>
              <a:t>t know the exact mountain that Moses went up on to receive the Ten Commandments.</a:t>
            </a:r>
          </a:p>
          <a:p>
            <a:r>
              <a:rPr lang="en-US" altLang="zh-CN">
                <a:latin typeface="Times New Roman" charset="0"/>
                <a:ea typeface="MS PGothic" charset="0"/>
                <a:cs typeface="MS PGothic" charset="0"/>
              </a:rPr>
              <a:t>    The photo of part of the Sinai mountains shows us the ruggedness of the terrain of this mountain region.  It is difficult to feel the scale of these mountains.  In the photo, a road with people walking on it is shown.  The road can be discerned but the people can barely be seen since they are so small compared to the mountain.  The other item to note is how some of the mountains simply jut straight out of the ground in shear bluffs.  This helps us understand the scripture on the following slide that tells people not to touch the foot of the mountain.  In some of the areas, the mountains rise so vertically out of the ground that it is clear where the mountain begins and what not to touch.  In many parts of the world, it is hard to say just where a mountain begins.  Many of the mountains in the Sinai region are easily discerned and such a commandment makes more sense here.</a:t>
            </a:r>
          </a:p>
          <a:p>
            <a:r>
              <a:rPr lang="zh-TW" altLang="en-US">
                <a:latin typeface="Times New Roman" charset="0"/>
                <a:ea typeface="MS PGothic" charset="0"/>
                <a:cs typeface="MS PGothic" charset="0"/>
              </a:rPr>
              <a:t>出埃及记</a:t>
            </a:r>
            <a:r>
              <a:rPr lang="en-US" altLang="zh-CN">
                <a:latin typeface="Times New Roman" charset="0"/>
                <a:ea typeface="MS PGothic" charset="0"/>
                <a:cs typeface="MS PGothic" charset="0"/>
              </a:rPr>
              <a:t> 19:12   </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12  Put limits for the people around the mountain and tell them, `Be careful that you do not go up the mountain or  touch the foot of it. Whoever touches the mountain shall surely be put to death.</a:t>
            </a:r>
            <a:r>
              <a:rPr lang="ja-JP" altLang="en-US">
                <a:latin typeface="Arial" charset="0"/>
                <a:ea typeface="MS PGothic" charset="0"/>
                <a:cs typeface="MS PGothic" charset="0"/>
              </a:rPr>
              <a:t>”</a:t>
            </a:r>
            <a:r>
              <a:rPr lang="en-US" altLang="ja-JP">
                <a:latin typeface="Times New Roman" charset="0"/>
                <a:ea typeface="MS PGothic" charset="0"/>
                <a:cs typeface="MS PGothic" charset="0"/>
              </a:rPr>
              <a:t>  (NIV)</a:t>
            </a:r>
          </a:p>
          <a:p>
            <a:endParaRPr lang="zh-CN" altLang="en-US">
              <a:latin typeface="Times New Roman" charset="0"/>
              <a:ea typeface="MS PGothic" charset="0"/>
              <a:cs typeface="MS PGothic"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jpeg"/><Relationship Id="rId1" Type="http://schemas.openxmlformats.org/officeDocument/2006/relationships/slideMaster" Target="../slideMasters/slideMaster106.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08.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09.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1.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2.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5.xml.rels><?xml version="1.0" encoding="UTF-8" standalone="yes"?>
<Relationships xmlns="http://schemas.openxmlformats.org/package/2006/relationships"><Relationship Id="rId2" Type="http://schemas.openxmlformats.org/officeDocument/2006/relationships/slideMaster" Target="../slideMasters/slideMaster114.xml"/><Relationship Id="rId1" Type="http://schemas.openxmlformats.org/officeDocument/2006/relationships/themeOverride" Target="../theme/themeOverride1.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0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jpeg"/><Relationship Id="rId1" Type="http://schemas.openxmlformats.org/officeDocument/2006/relationships/slideMaster" Target="../slideMasters/slideMaster133.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3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emf"/><Relationship Id="rId1" Type="http://schemas.openxmlformats.org/officeDocument/2006/relationships/slideMaster" Target="../slideMasters/slideMaster136.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47AA337D-632A-DD45-9CDE-D0FC14097E7B}" type="slidenum">
              <a:rPr lang="zh-CN" altLang="en-US"/>
              <a:pPr>
                <a:defRPr/>
              </a:pPr>
              <a:t>‹#›</a:t>
            </a:fld>
            <a:endParaRPr lang="en-US" altLang="zh-CN"/>
          </a:p>
        </p:txBody>
      </p:sp>
    </p:spTree>
    <p:extLst>
      <p:ext uri="{BB962C8B-B14F-4D97-AF65-F5344CB8AC3E}">
        <p14:creationId xmlns:p14="http://schemas.microsoft.com/office/powerpoint/2010/main" val="86226249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D7A0F70D-F05A-1143-9A51-5ED0758A4FA6}" type="slidenum">
              <a:rPr lang="zh-CN" altLang="en-US"/>
              <a:pPr>
                <a:defRPr/>
              </a:pPr>
              <a:t>‹#›</a:t>
            </a:fld>
            <a:endParaRPr lang="en-US" altLang="zh-CN"/>
          </a:p>
        </p:txBody>
      </p:sp>
    </p:spTree>
    <p:extLst>
      <p:ext uri="{BB962C8B-B14F-4D97-AF65-F5344CB8AC3E}">
        <p14:creationId xmlns:p14="http://schemas.microsoft.com/office/powerpoint/2010/main" val="90841077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0342592-5B1B-E149-B63F-FED12D22B93B}" type="slidenum">
              <a:rPr lang="zh-CN" altLang="en-US"/>
              <a:pPr>
                <a:defRPr/>
              </a:pPr>
              <a:t>‹#›</a:t>
            </a:fld>
            <a:endParaRPr lang="en-US" altLang="zh-CN"/>
          </a:p>
        </p:txBody>
      </p:sp>
    </p:spTree>
    <p:extLst>
      <p:ext uri="{BB962C8B-B14F-4D97-AF65-F5344CB8AC3E}">
        <p14:creationId xmlns:p14="http://schemas.microsoft.com/office/powerpoint/2010/main" val="33930243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latin typeface="Garamond"/>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latin typeface="Garamond"/>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826CECD9-28BE-7E4E-B5F4-923261943CFA}" type="slidenum">
              <a:rPr lang="en-US">
                <a:solidFill>
                  <a:srgbClr val="FFFFFF"/>
                </a:solidFill>
                <a:latin typeface="Garamond"/>
              </a:rPr>
              <a:pPr/>
              <a:t>‹#›</a:t>
            </a:fld>
            <a:endParaRPr lang="en-US">
              <a:solidFill>
                <a:srgbClr val="FFFFFF"/>
              </a:solidFill>
              <a:latin typeface="Garamond"/>
            </a:endParaRPr>
          </a:p>
        </p:txBody>
      </p:sp>
    </p:spTree>
    <p:extLst>
      <p:ext uri="{BB962C8B-B14F-4D97-AF65-F5344CB8AC3E}">
        <p14:creationId xmlns:p14="http://schemas.microsoft.com/office/powerpoint/2010/main" val="4263279541"/>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712817123"/>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511278081"/>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944184691"/>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solidFill>
                  <a:srgbClr val="FFFFFF"/>
                </a:solidFill>
                <a:latin typeface="Garamond"/>
              </a:rPr>
              <a:pPr/>
              <a:t>‹#›</a:t>
            </a:fld>
            <a:endParaRPr lang="en-US">
              <a:solidFill>
                <a:srgbClr val="FFFFFF"/>
              </a:solidFill>
              <a:latin typeface="Garamond"/>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231462964"/>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solidFill>
                  <a:srgbClr val="FFFFFF"/>
                </a:solidFill>
                <a:latin typeface="Garamond"/>
              </a:rPr>
              <a:pPr/>
              <a:t>‹#›</a:t>
            </a:fld>
            <a:endParaRPr lang="en-US">
              <a:solidFill>
                <a:srgbClr val="FFFFFF"/>
              </a:solidFill>
              <a:latin typeface="Garamond"/>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17844015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solidFill>
                  <a:srgbClr val="FFFFFF"/>
                </a:solidFill>
                <a:latin typeface="Garamond"/>
              </a:rPr>
              <a:pPr/>
              <a:t>‹#›</a:t>
            </a:fld>
            <a:endParaRPr lang="en-US">
              <a:solidFill>
                <a:srgbClr val="FFFFFF"/>
              </a:solidFill>
              <a:latin typeface="Garamond"/>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658540521"/>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247075349"/>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151066645"/>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52183168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557D90A-B8F9-A54B-8A65-1192295B914A}" type="slidenum">
              <a:rPr lang="zh-CN" altLang="en-US"/>
              <a:pPr>
                <a:defRPr/>
              </a:pPr>
              <a:t>‹#›</a:t>
            </a:fld>
            <a:endParaRPr lang="en-US" altLang="zh-CN"/>
          </a:p>
        </p:txBody>
      </p:sp>
    </p:spTree>
    <p:extLst>
      <p:ext uri="{BB962C8B-B14F-4D97-AF65-F5344CB8AC3E}">
        <p14:creationId xmlns:p14="http://schemas.microsoft.com/office/powerpoint/2010/main" val="2245007910"/>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249475140"/>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1"/>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6"/>
            <a:ext cx="7772400" cy="1920875"/>
          </a:xfrm>
        </p:spPr>
        <p:txBody>
          <a:bodyPr/>
          <a:lstStyle>
            <a:lvl1pPr>
              <a:defRPr sz="6000"/>
            </a:lvl1pPr>
          </a:lstStyle>
          <a:p>
            <a:r>
              <a:rPr lang="en-US"/>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1"/>
            <a:ext cx="2133600" cy="476250"/>
          </a:xfrm>
        </p:spPr>
        <p:txBody>
          <a:bodyPr/>
          <a:lstStyle>
            <a:lvl1pPr>
              <a:defRPr/>
            </a:lvl1pPr>
          </a:lstStyle>
          <a:p>
            <a:pPr>
              <a:defRPr/>
            </a:pPr>
            <a:endParaRPr lang="en-US">
              <a:latin typeface="Garamond"/>
            </a:endParaRPr>
          </a:p>
        </p:txBody>
      </p:sp>
      <p:sp>
        <p:nvSpPr>
          <p:cNvPr id="14" name="Rectangle 14"/>
          <p:cNvSpPr>
            <a:spLocks noGrp="1" noChangeArrowheads="1"/>
          </p:cNvSpPr>
          <p:nvPr>
            <p:ph type="ftr" sz="quarter" idx="11"/>
          </p:nvPr>
        </p:nvSpPr>
        <p:spPr>
          <a:xfrm>
            <a:off x="3124201" y="6251575"/>
            <a:ext cx="2895600" cy="476250"/>
          </a:xfrm>
        </p:spPr>
        <p:txBody>
          <a:bodyPr/>
          <a:lstStyle>
            <a:lvl1pPr>
              <a:defRPr/>
            </a:lvl1pPr>
          </a:lstStyle>
          <a:p>
            <a:pPr>
              <a:defRPr/>
            </a:pPr>
            <a:endParaRPr lang="en-US">
              <a:latin typeface="Garamond"/>
            </a:endParaRPr>
          </a:p>
        </p:txBody>
      </p:sp>
      <p:sp>
        <p:nvSpPr>
          <p:cNvPr id="15" name="Rectangle 15"/>
          <p:cNvSpPr>
            <a:spLocks noGrp="1" noChangeArrowheads="1"/>
          </p:cNvSpPr>
          <p:nvPr>
            <p:ph type="sldNum" sz="quarter" idx="12"/>
          </p:nvPr>
        </p:nvSpPr>
        <p:spPr>
          <a:xfrm>
            <a:off x="6553200" y="6254751"/>
            <a:ext cx="2133600" cy="476250"/>
          </a:xfrm>
        </p:spPr>
        <p:txBody>
          <a:bodyPr/>
          <a:lstStyle>
            <a:lvl1pPr>
              <a:defRPr/>
            </a:lvl1pPr>
          </a:lstStyle>
          <a:p>
            <a:fld id="{12016396-CEE7-5647-BA0D-C12219EC61D2}" type="slidenum">
              <a:rPr lang="en-US">
                <a:latin typeface="Garamond"/>
              </a:rPr>
              <a:pPr/>
              <a:t>‹#›</a:t>
            </a:fld>
            <a:endParaRPr lang="en-US">
              <a:latin typeface="Garamond"/>
            </a:endParaRPr>
          </a:p>
        </p:txBody>
      </p:sp>
    </p:spTree>
    <p:extLst>
      <p:ext uri="{BB962C8B-B14F-4D97-AF65-F5344CB8AC3E}">
        <p14:creationId xmlns:p14="http://schemas.microsoft.com/office/powerpoint/2010/main" val="715400491"/>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65E65852-8B76-FD4A-B999-384A837FF051}" type="slidenum">
              <a:rPr lang="en-US">
                <a:latin typeface="Garamond"/>
              </a:rPr>
              <a:pPr/>
              <a:t>‹#›</a:t>
            </a:fld>
            <a:endParaRPr lang="en-US">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2445788494"/>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4771656E-0142-4942-9CAF-CFD028185967}" type="slidenum">
              <a:rPr lang="en-US">
                <a:latin typeface="Garamond"/>
              </a:rPr>
              <a:pPr/>
              <a:t>‹#›</a:t>
            </a:fld>
            <a:endParaRPr lang="en-US">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1481734035"/>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345C9ECA-DE68-C44C-A713-AE1603071457}" type="slidenum">
              <a:rPr lang="en-US">
                <a:latin typeface="Garamond"/>
              </a:rPr>
              <a:pPr/>
              <a:t>‹#›</a:t>
            </a:fld>
            <a:endParaRPr lang="en-US">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2104417025"/>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8" name="Rectangle 3"/>
          <p:cNvSpPr>
            <a:spLocks noGrp="1" noChangeArrowheads="1"/>
          </p:cNvSpPr>
          <p:nvPr>
            <p:ph type="sldNum" sz="quarter" idx="11"/>
          </p:nvPr>
        </p:nvSpPr>
        <p:spPr>
          <a:ln/>
        </p:spPr>
        <p:txBody>
          <a:bodyPr/>
          <a:lstStyle>
            <a:lvl1pPr>
              <a:defRPr/>
            </a:lvl1pPr>
          </a:lstStyle>
          <a:p>
            <a:fld id="{44DB0D81-6988-DE43-A499-1E565FF99464}" type="slidenum">
              <a:rPr lang="en-US">
                <a:latin typeface="Garamond"/>
              </a:rPr>
              <a:pPr/>
              <a:t>‹#›</a:t>
            </a:fld>
            <a:endParaRPr lang="en-US">
              <a:latin typeface="Garamond"/>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1153889084"/>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4" name="Rectangle 3"/>
          <p:cNvSpPr>
            <a:spLocks noGrp="1" noChangeArrowheads="1"/>
          </p:cNvSpPr>
          <p:nvPr>
            <p:ph type="sldNum" sz="quarter" idx="11"/>
          </p:nvPr>
        </p:nvSpPr>
        <p:spPr>
          <a:ln/>
        </p:spPr>
        <p:txBody>
          <a:bodyPr/>
          <a:lstStyle>
            <a:lvl1pPr>
              <a:defRPr/>
            </a:lvl1pPr>
          </a:lstStyle>
          <a:p>
            <a:fld id="{EDA4A95F-29FF-1B45-A44B-848477A1B03B}" type="slidenum">
              <a:rPr lang="en-US">
                <a:latin typeface="Garamond"/>
              </a:rPr>
              <a:pPr/>
              <a:t>‹#›</a:t>
            </a:fld>
            <a:endParaRPr lang="en-US">
              <a:latin typeface="Garamond"/>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1281150922"/>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3" name="Rectangle 3"/>
          <p:cNvSpPr>
            <a:spLocks noGrp="1" noChangeArrowheads="1"/>
          </p:cNvSpPr>
          <p:nvPr>
            <p:ph type="sldNum" sz="quarter" idx="11"/>
          </p:nvPr>
        </p:nvSpPr>
        <p:spPr>
          <a:ln/>
        </p:spPr>
        <p:txBody>
          <a:bodyPr/>
          <a:lstStyle>
            <a:lvl1pPr>
              <a:defRPr/>
            </a:lvl1pPr>
          </a:lstStyle>
          <a:p>
            <a:fld id="{290CFA2A-3960-6C44-8E7F-9857E70E0858}" type="slidenum">
              <a:rPr lang="en-US">
                <a:latin typeface="Garamond"/>
              </a:rPr>
              <a:pPr/>
              <a:t>‹#›</a:t>
            </a:fld>
            <a:endParaRPr lang="en-US">
              <a:latin typeface="Garamond"/>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1660575325"/>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96B13F40-99B3-3342-A1AD-ED35B0E90971}" type="slidenum">
              <a:rPr lang="en-US">
                <a:latin typeface="Garamond"/>
              </a:rPr>
              <a:pPr/>
              <a:t>‹#›</a:t>
            </a:fld>
            <a:endParaRPr lang="en-US">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827392000"/>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94B44EBF-7869-214B-BB3F-3738D0C080C5}" type="slidenum">
              <a:rPr lang="en-US">
                <a:latin typeface="Garamond"/>
              </a:rPr>
              <a:pPr/>
              <a:t>‹#›</a:t>
            </a:fld>
            <a:endParaRPr lang="en-US">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303448335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Rectangle 6" descr="mutegras"/>
            <p:cNvSpPr>
              <a:spLocks noChangeArrowheads="1"/>
            </p:cNvSpPr>
            <p:nvPr/>
          </p:nvSpPr>
          <p:spPr bwMode="ltGray">
            <a:xfrm>
              <a:off x="0" y="4128"/>
              <a:ext cx="5760" cy="192"/>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grpSp>
      <p:sp>
        <p:nvSpPr>
          <p:cNvPr id="19047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9047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lvl1pPr>
          </a:lstStyle>
          <a:p>
            <a:pPr>
              <a:defRPr/>
            </a:pPr>
            <a:fld id="{D44FC90E-D51B-924A-BB1C-C2CDE43CAEB3}" type="slidenum">
              <a:rPr lang="zh-CN" altLang="en-US"/>
              <a:pPr>
                <a:defRPr/>
              </a:pPr>
              <a:t>‹#›</a:t>
            </a:fld>
            <a:endParaRPr lang="en-US" altLang="zh-CN"/>
          </a:p>
        </p:txBody>
      </p:sp>
    </p:spTree>
    <p:extLst>
      <p:ext uri="{BB962C8B-B14F-4D97-AF65-F5344CB8AC3E}">
        <p14:creationId xmlns:p14="http://schemas.microsoft.com/office/powerpoint/2010/main" val="2443505282"/>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A1B59D20-808A-654E-AE93-EB1292BA8F5B}" type="slidenum">
              <a:rPr lang="en-US">
                <a:latin typeface="Garamond"/>
              </a:rPr>
              <a:pPr/>
              <a:t>‹#›</a:t>
            </a:fld>
            <a:endParaRPr lang="en-US">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4124607890"/>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2238634A-BA3A-BD4E-8710-C3913CF9B8BA}" type="slidenum">
              <a:rPr lang="en-US">
                <a:latin typeface="Garamond"/>
              </a:rPr>
              <a:pPr/>
              <a:t>‹#›</a:t>
            </a:fld>
            <a:endParaRPr lang="en-US">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733718904"/>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3450955"/>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2344455"/>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2096582"/>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194087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9394556"/>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0535026"/>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07080"/>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19058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C1440AFB-E51F-4140-B472-1D8FF06170E2}" type="slidenum">
              <a:rPr lang="zh-CN" altLang="en-US"/>
              <a:pPr>
                <a:defRPr/>
              </a:pPr>
              <a:t>‹#›</a:t>
            </a:fld>
            <a:endParaRPr lang="en-US" altLang="zh-CN"/>
          </a:p>
        </p:txBody>
      </p:sp>
    </p:spTree>
    <p:extLst>
      <p:ext uri="{BB962C8B-B14F-4D97-AF65-F5344CB8AC3E}">
        <p14:creationId xmlns:p14="http://schemas.microsoft.com/office/powerpoint/2010/main" val="1110645744"/>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1462380"/>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0554893"/>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4081659"/>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grpSp>
      <p:sp>
        <p:nvSpPr>
          <p:cNvPr id="9319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319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fld id="{B8BE5991-67CF-D742-AA07-378CEF78FDE1}" type="datetime1">
              <a:rPr lang="zh-CN" altLang="en-US" smtClean="0"/>
              <a:pPr>
                <a:defRPr/>
              </a:pPr>
              <a:t>2024/7/12</a:t>
            </a:fld>
            <a:endParaRPr lang="en-US" altLang="zh-CN"/>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505653A2-9AB5-654A-B828-6ED6B2B195F8}" type="slidenum">
              <a:rPr lang="zh-CN" altLang="en-US" smtClean="0"/>
              <a:pPr>
                <a:defRPr/>
              </a:pPr>
              <a:t>‹#›</a:t>
            </a:fld>
            <a:endParaRPr lang="en-US" altLang="zh-CN"/>
          </a:p>
        </p:txBody>
      </p:sp>
    </p:spTree>
    <p:extLst>
      <p:ext uri="{BB962C8B-B14F-4D97-AF65-F5344CB8AC3E}">
        <p14:creationId xmlns:p14="http://schemas.microsoft.com/office/powerpoint/2010/main" val="404790148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18F3D837-3699-CA47-96C3-2BCC8EBACF87}" type="datetime1">
              <a:rPr lang="zh-CN" altLang="en-US" smtClean="0">
                <a:solidFill>
                  <a:srgbClr val="003300"/>
                </a:solidFill>
              </a:rPr>
              <a:pPr>
                <a:defRPr/>
              </a:pPr>
              <a:t>2024/7/12</a:t>
            </a:fld>
            <a:endParaRPr lang="en-US" altLang="zh-CN">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B294DD7F-3CDB-2E41-93EB-75E42D18C5B1}"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51903749"/>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fld id="{9C9B6CD7-BB7A-9D44-8ABB-808CC754FC43}" type="datetime1">
              <a:rPr lang="zh-CN" altLang="en-US" smtClean="0">
                <a:solidFill>
                  <a:srgbClr val="003300"/>
                </a:solidFill>
              </a:rPr>
              <a:pPr>
                <a:defRPr/>
              </a:pPr>
              <a:t>2024/7/12</a:t>
            </a:fld>
            <a:endParaRPr lang="en-US" altLang="zh-CN">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1D07D87-D81F-1641-915E-9723D7054466}"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43220189"/>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fld id="{5EA4A747-F680-254F-8277-85470C40C8BD}" type="datetime1">
              <a:rPr lang="zh-CN" altLang="en-US" smtClean="0">
                <a:solidFill>
                  <a:srgbClr val="003300"/>
                </a:solidFill>
              </a:rPr>
              <a:pPr>
                <a:defRPr/>
              </a:pPr>
              <a:t>2024/7/12</a:t>
            </a:fld>
            <a:endParaRPr lang="en-US" altLang="zh-CN">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802305BF-6544-1441-8CFA-D16DEA4A548B}"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76898637"/>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fld id="{C3D7F2AD-E66B-594B-999D-2A1334313F7C}" type="datetime1">
              <a:rPr lang="zh-CN" altLang="en-US" smtClean="0">
                <a:solidFill>
                  <a:srgbClr val="003300"/>
                </a:solidFill>
              </a:rPr>
              <a:pPr>
                <a:defRPr/>
              </a:pPr>
              <a:t>2024/7/12</a:t>
            </a:fld>
            <a:endParaRPr lang="en-US" altLang="zh-CN">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98D42DCF-DA82-054C-8BAD-811532C1DA11}"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80048570"/>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fld id="{200711FC-4A50-0A40-A3B3-5684287FA55B}" type="datetime1">
              <a:rPr lang="zh-CN" altLang="en-US" smtClean="0">
                <a:solidFill>
                  <a:srgbClr val="003300"/>
                </a:solidFill>
              </a:rPr>
              <a:pPr>
                <a:defRPr/>
              </a:pPr>
              <a:t>2024/7/12</a:t>
            </a:fld>
            <a:endParaRPr lang="en-US" altLang="zh-CN">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634060F4-5AD5-E240-9F7B-B050FCF45561}"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32343768"/>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fld id="{67337103-8D3C-004A-BD9C-B2DCD75C0971}" type="datetime1">
              <a:rPr lang="zh-CN" altLang="en-US" smtClean="0">
                <a:solidFill>
                  <a:srgbClr val="003300"/>
                </a:solidFill>
              </a:rPr>
              <a:pPr>
                <a:defRPr/>
              </a:pPr>
              <a:t>2024/7/12</a:t>
            </a:fld>
            <a:endParaRPr lang="en-US" altLang="zh-CN">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583C1B1-2ABB-764C-8607-B0E134E897C3}"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6095378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F4C00556-842E-EC43-93F4-BCCC0D97D4FD}" type="slidenum">
              <a:rPr lang="zh-CN" altLang="en-US"/>
              <a:pPr>
                <a:defRPr/>
              </a:pPr>
              <a:t>‹#›</a:t>
            </a:fld>
            <a:endParaRPr lang="en-US" altLang="zh-CN"/>
          </a:p>
        </p:txBody>
      </p:sp>
    </p:spTree>
    <p:extLst>
      <p:ext uri="{BB962C8B-B14F-4D97-AF65-F5344CB8AC3E}">
        <p14:creationId xmlns:p14="http://schemas.microsoft.com/office/powerpoint/2010/main" val="302371784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088433F3-F493-F544-A393-78BEDF8A4A5C}" type="datetime1">
              <a:rPr lang="zh-CN" altLang="en-US" smtClean="0">
                <a:solidFill>
                  <a:srgbClr val="003300"/>
                </a:solidFill>
              </a:rPr>
              <a:pPr>
                <a:defRPr/>
              </a:pPr>
              <a:t>2024/7/12</a:t>
            </a:fld>
            <a:endParaRPr lang="en-US" altLang="zh-CN">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D848B9C0-9FEA-9241-B499-B1204CC76C4F}"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60204349"/>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839ED9C7-9D4B-DF44-857E-2DABAC570BBE}" type="datetime1">
              <a:rPr lang="zh-CN" altLang="en-US" smtClean="0">
                <a:solidFill>
                  <a:srgbClr val="003300"/>
                </a:solidFill>
              </a:rPr>
              <a:pPr>
                <a:defRPr/>
              </a:pPr>
              <a:t>2024/7/12</a:t>
            </a:fld>
            <a:endParaRPr lang="en-US" altLang="zh-CN">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2DC5DE75-E4CB-DC48-80A8-980F92163C10}"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35598100"/>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4A4DB4B3-5593-A34F-81F1-AE8C448E155D}" type="datetime1">
              <a:rPr lang="zh-CN" altLang="en-US" smtClean="0">
                <a:solidFill>
                  <a:srgbClr val="003300"/>
                </a:solidFill>
              </a:rPr>
              <a:pPr>
                <a:defRPr/>
              </a:pPr>
              <a:t>2024/7/12</a:t>
            </a:fld>
            <a:endParaRPr lang="en-US" altLang="zh-CN">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D67C40A-C0CC-5749-9336-32B6D9283FFA}"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71030594"/>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31C6FC85-BF2D-DF40-879D-79D7090663A6}" type="datetime1">
              <a:rPr lang="zh-CN" altLang="en-US" smtClean="0">
                <a:solidFill>
                  <a:srgbClr val="003300"/>
                </a:solidFill>
              </a:rPr>
              <a:pPr>
                <a:defRPr/>
              </a:pPr>
              <a:t>2024/7/12</a:t>
            </a:fld>
            <a:endParaRPr lang="en-US" altLang="zh-CN">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77094BDC-CFC2-4F43-AA50-F3BE528248D8}"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5029391"/>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44917443"/>
      </p:ext>
    </p:extLst>
  </p:cSld>
  <p:clrMapOvr>
    <a:masterClrMapping/>
  </p:clrMapOvr>
  <p:transition spd="med">
    <p:randomBar dir="vert"/>
  </p:transition>
</p:sldLayout>
</file>

<file path=ppt/slideLayouts/slideLayout1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52162937"/>
      </p:ext>
    </p:extLst>
  </p:cSld>
  <p:clrMapOvr>
    <a:masterClrMapping/>
  </p:clrMapOvr>
  <p:transition spd="med">
    <p:randomBar dir="vert"/>
  </p:transition>
</p:sldLayout>
</file>

<file path=ppt/slideLayouts/slideLayout1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47235480"/>
      </p:ext>
    </p:extLst>
  </p:cSld>
  <p:clrMapOvr>
    <a:masterClrMapping/>
  </p:clrMapOvr>
  <p:transition spd="med">
    <p:randomBar dir="vert"/>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94553784"/>
      </p:ext>
    </p:extLst>
  </p:cSld>
  <p:clrMapOvr>
    <a:masterClrMapping/>
  </p:clrMapOvr>
  <p:transition spd="med">
    <p:randomBar dir="vert"/>
  </p:transition>
</p:sldLayout>
</file>

<file path=ppt/slideLayouts/slideLayout1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33195364"/>
      </p:ext>
    </p:extLst>
  </p:cSld>
  <p:clrMapOvr>
    <a:masterClrMapping/>
  </p:clrMapOvr>
  <p:transition spd="med">
    <p:randomBar dir="vert"/>
  </p:transition>
</p:sldLayout>
</file>

<file path=ppt/slideLayouts/slideLayout1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9670525"/>
      </p:ext>
    </p:extLst>
  </p:cSld>
  <p:clrMapOvr>
    <a:masterClrMapping/>
  </p:clrMapOvr>
  <p:transition spd="med">
    <p:randomBar dir="vert"/>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E9B4B22D-FFEF-E74E-85E7-D71ED9EB15CE}" type="slidenum">
              <a:rPr lang="zh-CN" altLang="en-US"/>
              <a:pPr>
                <a:defRPr/>
              </a:pPr>
              <a:t>‹#›</a:t>
            </a:fld>
            <a:endParaRPr lang="en-US" altLang="zh-CN"/>
          </a:p>
        </p:txBody>
      </p:sp>
    </p:spTree>
    <p:extLst>
      <p:ext uri="{BB962C8B-B14F-4D97-AF65-F5344CB8AC3E}">
        <p14:creationId xmlns:p14="http://schemas.microsoft.com/office/powerpoint/2010/main" val="3935228781"/>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04531033"/>
      </p:ext>
    </p:extLst>
  </p:cSld>
  <p:clrMapOvr>
    <a:masterClrMapping/>
  </p:clrMapOvr>
  <p:transition spd="med">
    <p:randomBar dir="vert"/>
  </p:transition>
</p:sldLayout>
</file>

<file path=ppt/slideLayouts/slideLayout1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71608976"/>
      </p:ext>
    </p:extLst>
  </p:cSld>
  <p:clrMapOvr>
    <a:masterClrMapping/>
  </p:clrMapOvr>
  <p:transition spd="med">
    <p:randomBar dir="vert"/>
  </p:transition>
</p:sldLayout>
</file>

<file path=ppt/slideLayouts/slideLayout1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73423957"/>
      </p:ext>
    </p:extLst>
  </p:cSld>
  <p:clrMapOvr>
    <a:masterClrMapping/>
  </p:clrMapOvr>
  <p:transition spd="med">
    <p:randomBar dir="vert"/>
  </p:transition>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06235343"/>
      </p:ext>
    </p:extLst>
  </p:cSld>
  <p:clrMapOvr>
    <a:masterClrMapping/>
  </p:clrMapOvr>
  <p:transition spd="med">
    <p:randomBar dir="vert"/>
  </p:transition>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71447907"/>
      </p:ext>
    </p:extLst>
  </p:cSld>
  <p:clrMapOvr>
    <a:masterClrMapping/>
  </p:clrMapOvr>
  <p:transition spd="med">
    <p:randomBar dir="vert"/>
  </p:transition>
</p:sldLayout>
</file>

<file path=ppt/slideLayouts/slideLayout105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34554132"/>
      </p:ext>
    </p:extLst>
  </p:cSld>
  <p:clrMapOvr>
    <a:masterClrMapping/>
  </p:clrMapOvr>
  <p:transition spd="med">
    <p:randomBar dir="vert"/>
  </p:transition>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1544499"/>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4699265"/>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7856347"/>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3667124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3A2E5EFC-5FEA-AC4D-AC2D-F2249C97EC83}" type="slidenum">
              <a:rPr lang="zh-CN" altLang="en-US"/>
              <a:pPr>
                <a:defRPr/>
              </a:pPr>
              <a:t>‹#›</a:t>
            </a:fld>
            <a:endParaRPr lang="en-US" altLang="zh-CN"/>
          </a:p>
        </p:txBody>
      </p:sp>
    </p:spTree>
    <p:extLst>
      <p:ext uri="{BB962C8B-B14F-4D97-AF65-F5344CB8AC3E}">
        <p14:creationId xmlns:p14="http://schemas.microsoft.com/office/powerpoint/2010/main" val="3692888940"/>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1520488"/>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9314993"/>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2016286"/>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9281090"/>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7898198"/>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010559"/>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212403"/>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3409773"/>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341243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738166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F78E868E-6CBC-EE46-B990-7D608C3A85B7}" type="slidenum">
              <a:rPr lang="zh-CN" altLang="en-US"/>
              <a:pPr>
                <a:defRPr/>
              </a:pPr>
              <a:t>‹#›</a:t>
            </a:fld>
            <a:endParaRPr lang="en-US" altLang="zh-CN"/>
          </a:p>
        </p:txBody>
      </p:sp>
    </p:spTree>
    <p:extLst>
      <p:ext uri="{BB962C8B-B14F-4D97-AF65-F5344CB8AC3E}">
        <p14:creationId xmlns:p14="http://schemas.microsoft.com/office/powerpoint/2010/main" val="1301989360"/>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2812927"/>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2297673"/>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0625486"/>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4157057"/>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5677169"/>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8921508"/>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939245"/>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8348951"/>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5684520"/>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632455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BDC77EE1-1CBE-934C-B57C-EB2A96427ACA}" type="slidenum">
              <a:rPr lang="zh-CN" altLang="en-US"/>
              <a:pPr>
                <a:defRPr/>
              </a:pPr>
              <a:t>‹#›</a:t>
            </a:fld>
            <a:endParaRPr lang="en-US" altLang="zh-CN"/>
          </a:p>
        </p:txBody>
      </p:sp>
    </p:spTree>
    <p:extLst>
      <p:ext uri="{BB962C8B-B14F-4D97-AF65-F5344CB8AC3E}">
        <p14:creationId xmlns:p14="http://schemas.microsoft.com/office/powerpoint/2010/main" val="359761201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7727199"/>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7512456"/>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1491834"/>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3039761"/>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5725853"/>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0953758"/>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2908910"/>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7216681"/>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4092442"/>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643396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2DA2076E-3D06-3948-A449-17292D39C5B8}" type="slidenum">
              <a:rPr lang="zh-CN" altLang="en-US"/>
              <a:pPr>
                <a:defRPr/>
              </a:pPr>
              <a:t>‹#›</a:t>
            </a:fld>
            <a:endParaRPr lang="en-US" altLang="zh-CN"/>
          </a:p>
        </p:txBody>
      </p:sp>
    </p:spTree>
    <p:extLst>
      <p:ext uri="{BB962C8B-B14F-4D97-AF65-F5344CB8AC3E}">
        <p14:creationId xmlns:p14="http://schemas.microsoft.com/office/powerpoint/2010/main" val="2176716055"/>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7102742"/>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328715"/>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1089915"/>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02776750"/>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3211925"/>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0857352"/>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8644782"/>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2172336"/>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1308795"/>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540324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23FB53B0-D787-4645-A866-F82C8F8AB461}" type="slidenum">
              <a:rPr lang="zh-CN" altLang="en-US"/>
              <a:pPr>
                <a:defRPr/>
              </a:pPr>
              <a:t>‹#›</a:t>
            </a:fld>
            <a:endParaRPr lang="en-US" altLang="zh-CN"/>
          </a:p>
        </p:txBody>
      </p:sp>
    </p:spTree>
    <p:extLst>
      <p:ext uri="{BB962C8B-B14F-4D97-AF65-F5344CB8AC3E}">
        <p14:creationId xmlns:p14="http://schemas.microsoft.com/office/powerpoint/2010/main" val="319824754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4F689691-A190-B341-A455-533E4181122C}" type="slidenum">
              <a:rPr lang="zh-CN" altLang="en-US"/>
              <a:pPr>
                <a:defRPr/>
              </a:pPr>
              <a:t>‹#›</a:t>
            </a:fld>
            <a:endParaRPr lang="en-US" altLang="zh-CN"/>
          </a:p>
        </p:txBody>
      </p:sp>
    </p:spTree>
    <p:extLst>
      <p:ext uri="{BB962C8B-B14F-4D97-AF65-F5344CB8AC3E}">
        <p14:creationId xmlns:p14="http://schemas.microsoft.com/office/powerpoint/2010/main" val="2022654558"/>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59ED806B-A0C5-8343-879C-2808DD83CA5B}" type="slidenum">
              <a:rPr lang="zh-CN" altLang="en-US"/>
              <a:pPr>
                <a:defRPr/>
              </a:pPr>
              <a:t>‹#›</a:t>
            </a:fld>
            <a:endParaRPr lang="en-US" altLang="zh-CN"/>
          </a:p>
        </p:txBody>
      </p:sp>
    </p:spTree>
    <p:extLst>
      <p:ext uri="{BB962C8B-B14F-4D97-AF65-F5344CB8AC3E}">
        <p14:creationId xmlns:p14="http://schemas.microsoft.com/office/powerpoint/2010/main" val="3139833292"/>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275506134"/>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8841341"/>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44721788"/>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20056211"/>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51789938"/>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01328473"/>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28607739"/>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84556603"/>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4035245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ECBFEE0-CCEF-3E46-89FB-8C9AD8C01982}" type="slidenum">
              <a:rPr lang="zh-CN" altLang="en-US"/>
              <a:pPr>
                <a:defRPr/>
              </a:pPr>
              <a:t>‹#›</a:t>
            </a:fld>
            <a:endParaRPr lang="en-US" altLang="zh-CN"/>
          </a:p>
        </p:txBody>
      </p:sp>
    </p:spTree>
    <p:extLst>
      <p:ext uri="{BB962C8B-B14F-4D97-AF65-F5344CB8AC3E}">
        <p14:creationId xmlns:p14="http://schemas.microsoft.com/office/powerpoint/2010/main" val="2237299891"/>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4308540"/>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29758029"/>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2824870610"/>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859950286"/>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177342818"/>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678335597"/>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68678169"/>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1173454076"/>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1910997706"/>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13978027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60697EA0-69A0-3A4B-A032-069B42555C06}" type="slidenum">
              <a:rPr lang="zh-CN" altLang="en-US"/>
              <a:pPr>
                <a:defRPr/>
              </a:pPr>
              <a:t>‹#›</a:t>
            </a:fld>
            <a:endParaRPr lang="en-US" altLang="zh-CN"/>
          </a:p>
        </p:txBody>
      </p:sp>
    </p:spTree>
    <p:extLst>
      <p:ext uri="{BB962C8B-B14F-4D97-AF65-F5344CB8AC3E}">
        <p14:creationId xmlns:p14="http://schemas.microsoft.com/office/powerpoint/2010/main" val="328858445"/>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2928096424"/>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4287721333"/>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1239435051"/>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66C60707-9C0E-0A4E-B751-6785633D3363}" type="slidenum">
              <a:rPr lang="en-US"/>
              <a:pPr>
                <a:defRPr/>
              </a:pPr>
              <a:t>‹#›</a:t>
            </a:fld>
            <a:endParaRPr lang="en-US"/>
          </a:p>
        </p:txBody>
      </p:sp>
    </p:spTree>
    <p:extLst>
      <p:ext uri="{BB962C8B-B14F-4D97-AF65-F5344CB8AC3E}">
        <p14:creationId xmlns:p14="http://schemas.microsoft.com/office/powerpoint/2010/main" val="2371801421"/>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185CD87C-6EC7-714E-B5EC-D7ECE7694161}" type="slidenum">
              <a:rPr lang="en-US"/>
              <a:pPr>
                <a:defRPr/>
              </a:pPr>
              <a:t>‹#›</a:t>
            </a:fld>
            <a:endParaRPr lang="en-US"/>
          </a:p>
        </p:txBody>
      </p:sp>
    </p:spTree>
    <p:extLst>
      <p:ext uri="{BB962C8B-B14F-4D97-AF65-F5344CB8AC3E}">
        <p14:creationId xmlns:p14="http://schemas.microsoft.com/office/powerpoint/2010/main" val="1449690394"/>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cs typeface="+mn-cs"/>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cs typeface="+mn-cs"/>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102638"/>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901576"/>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17640104"/>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5724237"/>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568560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Rectangle 6" descr="mutegras"/>
            <p:cNvSpPr>
              <a:spLocks noChangeArrowheads="1"/>
            </p:cNvSpPr>
            <p:nvPr/>
          </p:nvSpPr>
          <p:spPr bwMode="ltGray">
            <a:xfrm>
              <a:off x="0" y="4128"/>
              <a:ext cx="5760" cy="192"/>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grpSp>
      <p:sp>
        <p:nvSpPr>
          <p:cNvPr id="19047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9047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lvl1pPr>
          </a:lstStyle>
          <a:p>
            <a:pPr>
              <a:defRPr/>
            </a:pPr>
            <a:fld id="{BC744D80-D776-0548-8097-83D4E3E52BED}" type="slidenum">
              <a:rPr lang="zh-CN" altLang="en-US"/>
              <a:pPr>
                <a:defRPr/>
              </a:pPr>
              <a:t>‹#›</a:t>
            </a:fld>
            <a:endParaRPr lang="en-US" altLang="zh-CN"/>
          </a:p>
        </p:txBody>
      </p:sp>
    </p:spTree>
    <p:extLst>
      <p:ext uri="{BB962C8B-B14F-4D97-AF65-F5344CB8AC3E}">
        <p14:creationId xmlns:p14="http://schemas.microsoft.com/office/powerpoint/2010/main" val="2320177095"/>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9644680"/>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2684010"/>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9698097"/>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0462783"/>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6053770"/>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976671"/>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DAF65571-D231-C449-B776-814A15012DCE}" type="slidenum">
              <a:rPr lang="en-US"/>
              <a:pPr/>
              <a:t>‹#›</a:t>
            </a:fld>
            <a:endParaRPr lang="en-US"/>
          </a:p>
        </p:txBody>
      </p:sp>
    </p:spTree>
    <p:extLst>
      <p:ext uri="{BB962C8B-B14F-4D97-AF65-F5344CB8AC3E}">
        <p14:creationId xmlns:p14="http://schemas.microsoft.com/office/powerpoint/2010/main" val="3341112999"/>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131748496"/>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483072099"/>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98305772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0B8A8DD0-3341-784C-892A-25CE92E4A827}" type="slidenum">
              <a:rPr lang="zh-CN" altLang="en-US"/>
              <a:pPr>
                <a:defRPr/>
              </a:pPr>
              <a:t>‹#›</a:t>
            </a:fld>
            <a:endParaRPr lang="en-US" altLang="zh-CN"/>
          </a:p>
        </p:txBody>
      </p:sp>
    </p:spTree>
    <p:extLst>
      <p:ext uri="{BB962C8B-B14F-4D97-AF65-F5344CB8AC3E}">
        <p14:creationId xmlns:p14="http://schemas.microsoft.com/office/powerpoint/2010/main" val="2956592576"/>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707942445"/>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529758168"/>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528476907"/>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552195633"/>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544110401"/>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877875685"/>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959189390"/>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05607095"/>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778139907"/>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67159929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6241EF80-57ED-5F4E-850F-C75AFE8DD65E}" type="slidenum">
              <a:rPr lang="zh-CN" altLang="en-US"/>
              <a:pPr>
                <a:defRPr/>
              </a:pPr>
              <a:t>‹#›</a:t>
            </a:fld>
            <a:endParaRPr lang="en-US" altLang="zh-CN"/>
          </a:p>
        </p:txBody>
      </p:sp>
    </p:spTree>
    <p:extLst>
      <p:ext uri="{BB962C8B-B14F-4D97-AF65-F5344CB8AC3E}">
        <p14:creationId xmlns:p14="http://schemas.microsoft.com/office/powerpoint/2010/main" val="1827326465"/>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09688764"/>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364760009"/>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071813500"/>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524894791"/>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656176218"/>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070079288"/>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750201122"/>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37476380"/>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829967948"/>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7736044"/>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2F028250-1519-F64D-8CE8-4E71DD1E4DCA}" type="slidenum">
              <a:rPr lang="zh-CN" altLang="en-US"/>
              <a:pPr>
                <a:defRPr/>
              </a:pPr>
              <a:t>‹#›</a:t>
            </a:fld>
            <a:endParaRPr lang="en-US" altLang="zh-CN"/>
          </a:p>
        </p:txBody>
      </p:sp>
    </p:spTree>
    <p:extLst>
      <p:ext uri="{BB962C8B-B14F-4D97-AF65-F5344CB8AC3E}">
        <p14:creationId xmlns:p14="http://schemas.microsoft.com/office/powerpoint/2010/main" val="2518717971"/>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660688772"/>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069241318"/>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842865961"/>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382208961"/>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525982294"/>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650836916"/>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197027175"/>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278148337"/>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579761974"/>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66559710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CFB484F2-AB6D-5D46-A073-CE80F1AD7CF5}" type="slidenum">
              <a:rPr lang="zh-CN" altLang="en-US"/>
              <a:pPr>
                <a:defRPr/>
              </a:pPr>
              <a:t>‹#›</a:t>
            </a:fld>
            <a:endParaRPr lang="en-US" altLang="zh-CN"/>
          </a:p>
        </p:txBody>
      </p:sp>
    </p:spTree>
    <p:extLst>
      <p:ext uri="{BB962C8B-B14F-4D97-AF65-F5344CB8AC3E}">
        <p14:creationId xmlns:p14="http://schemas.microsoft.com/office/powerpoint/2010/main" val="1880795397"/>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888284729"/>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784807134"/>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870908794"/>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109610268"/>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236971709"/>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299559413"/>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461438194"/>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844153864"/>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859754525"/>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13192117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A5499DCC-480C-2042-B002-81B3533E7855}" type="slidenum">
              <a:rPr lang="zh-CN" altLang="en-US"/>
              <a:pPr>
                <a:defRPr/>
              </a:pPr>
              <a:t>‹#›</a:t>
            </a:fld>
            <a:endParaRPr lang="en-US" altLang="zh-CN"/>
          </a:p>
        </p:txBody>
      </p:sp>
    </p:spTree>
    <p:extLst>
      <p:ext uri="{BB962C8B-B14F-4D97-AF65-F5344CB8AC3E}">
        <p14:creationId xmlns:p14="http://schemas.microsoft.com/office/powerpoint/2010/main" val="4130966245"/>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797053721"/>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502523700"/>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74691121"/>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6451240"/>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15525243"/>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55763957"/>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74734201"/>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36203049"/>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901545844"/>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9133055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0712F0B9-4C81-A747-A104-47EB6339607A}" type="slidenum">
              <a:rPr lang="zh-CN" altLang="en-US"/>
              <a:pPr>
                <a:defRPr/>
              </a:pPr>
              <a:t>‹#›</a:t>
            </a:fld>
            <a:endParaRPr lang="en-US" altLang="zh-CN"/>
          </a:p>
        </p:txBody>
      </p:sp>
    </p:spTree>
    <p:extLst>
      <p:ext uri="{BB962C8B-B14F-4D97-AF65-F5344CB8AC3E}">
        <p14:creationId xmlns:p14="http://schemas.microsoft.com/office/powerpoint/2010/main" val="4090062603"/>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95144623"/>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98820466"/>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42964363"/>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13641969"/>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840804758"/>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12/07/2024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079509537"/>
      </p:ext>
    </p:extLst>
  </p:cSld>
  <p:clrMapOvr>
    <a:overrideClrMapping bg1="dk1" tx1="lt1" bg2="dk2" tx2="lt2" accent1="accent1" accent2="accent2" accent3="accent3" accent4="accent4" accent5="accent5" accent6="accent6" hlink="hlink" folHlink="folHlink"/>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12/07/2024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600282760"/>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12/07/2024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749022143"/>
      </p:ext>
    </p:extLst>
  </p:cSld>
  <p:clrMapOvr>
    <a:overrideClrMapping bg1="lt1" tx1="dk1" bg2="lt2" tx2="dk2" accent1="accent1" accent2="accent2" accent3="accent3" accent4="accent4" accent5="accent5" accent6="accent6" hlink="hlink" folHlink="folHlink"/>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12/07/2024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602695950"/>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12/07/2024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61617953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68697269-0F45-E54C-B894-959694BE4957}" type="slidenum">
              <a:rPr lang="zh-CN" altLang="en-US"/>
              <a:pPr>
                <a:defRPr/>
              </a:pPr>
              <a:t>‹#›</a:t>
            </a:fld>
            <a:endParaRPr lang="en-US" altLang="zh-CN"/>
          </a:p>
        </p:txBody>
      </p:sp>
    </p:spTree>
    <p:extLst>
      <p:ext uri="{BB962C8B-B14F-4D97-AF65-F5344CB8AC3E}">
        <p14:creationId xmlns:p14="http://schemas.microsoft.com/office/powerpoint/2010/main" val="104178744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6944B4BA-ACCB-804F-A017-6886347EC641}" type="slidenum">
              <a:rPr lang="zh-CN" altLang="en-US"/>
              <a:pPr>
                <a:defRPr/>
              </a:pPr>
              <a:t>‹#›</a:t>
            </a:fld>
            <a:endParaRPr lang="en-US" altLang="zh-CN"/>
          </a:p>
        </p:txBody>
      </p:sp>
    </p:spTree>
    <p:extLst>
      <p:ext uri="{BB962C8B-B14F-4D97-AF65-F5344CB8AC3E}">
        <p14:creationId xmlns:p14="http://schemas.microsoft.com/office/powerpoint/2010/main" val="2536994709"/>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12/07/2024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993260496"/>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12/07/2024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2364862600"/>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12/07/2024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517662752"/>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12/07/2024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60103257"/>
      </p:ext>
    </p:extLst>
  </p:cSld>
  <p:clrMapOvr>
    <a:overrideClrMapping bg1="lt1" tx1="dk1" bg2="lt2" tx2="dk2" accent1="accent1" accent2="accent2" accent3="accent3" accent4="accent4" accent5="accent5" accent6="accent6" hlink="hlink" folHlink="folHlink"/>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12/07/2024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524452502"/>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12/07/2024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992300617"/>
      </p:ext>
    </p:extLst>
  </p:cSld>
  <p:clrMapOvr>
    <a:overrideClrMapping bg1="lt1" tx1="dk1" bg2="lt2" tx2="dk2" accent1="accent1" accent2="accent2" accent3="accent3" accent4="accent4" accent5="accent5" accent6="accent6" hlink="hlink" folHlink="folHlink"/>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378"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13379"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a:prstGeom prst="rect">
            <a:avLst/>
          </a:prstGeom>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9" name="Rectangle 69"/>
          <p:cNvSpPr>
            <a:spLocks noGrp="1" noChangeArrowheads="1"/>
          </p:cNvSpPr>
          <p:nvPr>
            <p:ph type="ftr" sz="quarter" idx="11"/>
          </p:nvPr>
        </p:nvSpPr>
        <p:spPr>
          <a:xfrm>
            <a:off x="3124201" y="6248400"/>
            <a:ext cx="2895600" cy="457200"/>
          </a:xfrm>
          <a:prstGeom prst="rect">
            <a:avLst/>
          </a:prstGeom>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0" name="Rectangle 70"/>
          <p:cNvSpPr>
            <a:spLocks noGrp="1" noChangeArrowheads="1"/>
          </p:cNvSpPr>
          <p:nvPr>
            <p:ph type="sldNum" sz="quarter" idx="12"/>
          </p:nvPr>
        </p:nvSpPr>
        <p:spPr>
          <a:xfrm>
            <a:off x="6553200" y="6248400"/>
            <a:ext cx="2133600" cy="457200"/>
          </a:xfrm>
          <a:prstGeom prst="rect">
            <a:avLst/>
          </a:prstGeom>
        </p:spPr>
        <p:txBody>
          <a:bodyPr/>
          <a:lstStyle>
            <a:lvl1pPr>
              <a:defRPr/>
            </a:lvl1pPr>
          </a:lstStyle>
          <a:p>
            <a:fld id="{A396028A-E68B-AC46-88B8-7F3DC9E0918E}"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025901495"/>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688B77C-3DE9-514B-9B83-6A79626DE5A7}"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952968343"/>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C0081B6-69C5-6B4C-BCA1-445CC8BCD3B8}"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955161930"/>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E6267522-C44E-E94B-8317-505AFBC9150C}"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72234155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ABB7194-FCEB-1241-942C-DE82D2C0951C}" type="slidenum">
              <a:rPr lang="zh-CN" altLang="en-US"/>
              <a:pPr>
                <a:defRPr/>
              </a:pPr>
              <a:t>‹#›</a:t>
            </a:fld>
            <a:endParaRPr lang="en-US" altLang="zh-CN"/>
          </a:p>
        </p:txBody>
      </p:sp>
    </p:spTree>
    <p:extLst>
      <p:ext uri="{BB962C8B-B14F-4D97-AF65-F5344CB8AC3E}">
        <p14:creationId xmlns:p14="http://schemas.microsoft.com/office/powerpoint/2010/main" val="2182586365"/>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8"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9"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FC40E04-9084-2A4C-A231-F24D797B2771}"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4949359"/>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dirty="0"/>
              <a:t>Click to edit Master title style</a:t>
            </a:r>
          </a:p>
        </p:txBody>
      </p:sp>
    </p:spTree>
    <p:extLst>
      <p:ext uri="{BB962C8B-B14F-4D97-AF65-F5344CB8AC3E}">
        <p14:creationId xmlns:p14="http://schemas.microsoft.com/office/powerpoint/2010/main" val="1143116044"/>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7926765"/>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08471418-BC75-694D-9919-DEBC4E53F4E6}"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824609685"/>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7D2F988E-9414-5A4D-926D-7C61A7DCDFF1}"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247529349"/>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solidFill>
                  <a:srgbClr val="FFFFFF"/>
                </a:solidFill>
              </a:defRPr>
            </a:lvl1pPr>
          </a:lstStyle>
          <a:p>
            <a:pPr>
              <a:defRPr/>
            </a:pPr>
            <a:endParaRPr lang="en-US">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solidFill>
                  <a:srgbClr val="FFFFFF"/>
                </a:solidFill>
              </a:defRPr>
            </a:lvl1pPr>
          </a:lstStyle>
          <a:p>
            <a:pPr>
              <a:defRPr/>
            </a:pPr>
            <a:endParaRPr lang="en-US">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solidFill>
                  <a:srgbClr val="FFFFFF"/>
                </a:solidFill>
              </a:defRPr>
            </a:lvl1pPr>
          </a:lstStyle>
          <a:p>
            <a:fld id="{1E6C7165-6B16-AC43-935E-83670B065C3B}" type="slidenum">
              <a:rPr lang="en-US" smtClean="0">
                <a:latin typeface="Arial" charset="0"/>
                <a:ea typeface="ＭＳ Ｐゴシック" charset="0"/>
                <a:cs typeface="ＭＳ Ｐゴシック" charset="0"/>
              </a: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737262965"/>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A06D5BF7-B2CD-2745-9211-C6B18DEB32C6}"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864675459"/>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81159E9B-65F6-EE44-8197-22BC723FD7D6}"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74972588"/>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8"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12A509C-1FD8-C340-945D-F484F85253F5}"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752831745"/>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483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4"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5"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71FB22D-81DE-E649-9472-2B7AD2F9DA94}"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27268604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A1730BEE-98FF-824A-872E-BEED960974A9}" type="slidenum">
              <a:rPr lang="zh-CN" altLang="en-US"/>
              <a:pPr>
                <a:defRPr/>
              </a:pPr>
              <a:t>‹#›</a:t>
            </a:fld>
            <a:endParaRPr lang="en-US" altLang="zh-CN"/>
          </a:p>
        </p:txBody>
      </p:sp>
    </p:spTree>
    <p:extLst>
      <p:ext uri="{BB962C8B-B14F-4D97-AF65-F5344CB8AC3E}">
        <p14:creationId xmlns:p14="http://schemas.microsoft.com/office/powerpoint/2010/main" val="1809614620"/>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C6E5ACD-BD47-764C-A0D8-55D787A46B16}"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313161088"/>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878524-B8C2-BB4F-BCCE-98511FC28C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91296947"/>
      </p:ext>
    </p:extLst>
  </p:cSld>
  <p:clrMapOvr>
    <a:masterClrMapping/>
  </p:clrMapOvr>
  <p:transition spd="med">
    <p:randomBar dir="vert"/>
  </p:transition>
</p:sldLayout>
</file>

<file path=ppt/slideLayouts/slideLayout1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82FF2A7-6DB9-6844-A2AA-ADF55161C0BC}"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51932729"/>
      </p:ext>
    </p:extLst>
  </p:cSld>
  <p:clrMapOvr>
    <a:masterClrMapping/>
  </p:clrMapOvr>
  <p:transition spd="med">
    <p:randomBar dir="vert"/>
  </p:transition>
</p:sldLayout>
</file>

<file path=ppt/slideLayouts/slideLayout1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4594B76-B287-9E44-AEE0-57912C768FE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14534258"/>
      </p:ext>
    </p:extLst>
  </p:cSld>
  <p:clrMapOvr>
    <a:masterClrMapping/>
  </p:clrMapOvr>
  <p:transition spd="med">
    <p:randomBar dir="vert"/>
  </p:transition>
</p:sldLayout>
</file>

<file path=ppt/slideLayouts/slideLayout1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2F2DC1-F741-C844-A86A-E744AEB8B91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751152358"/>
      </p:ext>
    </p:extLst>
  </p:cSld>
  <p:clrMapOvr>
    <a:masterClrMapping/>
  </p:clrMapOvr>
  <p:transition spd="med">
    <p:randomBar dir="vert"/>
  </p:transition>
</p:sldLayout>
</file>

<file path=ppt/slideLayouts/slideLayout1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AA0F368-9E7A-DB40-A4EC-3CBB0978C49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2930152"/>
      </p:ext>
    </p:extLst>
  </p:cSld>
  <p:clrMapOvr>
    <a:masterClrMapping/>
  </p:clrMapOvr>
  <p:transition spd="med">
    <p:randomBar dir="vert"/>
  </p:transition>
</p:sldLayout>
</file>

<file path=ppt/slideLayouts/slideLayout1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E52563D-45E1-9A49-B0D9-4C134EC5E99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71869928"/>
      </p:ext>
    </p:extLst>
  </p:cSld>
  <p:clrMapOvr>
    <a:masterClrMapping/>
  </p:clrMapOvr>
  <p:transition spd="med">
    <p:randomBar dir="vert"/>
  </p:transition>
</p:sldLayout>
</file>

<file path=ppt/slideLayouts/slideLayout1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DF0E5D1-9583-C144-BAF3-5D7E0E553EF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8999897"/>
      </p:ext>
    </p:extLst>
  </p:cSld>
  <p:clrMapOvr>
    <a:masterClrMapping/>
  </p:clrMapOvr>
  <p:transition spd="med">
    <p:randomBar dir="vert"/>
  </p:transition>
</p:sldLayout>
</file>

<file path=ppt/slideLayouts/slideLayout1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EBBBB18-E9B5-7F4F-AA97-33FE46E6568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6137987"/>
      </p:ext>
    </p:extLst>
  </p:cSld>
  <p:clrMapOvr>
    <a:masterClrMapping/>
  </p:clrMapOvr>
  <p:transition spd="med">
    <p:randomBar dir="vert"/>
  </p:transition>
</p:sldLayout>
</file>

<file path=ppt/slideLayouts/slideLayout1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2AC1BD-6CAE-6249-9BDE-766CCD98F1E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17944877"/>
      </p:ext>
    </p:extLst>
  </p:cSld>
  <p:clrMapOvr>
    <a:masterClrMapping/>
  </p:clrMapOvr>
  <p:transition spd="med">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2710CED9-1E95-B749-9334-87DA1FE0EE2D}" type="slidenum">
              <a:rPr lang="zh-CN" altLang="en-US"/>
              <a:pPr>
                <a:defRPr/>
              </a:pPr>
              <a:t>‹#›</a:t>
            </a:fld>
            <a:endParaRPr lang="en-US" altLang="zh-CN"/>
          </a:p>
        </p:txBody>
      </p:sp>
    </p:spTree>
    <p:extLst>
      <p:ext uri="{BB962C8B-B14F-4D97-AF65-F5344CB8AC3E}">
        <p14:creationId xmlns:p14="http://schemas.microsoft.com/office/powerpoint/2010/main" val="4273511423"/>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59B343-92E6-9740-B206-9CA38BCD136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02883258"/>
      </p:ext>
    </p:extLst>
  </p:cSld>
  <p:clrMapOvr>
    <a:masterClrMapping/>
  </p:clrMapOvr>
  <p:transition spd="med">
    <p:randomBar dir="vert"/>
  </p:transition>
</p:sldLayout>
</file>

<file path=ppt/slideLayouts/slideLayout1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0EEC45D-3704-E043-995F-F8E0C14AB1F3}"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99148820"/>
      </p:ext>
    </p:extLst>
  </p:cSld>
  <p:clrMapOvr>
    <a:masterClrMapping/>
  </p:clrMapOvr>
  <p:transition spd="med">
    <p:randomBar dir="vert"/>
  </p:transition>
</p:sldLayout>
</file>

<file path=ppt/slideLayouts/slideLayout123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CFAD850-B38C-FA45-8A5F-87038E98A75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62611387"/>
      </p:ext>
    </p:extLst>
  </p:cSld>
  <p:clrMapOvr>
    <a:masterClrMapping/>
  </p:clrMapOvr>
  <p:transition spd="med">
    <p:randomBar dir="vert"/>
  </p:transition>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F7F51B6F-7218-47D7-9ED5-10FBD201FA5F}" type="slidenum">
              <a:rPr lang="en-US" altLang="en-US"/>
              <a:pPr/>
              <a:t>‹#›</a:t>
            </a:fld>
            <a:endParaRPr lang="en-US" altLang="en-US"/>
          </a:p>
        </p:txBody>
      </p:sp>
    </p:spTree>
    <p:extLst>
      <p:ext uri="{BB962C8B-B14F-4D97-AF65-F5344CB8AC3E}">
        <p14:creationId xmlns:p14="http://schemas.microsoft.com/office/powerpoint/2010/main" val="2291461272"/>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766DBF9-174C-429F-8D76-FA9A389D52D5}" type="slidenum">
              <a:rPr lang="en-US" altLang="en-US"/>
              <a:pPr/>
              <a:t>‹#›</a:t>
            </a:fld>
            <a:endParaRPr lang="en-US" altLang="en-US"/>
          </a:p>
        </p:txBody>
      </p:sp>
    </p:spTree>
    <p:extLst>
      <p:ext uri="{BB962C8B-B14F-4D97-AF65-F5344CB8AC3E}">
        <p14:creationId xmlns:p14="http://schemas.microsoft.com/office/powerpoint/2010/main" val="1669335973"/>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1E294B64-34ED-4706-9800-9EAA8A7F99BD}" type="slidenum">
              <a:rPr lang="en-US" altLang="en-US"/>
              <a:pPr/>
              <a:t>‹#›</a:t>
            </a:fld>
            <a:endParaRPr lang="en-US" altLang="en-US"/>
          </a:p>
        </p:txBody>
      </p:sp>
    </p:spTree>
    <p:extLst>
      <p:ext uri="{BB962C8B-B14F-4D97-AF65-F5344CB8AC3E}">
        <p14:creationId xmlns:p14="http://schemas.microsoft.com/office/powerpoint/2010/main" val="1869567100"/>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B1EDE57-4318-4EFB-9ABA-C8634CFFAD01}" type="slidenum">
              <a:rPr lang="en-US" altLang="en-US"/>
              <a:pPr/>
              <a:t>‹#›</a:t>
            </a:fld>
            <a:endParaRPr lang="en-US" altLang="en-US"/>
          </a:p>
        </p:txBody>
      </p:sp>
    </p:spTree>
    <p:extLst>
      <p:ext uri="{BB962C8B-B14F-4D97-AF65-F5344CB8AC3E}">
        <p14:creationId xmlns:p14="http://schemas.microsoft.com/office/powerpoint/2010/main" val="230249679"/>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9167B18A-4D63-4307-AB78-28096B680611}" type="slidenum">
              <a:rPr lang="en-US" altLang="en-US"/>
              <a:pPr/>
              <a:t>‹#›</a:t>
            </a:fld>
            <a:endParaRPr lang="en-US" altLang="en-US"/>
          </a:p>
        </p:txBody>
      </p:sp>
    </p:spTree>
    <p:extLst>
      <p:ext uri="{BB962C8B-B14F-4D97-AF65-F5344CB8AC3E}">
        <p14:creationId xmlns:p14="http://schemas.microsoft.com/office/powerpoint/2010/main" val="3463568812"/>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2E61D82D-991A-4E72-8EAB-4F4C2395939A}" type="slidenum">
              <a:rPr lang="en-US" altLang="en-US"/>
              <a:pPr/>
              <a:t>‹#›</a:t>
            </a:fld>
            <a:endParaRPr lang="en-US" altLang="en-US"/>
          </a:p>
        </p:txBody>
      </p:sp>
    </p:spTree>
    <p:extLst>
      <p:ext uri="{BB962C8B-B14F-4D97-AF65-F5344CB8AC3E}">
        <p14:creationId xmlns:p14="http://schemas.microsoft.com/office/powerpoint/2010/main" val="949601678"/>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147C25A-FDE2-4548-A2C0-586C37252FBF}" type="slidenum">
              <a:rPr lang="en-US" altLang="en-US"/>
              <a:pPr/>
              <a:t>‹#›</a:t>
            </a:fld>
            <a:endParaRPr lang="en-US" altLang="en-US"/>
          </a:p>
        </p:txBody>
      </p:sp>
    </p:spTree>
    <p:extLst>
      <p:ext uri="{BB962C8B-B14F-4D97-AF65-F5344CB8AC3E}">
        <p14:creationId xmlns:p14="http://schemas.microsoft.com/office/powerpoint/2010/main" val="33861476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22554754"/>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5978BB3-87E7-4E7E-8DBB-DB733E9A5B9B}" type="slidenum">
              <a:rPr lang="en-US" altLang="en-US"/>
              <a:pPr/>
              <a:t>‹#›</a:t>
            </a:fld>
            <a:endParaRPr lang="en-US" altLang="en-US"/>
          </a:p>
        </p:txBody>
      </p:sp>
    </p:spTree>
    <p:extLst>
      <p:ext uri="{BB962C8B-B14F-4D97-AF65-F5344CB8AC3E}">
        <p14:creationId xmlns:p14="http://schemas.microsoft.com/office/powerpoint/2010/main" val="2735729632"/>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B15966BF-157F-4AB1-8E65-BC32D0AE2EAC}" type="slidenum">
              <a:rPr lang="en-US" altLang="en-US"/>
              <a:pPr/>
              <a:t>‹#›</a:t>
            </a:fld>
            <a:endParaRPr lang="en-US" altLang="en-US"/>
          </a:p>
        </p:txBody>
      </p:sp>
    </p:spTree>
    <p:extLst>
      <p:ext uri="{BB962C8B-B14F-4D97-AF65-F5344CB8AC3E}">
        <p14:creationId xmlns:p14="http://schemas.microsoft.com/office/powerpoint/2010/main" val="3270664321"/>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35E91A6-0E90-4C28-ADDC-99147ECCEE16}" type="slidenum">
              <a:rPr lang="en-US" altLang="en-US"/>
              <a:pPr/>
              <a:t>‹#›</a:t>
            </a:fld>
            <a:endParaRPr lang="en-US" altLang="en-US"/>
          </a:p>
        </p:txBody>
      </p:sp>
    </p:spTree>
    <p:extLst>
      <p:ext uri="{BB962C8B-B14F-4D97-AF65-F5344CB8AC3E}">
        <p14:creationId xmlns:p14="http://schemas.microsoft.com/office/powerpoint/2010/main" val="3633444782"/>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BB0F25-D0D9-4AC5-BF0D-004CC0D9AA78}" type="slidenum">
              <a:rPr lang="en-US" altLang="en-US"/>
              <a:pPr/>
              <a:t>‹#›</a:t>
            </a:fld>
            <a:endParaRPr lang="en-US" altLang="en-US"/>
          </a:p>
        </p:txBody>
      </p:sp>
    </p:spTree>
    <p:extLst>
      <p:ext uri="{BB962C8B-B14F-4D97-AF65-F5344CB8AC3E}">
        <p14:creationId xmlns:p14="http://schemas.microsoft.com/office/powerpoint/2010/main" val="53999652"/>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F1031DB5-ABB3-4E16-9C98-BC7F58D987DB}" type="slidenum">
              <a:rPr lang="en-US" altLang="en-US"/>
              <a:pPr/>
              <a:t>‹#›</a:t>
            </a:fld>
            <a:endParaRPr lang="en-US" altLang="en-US"/>
          </a:p>
        </p:txBody>
      </p:sp>
    </p:spTree>
    <p:extLst>
      <p:ext uri="{BB962C8B-B14F-4D97-AF65-F5344CB8AC3E}">
        <p14:creationId xmlns:p14="http://schemas.microsoft.com/office/powerpoint/2010/main" val="2798103379"/>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5BC5DD2-072B-4D11-9D4E-99DECF8CC1B6}" type="slidenum">
              <a:rPr lang="en-US" altLang="en-US"/>
              <a:pPr/>
              <a:t>‹#›</a:t>
            </a:fld>
            <a:endParaRPr lang="en-US" altLang="en-US"/>
          </a:p>
        </p:txBody>
      </p:sp>
    </p:spTree>
    <p:extLst>
      <p:ext uri="{BB962C8B-B14F-4D97-AF65-F5344CB8AC3E}">
        <p14:creationId xmlns:p14="http://schemas.microsoft.com/office/powerpoint/2010/main" val="233911337"/>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9496826"/>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18343"/>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2626759"/>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368946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20764325"/>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513429"/>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762757"/>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7256262"/>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1477455"/>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9727682"/>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4323957"/>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1416360"/>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6086630"/>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7785346"/>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2" charset="0"/>
                <a:ea typeface="Arial"/>
                <a:cs typeface="Arial"/>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9"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3"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grpSp>
      <p:sp>
        <p:nvSpPr>
          <p:cNvPr id="33384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33384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a typeface="Arial"/>
              <a:cs typeface="Aria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a typeface="Arial"/>
              <a:cs typeface="Arial"/>
            </a:endParaRPr>
          </a:p>
        </p:txBody>
      </p:sp>
      <p:sp>
        <p:nvSpPr>
          <p:cNvPr id="22" name="Rectangle 22"/>
          <p:cNvSpPr>
            <a:spLocks noGrp="1" noChangeArrowheads="1"/>
          </p:cNvSpPr>
          <p:nvPr>
            <p:ph type="sldNum" sz="quarter" idx="12"/>
          </p:nvPr>
        </p:nvSpPr>
        <p:spPr/>
        <p:txBody>
          <a:bodyPr/>
          <a:lstStyle>
            <a:lvl1pPr>
              <a:defRPr/>
            </a:lvl1pPr>
          </a:lstStyle>
          <a:p>
            <a:pPr>
              <a:defRPr/>
            </a:pPr>
            <a:fld id="{74D9CC52-F7A8-4247-A4A3-C49DCC03A553}"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124562633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15328297"/>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48F5215-5209-FA47-8FAF-EDCDE8A32F13}"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4128372078"/>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5867FB9-6F0A-E04D-896E-E7CE13C7BC36}"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1122791614"/>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2CBE327E-B4D4-8F42-90A8-E8F42CA5D8BF}"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3589720614"/>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C6F924C-D5E1-C649-9E7B-214B6FB66CC0}"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1161298412"/>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5346D4-BD10-5C42-B3DB-B61C17C2B3E9}"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2163367300"/>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A56A34D9-A6CD-FD45-89F5-0CBC40C2E078}"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4279165775"/>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242DC4C5-FA4F-5B43-A9A3-BFED65F2CFB2}"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3143618868"/>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6DDB975-24E6-694F-A8B4-F9E6DB800213}"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2915988701"/>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426F55F-0C20-3D4C-96EA-5800E10802B2}"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3568921156"/>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77413CC-8ED2-3144-B639-622BF07E613E}"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25771662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944937"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4625" y="1981200"/>
            <a:ext cx="3944938"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7585945"/>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21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269B7AB-57F6-AF49-98C5-781486D12438}"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3141005808"/>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7/12/24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12394074"/>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7/12/24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4571938"/>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7/12/24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36772064"/>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7/12/24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98813807"/>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7/12/24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12342404"/>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7/12/24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71772599"/>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7/12/24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0161091"/>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7/12/24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1470596"/>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7/12/24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5143791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39127360"/>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7/12/24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57734818"/>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7/12/24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02120147"/>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9319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319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fld id="{B8BE5991-67CF-D742-AA07-378CEF78FDE1}" type="datetime1">
              <a:rPr lang="zh-CN" altLang="en-US"/>
              <a:pPr>
                <a:defRPr/>
              </a:pPr>
              <a:t>2024/7/12</a:t>
            </a:fld>
            <a:endParaRPr lang="en-US" altLang="zh-CN"/>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505653A2-9AB5-654A-B828-6ED6B2B195F8}" type="slidenum">
              <a:rPr lang="zh-CN" altLang="en-US"/>
              <a:pPr>
                <a:defRPr/>
              </a:pPr>
              <a:t>‹#›</a:t>
            </a:fld>
            <a:endParaRPr lang="en-US" altLang="zh-CN"/>
          </a:p>
        </p:txBody>
      </p:sp>
    </p:spTree>
    <p:extLst>
      <p:ext uri="{BB962C8B-B14F-4D97-AF65-F5344CB8AC3E}">
        <p14:creationId xmlns:p14="http://schemas.microsoft.com/office/powerpoint/2010/main" val="4224503737"/>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18F3D837-3699-CA47-96C3-2BCC8EBACF87}"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B294DD7F-3CDB-2E41-93EB-75E42D18C5B1}" type="slidenum">
              <a:rPr lang="zh-CN" altLang="en-US"/>
              <a:pPr>
                <a:defRPr/>
              </a:pPr>
              <a:t>‹#›</a:t>
            </a:fld>
            <a:endParaRPr lang="en-US" altLang="zh-CN"/>
          </a:p>
        </p:txBody>
      </p:sp>
    </p:spTree>
    <p:extLst>
      <p:ext uri="{BB962C8B-B14F-4D97-AF65-F5344CB8AC3E}">
        <p14:creationId xmlns:p14="http://schemas.microsoft.com/office/powerpoint/2010/main" val="3371959754"/>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fld id="{9C9B6CD7-BB7A-9D44-8ABB-808CC754FC43}"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1D07D87-D81F-1641-915E-9723D7054466}" type="slidenum">
              <a:rPr lang="zh-CN" altLang="en-US"/>
              <a:pPr>
                <a:defRPr/>
              </a:pPr>
              <a:t>‹#›</a:t>
            </a:fld>
            <a:endParaRPr lang="en-US" altLang="zh-CN"/>
          </a:p>
        </p:txBody>
      </p:sp>
    </p:spTree>
    <p:extLst>
      <p:ext uri="{BB962C8B-B14F-4D97-AF65-F5344CB8AC3E}">
        <p14:creationId xmlns:p14="http://schemas.microsoft.com/office/powerpoint/2010/main" val="2334796915"/>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fld id="{5EA4A747-F680-254F-8277-85470C40C8BD}" type="datetime1">
              <a:rPr lang="zh-CN" altLang="en-US"/>
              <a:pPr>
                <a:defRPr/>
              </a:pPr>
              <a:t>2024/7/12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802305BF-6544-1441-8CFA-D16DEA4A548B}" type="slidenum">
              <a:rPr lang="zh-CN" altLang="en-US"/>
              <a:pPr>
                <a:defRPr/>
              </a:pPr>
              <a:t>‹#›</a:t>
            </a:fld>
            <a:endParaRPr lang="en-US" altLang="zh-CN"/>
          </a:p>
        </p:txBody>
      </p:sp>
    </p:spTree>
    <p:extLst>
      <p:ext uri="{BB962C8B-B14F-4D97-AF65-F5344CB8AC3E}">
        <p14:creationId xmlns:p14="http://schemas.microsoft.com/office/powerpoint/2010/main" val="2513281669"/>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fld id="{C3D7F2AD-E66B-594B-999D-2A1334313F7C}" type="datetime1">
              <a:rPr lang="zh-CN" altLang="en-US"/>
              <a:pPr>
                <a:defRPr/>
              </a:pPr>
              <a:t>2024/7/12</a:t>
            </a:fld>
            <a:endParaRPr lang="en-US" altLang="zh-CN"/>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98D42DCF-DA82-054C-8BAD-811532C1DA11}" type="slidenum">
              <a:rPr lang="zh-CN" altLang="en-US"/>
              <a:pPr>
                <a:defRPr/>
              </a:pPr>
              <a:t>‹#›</a:t>
            </a:fld>
            <a:endParaRPr lang="en-US" altLang="zh-CN"/>
          </a:p>
        </p:txBody>
      </p:sp>
    </p:spTree>
    <p:extLst>
      <p:ext uri="{BB962C8B-B14F-4D97-AF65-F5344CB8AC3E}">
        <p14:creationId xmlns:p14="http://schemas.microsoft.com/office/powerpoint/2010/main" val="113694170"/>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fld id="{200711FC-4A50-0A40-A3B3-5684287FA55B}" type="datetime1">
              <a:rPr lang="zh-CN" altLang="en-US"/>
              <a:pPr>
                <a:defRPr/>
              </a:pPr>
              <a:t>2024/7/12</a:t>
            </a:fld>
            <a:endParaRPr lang="en-US" altLang="zh-CN"/>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634060F4-5AD5-E240-9F7B-B050FCF45561}" type="slidenum">
              <a:rPr lang="zh-CN" altLang="en-US"/>
              <a:pPr>
                <a:defRPr/>
              </a:pPr>
              <a:t>‹#›</a:t>
            </a:fld>
            <a:endParaRPr lang="en-US" altLang="zh-CN"/>
          </a:p>
        </p:txBody>
      </p:sp>
    </p:spTree>
    <p:extLst>
      <p:ext uri="{BB962C8B-B14F-4D97-AF65-F5344CB8AC3E}">
        <p14:creationId xmlns:p14="http://schemas.microsoft.com/office/powerpoint/2010/main" val="1320408993"/>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fld id="{67337103-8D3C-004A-BD9C-B2DCD75C0971}" type="datetime1">
              <a:rPr lang="zh-CN" altLang="en-US"/>
              <a:pPr>
                <a:defRPr/>
              </a:pPr>
              <a:t>2024/7/12</a:t>
            </a:fld>
            <a:endParaRPr lang="en-US" altLang="zh-CN"/>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0583C1B1-2ABB-764C-8607-B0E134E897C3}" type="slidenum">
              <a:rPr lang="zh-CN" altLang="en-US"/>
              <a:pPr>
                <a:defRPr/>
              </a:pPr>
              <a:t>‹#›</a:t>
            </a:fld>
            <a:endParaRPr lang="en-US" altLang="zh-CN"/>
          </a:p>
        </p:txBody>
      </p:sp>
    </p:spTree>
    <p:extLst>
      <p:ext uri="{BB962C8B-B14F-4D97-AF65-F5344CB8AC3E}">
        <p14:creationId xmlns:p14="http://schemas.microsoft.com/office/powerpoint/2010/main" val="3815295930"/>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088433F3-F493-F544-A393-78BEDF8A4A5C}" type="datetime1">
              <a:rPr lang="zh-CN" altLang="en-US"/>
              <a:pPr>
                <a:defRPr/>
              </a:pPr>
              <a:t>2024/7/12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848B9C0-9FEA-9241-B499-B1204CC76C4F}" type="slidenum">
              <a:rPr lang="zh-CN" altLang="en-US"/>
              <a:pPr>
                <a:defRPr/>
              </a:pPr>
              <a:t>‹#›</a:t>
            </a:fld>
            <a:endParaRPr lang="en-US" altLang="zh-CN"/>
          </a:p>
        </p:txBody>
      </p:sp>
    </p:spTree>
    <p:extLst>
      <p:ext uri="{BB962C8B-B14F-4D97-AF65-F5344CB8AC3E}">
        <p14:creationId xmlns:p14="http://schemas.microsoft.com/office/powerpoint/2010/main" val="379573401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48861763"/>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839ED9C7-9D4B-DF44-857E-2DABAC570BBE}" type="datetime1">
              <a:rPr lang="zh-CN" altLang="en-US"/>
              <a:pPr>
                <a:defRPr/>
              </a:pPr>
              <a:t>2024/7/12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2DC5DE75-E4CB-DC48-80A8-980F92163C10}" type="slidenum">
              <a:rPr lang="zh-CN" altLang="en-US"/>
              <a:pPr>
                <a:defRPr/>
              </a:pPr>
              <a:t>‹#›</a:t>
            </a:fld>
            <a:endParaRPr lang="en-US" altLang="zh-CN"/>
          </a:p>
        </p:txBody>
      </p:sp>
    </p:spTree>
    <p:extLst>
      <p:ext uri="{BB962C8B-B14F-4D97-AF65-F5344CB8AC3E}">
        <p14:creationId xmlns:p14="http://schemas.microsoft.com/office/powerpoint/2010/main" val="1497672694"/>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4A4DB4B3-5593-A34F-81F1-AE8C448E155D}"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D67C40A-C0CC-5749-9336-32B6D9283FFA}" type="slidenum">
              <a:rPr lang="zh-CN" altLang="en-US"/>
              <a:pPr>
                <a:defRPr/>
              </a:pPr>
              <a:t>‹#›</a:t>
            </a:fld>
            <a:endParaRPr lang="en-US" altLang="zh-CN"/>
          </a:p>
        </p:txBody>
      </p:sp>
    </p:spTree>
    <p:extLst>
      <p:ext uri="{BB962C8B-B14F-4D97-AF65-F5344CB8AC3E}">
        <p14:creationId xmlns:p14="http://schemas.microsoft.com/office/powerpoint/2010/main" val="4092868773"/>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31C6FC85-BF2D-DF40-879D-79D7090663A6}"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7094BDC-CFC2-4F43-AA50-F3BE528248D8}" type="slidenum">
              <a:rPr lang="zh-CN" altLang="en-US"/>
              <a:pPr>
                <a:defRPr/>
              </a:pPr>
              <a:t>‹#›</a:t>
            </a:fld>
            <a:endParaRPr lang="en-US" altLang="zh-CN"/>
          </a:p>
        </p:txBody>
      </p:sp>
    </p:spTree>
    <p:extLst>
      <p:ext uri="{BB962C8B-B14F-4D97-AF65-F5344CB8AC3E}">
        <p14:creationId xmlns:p14="http://schemas.microsoft.com/office/powerpoint/2010/main" val="2713448383"/>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fld id="{B8BE5991-67CF-D742-AA07-378CEF78FDE1}" type="datetime1">
              <a:rPr lang="zh-CN" altLang="en-US"/>
              <a:pPr>
                <a:defRPr/>
              </a:pPr>
              <a:t>2024/7/12</a:t>
            </a:fld>
            <a:endParaRPr lang="en-US" altLang="zh-CN"/>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505653A2-9AB5-654A-B828-6ED6B2B195F8}" type="slidenum">
              <a:rPr lang="zh-CN" altLang="en-US"/>
              <a:pPr>
                <a:defRPr/>
              </a:pPr>
              <a:t>‹#›</a:t>
            </a:fld>
            <a:endParaRPr lang="en-US" altLang="zh-CN"/>
          </a:p>
        </p:txBody>
      </p:sp>
    </p:spTree>
    <p:extLst>
      <p:ext uri="{BB962C8B-B14F-4D97-AF65-F5344CB8AC3E}">
        <p14:creationId xmlns:p14="http://schemas.microsoft.com/office/powerpoint/2010/main" val="181690751"/>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18F3D837-3699-CA47-96C3-2BCC8EBACF87}"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B294DD7F-3CDB-2E41-93EB-75E42D18C5B1}" type="slidenum">
              <a:rPr lang="zh-CN" altLang="en-US"/>
              <a:pPr>
                <a:defRPr/>
              </a:pPr>
              <a:t>‹#›</a:t>
            </a:fld>
            <a:endParaRPr lang="en-US" altLang="zh-CN"/>
          </a:p>
        </p:txBody>
      </p:sp>
    </p:spTree>
    <p:extLst>
      <p:ext uri="{BB962C8B-B14F-4D97-AF65-F5344CB8AC3E}">
        <p14:creationId xmlns:p14="http://schemas.microsoft.com/office/powerpoint/2010/main" val="3290932586"/>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fld id="{9C9B6CD7-BB7A-9D44-8ABB-808CC754FC43}"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1D07D87-D81F-1641-915E-9723D7054466}" type="slidenum">
              <a:rPr lang="zh-CN" altLang="en-US"/>
              <a:pPr>
                <a:defRPr/>
              </a:pPr>
              <a:t>‹#›</a:t>
            </a:fld>
            <a:endParaRPr lang="en-US" altLang="zh-CN"/>
          </a:p>
        </p:txBody>
      </p:sp>
    </p:spTree>
    <p:extLst>
      <p:ext uri="{BB962C8B-B14F-4D97-AF65-F5344CB8AC3E}">
        <p14:creationId xmlns:p14="http://schemas.microsoft.com/office/powerpoint/2010/main" val="4096043960"/>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fld id="{5EA4A747-F680-254F-8277-85470C40C8BD}" type="datetime1">
              <a:rPr lang="zh-CN" altLang="en-US"/>
              <a:pPr>
                <a:defRPr/>
              </a:pPr>
              <a:t>2024/7/12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802305BF-6544-1441-8CFA-D16DEA4A548B}" type="slidenum">
              <a:rPr lang="zh-CN" altLang="en-US"/>
              <a:pPr>
                <a:defRPr/>
              </a:pPr>
              <a:t>‹#›</a:t>
            </a:fld>
            <a:endParaRPr lang="en-US" altLang="zh-CN"/>
          </a:p>
        </p:txBody>
      </p:sp>
    </p:spTree>
    <p:extLst>
      <p:ext uri="{BB962C8B-B14F-4D97-AF65-F5344CB8AC3E}">
        <p14:creationId xmlns:p14="http://schemas.microsoft.com/office/powerpoint/2010/main" val="3921451773"/>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fld id="{C3D7F2AD-E66B-594B-999D-2A1334313F7C}" type="datetime1">
              <a:rPr lang="zh-CN" altLang="en-US"/>
              <a:pPr>
                <a:defRPr/>
              </a:pPr>
              <a:t>2024/7/12</a:t>
            </a:fld>
            <a:endParaRPr lang="en-US" altLang="zh-CN"/>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98D42DCF-DA82-054C-8BAD-811532C1DA11}" type="slidenum">
              <a:rPr lang="zh-CN" altLang="en-US"/>
              <a:pPr>
                <a:defRPr/>
              </a:pPr>
              <a:t>‹#›</a:t>
            </a:fld>
            <a:endParaRPr lang="en-US" altLang="zh-CN"/>
          </a:p>
        </p:txBody>
      </p:sp>
    </p:spTree>
    <p:extLst>
      <p:ext uri="{BB962C8B-B14F-4D97-AF65-F5344CB8AC3E}">
        <p14:creationId xmlns:p14="http://schemas.microsoft.com/office/powerpoint/2010/main" val="808289079"/>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fld id="{200711FC-4A50-0A40-A3B3-5684287FA55B}" type="datetime1">
              <a:rPr lang="zh-CN" altLang="en-US"/>
              <a:pPr>
                <a:defRPr/>
              </a:pPr>
              <a:t>2024/7/12</a:t>
            </a:fld>
            <a:endParaRPr lang="en-US" altLang="zh-CN"/>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634060F4-5AD5-E240-9F7B-B050FCF45561}" type="slidenum">
              <a:rPr lang="zh-CN" altLang="en-US"/>
              <a:pPr>
                <a:defRPr/>
              </a:pPr>
              <a:t>‹#›</a:t>
            </a:fld>
            <a:endParaRPr lang="en-US" altLang="zh-CN"/>
          </a:p>
        </p:txBody>
      </p:sp>
    </p:spTree>
    <p:extLst>
      <p:ext uri="{BB962C8B-B14F-4D97-AF65-F5344CB8AC3E}">
        <p14:creationId xmlns:p14="http://schemas.microsoft.com/office/powerpoint/2010/main" val="3099765620"/>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fld id="{67337103-8D3C-004A-BD9C-B2DCD75C0971}" type="datetime1">
              <a:rPr lang="zh-CN" altLang="en-US"/>
              <a:pPr>
                <a:defRPr/>
              </a:pPr>
              <a:t>2024/7/12</a:t>
            </a:fld>
            <a:endParaRPr lang="en-US" altLang="zh-CN"/>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0583C1B1-2ABB-764C-8607-B0E134E897C3}" type="slidenum">
              <a:rPr lang="zh-CN" altLang="en-US"/>
              <a:pPr>
                <a:defRPr/>
              </a:pPr>
              <a:t>‹#›</a:t>
            </a:fld>
            <a:endParaRPr lang="en-US" altLang="zh-CN"/>
          </a:p>
        </p:txBody>
      </p:sp>
    </p:spTree>
    <p:extLst>
      <p:ext uri="{BB962C8B-B14F-4D97-AF65-F5344CB8AC3E}">
        <p14:creationId xmlns:p14="http://schemas.microsoft.com/office/powerpoint/2010/main" val="21987925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2192775-CA10-8C47-AAC4-EB0CC52E721C}" type="slidenum">
              <a:rPr lang="zh-CN" altLang="en-US"/>
              <a:pPr>
                <a:defRPr/>
              </a:pPr>
              <a:t>‹#›</a:t>
            </a:fld>
            <a:endParaRPr lang="en-US" altLang="zh-CN"/>
          </a:p>
        </p:txBody>
      </p:sp>
    </p:spTree>
    <p:extLst>
      <p:ext uri="{BB962C8B-B14F-4D97-AF65-F5344CB8AC3E}">
        <p14:creationId xmlns:p14="http://schemas.microsoft.com/office/powerpoint/2010/main" val="242028078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1691110"/>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088433F3-F493-F544-A393-78BEDF8A4A5C}" type="datetime1">
              <a:rPr lang="zh-CN" altLang="en-US"/>
              <a:pPr>
                <a:defRPr/>
              </a:pPr>
              <a:t>2024/7/12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848B9C0-9FEA-9241-B499-B1204CC76C4F}" type="slidenum">
              <a:rPr lang="zh-CN" altLang="en-US"/>
              <a:pPr>
                <a:defRPr/>
              </a:pPr>
              <a:t>‹#›</a:t>
            </a:fld>
            <a:endParaRPr lang="en-US" altLang="zh-CN"/>
          </a:p>
        </p:txBody>
      </p:sp>
    </p:spTree>
    <p:extLst>
      <p:ext uri="{BB962C8B-B14F-4D97-AF65-F5344CB8AC3E}">
        <p14:creationId xmlns:p14="http://schemas.microsoft.com/office/powerpoint/2010/main" val="2628151481"/>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839ED9C7-9D4B-DF44-857E-2DABAC570BBE}" type="datetime1">
              <a:rPr lang="zh-CN" altLang="en-US"/>
              <a:pPr>
                <a:defRPr/>
              </a:pPr>
              <a:t>2024/7/12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2DC5DE75-E4CB-DC48-80A8-980F92163C10}" type="slidenum">
              <a:rPr lang="zh-CN" altLang="en-US"/>
              <a:pPr>
                <a:defRPr/>
              </a:pPr>
              <a:t>‹#›</a:t>
            </a:fld>
            <a:endParaRPr lang="en-US" altLang="zh-CN"/>
          </a:p>
        </p:txBody>
      </p:sp>
    </p:spTree>
    <p:extLst>
      <p:ext uri="{BB962C8B-B14F-4D97-AF65-F5344CB8AC3E}">
        <p14:creationId xmlns:p14="http://schemas.microsoft.com/office/powerpoint/2010/main" val="758390151"/>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4A4DB4B3-5593-A34F-81F1-AE8C448E155D}"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D67C40A-C0CC-5749-9336-32B6D9283FFA}" type="slidenum">
              <a:rPr lang="zh-CN" altLang="en-US"/>
              <a:pPr>
                <a:defRPr/>
              </a:pPr>
              <a:t>‹#›</a:t>
            </a:fld>
            <a:endParaRPr lang="en-US" altLang="zh-CN"/>
          </a:p>
        </p:txBody>
      </p:sp>
    </p:spTree>
    <p:extLst>
      <p:ext uri="{BB962C8B-B14F-4D97-AF65-F5344CB8AC3E}">
        <p14:creationId xmlns:p14="http://schemas.microsoft.com/office/powerpoint/2010/main" val="3107043841"/>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31C6FC85-BF2D-DF40-879D-79D7090663A6}"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7094BDC-CFC2-4F43-AA50-F3BE528248D8}" type="slidenum">
              <a:rPr lang="zh-CN" altLang="en-US"/>
              <a:pPr>
                <a:defRPr/>
              </a:pPr>
              <a:t>‹#›</a:t>
            </a:fld>
            <a:endParaRPr lang="en-US" altLang="zh-CN"/>
          </a:p>
        </p:txBody>
      </p:sp>
    </p:spTree>
    <p:extLst>
      <p:ext uri="{BB962C8B-B14F-4D97-AF65-F5344CB8AC3E}">
        <p14:creationId xmlns:p14="http://schemas.microsoft.com/office/powerpoint/2010/main" val="1596768935"/>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fld id="{B8BE5991-67CF-D742-AA07-378CEF78FDE1}" type="datetime1">
              <a:rPr lang="zh-CN" altLang="en-US"/>
              <a:pPr>
                <a:defRPr/>
              </a:pPr>
              <a:t>2024/7/12</a:t>
            </a:fld>
            <a:endParaRPr lang="en-US" altLang="zh-CN"/>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505653A2-9AB5-654A-B828-6ED6B2B195F8}" type="slidenum">
              <a:rPr lang="zh-CN" altLang="en-US"/>
              <a:pPr>
                <a:defRPr/>
              </a:pPr>
              <a:t>‹#›</a:t>
            </a:fld>
            <a:endParaRPr lang="en-US" altLang="zh-CN"/>
          </a:p>
        </p:txBody>
      </p:sp>
    </p:spTree>
    <p:extLst>
      <p:ext uri="{BB962C8B-B14F-4D97-AF65-F5344CB8AC3E}">
        <p14:creationId xmlns:p14="http://schemas.microsoft.com/office/powerpoint/2010/main" val="181690751"/>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18F3D837-3699-CA47-96C3-2BCC8EBACF87}"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B294DD7F-3CDB-2E41-93EB-75E42D18C5B1}" type="slidenum">
              <a:rPr lang="zh-CN" altLang="en-US"/>
              <a:pPr>
                <a:defRPr/>
              </a:pPr>
              <a:t>‹#›</a:t>
            </a:fld>
            <a:endParaRPr lang="en-US" altLang="zh-CN"/>
          </a:p>
        </p:txBody>
      </p:sp>
    </p:spTree>
    <p:extLst>
      <p:ext uri="{BB962C8B-B14F-4D97-AF65-F5344CB8AC3E}">
        <p14:creationId xmlns:p14="http://schemas.microsoft.com/office/powerpoint/2010/main" val="3290932586"/>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fld id="{9C9B6CD7-BB7A-9D44-8ABB-808CC754FC43}"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1D07D87-D81F-1641-915E-9723D7054466}" type="slidenum">
              <a:rPr lang="zh-CN" altLang="en-US"/>
              <a:pPr>
                <a:defRPr/>
              </a:pPr>
              <a:t>‹#›</a:t>
            </a:fld>
            <a:endParaRPr lang="en-US" altLang="zh-CN"/>
          </a:p>
        </p:txBody>
      </p:sp>
    </p:spTree>
    <p:extLst>
      <p:ext uri="{BB962C8B-B14F-4D97-AF65-F5344CB8AC3E}">
        <p14:creationId xmlns:p14="http://schemas.microsoft.com/office/powerpoint/2010/main" val="4096043960"/>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fld id="{5EA4A747-F680-254F-8277-85470C40C8BD}" type="datetime1">
              <a:rPr lang="zh-CN" altLang="en-US"/>
              <a:pPr>
                <a:defRPr/>
              </a:pPr>
              <a:t>2024/7/12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802305BF-6544-1441-8CFA-D16DEA4A548B}" type="slidenum">
              <a:rPr lang="zh-CN" altLang="en-US"/>
              <a:pPr>
                <a:defRPr/>
              </a:pPr>
              <a:t>‹#›</a:t>
            </a:fld>
            <a:endParaRPr lang="en-US" altLang="zh-CN"/>
          </a:p>
        </p:txBody>
      </p:sp>
    </p:spTree>
    <p:extLst>
      <p:ext uri="{BB962C8B-B14F-4D97-AF65-F5344CB8AC3E}">
        <p14:creationId xmlns:p14="http://schemas.microsoft.com/office/powerpoint/2010/main" val="3921451773"/>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fld id="{C3D7F2AD-E66B-594B-999D-2A1334313F7C}" type="datetime1">
              <a:rPr lang="zh-CN" altLang="en-US"/>
              <a:pPr>
                <a:defRPr/>
              </a:pPr>
              <a:t>2024/7/12</a:t>
            </a:fld>
            <a:endParaRPr lang="en-US" altLang="zh-CN"/>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98D42DCF-DA82-054C-8BAD-811532C1DA11}" type="slidenum">
              <a:rPr lang="zh-CN" altLang="en-US"/>
              <a:pPr>
                <a:defRPr/>
              </a:pPr>
              <a:t>‹#›</a:t>
            </a:fld>
            <a:endParaRPr lang="en-US" altLang="zh-CN"/>
          </a:p>
        </p:txBody>
      </p:sp>
    </p:spTree>
    <p:extLst>
      <p:ext uri="{BB962C8B-B14F-4D97-AF65-F5344CB8AC3E}">
        <p14:creationId xmlns:p14="http://schemas.microsoft.com/office/powerpoint/2010/main" val="808289079"/>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fld id="{200711FC-4A50-0A40-A3B3-5684287FA55B}" type="datetime1">
              <a:rPr lang="zh-CN" altLang="en-US"/>
              <a:pPr>
                <a:defRPr/>
              </a:pPr>
              <a:t>2024/7/12</a:t>
            </a:fld>
            <a:endParaRPr lang="en-US" altLang="zh-CN"/>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634060F4-5AD5-E240-9F7B-B050FCF45561}" type="slidenum">
              <a:rPr lang="zh-CN" altLang="en-US"/>
              <a:pPr>
                <a:defRPr/>
              </a:pPr>
              <a:t>‹#›</a:t>
            </a:fld>
            <a:endParaRPr lang="en-US" altLang="zh-CN"/>
          </a:p>
        </p:txBody>
      </p:sp>
    </p:spTree>
    <p:extLst>
      <p:ext uri="{BB962C8B-B14F-4D97-AF65-F5344CB8AC3E}">
        <p14:creationId xmlns:p14="http://schemas.microsoft.com/office/powerpoint/2010/main" val="309976562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69677551"/>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fld id="{67337103-8D3C-004A-BD9C-B2DCD75C0971}" type="datetime1">
              <a:rPr lang="zh-CN" altLang="en-US"/>
              <a:pPr>
                <a:defRPr/>
              </a:pPr>
              <a:t>2024/7/12</a:t>
            </a:fld>
            <a:endParaRPr lang="en-US" altLang="zh-CN"/>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0583C1B1-2ABB-764C-8607-B0E134E897C3}" type="slidenum">
              <a:rPr lang="zh-CN" altLang="en-US"/>
              <a:pPr>
                <a:defRPr/>
              </a:pPr>
              <a:t>‹#›</a:t>
            </a:fld>
            <a:endParaRPr lang="en-US" altLang="zh-CN"/>
          </a:p>
        </p:txBody>
      </p:sp>
    </p:spTree>
    <p:extLst>
      <p:ext uri="{BB962C8B-B14F-4D97-AF65-F5344CB8AC3E}">
        <p14:creationId xmlns:p14="http://schemas.microsoft.com/office/powerpoint/2010/main" val="2198792514"/>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088433F3-F493-F544-A393-78BEDF8A4A5C}" type="datetime1">
              <a:rPr lang="zh-CN" altLang="en-US"/>
              <a:pPr>
                <a:defRPr/>
              </a:pPr>
              <a:t>2024/7/12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848B9C0-9FEA-9241-B499-B1204CC76C4F}" type="slidenum">
              <a:rPr lang="zh-CN" altLang="en-US"/>
              <a:pPr>
                <a:defRPr/>
              </a:pPr>
              <a:t>‹#›</a:t>
            </a:fld>
            <a:endParaRPr lang="en-US" altLang="zh-CN"/>
          </a:p>
        </p:txBody>
      </p:sp>
    </p:spTree>
    <p:extLst>
      <p:ext uri="{BB962C8B-B14F-4D97-AF65-F5344CB8AC3E}">
        <p14:creationId xmlns:p14="http://schemas.microsoft.com/office/powerpoint/2010/main" val="2628151481"/>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839ED9C7-9D4B-DF44-857E-2DABAC570BBE}" type="datetime1">
              <a:rPr lang="zh-CN" altLang="en-US"/>
              <a:pPr>
                <a:defRPr/>
              </a:pPr>
              <a:t>2024/7/12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2DC5DE75-E4CB-DC48-80A8-980F92163C10}" type="slidenum">
              <a:rPr lang="zh-CN" altLang="en-US"/>
              <a:pPr>
                <a:defRPr/>
              </a:pPr>
              <a:t>‹#›</a:t>
            </a:fld>
            <a:endParaRPr lang="en-US" altLang="zh-CN"/>
          </a:p>
        </p:txBody>
      </p:sp>
    </p:spTree>
    <p:extLst>
      <p:ext uri="{BB962C8B-B14F-4D97-AF65-F5344CB8AC3E}">
        <p14:creationId xmlns:p14="http://schemas.microsoft.com/office/powerpoint/2010/main" val="758390151"/>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4A4DB4B3-5593-A34F-81F1-AE8C448E155D}"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D67C40A-C0CC-5749-9336-32B6D9283FFA}" type="slidenum">
              <a:rPr lang="zh-CN" altLang="en-US"/>
              <a:pPr>
                <a:defRPr/>
              </a:pPr>
              <a:t>‹#›</a:t>
            </a:fld>
            <a:endParaRPr lang="en-US" altLang="zh-CN"/>
          </a:p>
        </p:txBody>
      </p:sp>
    </p:spTree>
    <p:extLst>
      <p:ext uri="{BB962C8B-B14F-4D97-AF65-F5344CB8AC3E}">
        <p14:creationId xmlns:p14="http://schemas.microsoft.com/office/powerpoint/2010/main" val="3107043841"/>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31C6FC85-BF2D-DF40-879D-79D7090663A6}" type="datetime1">
              <a:rPr lang="zh-CN" altLang="en-US"/>
              <a:pPr>
                <a:defRPr/>
              </a:pPr>
              <a:t>2024/7/12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7094BDC-CFC2-4F43-AA50-F3BE528248D8}" type="slidenum">
              <a:rPr lang="zh-CN" altLang="en-US"/>
              <a:pPr>
                <a:defRPr/>
              </a:pPr>
              <a:t>‹#›</a:t>
            </a:fld>
            <a:endParaRPr lang="en-US" altLang="zh-CN"/>
          </a:p>
        </p:txBody>
      </p:sp>
    </p:spTree>
    <p:extLst>
      <p:ext uri="{BB962C8B-B14F-4D97-AF65-F5344CB8AC3E}">
        <p14:creationId xmlns:p14="http://schemas.microsoft.com/office/powerpoint/2010/main" val="1596768935"/>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958174194"/>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78321702"/>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775722204"/>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98552911"/>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92739035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88280009"/>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823947266"/>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17508573"/>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20924350"/>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71331316"/>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572738233"/>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64863330"/>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957688420"/>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802108858"/>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0A99D491-EA4C-F743-8040-0302D18E0041}" type="slidenum">
              <a:rPr lang="en-US"/>
              <a:pPr>
                <a:defRPr/>
              </a:pPr>
              <a:t>‹#›</a:t>
            </a:fld>
            <a:endParaRPr lang="en-US"/>
          </a:p>
        </p:txBody>
      </p:sp>
    </p:spTree>
    <p:extLst>
      <p:ext uri="{BB962C8B-B14F-4D97-AF65-F5344CB8AC3E}">
        <p14:creationId xmlns:p14="http://schemas.microsoft.com/office/powerpoint/2010/main" val="2908129541"/>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812FC202-27AC-E34E-89FE-428BD0037ED7}" type="slidenum">
              <a:rPr lang="en-US"/>
              <a:pPr>
                <a:defRPr/>
              </a:pPr>
              <a:t>‹#›</a:t>
            </a:fld>
            <a:endParaRPr lang="en-US"/>
          </a:p>
        </p:txBody>
      </p:sp>
    </p:spTree>
    <p:extLst>
      <p:ext uri="{BB962C8B-B14F-4D97-AF65-F5344CB8AC3E}">
        <p14:creationId xmlns:p14="http://schemas.microsoft.com/office/powerpoint/2010/main" val="314771277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9780599"/>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Tahoma" charset="0"/>
                <a:ea typeface="ＭＳ Ｐゴシック" charset="0"/>
                <a:cs typeface="ＭＳ Ｐゴシック" charset="0"/>
              </a:endParaRPr>
            </a:p>
          </p:txBody>
        </p:sp>
      </p:grpSp>
      <p:sp>
        <p:nvSpPr>
          <p:cNvPr id="15365"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15369" name="Rectangle 103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1030"/>
          <p:cNvSpPr>
            <a:spLocks noGrp="1" noChangeArrowheads="1"/>
          </p:cNvSpPr>
          <p:nvPr>
            <p:ph type="dt" sz="quarter" idx="10"/>
          </p:nvPr>
        </p:nvSpPr>
        <p:spPr/>
        <p:txBody>
          <a:bodyPr/>
          <a:lstStyle>
            <a:lvl1pPr>
              <a:defRPr/>
            </a:lvl1pPr>
          </a:lstStyle>
          <a:p>
            <a:pPr>
              <a:defRPr/>
            </a:pPr>
            <a:endParaRPr lang="en-US"/>
          </a:p>
        </p:txBody>
      </p:sp>
      <p:sp>
        <p:nvSpPr>
          <p:cNvPr id="8" name="Rectangle 1031"/>
          <p:cNvSpPr>
            <a:spLocks noGrp="1" noChangeArrowheads="1"/>
          </p:cNvSpPr>
          <p:nvPr>
            <p:ph type="ftr" sz="quarter" idx="11"/>
          </p:nvPr>
        </p:nvSpPr>
        <p:spPr/>
        <p:txBody>
          <a:bodyPr/>
          <a:lstStyle>
            <a:lvl1pPr>
              <a:defRPr/>
            </a:lvl1pPr>
          </a:lstStyle>
          <a:p>
            <a:pPr>
              <a:defRPr/>
            </a:pPr>
            <a:endParaRPr lang="en-US"/>
          </a:p>
        </p:txBody>
      </p:sp>
      <p:sp>
        <p:nvSpPr>
          <p:cNvPr id="9" name="Rectangle 1032"/>
          <p:cNvSpPr>
            <a:spLocks noGrp="1" noChangeArrowheads="1"/>
          </p:cNvSpPr>
          <p:nvPr>
            <p:ph type="sldNum" sz="quarter" idx="12"/>
          </p:nvPr>
        </p:nvSpPr>
        <p:spPr/>
        <p:txBody>
          <a:bodyPr/>
          <a:lstStyle>
            <a:lvl1pPr>
              <a:defRPr/>
            </a:lvl1pPr>
          </a:lstStyle>
          <a:p>
            <a:pPr>
              <a:defRPr/>
            </a:pPr>
            <a:fld id="{B9DD8885-9ACC-764E-BBD8-EF21776583BE}" type="slidenum">
              <a:rPr lang="en-US"/>
              <a:pPr>
                <a:defRPr/>
              </a:pPr>
              <a:t>‹#›</a:t>
            </a:fld>
            <a:endParaRPr lang="en-US"/>
          </a:p>
        </p:txBody>
      </p:sp>
    </p:spTree>
    <p:extLst>
      <p:ext uri="{BB962C8B-B14F-4D97-AF65-F5344CB8AC3E}">
        <p14:creationId xmlns:p14="http://schemas.microsoft.com/office/powerpoint/2010/main" val="2044301689"/>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67112878"/>
      </p:ext>
    </p:extLst>
  </p:cSld>
  <p:clrMapOvr>
    <a:masterClrMapping/>
  </p:clrMapOvr>
  <p:transition spd="med">
    <p:randomBar dir="vert"/>
  </p:transition>
</p:sldLayout>
</file>

<file path=ppt/slideLayouts/slideLayout13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52122000"/>
      </p:ext>
    </p:extLst>
  </p:cSld>
  <p:clrMapOvr>
    <a:masterClrMapping/>
  </p:clrMapOvr>
  <p:transition spd="med">
    <p:randomBar dir="vert"/>
  </p:transition>
</p:sldLayout>
</file>

<file path=ppt/slideLayouts/slideLayout13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42415131"/>
      </p:ext>
    </p:extLst>
  </p:cSld>
  <p:clrMapOvr>
    <a:masterClrMapping/>
  </p:clrMapOvr>
  <p:transition spd="med">
    <p:randomBar dir="vert"/>
  </p:transition>
</p:sldLayout>
</file>

<file path=ppt/slideLayouts/slideLayout13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38440434"/>
      </p:ext>
    </p:extLst>
  </p:cSld>
  <p:clrMapOvr>
    <a:masterClrMapping/>
  </p:clrMapOvr>
  <p:transition spd="med">
    <p:randomBar dir="vert"/>
  </p:transition>
</p:sldLayout>
</file>

<file path=ppt/slideLayouts/slideLayout13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7106311"/>
      </p:ext>
    </p:extLst>
  </p:cSld>
  <p:clrMapOvr>
    <a:masterClrMapping/>
  </p:clrMapOvr>
  <p:transition spd="med">
    <p:randomBar dir="vert"/>
  </p:transition>
</p:sldLayout>
</file>

<file path=ppt/slideLayouts/slideLayout13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732655183"/>
      </p:ext>
    </p:extLst>
  </p:cSld>
  <p:clrMapOvr>
    <a:masterClrMapping/>
  </p:clrMapOvr>
  <p:transition spd="med">
    <p:randomBar dir="vert"/>
  </p:transition>
</p:sldLayout>
</file>

<file path=ppt/slideLayouts/slideLayout13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32472451"/>
      </p:ext>
    </p:extLst>
  </p:cSld>
  <p:clrMapOvr>
    <a:masterClrMapping/>
  </p:clrMapOvr>
  <p:transition spd="med">
    <p:randomBar dir="vert"/>
  </p:transition>
</p:sldLayout>
</file>

<file path=ppt/slideLayouts/slideLayout13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01492062"/>
      </p:ext>
    </p:extLst>
  </p:cSld>
  <p:clrMapOvr>
    <a:masterClrMapping/>
  </p:clrMapOvr>
  <p:transition spd="med">
    <p:randomBar dir="vert"/>
  </p:transition>
</p:sldLayout>
</file>

<file path=ppt/slideLayouts/slideLayout13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87694145"/>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89788" y="609600"/>
            <a:ext cx="2009775"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8801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2158795"/>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06864362"/>
      </p:ext>
    </p:extLst>
  </p:cSld>
  <p:clrMapOvr>
    <a:masterClrMapping/>
  </p:clrMapOvr>
  <p:transition spd="med">
    <p:randomBar dir="vert"/>
  </p:transition>
</p:sldLayout>
</file>

<file path=ppt/slideLayouts/slideLayout13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81559370"/>
      </p:ext>
    </p:extLst>
  </p:cSld>
  <p:clrMapOvr>
    <a:masterClrMapping/>
  </p:clrMapOvr>
  <p:transition spd="med">
    <p:randomBar dir="vert"/>
  </p:transition>
</p:sldLayout>
</file>

<file path=ppt/slideLayouts/slideLayout134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27275521"/>
      </p:ext>
    </p:extLst>
  </p:cSld>
  <p:clrMapOvr>
    <a:masterClrMapping/>
  </p:clrMapOvr>
  <p:transition spd="med">
    <p:randomBar dir="vert"/>
  </p:transition>
</p:sldLayout>
</file>

<file path=ppt/slideLayouts/slideLayout13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861CC4-47F0-A14B-B2A7-173A255D64A6}"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333342608"/>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9B873F-B4EE-5B4F-9648-ED829A7363F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694081550"/>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9B0DEB-7617-0040-A836-0517B5A9FD21}"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650189176"/>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60F55A4-B944-7A4C-B1E1-9962673EB8F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07790678"/>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934D7D5-7D28-B24E-812E-B37239B2E9E0}"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99906452"/>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9A2F095-D63A-D54F-8CD0-4AA10C8DD467}"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642913777"/>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6216530-7245-304E-B486-E8788C122F96}"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90235862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1"/>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3"/>
          <p:cNvSpPr>
            <a:spLocks noGrp="1"/>
          </p:cNvSpPr>
          <p:nvPr>
            <p:ph type="sldNum" sz="quarter" idx="12"/>
          </p:nvPr>
        </p:nvSpPr>
        <p:spPr/>
        <p:txBody>
          <a:bodyPr/>
          <a:lstStyle>
            <a:lvl1pPr>
              <a:defRPr/>
            </a:lvl1pPr>
          </a:lstStyle>
          <a:p>
            <a:pPr>
              <a:defRPr/>
            </a:pPr>
            <a:fld id="{5336402C-DCFF-7446-BE83-EDB97FD54B35}" type="slidenum">
              <a:rPr lang="zh-CN" altLang="en-US"/>
              <a:pPr>
                <a:defRPr/>
              </a:pPr>
              <a:t>‹#›</a:t>
            </a:fld>
            <a:endParaRPr lang="en-US" altLang="zh-CN"/>
          </a:p>
        </p:txBody>
      </p:sp>
    </p:spTree>
    <p:extLst>
      <p:ext uri="{BB962C8B-B14F-4D97-AF65-F5344CB8AC3E}">
        <p14:creationId xmlns:p14="http://schemas.microsoft.com/office/powerpoint/2010/main" val="3418637329"/>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68777F9-40C1-5740-ACA8-29E93E3584BE}"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195207615"/>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B552C4B-6C0F-B043-A5DC-2815C4208D8C}"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675229520"/>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3E0FD90-6413-7241-8B6B-8B3743210C9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624878078"/>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3F6015B-B9B3-7E4C-B8B1-DDB092AD66A7}"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594682526"/>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9F44F0E-4788-D141-A865-EF317963A9E2}" type="slidenum">
              <a:rPr lang="zh-CN" altLang="en-US"/>
              <a:pPr>
                <a:defRPr/>
              </a:pPr>
              <a:t>‹#›</a:t>
            </a:fld>
            <a:endParaRPr lang="en-US" altLang="zh-CN"/>
          </a:p>
        </p:txBody>
      </p:sp>
    </p:spTree>
    <p:extLst>
      <p:ext uri="{BB962C8B-B14F-4D97-AF65-F5344CB8AC3E}">
        <p14:creationId xmlns:p14="http://schemas.microsoft.com/office/powerpoint/2010/main" val="553489345"/>
      </p:ext>
    </p:extLst>
  </p:cSld>
  <p:clrMapOvr>
    <a:masterClrMapping/>
  </p:clrMapOvr>
  <p:transition spd="med">
    <p:randomBar dir="vert"/>
  </p:transition>
</p:sldLayout>
</file>

<file path=ppt/slideLayouts/slideLayout1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6D2FCA6-25AB-A44D-A076-C9C9338CF411}" type="slidenum">
              <a:rPr lang="zh-CN" altLang="en-US"/>
              <a:pPr>
                <a:defRPr/>
              </a:pPr>
              <a:t>‹#›</a:t>
            </a:fld>
            <a:endParaRPr lang="en-US" altLang="zh-CN"/>
          </a:p>
        </p:txBody>
      </p:sp>
    </p:spTree>
    <p:extLst>
      <p:ext uri="{BB962C8B-B14F-4D97-AF65-F5344CB8AC3E}">
        <p14:creationId xmlns:p14="http://schemas.microsoft.com/office/powerpoint/2010/main" val="2096879953"/>
      </p:ext>
    </p:extLst>
  </p:cSld>
  <p:clrMapOvr>
    <a:masterClrMapping/>
  </p:clrMapOvr>
  <p:transition spd="med">
    <p:randomBar dir="vert"/>
  </p:transition>
</p:sldLayout>
</file>

<file path=ppt/slideLayouts/slideLayout1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07DF219-87D1-A54D-9440-4DB698E34ADF}" type="slidenum">
              <a:rPr lang="zh-CN" altLang="en-US"/>
              <a:pPr>
                <a:defRPr/>
              </a:pPr>
              <a:t>‹#›</a:t>
            </a:fld>
            <a:endParaRPr lang="en-US" altLang="zh-CN"/>
          </a:p>
        </p:txBody>
      </p:sp>
    </p:spTree>
    <p:extLst>
      <p:ext uri="{BB962C8B-B14F-4D97-AF65-F5344CB8AC3E}">
        <p14:creationId xmlns:p14="http://schemas.microsoft.com/office/powerpoint/2010/main" val="2850306004"/>
      </p:ext>
    </p:extLst>
  </p:cSld>
  <p:clrMapOvr>
    <a:masterClrMapping/>
  </p:clrMapOvr>
  <p:transition spd="med">
    <p:randomBar dir="vert"/>
  </p:transition>
</p:sldLayout>
</file>

<file path=ppt/slideLayouts/slideLayout1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6C8EED8-BD7C-AE46-8385-D9C3B8D628E2}" type="slidenum">
              <a:rPr lang="zh-CN" altLang="en-US"/>
              <a:pPr>
                <a:defRPr/>
              </a:pPr>
              <a:t>‹#›</a:t>
            </a:fld>
            <a:endParaRPr lang="en-US" altLang="zh-CN"/>
          </a:p>
        </p:txBody>
      </p:sp>
    </p:spTree>
    <p:extLst>
      <p:ext uri="{BB962C8B-B14F-4D97-AF65-F5344CB8AC3E}">
        <p14:creationId xmlns:p14="http://schemas.microsoft.com/office/powerpoint/2010/main" val="4114470166"/>
      </p:ext>
    </p:extLst>
  </p:cSld>
  <p:clrMapOvr>
    <a:masterClrMapping/>
  </p:clrMapOvr>
  <p:transition spd="med">
    <p:randomBar dir="vert"/>
  </p:transition>
</p:sldLayout>
</file>

<file path=ppt/slideLayouts/slideLayout1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FF03B60C-9BB1-8343-AF8E-2391BF8D056C}" type="slidenum">
              <a:rPr lang="zh-CN" altLang="en-US"/>
              <a:pPr>
                <a:defRPr/>
              </a:pPr>
              <a:t>‹#›</a:t>
            </a:fld>
            <a:endParaRPr lang="en-US" altLang="zh-CN"/>
          </a:p>
        </p:txBody>
      </p:sp>
    </p:spTree>
    <p:extLst>
      <p:ext uri="{BB962C8B-B14F-4D97-AF65-F5344CB8AC3E}">
        <p14:creationId xmlns:p14="http://schemas.microsoft.com/office/powerpoint/2010/main" val="3923657381"/>
      </p:ext>
    </p:extLst>
  </p:cSld>
  <p:clrMapOvr>
    <a:masterClrMapping/>
  </p:clrMapOvr>
  <p:transition spd="med">
    <p:randomBar dir="vert"/>
  </p:transition>
</p:sldLayout>
</file>

<file path=ppt/slideLayouts/slideLayout1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3A9306E9-AA01-1B45-AAC3-369FD58DB37A}" type="slidenum">
              <a:rPr lang="zh-CN" altLang="en-US"/>
              <a:pPr>
                <a:defRPr/>
              </a:pPr>
              <a:t>‹#›</a:t>
            </a:fld>
            <a:endParaRPr lang="en-US" altLang="zh-CN"/>
          </a:p>
        </p:txBody>
      </p:sp>
    </p:spTree>
    <p:extLst>
      <p:ext uri="{BB962C8B-B14F-4D97-AF65-F5344CB8AC3E}">
        <p14:creationId xmlns:p14="http://schemas.microsoft.com/office/powerpoint/2010/main" val="3489407174"/>
      </p:ext>
    </p:extLst>
  </p:cSld>
  <p:clrMapOvr>
    <a:masterClrMapping/>
  </p:clrMapOvr>
  <p:transition spd="med">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3"/>
          <p:cNvSpPr>
            <a:spLocks noGrp="1"/>
          </p:cNvSpPr>
          <p:nvPr>
            <p:ph type="sldNum" sz="quarter" idx="12"/>
          </p:nvPr>
        </p:nvSpPr>
        <p:spPr/>
        <p:txBody>
          <a:bodyPr/>
          <a:lstStyle>
            <a:lvl1pPr>
              <a:defRPr/>
            </a:lvl1pPr>
          </a:lstStyle>
          <a:p>
            <a:pPr>
              <a:defRPr/>
            </a:pPr>
            <a:fld id="{351A0A24-A51A-4441-AE42-B08C31D9F6CE}" type="slidenum">
              <a:rPr lang="zh-CN" altLang="en-US"/>
              <a:pPr>
                <a:defRPr/>
              </a:pPr>
              <a:t>‹#›</a:t>
            </a:fld>
            <a:endParaRPr lang="en-US" altLang="zh-CN"/>
          </a:p>
        </p:txBody>
      </p:sp>
    </p:spTree>
    <p:extLst>
      <p:ext uri="{BB962C8B-B14F-4D97-AF65-F5344CB8AC3E}">
        <p14:creationId xmlns:p14="http://schemas.microsoft.com/office/powerpoint/2010/main" val="3862879858"/>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DADCE84-3946-BB48-9EC4-EE79231D80D4}" type="slidenum">
              <a:rPr lang="zh-CN" altLang="en-US"/>
              <a:pPr>
                <a:defRPr/>
              </a:pPr>
              <a:t>‹#›</a:t>
            </a:fld>
            <a:endParaRPr lang="en-US" altLang="zh-CN"/>
          </a:p>
        </p:txBody>
      </p:sp>
    </p:spTree>
    <p:extLst>
      <p:ext uri="{BB962C8B-B14F-4D97-AF65-F5344CB8AC3E}">
        <p14:creationId xmlns:p14="http://schemas.microsoft.com/office/powerpoint/2010/main" val="777309393"/>
      </p:ext>
    </p:extLst>
  </p:cSld>
  <p:clrMapOvr>
    <a:masterClrMapping/>
  </p:clrMapOvr>
  <p:transition spd="med">
    <p:randomBar dir="vert"/>
  </p:transition>
</p:sldLayout>
</file>

<file path=ppt/slideLayouts/slideLayout1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8D8F0BE1-DB5C-BE45-B59E-DDCE2CB3056C}" type="slidenum">
              <a:rPr lang="zh-CN" altLang="en-US"/>
              <a:pPr>
                <a:defRPr/>
              </a:pPr>
              <a:t>‹#›</a:t>
            </a:fld>
            <a:endParaRPr lang="en-US" altLang="zh-CN"/>
          </a:p>
        </p:txBody>
      </p:sp>
    </p:spTree>
    <p:extLst>
      <p:ext uri="{BB962C8B-B14F-4D97-AF65-F5344CB8AC3E}">
        <p14:creationId xmlns:p14="http://schemas.microsoft.com/office/powerpoint/2010/main" val="189162097"/>
      </p:ext>
    </p:extLst>
  </p:cSld>
  <p:clrMapOvr>
    <a:masterClrMapping/>
  </p:clrMapOvr>
  <p:transition spd="med">
    <p:randomBar dir="vert"/>
  </p:transition>
</p:sldLayout>
</file>

<file path=ppt/slideLayouts/slideLayout1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ECD7D295-D977-D841-91AE-0EE10ECC6A5B}" type="slidenum">
              <a:rPr lang="zh-CN" altLang="en-US"/>
              <a:pPr>
                <a:defRPr/>
              </a:pPr>
              <a:t>‹#›</a:t>
            </a:fld>
            <a:endParaRPr lang="en-US" altLang="zh-CN"/>
          </a:p>
        </p:txBody>
      </p:sp>
    </p:spTree>
    <p:extLst>
      <p:ext uri="{BB962C8B-B14F-4D97-AF65-F5344CB8AC3E}">
        <p14:creationId xmlns:p14="http://schemas.microsoft.com/office/powerpoint/2010/main" val="2782610108"/>
      </p:ext>
    </p:extLst>
  </p:cSld>
  <p:clrMapOvr>
    <a:masterClrMapping/>
  </p:clrMapOvr>
  <p:transition spd="med">
    <p:randomBar dir="vert"/>
  </p:transition>
</p:sldLayout>
</file>

<file path=ppt/slideLayouts/slideLayout1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08C01A07-6CE0-9949-ADA1-AE483EA0CF85}" type="slidenum">
              <a:rPr lang="zh-CN" altLang="en-US"/>
              <a:pPr>
                <a:defRPr/>
              </a:pPr>
              <a:t>‹#›</a:t>
            </a:fld>
            <a:endParaRPr lang="en-US" altLang="zh-CN"/>
          </a:p>
        </p:txBody>
      </p:sp>
    </p:spTree>
    <p:extLst>
      <p:ext uri="{BB962C8B-B14F-4D97-AF65-F5344CB8AC3E}">
        <p14:creationId xmlns:p14="http://schemas.microsoft.com/office/powerpoint/2010/main" val="546801798"/>
      </p:ext>
    </p:extLst>
  </p:cSld>
  <p:clrMapOvr>
    <a:masterClrMapping/>
  </p:clrMapOvr>
  <p:transition spd="med">
    <p:randomBar dir="vert"/>
  </p:transition>
</p:sldLayout>
</file>

<file path=ppt/slideLayouts/slideLayout1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EF3C843-9CA3-AC43-B293-C9FA1D65B018}" type="slidenum">
              <a:rPr lang="zh-CN" altLang="en-US"/>
              <a:pPr>
                <a:defRPr/>
              </a:pPr>
              <a:t>‹#›</a:t>
            </a:fld>
            <a:endParaRPr lang="en-US" altLang="zh-CN"/>
          </a:p>
        </p:txBody>
      </p:sp>
    </p:spTree>
    <p:extLst>
      <p:ext uri="{BB962C8B-B14F-4D97-AF65-F5344CB8AC3E}">
        <p14:creationId xmlns:p14="http://schemas.microsoft.com/office/powerpoint/2010/main" val="1331532788"/>
      </p:ext>
    </p:extLst>
  </p:cSld>
  <p:clrMapOvr>
    <a:masterClrMapping/>
  </p:clrMapOvr>
  <p:transition spd="med">
    <p:randomBar dir="vert"/>
  </p:transition>
</p:sldLayout>
</file>

<file path=ppt/slideLayouts/slideLayout136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AB7C0A49-82EC-7B42-86AC-A2BFB9476288}" type="slidenum">
              <a:rPr lang="zh-CN" altLang="en-US"/>
              <a:pPr>
                <a:defRPr/>
              </a:pPr>
              <a:t>‹#›</a:t>
            </a:fld>
            <a:endParaRPr lang="en-US" altLang="zh-CN"/>
          </a:p>
        </p:txBody>
      </p:sp>
    </p:spTree>
    <p:extLst>
      <p:ext uri="{BB962C8B-B14F-4D97-AF65-F5344CB8AC3E}">
        <p14:creationId xmlns:p14="http://schemas.microsoft.com/office/powerpoint/2010/main" val="2014760498"/>
      </p:ext>
    </p:extLst>
  </p:cSld>
  <p:clrMapOvr>
    <a:masterClrMapping/>
  </p:clrMapOvr>
  <p:transition spd="med">
    <p:randomBar dir="vert"/>
  </p:transition>
</p:sldLayout>
</file>

<file path=ppt/slideLayouts/slideLayout13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B6109160-0F6B-DF4C-9FF8-5F0B722A80DD}" type="slidenum">
              <a:rPr lang="en-US"/>
              <a:pPr>
                <a:defRPr/>
              </a:pPr>
              <a:t>‹#›</a:t>
            </a:fld>
            <a:endParaRPr lang="en-US"/>
          </a:p>
        </p:txBody>
      </p:sp>
    </p:spTree>
    <p:extLst>
      <p:ext uri="{BB962C8B-B14F-4D97-AF65-F5344CB8AC3E}">
        <p14:creationId xmlns:p14="http://schemas.microsoft.com/office/powerpoint/2010/main" val="624605164"/>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90"/>
        <p:cNvGrpSpPr/>
        <p:nvPr/>
      </p:nvGrpSpPr>
      <p:grpSpPr>
        <a:xfrm>
          <a:off x="0" y="0"/>
          <a:ext cx="0" cy="0"/>
          <a:chOff x="0" y="0"/>
          <a:chExt cx="0" cy="0"/>
        </a:xfrm>
      </p:grpSpPr>
      <p:sp>
        <p:nvSpPr>
          <p:cNvPr id="191" name="Google Shape;191;p28"/>
          <p:cNvSpPr txBox="1">
            <a:spLocks noGrp="1"/>
          </p:cNvSpPr>
          <p:nvPr>
            <p:ph type="ctrTitle"/>
          </p:nvPr>
        </p:nvSpPr>
        <p:spPr>
          <a:xfrm>
            <a:off x="685800" y="2130425"/>
            <a:ext cx="7772400" cy="1470025"/>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92" name="Google Shape;192;p28"/>
          <p:cNvSpPr txBox="1">
            <a:spLocks noGrp="1"/>
          </p:cNvSpPr>
          <p:nvPr>
            <p:ph type="subTitle" idx="1"/>
          </p:nvPr>
        </p:nvSpPr>
        <p:spPr>
          <a:xfrm>
            <a:off x="1371600" y="3886200"/>
            <a:ext cx="6400800" cy="1752600"/>
          </a:xfrm>
          <a:prstGeom prst="rect">
            <a:avLst/>
          </a:prstGeom>
          <a:noFill/>
          <a:ln>
            <a:noFill/>
          </a:ln>
        </p:spPr>
        <p:txBody>
          <a:bodyPr spcFirstLastPara="1" wrap="square" lIns="91425" tIns="45700" rIns="91425" bIns="45700" anchor="t" anchorCtr="0"/>
          <a:lstStyle>
            <a:lvl1pPr lvl="0" algn="ctr">
              <a:spcBef>
                <a:spcPts val="640"/>
              </a:spcBef>
              <a:spcAft>
                <a:spcPts val="0"/>
              </a:spcAft>
              <a:buClr>
                <a:schemeClr val="lt1"/>
              </a:buClr>
              <a:buSzPts val="3200"/>
              <a:buFont typeface="Arial"/>
              <a:buNone/>
              <a:defRPr/>
            </a:lvl1pPr>
            <a:lvl2pPr lvl="1" algn="ctr">
              <a:spcBef>
                <a:spcPts val="560"/>
              </a:spcBef>
              <a:spcAft>
                <a:spcPts val="0"/>
              </a:spcAft>
              <a:buClr>
                <a:schemeClr val="lt1"/>
              </a:buClr>
              <a:buSzPts val="2800"/>
              <a:buFont typeface="Arial"/>
              <a:buNone/>
              <a:defRPr/>
            </a:lvl2pPr>
            <a:lvl3pPr lvl="2" algn="ctr">
              <a:spcBef>
                <a:spcPts val="480"/>
              </a:spcBef>
              <a:spcAft>
                <a:spcPts val="0"/>
              </a:spcAft>
              <a:buClr>
                <a:schemeClr val="lt1"/>
              </a:buClr>
              <a:buSzPts val="2400"/>
              <a:buFont typeface="Arial"/>
              <a:buNone/>
              <a:defRPr/>
            </a:lvl3pPr>
            <a:lvl4pPr lvl="3" algn="ctr">
              <a:spcBef>
                <a:spcPts val="400"/>
              </a:spcBef>
              <a:spcAft>
                <a:spcPts val="0"/>
              </a:spcAft>
              <a:buClr>
                <a:schemeClr val="lt1"/>
              </a:buClr>
              <a:buSzPts val="2000"/>
              <a:buFont typeface="Arial"/>
              <a:buNone/>
              <a:defRPr/>
            </a:lvl4pPr>
            <a:lvl5pPr lvl="4" algn="ctr">
              <a:spcBef>
                <a:spcPts val="400"/>
              </a:spcBef>
              <a:spcAft>
                <a:spcPts val="0"/>
              </a:spcAft>
              <a:buClr>
                <a:schemeClr val="lt1"/>
              </a:buClr>
              <a:buSzPts val="2000"/>
              <a:buFont typeface="Arial"/>
              <a:buNone/>
              <a:defRPr/>
            </a:lvl5pPr>
            <a:lvl6pPr lvl="5" algn="ctr">
              <a:spcBef>
                <a:spcPts val="400"/>
              </a:spcBef>
              <a:spcAft>
                <a:spcPts val="0"/>
              </a:spcAft>
              <a:buClr>
                <a:schemeClr val="dk1"/>
              </a:buClr>
              <a:buSzPts val="2000"/>
              <a:buFont typeface="Times New Roman"/>
              <a:buNone/>
              <a:defRPr/>
            </a:lvl6pPr>
            <a:lvl7pPr lvl="6" algn="ctr">
              <a:spcBef>
                <a:spcPts val="400"/>
              </a:spcBef>
              <a:spcAft>
                <a:spcPts val="0"/>
              </a:spcAft>
              <a:buClr>
                <a:schemeClr val="dk1"/>
              </a:buClr>
              <a:buSzPts val="2000"/>
              <a:buFont typeface="Times New Roman"/>
              <a:buNone/>
              <a:defRPr/>
            </a:lvl7pPr>
            <a:lvl8pPr lvl="7" algn="ctr">
              <a:spcBef>
                <a:spcPts val="400"/>
              </a:spcBef>
              <a:spcAft>
                <a:spcPts val="0"/>
              </a:spcAft>
              <a:buClr>
                <a:schemeClr val="dk1"/>
              </a:buClr>
              <a:buSzPts val="2000"/>
              <a:buFont typeface="Times New Roman"/>
              <a:buNone/>
              <a:defRPr/>
            </a:lvl8pPr>
            <a:lvl9pPr lvl="8" algn="ctr">
              <a:spcBef>
                <a:spcPts val="400"/>
              </a:spcBef>
              <a:spcAft>
                <a:spcPts val="0"/>
              </a:spcAft>
              <a:buClr>
                <a:schemeClr val="dk1"/>
              </a:buClr>
              <a:buSzPts val="2000"/>
              <a:buFont typeface="Times New Roman"/>
              <a:buNone/>
              <a:defRPr/>
            </a:lvl9pPr>
          </a:lstStyle>
          <a:p>
            <a:endParaRPr/>
          </a:p>
        </p:txBody>
      </p:sp>
      <p:sp>
        <p:nvSpPr>
          <p:cNvPr id="193" name="Google Shape;193;p28"/>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4" name="Google Shape;194;p28"/>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5" name="Google Shape;195;p28"/>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962473961"/>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96"/>
        <p:cNvGrpSpPr/>
        <p:nvPr/>
      </p:nvGrpSpPr>
      <p:grpSpPr>
        <a:xfrm>
          <a:off x="0" y="0"/>
          <a:ext cx="0" cy="0"/>
          <a:chOff x="0" y="0"/>
          <a:chExt cx="0" cy="0"/>
        </a:xfrm>
      </p:grpSpPr>
      <p:sp>
        <p:nvSpPr>
          <p:cNvPr id="197" name="Google Shape;197;p29"/>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98" name="Google Shape;198;p29"/>
          <p:cNvSpPr txBox="1">
            <a:spLocks noGrp="1"/>
          </p:cNvSpPr>
          <p:nvPr>
            <p:ph type="body" idx="1"/>
          </p:nvPr>
        </p:nvSpPr>
        <p:spPr>
          <a:xfrm>
            <a:off x="685800" y="1981200"/>
            <a:ext cx="7772400" cy="41148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199" name="Google Shape;199;p29"/>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0" name="Google Shape;200;p29"/>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1" name="Google Shape;201;p29"/>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993282485"/>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02"/>
        <p:cNvGrpSpPr/>
        <p:nvPr/>
      </p:nvGrpSpPr>
      <p:grpSpPr>
        <a:xfrm>
          <a:off x="0" y="0"/>
          <a:ext cx="0" cy="0"/>
          <a:chOff x="0" y="0"/>
          <a:chExt cx="0" cy="0"/>
        </a:xfrm>
      </p:grpSpPr>
      <p:sp>
        <p:nvSpPr>
          <p:cNvPr id="203" name="Google Shape;203;p30"/>
          <p:cNvSpPr txBox="1">
            <a:spLocks noGrp="1"/>
          </p:cNvSpPr>
          <p:nvPr>
            <p:ph type="title"/>
          </p:nvPr>
        </p:nvSpPr>
        <p:spPr>
          <a:xfrm>
            <a:off x="722313" y="4406900"/>
            <a:ext cx="7772400" cy="1362075"/>
          </a:xfrm>
          <a:prstGeom prst="rect">
            <a:avLst/>
          </a:prstGeom>
          <a:noFill/>
          <a:ln>
            <a:noFill/>
          </a:ln>
        </p:spPr>
        <p:txBody>
          <a:bodyPr spcFirstLastPara="1" wrap="square" lIns="91425" tIns="45700" rIns="91425" bIns="45700" anchor="t" anchorCtr="0"/>
          <a:lstStyle>
            <a:lvl1pPr lvl="0" algn="l">
              <a:spcBef>
                <a:spcPts val="0"/>
              </a:spcBef>
              <a:spcAft>
                <a:spcPts val="0"/>
              </a:spcAft>
              <a:buSzPts val="1400"/>
              <a:buNone/>
              <a:defRPr sz="4000" b="1" cap="none"/>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04" name="Google Shape;204;p30"/>
          <p:cNvSpPr txBox="1">
            <a:spLocks noGrp="1"/>
          </p:cNvSpPr>
          <p:nvPr>
            <p:ph type="body" idx="1"/>
          </p:nvPr>
        </p:nvSpPr>
        <p:spPr>
          <a:xfrm>
            <a:off x="722313" y="2906713"/>
            <a:ext cx="7772400" cy="1500187"/>
          </a:xfrm>
          <a:prstGeom prst="rect">
            <a:avLst/>
          </a:prstGeom>
          <a:noFill/>
          <a:ln>
            <a:noFill/>
          </a:ln>
        </p:spPr>
        <p:txBody>
          <a:bodyPr spcFirstLastPara="1" wrap="square" lIns="91425" tIns="45700" rIns="91425" bIns="45700" anchor="b" anchorCtr="0"/>
          <a:lstStyle>
            <a:lvl1pPr marL="457200" lvl="0" indent="-228600" algn="l">
              <a:spcBef>
                <a:spcPts val="400"/>
              </a:spcBef>
              <a:spcAft>
                <a:spcPts val="0"/>
              </a:spcAft>
              <a:buClr>
                <a:schemeClr val="lt1"/>
              </a:buClr>
              <a:buSzPts val="2000"/>
              <a:buFont typeface="Arial"/>
              <a:buNone/>
              <a:defRPr sz="2000"/>
            </a:lvl1pPr>
            <a:lvl2pPr marL="914400" lvl="1" indent="-228600" algn="l">
              <a:spcBef>
                <a:spcPts val="360"/>
              </a:spcBef>
              <a:spcAft>
                <a:spcPts val="0"/>
              </a:spcAft>
              <a:buClr>
                <a:schemeClr val="lt1"/>
              </a:buClr>
              <a:buSzPts val="1800"/>
              <a:buFont typeface="Arial"/>
              <a:buNone/>
              <a:defRPr sz="1800"/>
            </a:lvl2pPr>
            <a:lvl3pPr marL="1371600" lvl="2" indent="-228600" algn="l">
              <a:spcBef>
                <a:spcPts val="320"/>
              </a:spcBef>
              <a:spcAft>
                <a:spcPts val="0"/>
              </a:spcAft>
              <a:buClr>
                <a:schemeClr val="lt1"/>
              </a:buClr>
              <a:buSzPts val="1600"/>
              <a:buFont typeface="Arial"/>
              <a:buNone/>
              <a:defRPr sz="1600"/>
            </a:lvl3pPr>
            <a:lvl4pPr marL="1828800" lvl="3" indent="-228600" algn="l">
              <a:spcBef>
                <a:spcPts val="280"/>
              </a:spcBef>
              <a:spcAft>
                <a:spcPts val="0"/>
              </a:spcAft>
              <a:buClr>
                <a:schemeClr val="lt1"/>
              </a:buClr>
              <a:buSzPts val="1400"/>
              <a:buFont typeface="Arial"/>
              <a:buNone/>
              <a:defRPr sz="1400"/>
            </a:lvl4pPr>
            <a:lvl5pPr marL="2286000" lvl="4" indent="-228600" algn="l">
              <a:spcBef>
                <a:spcPts val="280"/>
              </a:spcBef>
              <a:spcAft>
                <a:spcPts val="0"/>
              </a:spcAft>
              <a:buClr>
                <a:schemeClr val="lt1"/>
              </a:buClr>
              <a:buSzPts val="1400"/>
              <a:buFont typeface="Arial"/>
              <a:buNone/>
              <a:defRPr sz="1400"/>
            </a:lvl5pPr>
            <a:lvl6pPr marL="2743200" lvl="5" indent="-228600" algn="l">
              <a:spcBef>
                <a:spcPts val="280"/>
              </a:spcBef>
              <a:spcAft>
                <a:spcPts val="0"/>
              </a:spcAft>
              <a:buClr>
                <a:schemeClr val="dk1"/>
              </a:buClr>
              <a:buSzPts val="1400"/>
              <a:buFont typeface="Times New Roman"/>
              <a:buNone/>
              <a:defRPr sz="1400"/>
            </a:lvl6pPr>
            <a:lvl7pPr marL="3200400" lvl="6" indent="-228600" algn="l">
              <a:spcBef>
                <a:spcPts val="280"/>
              </a:spcBef>
              <a:spcAft>
                <a:spcPts val="0"/>
              </a:spcAft>
              <a:buClr>
                <a:schemeClr val="dk1"/>
              </a:buClr>
              <a:buSzPts val="1400"/>
              <a:buFont typeface="Times New Roman"/>
              <a:buNone/>
              <a:defRPr sz="1400"/>
            </a:lvl7pPr>
            <a:lvl8pPr marL="3657600" lvl="7" indent="-228600" algn="l">
              <a:spcBef>
                <a:spcPts val="280"/>
              </a:spcBef>
              <a:spcAft>
                <a:spcPts val="0"/>
              </a:spcAft>
              <a:buClr>
                <a:schemeClr val="dk1"/>
              </a:buClr>
              <a:buSzPts val="1400"/>
              <a:buFont typeface="Times New Roman"/>
              <a:buNone/>
              <a:defRPr sz="1400"/>
            </a:lvl8pPr>
            <a:lvl9pPr marL="4114800" lvl="8" indent="-228600" algn="l">
              <a:spcBef>
                <a:spcPts val="280"/>
              </a:spcBef>
              <a:spcAft>
                <a:spcPts val="0"/>
              </a:spcAft>
              <a:buClr>
                <a:schemeClr val="dk1"/>
              </a:buClr>
              <a:buSzPts val="1400"/>
              <a:buFont typeface="Times New Roman"/>
              <a:buNone/>
              <a:defRPr sz="1400"/>
            </a:lvl9pPr>
          </a:lstStyle>
          <a:p>
            <a:endParaRPr/>
          </a:p>
        </p:txBody>
      </p:sp>
      <p:sp>
        <p:nvSpPr>
          <p:cNvPr id="205" name="Google Shape;205;p30"/>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6" name="Google Shape;206;p30"/>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7" name="Google Shape;207;p30"/>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58707552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1"/>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3"/>
          <p:cNvSpPr>
            <a:spLocks noGrp="1"/>
          </p:cNvSpPr>
          <p:nvPr>
            <p:ph type="sldNum" sz="quarter" idx="12"/>
          </p:nvPr>
        </p:nvSpPr>
        <p:spPr/>
        <p:txBody>
          <a:bodyPr/>
          <a:lstStyle>
            <a:lvl1pPr>
              <a:defRPr/>
            </a:lvl1pPr>
          </a:lstStyle>
          <a:p>
            <a:pPr>
              <a:defRPr/>
            </a:pPr>
            <a:fld id="{767397E3-9E6E-F54D-AE2C-129D432C2E4B}" type="slidenum">
              <a:rPr lang="zh-CN" altLang="en-US"/>
              <a:pPr>
                <a:defRPr/>
              </a:pPr>
              <a:t>‹#›</a:t>
            </a:fld>
            <a:endParaRPr lang="en-US" altLang="zh-CN"/>
          </a:p>
        </p:txBody>
      </p:sp>
    </p:spTree>
    <p:extLst>
      <p:ext uri="{BB962C8B-B14F-4D97-AF65-F5344CB8AC3E}">
        <p14:creationId xmlns:p14="http://schemas.microsoft.com/office/powerpoint/2010/main" val="1694073023"/>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208"/>
        <p:cNvGrpSpPr/>
        <p:nvPr/>
      </p:nvGrpSpPr>
      <p:grpSpPr>
        <a:xfrm>
          <a:off x="0" y="0"/>
          <a:ext cx="0" cy="0"/>
          <a:chOff x="0" y="0"/>
          <a:chExt cx="0" cy="0"/>
        </a:xfrm>
      </p:grpSpPr>
      <p:sp>
        <p:nvSpPr>
          <p:cNvPr id="209" name="Google Shape;209;p31"/>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10" name="Google Shape;210;p31"/>
          <p:cNvSpPr txBox="1">
            <a:spLocks noGrp="1"/>
          </p:cNvSpPr>
          <p:nvPr>
            <p:ph type="body" idx="1"/>
          </p:nvPr>
        </p:nvSpPr>
        <p:spPr>
          <a:xfrm>
            <a:off x="685800" y="1981200"/>
            <a:ext cx="3810000" cy="4114800"/>
          </a:xfrm>
          <a:prstGeom prst="rect">
            <a:avLst/>
          </a:prstGeom>
          <a:noFill/>
          <a:ln>
            <a:noFill/>
          </a:ln>
        </p:spPr>
        <p:txBody>
          <a:bodyPr spcFirstLastPara="1" wrap="square" lIns="91425" tIns="45700" rIns="91425" bIns="45700" anchor="t" anchorCtr="0"/>
          <a:lstStyle>
            <a:lvl1pPr marL="457200" lvl="0" indent="-406400" algn="l">
              <a:spcBef>
                <a:spcPts val="560"/>
              </a:spcBef>
              <a:spcAft>
                <a:spcPts val="0"/>
              </a:spcAft>
              <a:buClr>
                <a:schemeClr val="lt1"/>
              </a:buClr>
              <a:buSzPts val="2800"/>
              <a:buFont typeface="Arial"/>
              <a:buChar char="•"/>
              <a:defRPr sz="2800"/>
            </a:lvl1pPr>
            <a:lvl2pPr marL="914400" lvl="1" indent="-381000" algn="l">
              <a:spcBef>
                <a:spcPts val="480"/>
              </a:spcBef>
              <a:spcAft>
                <a:spcPts val="0"/>
              </a:spcAft>
              <a:buClr>
                <a:schemeClr val="lt1"/>
              </a:buClr>
              <a:buSzPts val="2400"/>
              <a:buFont typeface="Arial"/>
              <a:buChar char="–"/>
              <a:defRPr sz="2400"/>
            </a:lvl2pPr>
            <a:lvl3pPr marL="1371600" lvl="2" indent="-355600" algn="l">
              <a:spcBef>
                <a:spcPts val="400"/>
              </a:spcBef>
              <a:spcAft>
                <a:spcPts val="0"/>
              </a:spcAft>
              <a:buClr>
                <a:schemeClr val="lt1"/>
              </a:buClr>
              <a:buSzPts val="2000"/>
              <a:buFont typeface="Arial"/>
              <a:buChar char="•"/>
              <a:defRPr sz="2000"/>
            </a:lvl3pPr>
            <a:lvl4pPr marL="1828800" lvl="3" indent="-342900" algn="l">
              <a:spcBef>
                <a:spcPts val="360"/>
              </a:spcBef>
              <a:spcAft>
                <a:spcPts val="0"/>
              </a:spcAft>
              <a:buClr>
                <a:schemeClr val="lt1"/>
              </a:buClr>
              <a:buSzPts val="1800"/>
              <a:buFont typeface="Arial"/>
              <a:buChar char="–"/>
              <a:defRPr sz="1800"/>
            </a:lvl4pPr>
            <a:lvl5pPr marL="2286000" lvl="4" indent="-342900" algn="l">
              <a:spcBef>
                <a:spcPts val="360"/>
              </a:spcBef>
              <a:spcAft>
                <a:spcPts val="0"/>
              </a:spcAft>
              <a:buClr>
                <a:schemeClr val="lt1"/>
              </a:buClr>
              <a:buSzPts val="1800"/>
              <a:buFont typeface="Arial"/>
              <a:buChar char="»"/>
              <a:defRPr sz="1800"/>
            </a:lvl5pPr>
            <a:lvl6pPr marL="2743200" lvl="5" indent="-342900" algn="l">
              <a:spcBef>
                <a:spcPts val="360"/>
              </a:spcBef>
              <a:spcAft>
                <a:spcPts val="0"/>
              </a:spcAft>
              <a:buClr>
                <a:schemeClr val="dk1"/>
              </a:buClr>
              <a:buSzPts val="1800"/>
              <a:buFont typeface="Times New Roman"/>
              <a:buChar char="»"/>
              <a:defRPr sz="1800"/>
            </a:lvl6pPr>
            <a:lvl7pPr marL="3200400" lvl="6" indent="-342900" algn="l">
              <a:spcBef>
                <a:spcPts val="360"/>
              </a:spcBef>
              <a:spcAft>
                <a:spcPts val="0"/>
              </a:spcAft>
              <a:buClr>
                <a:schemeClr val="dk1"/>
              </a:buClr>
              <a:buSzPts val="1800"/>
              <a:buFont typeface="Times New Roman"/>
              <a:buChar char="»"/>
              <a:defRPr sz="1800"/>
            </a:lvl7pPr>
            <a:lvl8pPr marL="3657600" lvl="7" indent="-342900" algn="l">
              <a:spcBef>
                <a:spcPts val="360"/>
              </a:spcBef>
              <a:spcAft>
                <a:spcPts val="0"/>
              </a:spcAft>
              <a:buClr>
                <a:schemeClr val="dk1"/>
              </a:buClr>
              <a:buSzPts val="1800"/>
              <a:buFont typeface="Times New Roman"/>
              <a:buChar char="»"/>
              <a:defRPr sz="1800"/>
            </a:lvl8pPr>
            <a:lvl9pPr marL="4114800" lvl="8" indent="-342900" algn="l">
              <a:spcBef>
                <a:spcPts val="360"/>
              </a:spcBef>
              <a:spcAft>
                <a:spcPts val="0"/>
              </a:spcAft>
              <a:buClr>
                <a:schemeClr val="dk1"/>
              </a:buClr>
              <a:buSzPts val="1800"/>
              <a:buFont typeface="Times New Roman"/>
              <a:buChar char="»"/>
              <a:defRPr sz="1800"/>
            </a:lvl9pPr>
          </a:lstStyle>
          <a:p>
            <a:endParaRPr/>
          </a:p>
        </p:txBody>
      </p:sp>
      <p:sp>
        <p:nvSpPr>
          <p:cNvPr id="211" name="Google Shape;211;p31"/>
          <p:cNvSpPr txBox="1">
            <a:spLocks noGrp="1"/>
          </p:cNvSpPr>
          <p:nvPr>
            <p:ph type="body" idx="2"/>
          </p:nvPr>
        </p:nvSpPr>
        <p:spPr>
          <a:xfrm>
            <a:off x="4648200" y="1981200"/>
            <a:ext cx="3810000" cy="4114800"/>
          </a:xfrm>
          <a:prstGeom prst="rect">
            <a:avLst/>
          </a:prstGeom>
          <a:noFill/>
          <a:ln>
            <a:noFill/>
          </a:ln>
        </p:spPr>
        <p:txBody>
          <a:bodyPr spcFirstLastPara="1" wrap="square" lIns="91425" tIns="45700" rIns="91425" bIns="45700" anchor="t" anchorCtr="0"/>
          <a:lstStyle>
            <a:lvl1pPr marL="457200" lvl="0" indent="-406400" algn="l">
              <a:spcBef>
                <a:spcPts val="560"/>
              </a:spcBef>
              <a:spcAft>
                <a:spcPts val="0"/>
              </a:spcAft>
              <a:buClr>
                <a:schemeClr val="lt1"/>
              </a:buClr>
              <a:buSzPts val="2800"/>
              <a:buFont typeface="Arial"/>
              <a:buChar char="•"/>
              <a:defRPr sz="2800"/>
            </a:lvl1pPr>
            <a:lvl2pPr marL="914400" lvl="1" indent="-381000" algn="l">
              <a:spcBef>
                <a:spcPts val="480"/>
              </a:spcBef>
              <a:spcAft>
                <a:spcPts val="0"/>
              </a:spcAft>
              <a:buClr>
                <a:schemeClr val="lt1"/>
              </a:buClr>
              <a:buSzPts val="2400"/>
              <a:buFont typeface="Arial"/>
              <a:buChar char="–"/>
              <a:defRPr sz="2400"/>
            </a:lvl2pPr>
            <a:lvl3pPr marL="1371600" lvl="2" indent="-355600" algn="l">
              <a:spcBef>
                <a:spcPts val="400"/>
              </a:spcBef>
              <a:spcAft>
                <a:spcPts val="0"/>
              </a:spcAft>
              <a:buClr>
                <a:schemeClr val="lt1"/>
              </a:buClr>
              <a:buSzPts val="2000"/>
              <a:buFont typeface="Arial"/>
              <a:buChar char="•"/>
              <a:defRPr sz="2000"/>
            </a:lvl3pPr>
            <a:lvl4pPr marL="1828800" lvl="3" indent="-342900" algn="l">
              <a:spcBef>
                <a:spcPts val="360"/>
              </a:spcBef>
              <a:spcAft>
                <a:spcPts val="0"/>
              </a:spcAft>
              <a:buClr>
                <a:schemeClr val="lt1"/>
              </a:buClr>
              <a:buSzPts val="1800"/>
              <a:buFont typeface="Arial"/>
              <a:buChar char="–"/>
              <a:defRPr sz="1800"/>
            </a:lvl4pPr>
            <a:lvl5pPr marL="2286000" lvl="4" indent="-342900" algn="l">
              <a:spcBef>
                <a:spcPts val="360"/>
              </a:spcBef>
              <a:spcAft>
                <a:spcPts val="0"/>
              </a:spcAft>
              <a:buClr>
                <a:schemeClr val="lt1"/>
              </a:buClr>
              <a:buSzPts val="1800"/>
              <a:buFont typeface="Arial"/>
              <a:buChar char="»"/>
              <a:defRPr sz="1800"/>
            </a:lvl5pPr>
            <a:lvl6pPr marL="2743200" lvl="5" indent="-342900" algn="l">
              <a:spcBef>
                <a:spcPts val="360"/>
              </a:spcBef>
              <a:spcAft>
                <a:spcPts val="0"/>
              </a:spcAft>
              <a:buClr>
                <a:schemeClr val="dk1"/>
              </a:buClr>
              <a:buSzPts val="1800"/>
              <a:buFont typeface="Times New Roman"/>
              <a:buChar char="»"/>
              <a:defRPr sz="1800"/>
            </a:lvl6pPr>
            <a:lvl7pPr marL="3200400" lvl="6" indent="-342900" algn="l">
              <a:spcBef>
                <a:spcPts val="360"/>
              </a:spcBef>
              <a:spcAft>
                <a:spcPts val="0"/>
              </a:spcAft>
              <a:buClr>
                <a:schemeClr val="dk1"/>
              </a:buClr>
              <a:buSzPts val="1800"/>
              <a:buFont typeface="Times New Roman"/>
              <a:buChar char="»"/>
              <a:defRPr sz="1800"/>
            </a:lvl7pPr>
            <a:lvl8pPr marL="3657600" lvl="7" indent="-342900" algn="l">
              <a:spcBef>
                <a:spcPts val="360"/>
              </a:spcBef>
              <a:spcAft>
                <a:spcPts val="0"/>
              </a:spcAft>
              <a:buClr>
                <a:schemeClr val="dk1"/>
              </a:buClr>
              <a:buSzPts val="1800"/>
              <a:buFont typeface="Times New Roman"/>
              <a:buChar char="»"/>
              <a:defRPr sz="1800"/>
            </a:lvl8pPr>
            <a:lvl9pPr marL="4114800" lvl="8" indent="-342900" algn="l">
              <a:spcBef>
                <a:spcPts val="360"/>
              </a:spcBef>
              <a:spcAft>
                <a:spcPts val="0"/>
              </a:spcAft>
              <a:buClr>
                <a:schemeClr val="dk1"/>
              </a:buClr>
              <a:buSzPts val="1800"/>
              <a:buFont typeface="Times New Roman"/>
              <a:buChar char="»"/>
              <a:defRPr sz="1800"/>
            </a:lvl9pPr>
          </a:lstStyle>
          <a:p>
            <a:endParaRPr/>
          </a:p>
        </p:txBody>
      </p:sp>
      <p:sp>
        <p:nvSpPr>
          <p:cNvPr id="212" name="Google Shape;212;p31"/>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13" name="Google Shape;213;p31"/>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14" name="Google Shape;214;p31"/>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683415888"/>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215"/>
        <p:cNvGrpSpPr/>
        <p:nvPr/>
      </p:nvGrpSpPr>
      <p:grpSpPr>
        <a:xfrm>
          <a:off x="0" y="0"/>
          <a:ext cx="0" cy="0"/>
          <a:chOff x="0" y="0"/>
          <a:chExt cx="0" cy="0"/>
        </a:xfrm>
      </p:grpSpPr>
      <p:sp>
        <p:nvSpPr>
          <p:cNvPr id="216" name="Google Shape;216;p32"/>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17" name="Google Shape;217;p32"/>
          <p:cNvSpPr txBox="1">
            <a:spLocks noGrp="1"/>
          </p:cNvSpPr>
          <p:nvPr>
            <p:ph type="body" idx="1"/>
          </p:nvPr>
        </p:nvSpPr>
        <p:spPr>
          <a:xfrm>
            <a:off x="457200" y="1535113"/>
            <a:ext cx="4040188" cy="639762"/>
          </a:xfrm>
          <a:prstGeom prst="rect">
            <a:avLst/>
          </a:prstGeom>
          <a:noFill/>
          <a:ln>
            <a:noFill/>
          </a:ln>
        </p:spPr>
        <p:txBody>
          <a:bodyPr spcFirstLastPara="1" wrap="square" lIns="91425" tIns="45700" rIns="91425" bIns="45700" anchor="b" anchorCtr="0"/>
          <a:lstStyle>
            <a:lvl1pPr marL="457200" lvl="0" indent="-228600" algn="l">
              <a:spcBef>
                <a:spcPts val="480"/>
              </a:spcBef>
              <a:spcAft>
                <a:spcPts val="0"/>
              </a:spcAft>
              <a:buClr>
                <a:schemeClr val="lt1"/>
              </a:buClr>
              <a:buSzPts val="2400"/>
              <a:buFont typeface="Arial"/>
              <a:buNone/>
              <a:defRPr sz="2400" b="1"/>
            </a:lvl1pPr>
            <a:lvl2pPr marL="914400" lvl="1" indent="-228600" algn="l">
              <a:spcBef>
                <a:spcPts val="400"/>
              </a:spcBef>
              <a:spcAft>
                <a:spcPts val="0"/>
              </a:spcAft>
              <a:buClr>
                <a:schemeClr val="lt1"/>
              </a:buClr>
              <a:buSzPts val="2000"/>
              <a:buFont typeface="Arial"/>
              <a:buNone/>
              <a:defRPr sz="2000" b="1"/>
            </a:lvl2pPr>
            <a:lvl3pPr marL="1371600" lvl="2" indent="-228600" algn="l">
              <a:spcBef>
                <a:spcPts val="360"/>
              </a:spcBef>
              <a:spcAft>
                <a:spcPts val="0"/>
              </a:spcAft>
              <a:buClr>
                <a:schemeClr val="lt1"/>
              </a:buClr>
              <a:buSzPts val="1800"/>
              <a:buFont typeface="Arial"/>
              <a:buNone/>
              <a:defRPr sz="1800" b="1"/>
            </a:lvl3pPr>
            <a:lvl4pPr marL="1828800" lvl="3" indent="-228600" algn="l">
              <a:spcBef>
                <a:spcPts val="320"/>
              </a:spcBef>
              <a:spcAft>
                <a:spcPts val="0"/>
              </a:spcAft>
              <a:buClr>
                <a:schemeClr val="lt1"/>
              </a:buClr>
              <a:buSzPts val="1600"/>
              <a:buFont typeface="Arial"/>
              <a:buNone/>
              <a:defRPr sz="1600" b="1"/>
            </a:lvl4pPr>
            <a:lvl5pPr marL="2286000" lvl="4" indent="-228600" algn="l">
              <a:spcBef>
                <a:spcPts val="320"/>
              </a:spcBef>
              <a:spcAft>
                <a:spcPts val="0"/>
              </a:spcAft>
              <a:buClr>
                <a:schemeClr val="lt1"/>
              </a:buClr>
              <a:buSzPts val="1600"/>
              <a:buFont typeface="Arial"/>
              <a:buNone/>
              <a:defRPr sz="1600" b="1"/>
            </a:lvl5pPr>
            <a:lvl6pPr marL="2743200" lvl="5" indent="-228600" algn="l">
              <a:spcBef>
                <a:spcPts val="320"/>
              </a:spcBef>
              <a:spcAft>
                <a:spcPts val="0"/>
              </a:spcAft>
              <a:buClr>
                <a:schemeClr val="dk1"/>
              </a:buClr>
              <a:buSzPts val="1600"/>
              <a:buFont typeface="Times New Roman"/>
              <a:buNone/>
              <a:defRPr sz="1600" b="1"/>
            </a:lvl6pPr>
            <a:lvl7pPr marL="3200400" lvl="6" indent="-228600" algn="l">
              <a:spcBef>
                <a:spcPts val="320"/>
              </a:spcBef>
              <a:spcAft>
                <a:spcPts val="0"/>
              </a:spcAft>
              <a:buClr>
                <a:schemeClr val="dk1"/>
              </a:buClr>
              <a:buSzPts val="1600"/>
              <a:buFont typeface="Times New Roman"/>
              <a:buNone/>
              <a:defRPr sz="1600" b="1"/>
            </a:lvl7pPr>
            <a:lvl8pPr marL="3657600" lvl="7" indent="-228600" algn="l">
              <a:spcBef>
                <a:spcPts val="320"/>
              </a:spcBef>
              <a:spcAft>
                <a:spcPts val="0"/>
              </a:spcAft>
              <a:buClr>
                <a:schemeClr val="dk1"/>
              </a:buClr>
              <a:buSzPts val="1600"/>
              <a:buFont typeface="Times New Roman"/>
              <a:buNone/>
              <a:defRPr sz="1600" b="1"/>
            </a:lvl8pPr>
            <a:lvl9pPr marL="4114800" lvl="8" indent="-228600" algn="l">
              <a:spcBef>
                <a:spcPts val="320"/>
              </a:spcBef>
              <a:spcAft>
                <a:spcPts val="0"/>
              </a:spcAft>
              <a:buClr>
                <a:schemeClr val="dk1"/>
              </a:buClr>
              <a:buSzPts val="1600"/>
              <a:buFont typeface="Times New Roman"/>
              <a:buNone/>
              <a:defRPr sz="1600" b="1"/>
            </a:lvl9pPr>
          </a:lstStyle>
          <a:p>
            <a:endParaRPr/>
          </a:p>
        </p:txBody>
      </p:sp>
      <p:sp>
        <p:nvSpPr>
          <p:cNvPr id="218" name="Google Shape;218;p32"/>
          <p:cNvSpPr txBox="1">
            <a:spLocks noGrp="1"/>
          </p:cNvSpPr>
          <p:nvPr>
            <p:ph type="body" idx="2"/>
          </p:nvPr>
        </p:nvSpPr>
        <p:spPr>
          <a:xfrm>
            <a:off x="457200" y="2174875"/>
            <a:ext cx="4040188" cy="3951288"/>
          </a:xfrm>
          <a:prstGeom prst="rect">
            <a:avLst/>
          </a:prstGeom>
          <a:noFill/>
          <a:ln>
            <a:noFill/>
          </a:ln>
        </p:spPr>
        <p:txBody>
          <a:bodyPr spcFirstLastPara="1" wrap="square" lIns="91425" tIns="45700" rIns="91425" bIns="45700" anchor="t" anchorCtr="0"/>
          <a:lstStyle>
            <a:lvl1pPr marL="457200" lvl="0" indent="-381000" algn="l">
              <a:spcBef>
                <a:spcPts val="480"/>
              </a:spcBef>
              <a:spcAft>
                <a:spcPts val="0"/>
              </a:spcAft>
              <a:buClr>
                <a:schemeClr val="lt1"/>
              </a:buClr>
              <a:buSzPts val="2400"/>
              <a:buFont typeface="Arial"/>
              <a:buChar char="•"/>
              <a:defRPr sz="2400"/>
            </a:lvl1pPr>
            <a:lvl2pPr marL="914400" lvl="1" indent="-355600" algn="l">
              <a:spcBef>
                <a:spcPts val="400"/>
              </a:spcBef>
              <a:spcAft>
                <a:spcPts val="0"/>
              </a:spcAft>
              <a:buClr>
                <a:schemeClr val="lt1"/>
              </a:buClr>
              <a:buSzPts val="2000"/>
              <a:buFont typeface="Arial"/>
              <a:buChar char="–"/>
              <a:defRPr sz="2000"/>
            </a:lvl2pPr>
            <a:lvl3pPr marL="1371600" lvl="2" indent="-342900" algn="l">
              <a:spcBef>
                <a:spcPts val="360"/>
              </a:spcBef>
              <a:spcAft>
                <a:spcPts val="0"/>
              </a:spcAft>
              <a:buClr>
                <a:schemeClr val="lt1"/>
              </a:buClr>
              <a:buSzPts val="1800"/>
              <a:buFont typeface="Arial"/>
              <a:buChar char="•"/>
              <a:defRPr sz="1800"/>
            </a:lvl3pPr>
            <a:lvl4pPr marL="1828800" lvl="3" indent="-330200" algn="l">
              <a:spcBef>
                <a:spcPts val="320"/>
              </a:spcBef>
              <a:spcAft>
                <a:spcPts val="0"/>
              </a:spcAft>
              <a:buClr>
                <a:schemeClr val="lt1"/>
              </a:buClr>
              <a:buSzPts val="1600"/>
              <a:buFont typeface="Arial"/>
              <a:buChar char="–"/>
              <a:defRPr sz="1600"/>
            </a:lvl4pPr>
            <a:lvl5pPr marL="2286000" lvl="4" indent="-330200" algn="l">
              <a:spcBef>
                <a:spcPts val="320"/>
              </a:spcBef>
              <a:spcAft>
                <a:spcPts val="0"/>
              </a:spcAft>
              <a:buClr>
                <a:schemeClr val="lt1"/>
              </a:buClr>
              <a:buSzPts val="1600"/>
              <a:buFont typeface="Arial"/>
              <a:buChar char="»"/>
              <a:defRPr sz="1600"/>
            </a:lvl5pPr>
            <a:lvl6pPr marL="2743200" lvl="5" indent="-330200" algn="l">
              <a:spcBef>
                <a:spcPts val="320"/>
              </a:spcBef>
              <a:spcAft>
                <a:spcPts val="0"/>
              </a:spcAft>
              <a:buClr>
                <a:schemeClr val="dk1"/>
              </a:buClr>
              <a:buSzPts val="1600"/>
              <a:buFont typeface="Times New Roman"/>
              <a:buChar char="»"/>
              <a:defRPr sz="1600"/>
            </a:lvl6pPr>
            <a:lvl7pPr marL="3200400" lvl="6" indent="-330200" algn="l">
              <a:spcBef>
                <a:spcPts val="320"/>
              </a:spcBef>
              <a:spcAft>
                <a:spcPts val="0"/>
              </a:spcAft>
              <a:buClr>
                <a:schemeClr val="dk1"/>
              </a:buClr>
              <a:buSzPts val="1600"/>
              <a:buFont typeface="Times New Roman"/>
              <a:buChar char="»"/>
              <a:defRPr sz="1600"/>
            </a:lvl7pPr>
            <a:lvl8pPr marL="3657600" lvl="7" indent="-330200" algn="l">
              <a:spcBef>
                <a:spcPts val="320"/>
              </a:spcBef>
              <a:spcAft>
                <a:spcPts val="0"/>
              </a:spcAft>
              <a:buClr>
                <a:schemeClr val="dk1"/>
              </a:buClr>
              <a:buSzPts val="1600"/>
              <a:buFont typeface="Times New Roman"/>
              <a:buChar char="»"/>
              <a:defRPr sz="1600"/>
            </a:lvl8pPr>
            <a:lvl9pPr marL="4114800" lvl="8" indent="-330200" algn="l">
              <a:spcBef>
                <a:spcPts val="320"/>
              </a:spcBef>
              <a:spcAft>
                <a:spcPts val="0"/>
              </a:spcAft>
              <a:buClr>
                <a:schemeClr val="dk1"/>
              </a:buClr>
              <a:buSzPts val="1600"/>
              <a:buFont typeface="Times New Roman"/>
              <a:buChar char="»"/>
              <a:defRPr sz="1600"/>
            </a:lvl9pPr>
          </a:lstStyle>
          <a:p>
            <a:endParaRPr/>
          </a:p>
        </p:txBody>
      </p:sp>
      <p:sp>
        <p:nvSpPr>
          <p:cNvPr id="219" name="Google Shape;219;p32"/>
          <p:cNvSpPr txBox="1">
            <a:spLocks noGrp="1"/>
          </p:cNvSpPr>
          <p:nvPr>
            <p:ph type="body" idx="3"/>
          </p:nvPr>
        </p:nvSpPr>
        <p:spPr>
          <a:xfrm>
            <a:off x="4645025" y="1535113"/>
            <a:ext cx="4041775" cy="639762"/>
          </a:xfrm>
          <a:prstGeom prst="rect">
            <a:avLst/>
          </a:prstGeom>
          <a:noFill/>
          <a:ln>
            <a:noFill/>
          </a:ln>
        </p:spPr>
        <p:txBody>
          <a:bodyPr spcFirstLastPara="1" wrap="square" lIns="91425" tIns="45700" rIns="91425" bIns="45700" anchor="b" anchorCtr="0"/>
          <a:lstStyle>
            <a:lvl1pPr marL="457200" lvl="0" indent="-228600" algn="l">
              <a:spcBef>
                <a:spcPts val="480"/>
              </a:spcBef>
              <a:spcAft>
                <a:spcPts val="0"/>
              </a:spcAft>
              <a:buClr>
                <a:schemeClr val="lt1"/>
              </a:buClr>
              <a:buSzPts val="2400"/>
              <a:buFont typeface="Arial"/>
              <a:buNone/>
              <a:defRPr sz="2400" b="1"/>
            </a:lvl1pPr>
            <a:lvl2pPr marL="914400" lvl="1" indent="-228600" algn="l">
              <a:spcBef>
                <a:spcPts val="400"/>
              </a:spcBef>
              <a:spcAft>
                <a:spcPts val="0"/>
              </a:spcAft>
              <a:buClr>
                <a:schemeClr val="lt1"/>
              </a:buClr>
              <a:buSzPts val="2000"/>
              <a:buFont typeface="Arial"/>
              <a:buNone/>
              <a:defRPr sz="2000" b="1"/>
            </a:lvl2pPr>
            <a:lvl3pPr marL="1371600" lvl="2" indent="-228600" algn="l">
              <a:spcBef>
                <a:spcPts val="360"/>
              </a:spcBef>
              <a:spcAft>
                <a:spcPts val="0"/>
              </a:spcAft>
              <a:buClr>
                <a:schemeClr val="lt1"/>
              </a:buClr>
              <a:buSzPts val="1800"/>
              <a:buFont typeface="Arial"/>
              <a:buNone/>
              <a:defRPr sz="1800" b="1"/>
            </a:lvl3pPr>
            <a:lvl4pPr marL="1828800" lvl="3" indent="-228600" algn="l">
              <a:spcBef>
                <a:spcPts val="320"/>
              </a:spcBef>
              <a:spcAft>
                <a:spcPts val="0"/>
              </a:spcAft>
              <a:buClr>
                <a:schemeClr val="lt1"/>
              </a:buClr>
              <a:buSzPts val="1600"/>
              <a:buFont typeface="Arial"/>
              <a:buNone/>
              <a:defRPr sz="1600" b="1"/>
            </a:lvl4pPr>
            <a:lvl5pPr marL="2286000" lvl="4" indent="-228600" algn="l">
              <a:spcBef>
                <a:spcPts val="320"/>
              </a:spcBef>
              <a:spcAft>
                <a:spcPts val="0"/>
              </a:spcAft>
              <a:buClr>
                <a:schemeClr val="lt1"/>
              </a:buClr>
              <a:buSzPts val="1600"/>
              <a:buFont typeface="Arial"/>
              <a:buNone/>
              <a:defRPr sz="1600" b="1"/>
            </a:lvl5pPr>
            <a:lvl6pPr marL="2743200" lvl="5" indent="-228600" algn="l">
              <a:spcBef>
                <a:spcPts val="320"/>
              </a:spcBef>
              <a:spcAft>
                <a:spcPts val="0"/>
              </a:spcAft>
              <a:buClr>
                <a:schemeClr val="dk1"/>
              </a:buClr>
              <a:buSzPts val="1600"/>
              <a:buFont typeface="Times New Roman"/>
              <a:buNone/>
              <a:defRPr sz="1600" b="1"/>
            </a:lvl6pPr>
            <a:lvl7pPr marL="3200400" lvl="6" indent="-228600" algn="l">
              <a:spcBef>
                <a:spcPts val="320"/>
              </a:spcBef>
              <a:spcAft>
                <a:spcPts val="0"/>
              </a:spcAft>
              <a:buClr>
                <a:schemeClr val="dk1"/>
              </a:buClr>
              <a:buSzPts val="1600"/>
              <a:buFont typeface="Times New Roman"/>
              <a:buNone/>
              <a:defRPr sz="1600" b="1"/>
            </a:lvl7pPr>
            <a:lvl8pPr marL="3657600" lvl="7" indent="-228600" algn="l">
              <a:spcBef>
                <a:spcPts val="320"/>
              </a:spcBef>
              <a:spcAft>
                <a:spcPts val="0"/>
              </a:spcAft>
              <a:buClr>
                <a:schemeClr val="dk1"/>
              </a:buClr>
              <a:buSzPts val="1600"/>
              <a:buFont typeface="Times New Roman"/>
              <a:buNone/>
              <a:defRPr sz="1600" b="1"/>
            </a:lvl8pPr>
            <a:lvl9pPr marL="4114800" lvl="8" indent="-228600" algn="l">
              <a:spcBef>
                <a:spcPts val="320"/>
              </a:spcBef>
              <a:spcAft>
                <a:spcPts val="0"/>
              </a:spcAft>
              <a:buClr>
                <a:schemeClr val="dk1"/>
              </a:buClr>
              <a:buSzPts val="1600"/>
              <a:buFont typeface="Times New Roman"/>
              <a:buNone/>
              <a:defRPr sz="1600" b="1"/>
            </a:lvl9pPr>
          </a:lstStyle>
          <a:p>
            <a:endParaRPr/>
          </a:p>
        </p:txBody>
      </p:sp>
      <p:sp>
        <p:nvSpPr>
          <p:cNvPr id="220" name="Google Shape;220;p32"/>
          <p:cNvSpPr txBox="1">
            <a:spLocks noGrp="1"/>
          </p:cNvSpPr>
          <p:nvPr>
            <p:ph type="body" idx="4"/>
          </p:nvPr>
        </p:nvSpPr>
        <p:spPr>
          <a:xfrm>
            <a:off x="4645025" y="2174875"/>
            <a:ext cx="4041775" cy="3951288"/>
          </a:xfrm>
          <a:prstGeom prst="rect">
            <a:avLst/>
          </a:prstGeom>
          <a:noFill/>
          <a:ln>
            <a:noFill/>
          </a:ln>
        </p:spPr>
        <p:txBody>
          <a:bodyPr spcFirstLastPara="1" wrap="square" lIns="91425" tIns="45700" rIns="91425" bIns="45700" anchor="t" anchorCtr="0"/>
          <a:lstStyle>
            <a:lvl1pPr marL="457200" lvl="0" indent="-381000" algn="l">
              <a:spcBef>
                <a:spcPts val="480"/>
              </a:spcBef>
              <a:spcAft>
                <a:spcPts val="0"/>
              </a:spcAft>
              <a:buClr>
                <a:schemeClr val="lt1"/>
              </a:buClr>
              <a:buSzPts val="2400"/>
              <a:buFont typeface="Arial"/>
              <a:buChar char="•"/>
              <a:defRPr sz="2400"/>
            </a:lvl1pPr>
            <a:lvl2pPr marL="914400" lvl="1" indent="-355600" algn="l">
              <a:spcBef>
                <a:spcPts val="400"/>
              </a:spcBef>
              <a:spcAft>
                <a:spcPts val="0"/>
              </a:spcAft>
              <a:buClr>
                <a:schemeClr val="lt1"/>
              </a:buClr>
              <a:buSzPts val="2000"/>
              <a:buFont typeface="Arial"/>
              <a:buChar char="–"/>
              <a:defRPr sz="2000"/>
            </a:lvl2pPr>
            <a:lvl3pPr marL="1371600" lvl="2" indent="-342900" algn="l">
              <a:spcBef>
                <a:spcPts val="360"/>
              </a:spcBef>
              <a:spcAft>
                <a:spcPts val="0"/>
              </a:spcAft>
              <a:buClr>
                <a:schemeClr val="lt1"/>
              </a:buClr>
              <a:buSzPts val="1800"/>
              <a:buFont typeface="Arial"/>
              <a:buChar char="•"/>
              <a:defRPr sz="1800"/>
            </a:lvl3pPr>
            <a:lvl4pPr marL="1828800" lvl="3" indent="-330200" algn="l">
              <a:spcBef>
                <a:spcPts val="320"/>
              </a:spcBef>
              <a:spcAft>
                <a:spcPts val="0"/>
              </a:spcAft>
              <a:buClr>
                <a:schemeClr val="lt1"/>
              </a:buClr>
              <a:buSzPts val="1600"/>
              <a:buFont typeface="Arial"/>
              <a:buChar char="–"/>
              <a:defRPr sz="1600"/>
            </a:lvl4pPr>
            <a:lvl5pPr marL="2286000" lvl="4" indent="-330200" algn="l">
              <a:spcBef>
                <a:spcPts val="320"/>
              </a:spcBef>
              <a:spcAft>
                <a:spcPts val="0"/>
              </a:spcAft>
              <a:buClr>
                <a:schemeClr val="lt1"/>
              </a:buClr>
              <a:buSzPts val="1600"/>
              <a:buFont typeface="Arial"/>
              <a:buChar char="»"/>
              <a:defRPr sz="1600"/>
            </a:lvl5pPr>
            <a:lvl6pPr marL="2743200" lvl="5" indent="-330200" algn="l">
              <a:spcBef>
                <a:spcPts val="320"/>
              </a:spcBef>
              <a:spcAft>
                <a:spcPts val="0"/>
              </a:spcAft>
              <a:buClr>
                <a:schemeClr val="dk1"/>
              </a:buClr>
              <a:buSzPts val="1600"/>
              <a:buFont typeface="Times New Roman"/>
              <a:buChar char="»"/>
              <a:defRPr sz="1600"/>
            </a:lvl6pPr>
            <a:lvl7pPr marL="3200400" lvl="6" indent="-330200" algn="l">
              <a:spcBef>
                <a:spcPts val="320"/>
              </a:spcBef>
              <a:spcAft>
                <a:spcPts val="0"/>
              </a:spcAft>
              <a:buClr>
                <a:schemeClr val="dk1"/>
              </a:buClr>
              <a:buSzPts val="1600"/>
              <a:buFont typeface="Times New Roman"/>
              <a:buChar char="»"/>
              <a:defRPr sz="1600"/>
            </a:lvl7pPr>
            <a:lvl8pPr marL="3657600" lvl="7" indent="-330200" algn="l">
              <a:spcBef>
                <a:spcPts val="320"/>
              </a:spcBef>
              <a:spcAft>
                <a:spcPts val="0"/>
              </a:spcAft>
              <a:buClr>
                <a:schemeClr val="dk1"/>
              </a:buClr>
              <a:buSzPts val="1600"/>
              <a:buFont typeface="Times New Roman"/>
              <a:buChar char="»"/>
              <a:defRPr sz="1600"/>
            </a:lvl8pPr>
            <a:lvl9pPr marL="4114800" lvl="8" indent="-330200" algn="l">
              <a:spcBef>
                <a:spcPts val="320"/>
              </a:spcBef>
              <a:spcAft>
                <a:spcPts val="0"/>
              </a:spcAft>
              <a:buClr>
                <a:schemeClr val="dk1"/>
              </a:buClr>
              <a:buSzPts val="1600"/>
              <a:buFont typeface="Times New Roman"/>
              <a:buChar char="»"/>
              <a:defRPr sz="1600"/>
            </a:lvl9pPr>
          </a:lstStyle>
          <a:p>
            <a:endParaRPr/>
          </a:p>
        </p:txBody>
      </p:sp>
      <p:sp>
        <p:nvSpPr>
          <p:cNvPr id="221" name="Google Shape;221;p32"/>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2" name="Google Shape;222;p32"/>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3" name="Google Shape;223;p32"/>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127095757"/>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4"/>
        <p:cNvGrpSpPr/>
        <p:nvPr/>
      </p:nvGrpSpPr>
      <p:grpSpPr>
        <a:xfrm>
          <a:off x="0" y="0"/>
          <a:ext cx="0" cy="0"/>
          <a:chOff x="0" y="0"/>
          <a:chExt cx="0" cy="0"/>
        </a:xfrm>
      </p:grpSpPr>
      <p:sp>
        <p:nvSpPr>
          <p:cNvPr id="225" name="Google Shape;225;p33"/>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26" name="Google Shape;226;p33"/>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7" name="Google Shape;227;p33"/>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8" name="Google Shape;228;p33"/>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639717330"/>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29"/>
        <p:cNvGrpSpPr/>
        <p:nvPr/>
      </p:nvGrpSpPr>
      <p:grpSpPr>
        <a:xfrm>
          <a:off x="0" y="0"/>
          <a:ext cx="0" cy="0"/>
          <a:chOff x="0" y="0"/>
          <a:chExt cx="0" cy="0"/>
        </a:xfrm>
      </p:grpSpPr>
      <p:sp>
        <p:nvSpPr>
          <p:cNvPr id="230" name="Google Shape;230;p34"/>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1" name="Google Shape;231;p34"/>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2" name="Google Shape;232;p34"/>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122193918"/>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233"/>
        <p:cNvGrpSpPr/>
        <p:nvPr/>
      </p:nvGrpSpPr>
      <p:grpSpPr>
        <a:xfrm>
          <a:off x="0" y="0"/>
          <a:ext cx="0" cy="0"/>
          <a:chOff x="0" y="0"/>
          <a:chExt cx="0" cy="0"/>
        </a:xfrm>
      </p:grpSpPr>
      <p:sp>
        <p:nvSpPr>
          <p:cNvPr id="234" name="Google Shape;234;p35"/>
          <p:cNvSpPr txBox="1">
            <a:spLocks noGrp="1"/>
          </p:cNvSpPr>
          <p:nvPr>
            <p:ph type="title"/>
          </p:nvPr>
        </p:nvSpPr>
        <p:spPr>
          <a:xfrm>
            <a:off x="457200" y="273050"/>
            <a:ext cx="3008313" cy="1162050"/>
          </a:xfrm>
          <a:prstGeom prst="rect">
            <a:avLst/>
          </a:prstGeom>
          <a:noFill/>
          <a:ln>
            <a:noFill/>
          </a:ln>
        </p:spPr>
        <p:txBody>
          <a:bodyPr spcFirstLastPara="1" wrap="square" lIns="91425" tIns="45700" rIns="91425" bIns="45700" anchor="b" anchorCtr="0"/>
          <a:lstStyle>
            <a:lvl1pPr lvl="0" algn="l">
              <a:spcBef>
                <a:spcPts val="0"/>
              </a:spcBef>
              <a:spcAft>
                <a:spcPts val="0"/>
              </a:spcAft>
              <a:buSzPts val="1400"/>
              <a:buNone/>
              <a:defRPr sz="2000" b="1"/>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35" name="Google Shape;235;p35"/>
          <p:cNvSpPr txBox="1">
            <a:spLocks noGrp="1"/>
          </p:cNvSpPr>
          <p:nvPr>
            <p:ph type="body" idx="1"/>
          </p:nvPr>
        </p:nvSpPr>
        <p:spPr>
          <a:xfrm>
            <a:off x="3575050" y="273050"/>
            <a:ext cx="5111750" cy="5853113"/>
          </a:xfrm>
          <a:prstGeom prst="rect">
            <a:avLst/>
          </a:prstGeom>
          <a:noFill/>
          <a:ln>
            <a:noFill/>
          </a:ln>
        </p:spPr>
        <p:txBody>
          <a:bodyPr spcFirstLastPara="1" wrap="square" lIns="91425" tIns="45700" rIns="91425" bIns="45700" anchor="t" anchorCtr="0"/>
          <a:lstStyle>
            <a:lvl1pPr marL="457200" lvl="0" indent="-431800" algn="l">
              <a:spcBef>
                <a:spcPts val="640"/>
              </a:spcBef>
              <a:spcAft>
                <a:spcPts val="0"/>
              </a:spcAft>
              <a:buClr>
                <a:schemeClr val="lt1"/>
              </a:buClr>
              <a:buSzPts val="3200"/>
              <a:buFont typeface="Arial"/>
              <a:buChar char="•"/>
              <a:defRPr sz="3200"/>
            </a:lvl1pPr>
            <a:lvl2pPr marL="914400" lvl="1" indent="-406400" algn="l">
              <a:spcBef>
                <a:spcPts val="560"/>
              </a:spcBef>
              <a:spcAft>
                <a:spcPts val="0"/>
              </a:spcAft>
              <a:buClr>
                <a:schemeClr val="lt1"/>
              </a:buClr>
              <a:buSzPts val="2800"/>
              <a:buFont typeface="Arial"/>
              <a:buChar char="–"/>
              <a:defRPr sz="2800"/>
            </a:lvl2pPr>
            <a:lvl3pPr marL="1371600" lvl="2" indent="-381000" algn="l">
              <a:spcBef>
                <a:spcPts val="480"/>
              </a:spcBef>
              <a:spcAft>
                <a:spcPts val="0"/>
              </a:spcAft>
              <a:buClr>
                <a:schemeClr val="lt1"/>
              </a:buClr>
              <a:buSzPts val="2400"/>
              <a:buFont typeface="Arial"/>
              <a:buChar char="•"/>
              <a:defRPr sz="2400"/>
            </a:lvl3pPr>
            <a:lvl4pPr marL="1828800" lvl="3" indent="-355600" algn="l">
              <a:spcBef>
                <a:spcPts val="400"/>
              </a:spcBef>
              <a:spcAft>
                <a:spcPts val="0"/>
              </a:spcAft>
              <a:buClr>
                <a:schemeClr val="lt1"/>
              </a:buClr>
              <a:buSzPts val="2000"/>
              <a:buFont typeface="Arial"/>
              <a:buChar char="–"/>
              <a:defRPr sz="2000"/>
            </a:lvl4pPr>
            <a:lvl5pPr marL="2286000" lvl="4" indent="-355600" algn="l">
              <a:spcBef>
                <a:spcPts val="400"/>
              </a:spcBef>
              <a:spcAft>
                <a:spcPts val="0"/>
              </a:spcAft>
              <a:buClr>
                <a:schemeClr val="lt1"/>
              </a:buClr>
              <a:buSzPts val="2000"/>
              <a:buFont typeface="Arial"/>
              <a:buChar char="»"/>
              <a:defRPr sz="2000"/>
            </a:lvl5pPr>
            <a:lvl6pPr marL="2743200" lvl="5" indent="-355600" algn="l">
              <a:spcBef>
                <a:spcPts val="400"/>
              </a:spcBef>
              <a:spcAft>
                <a:spcPts val="0"/>
              </a:spcAft>
              <a:buClr>
                <a:schemeClr val="dk1"/>
              </a:buClr>
              <a:buSzPts val="2000"/>
              <a:buFont typeface="Times New Roman"/>
              <a:buChar char="»"/>
              <a:defRPr sz="2000"/>
            </a:lvl6pPr>
            <a:lvl7pPr marL="3200400" lvl="6" indent="-355600" algn="l">
              <a:spcBef>
                <a:spcPts val="400"/>
              </a:spcBef>
              <a:spcAft>
                <a:spcPts val="0"/>
              </a:spcAft>
              <a:buClr>
                <a:schemeClr val="dk1"/>
              </a:buClr>
              <a:buSzPts val="2000"/>
              <a:buFont typeface="Times New Roman"/>
              <a:buChar char="»"/>
              <a:defRPr sz="2000"/>
            </a:lvl7pPr>
            <a:lvl8pPr marL="3657600" lvl="7" indent="-355600" algn="l">
              <a:spcBef>
                <a:spcPts val="400"/>
              </a:spcBef>
              <a:spcAft>
                <a:spcPts val="0"/>
              </a:spcAft>
              <a:buClr>
                <a:schemeClr val="dk1"/>
              </a:buClr>
              <a:buSzPts val="2000"/>
              <a:buFont typeface="Times New Roman"/>
              <a:buChar char="»"/>
              <a:defRPr sz="2000"/>
            </a:lvl8pPr>
            <a:lvl9pPr marL="4114800" lvl="8" indent="-355600" algn="l">
              <a:spcBef>
                <a:spcPts val="400"/>
              </a:spcBef>
              <a:spcAft>
                <a:spcPts val="0"/>
              </a:spcAft>
              <a:buClr>
                <a:schemeClr val="dk1"/>
              </a:buClr>
              <a:buSzPts val="2000"/>
              <a:buFont typeface="Times New Roman"/>
              <a:buChar char="»"/>
              <a:defRPr sz="2000"/>
            </a:lvl9pPr>
          </a:lstStyle>
          <a:p>
            <a:endParaRPr/>
          </a:p>
        </p:txBody>
      </p:sp>
      <p:sp>
        <p:nvSpPr>
          <p:cNvPr id="236" name="Google Shape;236;p35"/>
          <p:cNvSpPr txBox="1">
            <a:spLocks noGrp="1"/>
          </p:cNvSpPr>
          <p:nvPr>
            <p:ph type="body" idx="2"/>
          </p:nvPr>
        </p:nvSpPr>
        <p:spPr>
          <a:xfrm>
            <a:off x="457200" y="1435100"/>
            <a:ext cx="3008313" cy="4691063"/>
          </a:xfrm>
          <a:prstGeom prst="rect">
            <a:avLst/>
          </a:prstGeom>
          <a:noFill/>
          <a:ln>
            <a:noFill/>
          </a:ln>
        </p:spPr>
        <p:txBody>
          <a:bodyPr spcFirstLastPara="1" wrap="square" lIns="91425" tIns="45700" rIns="91425" bIns="45700" anchor="t" anchorCtr="0"/>
          <a:lstStyle>
            <a:lvl1pPr marL="457200" lvl="0" indent="-228600" algn="l">
              <a:spcBef>
                <a:spcPts val="280"/>
              </a:spcBef>
              <a:spcAft>
                <a:spcPts val="0"/>
              </a:spcAft>
              <a:buClr>
                <a:schemeClr val="lt1"/>
              </a:buClr>
              <a:buSzPts val="1400"/>
              <a:buFont typeface="Arial"/>
              <a:buNone/>
              <a:defRPr sz="1400"/>
            </a:lvl1pPr>
            <a:lvl2pPr marL="914400" lvl="1" indent="-228600" algn="l">
              <a:spcBef>
                <a:spcPts val="240"/>
              </a:spcBef>
              <a:spcAft>
                <a:spcPts val="0"/>
              </a:spcAft>
              <a:buClr>
                <a:schemeClr val="lt1"/>
              </a:buClr>
              <a:buSzPts val="1200"/>
              <a:buFont typeface="Arial"/>
              <a:buNone/>
              <a:defRPr sz="1200"/>
            </a:lvl2pPr>
            <a:lvl3pPr marL="1371600" lvl="2" indent="-228600" algn="l">
              <a:spcBef>
                <a:spcPts val="200"/>
              </a:spcBef>
              <a:spcAft>
                <a:spcPts val="0"/>
              </a:spcAft>
              <a:buClr>
                <a:schemeClr val="lt1"/>
              </a:buClr>
              <a:buSzPts val="1000"/>
              <a:buFont typeface="Arial"/>
              <a:buNone/>
              <a:defRPr sz="1000"/>
            </a:lvl3pPr>
            <a:lvl4pPr marL="1828800" lvl="3" indent="-228600" algn="l">
              <a:spcBef>
                <a:spcPts val="180"/>
              </a:spcBef>
              <a:spcAft>
                <a:spcPts val="0"/>
              </a:spcAft>
              <a:buClr>
                <a:schemeClr val="lt1"/>
              </a:buClr>
              <a:buSzPts val="900"/>
              <a:buFont typeface="Arial"/>
              <a:buNone/>
              <a:defRPr sz="900"/>
            </a:lvl4pPr>
            <a:lvl5pPr marL="2286000" lvl="4" indent="-228600" algn="l">
              <a:spcBef>
                <a:spcPts val="180"/>
              </a:spcBef>
              <a:spcAft>
                <a:spcPts val="0"/>
              </a:spcAft>
              <a:buClr>
                <a:schemeClr val="lt1"/>
              </a:buClr>
              <a:buSzPts val="900"/>
              <a:buFont typeface="Arial"/>
              <a:buNone/>
              <a:defRPr sz="900"/>
            </a:lvl5pPr>
            <a:lvl6pPr marL="2743200" lvl="5" indent="-228600" algn="l">
              <a:spcBef>
                <a:spcPts val="180"/>
              </a:spcBef>
              <a:spcAft>
                <a:spcPts val="0"/>
              </a:spcAft>
              <a:buClr>
                <a:schemeClr val="dk1"/>
              </a:buClr>
              <a:buSzPts val="900"/>
              <a:buFont typeface="Times New Roman"/>
              <a:buNone/>
              <a:defRPr sz="900"/>
            </a:lvl6pPr>
            <a:lvl7pPr marL="3200400" lvl="6" indent="-228600" algn="l">
              <a:spcBef>
                <a:spcPts val="180"/>
              </a:spcBef>
              <a:spcAft>
                <a:spcPts val="0"/>
              </a:spcAft>
              <a:buClr>
                <a:schemeClr val="dk1"/>
              </a:buClr>
              <a:buSzPts val="900"/>
              <a:buFont typeface="Times New Roman"/>
              <a:buNone/>
              <a:defRPr sz="900"/>
            </a:lvl7pPr>
            <a:lvl8pPr marL="3657600" lvl="7" indent="-228600" algn="l">
              <a:spcBef>
                <a:spcPts val="180"/>
              </a:spcBef>
              <a:spcAft>
                <a:spcPts val="0"/>
              </a:spcAft>
              <a:buClr>
                <a:schemeClr val="dk1"/>
              </a:buClr>
              <a:buSzPts val="900"/>
              <a:buFont typeface="Times New Roman"/>
              <a:buNone/>
              <a:defRPr sz="900"/>
            </a:lvl8pPr>
            <a:lvl9pPr marL="4114800" lvl="8" indent="-228600" algn="l">
              <a:spcBef>
                <a:spcPts val="180"/>
              </a:spcBef>
              <a:spcAft>
                <a:spcPts val="0"/>
              </a:spcAft>
              <a:buClr>
                <a:schemeClr val="dk1"/>
              </a:buClr>
              <a:buSzPts val="900"/>
              <a:buFont typeface="Times New Roman"/>
              <a:buNone/>
              <a:defRPr sz="900"/>
            </a:lvl9pPr>
          </a:lstStyle>
          <a:p>
            <a:endParaRPr/>
          </a:p>
        </p:txBody>
      </p:sp>
      <p:sp>
        <p:nvSpPr>
          <p:cNvPr id="237" name="Google Shape;237;p35"/>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8" name="Google Shape;238;p35"/>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9" name="Google Shape;239;p35"/>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784530232"/>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240"/>
        <p:cNvGrpSpPr/>
        <p:nvPr/>
      </p:nvGrpSpPr>
      <p:grpSpPr>
        <a:xfrm>
          <a:off x="0" y="0"/>
          <a:ext cx="0" cy="0"/>
          <a:chOff x="0" y="0"/>
          <a:chExt cx="0" cy="0"/>
        </a:xfrm>
      </p:grpSpPr>
      <p:sp>
        <p:nvSpPr>
          <p:cNvPr id="241" name="Google Shape;241;p36"/>
          <p:cNvSpPr txBox="1">
            <a:spLocks noGrp="1"/>
          </p:cNvSpPr>
          <p:nvPr>
            <p:ph type="title"/>
          </p:nvPr>
        </p:nvSpPr>
        <p:spPr>
          <a:xfrm>
            <a:off x="1792288" y="4800600"/>
            <a:ext cx="5486400" cy="566738"/>
          </a:xfrm>
          <a:prstGeom prst="rect">
            <a:avLst/>
          </a:prstGeom>
          <a:noFill/>
          <a:ln>
            <a:noFill/>
          </a:ln>
        </p:spPr>
        <p:txBody>
          <a:bodyPr spcFirstLastPara="1" wrap="square" lIns="91425" tIns="45700" rIns="91425" bIns="45700" anchor="b" anchorCtr="0"/>
          <a:lstStyle>
            <a:lvl1pPr lvl="0" algn="l">
              <a:spcBef>
                <a:spcPts val="0"/>
              </a:spcBef>
              <a:spcAft>
                <a:spcPts val="0"/>
              </a:spcAft>
              <a:buSzPts val="1400"/>
              <a:buNone/>
              <a:defRPr sz="2000" b="1"/>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42" name="Google Shape;242;p36"/>
          <p:cNvSpPr>
            <a:spLocks noGrp="1"/>
          </p:cNvSpPr>
          <p:nvPr>
            <p:ph type="pic" idx="2"/>
          </p:nvPr>
        </p:nvSpPr>
        <p:spPr>
          <a:xfrm>
            <a:off x="1792288" y="612775"/>
            <a:ext cx="5486400" cy="4114800"/>
          </a:xfrm>
          <a:prstGeom prst="rect">
            <a:avLst/>
          </a:prstGeom>
          <a:noFill/>
          <a:ln>
            <a:noFill/>
          </a:ln>
        </p:spPr>
        <p:txBody>
          <a:bodyPr spcFirstLastPara="1" wrap="square" lIns="91425" tIns="45700" rIns="91425" bIns="45700" anchor="t" anchorCtr="0"/>
          <a:lstStyle>
            <a:lvl1pPr marR="0" lvl="0" algn="l" rtl="0">
              <a:spcBef>
                <a:spcPts val="640"/>
              </a:spcBef>
              <a:spcAft>
                <a:spcPts val="0"/>
              </a:spcAft>
              <a:buClr>
                <a:schemeClr val="lt1"/>
              </a:buClr>
              <a:buSzPts val="3200"/>
              <a:buFont typeface="Arial"/>
              <a:buNone/>
              <a:defRPr sz="3200" b="0" i="0" u="none" strike="noStrike" cap="none">
                <a:solidFill>
                  <a:schemeClr val="lt1"/>
                </a:solidFill>
                <a:latin typeface="Arial"/>
                <a:ea typeface="Arial"/>
                <a:cs typeface="Arial"/>
                <a:sym typeface="Arial"/>
              </a:defRPr>
            </a:lvl1pPr>
            <a:lvl2pPr marR="0" lvl="1" algn="l" rtl="0">
              <a:spcBef>
                <a:spcPts val="560"/>
              </a:spcBef>
              <a:spcAft>
                <a:spcPts val="0"/>
              </a:spcAft>
              <a:buClr>
                <a:schemeClr val="lt1"/>
              </a:buClr>
              <a:buSzPts val="2800"/>
              <a:buFont typeface="Arial"/>
              <a:buNone/>
              <a:defRPr sz="2800" b="0" i="0" u="none" strike="noStrike" cap="none">
                <a:solidFill>
                  <a:schemeClr val="lt1"/>
                </a:solidFill>
                <a:latin typeface="Arial"/>
                <a:ea typeface="Arial"/>
                <a:cs typeface="Arial"/>
                <a:sym typeface="Arial"/>
              </a:defRPr>
            </a:lvl2pPr>
            <a:lvl3pPr marR="0" lvl="2" algn="l" rtl="0">
              <a:spcBef>
                <a:spcPts val="480"/>
              </a:spcBef>
              <a:spcAft>
                <a:spcPts val="0"/>
              </a:spcAft>
              <a:buClr>
                <a:schemeClr val="lt1"/>
              </a:buClr>
              <a:buSzPts val="2400"/>
              <a:buFont typeface="Arial"/>
              <a:buNone/>
              <a:defRPr sz="2400" b="0" i="0" u="none" strike="noStrike" cap="none">
                <a:solidFill>
                  <a:schemeClr val="lt1"/>
                </a:solidFill>
                <a:latin typeface="Arial"/>
                <a:ea typeface="Arial"/>
                <a:cs typeface="Arial"/>
                <a:sym typeface="Arial"/>
              </a:defRPr>
            </a:lvl3pPr>
            <a:lvl4pPr marR="0" lvl="3" algn="l" rtl="0">
              <a:spcBef>
                <a:spcPts val="400"/>
              </a:spcBef>
              <a:spcAft>
                <a:spcPts val="0"/>
              </a:spcAft>
              <a:buClr>
                <a:schemeClr val="lt1"/>
              </a:buClr>
              <a:buSzPts val="2000"/>
              <a:buFont typeface="Arial"/>
              <a:buNone/>
              <a:defRPr sz="2000" b="0" i="0" u="none" strike="noStrike" cap="none">
                <a:solidFill>
                  <a:schemeClr val="lt1"/>
                </a:solidFill>
                <a:latin typeface="Arial"/>
                <a:ea typeface="Arial"/>
                <a:cs typeface="Arial"/>
                <a:sym typeface="Arial"/>
              </a:defRPr>
            </a:lvl4pPr>
            <a:lvl5pPr marR="0" lvl="4" algn="l" rtl="0">
              <a:spcBef>
                <a:spcPts val="400"/>
              </a:spcBef>
              <a:spcAft>
                <a:spcPts val="0"/>
              </a:spcAft>
              <a:buClr>
                <a:schemeClr val="lt1"/>
              </a:buClr>
              <a:buSzPts val="2000"/>
              <a:buFont typeface="Arial"/>
              <a:buNone/>
              <a:defRPr sz="2000" b="0" i="0" u="none" strike="noStrike" cap="none">
                <a:solidFill>
                  <a:schemeClr val="lt1"/>
                </a:solidFill>
                <a:latin typeface="Arial"/>
                <a:ea typeface="Arial"/>
                <a:cs typeface="Arial"/>
                <a:sym typeface="Arial"/>
              </a:defRPr>
            </a:lvl5pPr>
            <a:lvl6pPr marR="0" lvl="5"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6pPr>
            <a:lvl7pPr marR="0" lvl="6"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7pPr>
            <a:lvl8pPr marR="0" lvl="7"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8pPr>
            <a:lvl9pPr marR="0" lvl="8"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9pPr>
          </a:lstStyle>
          <a:p>
            <a:endParaRPr/>
          </a:p>
        </p:txBody>
      </p:sp>
      <p:sp>
        <p:nvSpPr>
          <p:cNvPr id="243" name="Google Shape;243;p36"/>
          <p:cNvSpPr txBox="1">
            <a:spLocks noGrp="1"/>
          </p:cNvSpPr>
          <p:nvPr>
            <p:ph type="body" idx="1"/>
          </p:nvPr>
        </p:nvSpPr>
        <p:spPr>
          <a:xfrm>
            <a:off x="1792288" y="5367338"/>
            <a:ext cx="5486400" cy="804862"/>
          </a:xfrm>
          <a:prstGeom prst="rect">
            <a:avLst/>
          </a:prstGeom>
          <a:noFill/>
          <a:ln>
            <a:noFill/>
          </a:ln>
        </p:spPr>
        <p:txBody>
          <a:bodyPr spcFirstLastPara="1" wrap="square" lIns="91425" tIns="45700" rIns="91425" bIns="45700" anchor="t" anchorCtr="0"/>
          <a:lstStyle>
            <a:lvl1pPr marL="457200" lvl="0" indent="-228600" algn="l">
              <a:spcBef>
                <a:spcPts val="280"/>
              </a:spcBef>
              <a:spcAft>
                <a:spcPts val="0"/>
              </a:spcAft>
              <a:buClr>
                <a:schemeClr val="lt1"/>
              </a:buClr>
              <a:buSzPts val="1400"/>
              <a:buFont typeface="Arial"/>
              <a:buNone/>
              <a:defRPr sz="1400"/>
            </a:lvl1pPr>
            <a:lvl2pPr marL="914400" lvl="1" indent="-228600" algn="l">
              <a:spcBef>
                <a:spcPts val="240"/>
              </a:spcBef>
              <a:spcAft>
                <a:spcPts val="0"/>
              </a:spcAft>
              <a:buClr>
                <a:schemeClr val="lt1"/>
              </a:buClr>
              <a:buSzPts val="1200"/>
              <a:buFont typeface="Arial"/>
              <a:buNone/>
              <a:defRPr sz="1200"/>
            </a:lvl2pPr>
            <a:lvl3pPr marL="1371600" lvl="2" indent="-228600" algn="l">
              <a:spcBef>
                <a:spcPts val="200"/>
              </a:spcBef>
              <a:spcAft>
                <a:spcPts val="0"/>
              </a:spcAft>
              <a:buClr>
                <a:schemeClr val="lt1"/>
              </a:buClr>
              <a:buSzPts val="1000"/>
              <a:buFont typeface="Arial"/>
              <a:buNone/>
              <a:defRPr sz="1000"/>
            </a:lvl3pPr>
            <a:lvl4pPr marL="1828800" lvl="3" indent="-228600" algn="l">
              <a:spcBef>
                <a:spcPts val="180"/>
              </a:spcBef>
              <a:spcAft>
                <a:spcPts val="0"/>
              </a:spcAft>
              <a:buClr>
                <a:schemeClr val="lt1"/>
              </a:buClr>
              <a:buSzPts val="900"/>
              <a:buFont typeface="Arial"/>
              <a:buNone/>
              <a:defRPr sz="900"/>
            </a:lvl4pPr>
            <a:lvl5pPr marL="2286000" lvl="4" indent="-228600" algn="l">
              <a:spcBef>
                <a:spcPts val="180"/>
              </a:spcBef>
              <a:spcAft>
                <a:spcPts val="0"/>
              </a:spcAft>
              <a:buClr>
                <a:schemeClr val="lt1"/>
              </a:buClr>
              <a:buSzPts val="900"/>
              <a:buFont typeface="Arial"/>
              <a:buNone/>
              <a:defRPr sz="900"/>
            </a:lvl5pPr>
            <a:lvl6pPr marL="2743200" lvl="5" indent="-228600" algn="l">
              <a:spcBef>
                <a:spcPts val="180"/>
              </a:spcBef>
              <a:spcAft>
                <a:spcPts val="0"/>
              </a:spcAft>
              <a:buClr>
                <a:schemeClr val="dk1"/>
              </a:buClr>
              <a:buSzPts val="900"/>
              <a:buFont typeface="Times New Roman"/>
              <a:buNone/>
              <a:defRPr sz="900"/>
            </a:lvl6pPr>
            <a:lvl7pPr marL="3200400" lvl="6" indent="-228600" algn="l">
              <a:spcBef>
                <a:spcPts val="180"/>
              </a:spcBef>
              <a:spcAft>
                <a:spcPts val="0"/>
              </a:spcAft>
              <a:buClr>
                <a:schemeClr val="dk1"/>
              </a:buClr>
              <a:buSzPts val="900"/>
              <a:buFont typeface="Times New Roman"/>
              <a:buNone/>
              <a:defRPr sz="900"/>
            </a:lvl7pPr>
            <a:lvl8pPr marL="3657600" lvl="7" indent="-228600" algn="l">
              <a:spcBef>
                <a:spcPts val="180"/>
              </a:spcBef>
              <a:spcAft>
                <a:spcPts val="0"/>
              </a:spcAft>
              <a:buClr>
                <a:schemeClr val="dk1"/>
              </a:buClr>
              <a:buSzPts val="900"/>
              <a:buFont typeface="Times New Roman"/>
              <a:buNone/>
              <a:defRPr sz="900"/>
            </a:lvl8pPr>
            <a:lvl9pPr marL="4114800" lvl="8" indent="-228600" algn="l">
              <a:spcBef>
                <a:spcPts val="180"/>
              </a:spcBef>
              <a:spcAft>
                <a:spcPts val="0"/>
              </a:spcAft>
              <a:buClr>
                <a:schemeClr val="dk1"/>
              </a:buClr>
              <a:buSzPts val="900"/>
              <a:buFont typeface="Times New Roman"/>
              <a:buNone/>
              <a:defRPr sz="900"/>
            </a:lvl9pPr>
          </a:lstStyle>
          <a:p>
            <a:endParaRPr/>
          </a:p>
        </p:txBody>
      </p:sp>
      <p:sp>
        <p:nvSpPr>
          <p:cNvPr id="244" name="Google Shape;244;p36"/>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5" name="Google Shape;245;p36"/>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6" name="Google Shape;246;p36"/>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125214041"/>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247"/>
        <p:cNvGrpSpPr/>
        <p:nvPr/>
      </p:nvGrpSpPr>
      <p:grpSpPr>
        <a:xfrm>
          <a:off x="0" y="0"/>
          <a:ext cx="0" cy="0"/>
          <a:chOff x="0" y="0"/>
          <a:chExt cx="0" cy="0"/>
        </a:xfrm>
      </p:grpSpPr>
      <p:sp>
        <p:nvSpPr>
          <p:cNvPr id="248" name="Google Shape;248;p37"/>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49" name="Google Shape;249;p37"/>
          <p:cNvSpPr txBox="1">
            <a:spLocks noGrp="1"/>
          </p:cNvSpPr>
          <p:nvPr>
            <p:ph type="body" idx="1"/>
          </p:nvPr>
        </p:nvSpPr>
        <p:spPr>
          <a:xfrm rot="5400000">
            <a:off x="2514600" y="152400"/>
            <a:ext cx="4114800" cy="77724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50" name="Google Shape;250;p37"/>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1" name="Google Shape;251;p37"/>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2" name="Google Shape;252;p37"/>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765430350"/>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253"/>
        <p:cNvGrpSpPr/>
        <p:nvPr/>
      </p:nvGrpSpPr>
      <p:grpSpPr>
        <a:xfrm>
          <a:off x="0" y="0"/>
          <a:ext cx="0" cy="0"/>
          <a:chOff x="0" y="0"/>
          <a:chExt cx="0" cy="0"/>
        </a:xfrm>
      </p:grpSpPr>
      <p:sp>
        <p:nvSpPr>
          <p:cNvPr id="254" name="Google Shape;254;p38"/>
          <p:cNvSpPr txBox="1">
            <a:spLocks noGrp="1"/>
          </p:cNvSpPr>
          <p:nvPr>
            <p:ph type="title"/>
          </p:nvPr>
        </p:nvSpPr>
        <p:spPr>
          <a:xfrm rot="5400000">
            <a:off x="4743450" y="2381250"/>
            <a:ext cx="5486400" cy="19431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55" name="Google Shape;255;p38"/>
          <p:cNvSpPr txBox="1">
            <a:spLocks noGrp="1"/>
          </p:cNvSpPr>
          <p:nvPr>
            <p:ph type="body" idx="1"/>
          </p:nvPr>
        </p:nvSpPr>
        <p:spPr>
          <a:xfrm rot="5400000">
            <a:off x="781050" y="514350"/>
            <a:ext cx="5486400" cy="56769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56" name="Google Shape;256;p38"/>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7" name="Google Shape;257;p38"/>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8" name="Google Shape;258;p38"/>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571601352"/>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matchingName="Title and 4 Content" type="fourObj">
  <p:cSld name="Title and 4 Content">
    <p:spTree>
      <p:nvGrpSpPr>
        <p:cNvPr id="1" name="Shape 259"/>
        <p:cNvGrpSpPr/>
        <p:nvPr/>
      </p:nvGrpSpPr>
      <p:grpSpPr>
        <a:xfrm>
          <a:off x="0" y="0"/>
          <a:ext cx="0" cy="0"/>
          <a:chOff x="0" y="0"/>
          <a:chExt cx="0" cy="0"/>
        </a:xfrm>
      </p:grpSpPr>
      <p:sp>
        <p:nvSpPr>
          <p:cNvPr id="260" name="Google Shape;260;p39"/>
          <p:cNvSpPr txBox="1">
            <a:spLocks noGrp="1"/>
          </p:cNvSpPr>
          <p:nvPr>
            <p:ph type="title"/>
          </p:nvPr>
        </p:nvSpPr>
        <p:spPr>
          <a:xfrm>
            <a:off x="685800" y="609600"/>
            <a:ext cx="7772400"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61" name="Google Shape;261;p39"/>
          <p:cNvSpPr txBox="1">
            <a:spLocks noGrp="1"/>
          </p:cNvSpPr>
          <p:nvPr>
            <p:ph type="body" idx="1"/>
          </p:nvPr>
        </p:nvSpPr>
        <p:spPr>
          <a:xfrm>
            <a:off x="685800" y="19812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2" name="Google Shape;262;p39"/>
          <p:cNvSpPr txBox="1">
            <a:spLocks noGrp="1"/>
          </p:cNvSpPr>
          <p:nvPr>
            <p:ph type="body" idx="2"/>
          </p:nvPr>
        </p:nvSpPr>
        <p:spPr>
          <a:xfrm>
            <a:off x="4648200" y="19812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3" name="Google Shape;263;p39"/>
          <p:cNvSpPr txBox="1">
            <a:spLocks noGrp="1"/>
          </p:cNvSpPr>
          <p:nvPr>
            <p:ph type="body" idx="3"/>
          </p:nvPr>
        </p:nvSpPr>
        <p:spPr>
          <a:xfrm>
            <a:off x="685800" y="41148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4" name="Google Shape;264;p39"/>
          <p:cNvSpPr txBox="1">
            <a:spLocks noGrp="1"/>
          </p:cNvSpPr>
          <p:nvPr>
            <p:ph type="body" idx="4"/>
          </p:nvPr>
        </p:nvSpPr>
        <p:spPr>
          <a:xfrm>
            <a:off x="4648200" y="41148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5" name="Google Shape;265;p39"/>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6" name="Google Shape;266;p39"/>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7" name="Google Shape;267;p39"/>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157634572"/>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matchingName="Title, Content, and 2 Content" type="objAndTwoObj">
  <p:cSld name="Title, Content, and 2 Content">
    <p:spTree>
      <p:nvGrpSpPr>
        <p:cNvPr id="1" name="Shape 268"/>
        <p:cNvGrpSpPr/>
        <p:nvPr/>
      </p:nvGrpSpPr>
      <p:grpSpPr>
        <a:xfrm>
          <a:off x="0" y="0"/>
          <a:ext cx="0" cy="0"/>
          <a:chOff x="0" y="0"/>
          <a:chExt cx="0" cy="0"/>
        </a:xfrm>
      </p:grpSpPr>
      <p:sp>
        <p:nvSpPr>
          <p:cNvPr id="269" name="Google Shape;269;p40"/>
          <p:cNvSpPr txBox="1">
            <a:spLocks noGrp="1"/>
          </p:cNvSpPr>
          <p:nvPr>
            <p:ph type="title"/>
          </p:nvPr>
        </p:nvSpPr>
        <p:spPr>
          <a:xfrm>
            <a:off x="685800" y="609600"/>
            <a:ext cx="7772400"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70" name="Google Shape;270;p40"/>
          <p:cNvSpPr txBox="1">
            <a:spLocks noGrp="1"/>
          </p:cNvSpPr>
          <p:nvPr>
            <p:ph type="body" idx="1"/>
          </p:nvPr>
        </p:nvSpPr>
        <p:spPr>
          <a:xfrm>
            <a:off x="685800" y="1981200"/>
            <a:ext cx="3810000" cy="41148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71" name="Google Shape;271;p40"/>
          <p:cNvSpPr txBox="1">
            <a:spLocks noGrp="1"/>
          </p:cNvSpPr>
          <p:nvPr>
            <p:ph type="body" idx="2"/>
          </p:nvPr>
        </p:nvSpPr>
        <p:spPr>
          <a:xfrm>
            <a:off x="4648200" y="19812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72" name="Google Shape;272;p40"/>
          <p:cNvSpPr txBox="1">
            <a:spLocks noGrp="1"/>
          </p:cNvSpPr>
          <p:nvPr>
            <p:ph type="body" idx="3"/>
          </p:nvPr>
        </p:nvSpPr>
        <p:spPr>
          <a:xfrm>
            <a:off x="4648200" y="41148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73" name="Google Shape;273;p40"/>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4" name="Google Shape;274;p40"/>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5" name="Google Shape;275;p40"/>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7348081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endParaRPr lang="en-US"/>
          </a:p>
        </p:txBody>
      </p:sp>
      <p:sp>
        <p:nvSpPr>
          <p:cNvPr id="7" name="Slide Number Placeholder 3"/>
          <p:cNvSpPr>
            <a:spLocks noGrp="1"/>
          </p:cNvSpPr>
          <p:nvPr>
            <p:ph type="sldNum" sz="quarter" idx="12"/>
          </p:nvPr>
        </p:nvSpPr>
        <p:spPr/>
        <p:txBody>
          <a:bodyPr/>
          <a:lstStyle>
            <a:lvl1pPr>
              <a:defRPr/>
            </a:lvl1pPr>
          </a:lstStyle>
          <a:p>
            <a:pPr>
              <a:defRPr/>
            </a:pPr>
            <a:fld id="{4A39672F-1352-0A40-9353-DCD93113E7F8}" type="slidenum">
              <a:rPr lang="zh-CN" altLang="en-US"/>
              <a:pPr>
                <a:defRPr/>
              </a:pPr>
              <a:t>‹#›</a:t>
            </a:fld>
            <a:endParaRPr lang="en-US" altLang="zh-CN"/>
          </a:p>
        </p:txBody>
      </p:sp>
    </p:spTree>
    <p:extLst>
      <p:ext uri="{BB962C8B-B14F-4D97-AF65-F5344CB8AC3E}">
        <p14:creationId xmlns:p14="http://schemas.microsoft.com/office/powerpoint/2010/main" val="1000170938"/>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3710523371"/>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3324095565"/>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2814295054"/>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3032972461"/>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637508297"/>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571594131"/>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1146385388"/>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3419976701"/>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2567297160"/>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286318493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1"/>
          <p:cNvSpPr>
            <a:spLocks noGrp="1"/>
          </p:cNvSpPr>
          <p:nvPr>
            <p:ph type="dt" sz="half" idx="10"/>
          </p:nvPr>
        </p:nvSpPr>
        <p:spPr/>
        <p:txBody>
          <a:bodyPr/>
          <a:lstStyle>
            <a:lvl1pPr>
              <a:defRPr/>
            </a:lvl1pPr>
          </a:lstStyle>
          <a:p>
            <a:pPr>
              <a:defRPr/>
            </a:pPr>
            <a:endParaRPr lang="en-US"/>
          </a:p>
        </p:txBody>
      </p:sp>
      <p:sp>
        <p:nvSpPr>
          <p:cNvPr id="8" name="Footer Placeholder 2"/>
          <p:cNvSpPr>
            <a:spLocks noGrp="1"/>
          </p:cNvSpPr>
          <p:nvPr>
            <p:ph type="ftr" sz="quarter" idx="11"/>
          </p:nvPr>
        </p:nvSpPr>
        <p:spPr/>
        <p:txBody>
          <a:bodyPr/>
          <a:lstStyle>
            <a:lvl1pPr>
              <a:defRPr/>
            </a:lvl1pPr>
          </a:lstStyle>
          <a:p>
            <a:pPr>
              <a:defRPr/>
            </a:pPr>
            <a:endParaRPr lang="en-US"/>
          </a:p>
        </p:txBody>
      </p:sp>
      <p:sp>
        <p:nvSpPr>
          <p:cNvPr id="9" name="Slide Number Placeholder 3"/>
          <p:cNvSpPr>
            <a:spLocks noGrp="1"/>
          </p:cNvSpPr>
          <p:nvPr>
            <p:ph type="sldNum" sz="quarter" idx="12"/>
          </p:nvPr>
        </p:nvSpPr>
        <p:spPr/>
        <p:txBody>
          <a:bodyPr/>
          <a:lstStyle>
            <a:lvl1pPr>
              <a:defRPr/>
            </a:lvl1pPr>
          </a:lstStyle>
          <a:p>
            <a:pPr>
              <a:defRPr/>
            </a:pPr>
            <a:fld id="{25B64332-420E-9A42-8923-E90F3722BCC8}" type="slidenum">
              <a:rPr lang="zh-CN" altLang="en-US"/>
              <a:pPr>
                <a:defRPr/>
              </a:pPr>
              <a:t>‹#›</a:t>
            </a:fld>
            <a:endParaRPr lang="en-US" altLang="zh-CN"/>
          </a:p>
        </p:txBody>
      </p:sp>
    </p:spTree>
    <p:extLst>
      <p:ext uri="{BB962C8B-B14F-4D97-AF65-F5344CB8AC3E}">
        <p14:creationId xmlns:p14="http://schemas.microsoft.com/office/powerpoint/2010/main" val="3672955846"/>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1627555374"/>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2563139060"/>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3363051234"/>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2511349"/>
      </p:ext>
    </p:extLst>
  </p:cSld>
  <p:clrMapOvr>
    <a:masterClrMapping/>
  </p:clrMapOvr>
  <p:transition spd="med">
    <p:randomBar dir="vert"/>
  </p:transition>
</p:sldLayout>
</file>

<file path=ppt/slideLayouts/slideLayout1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1533072"/>
      </p:ext>
    </p:extLst>
  </p:cSld>
  <p:clrMapOvr>
    <a:masterClrMapping/>
  </p:clrMapOvr>
  <p:transition spd="med">
    <p:randomBar dir="vert"/>
  </p:transition>
</p:sldLayout>
</file>

<file path=ppt/slideLayouts/slideLayout1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4739173"/>
      </p:ext>
    </p:extLst>
  </p:cSld>
  <p:clrMapOvr>
    <a:masterClrMapping/>
  </p:clrMapOvr>
  <p:transition spd="med">
    <p:randomBar dir="vert"/>
  </p:transition>
</p:sldLayout>
</file>

<file path=ppt/slideLayouts/slideLayout1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471040"/>
      </p:ext>
    </p:extLst>
  </p:cSld>
  <p:clrMapOvr>
    <a:masterClrMapping/>
  </p:clrMapOvr>
  <p:transition spd="med">
    <p:randomBar dir="vert"/>
  </p:transition>
</p:sldLayout>
</file>

<file path=ppt/slideLayouts/slideLayout1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8894810"/>
      </p:ext>
    </p:extLst>
  </p:cSld>
  <p:clrMapOvr>
    <a:masterClrMapping/>
  </p:clrMapOvr>
  <p:transition spd="med">
    <p:randomBar dir="vert"/>
  </p:transition>
</p:sldLayout>
</file>

<file path=ppt/slideLayouts/slideLayout1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2374194"/>
      </p:ext>
    </p:extLst>
  </p:cSld>
  <p:clrMapOvr>
    <a:masterClrMapping/>
  </p:clrMapOvr>
  <p:transition spd="med">
    <p:randomBar dir="vert"/>
  </p:transition>
</p:sldLayout>
</file>

<file path=ppt/slideLayouts/slideLayout1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4184115"/>
      </p:ext>
    </p:extLst>
  </p:cSld>
  <p:clrMapOvr>
    <a:masterClrMapping/>
  </p:clrMapOvr>
  <p:transition spd="med">
    <p:randomBar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06206849-E278-C047-B454-543FEBEB4C93}" type="slidenum">
              <a:rPr lang="zh-CN" altLang="en-US"/>
              <a:pPr>
                <a:defRPr/>
              </a:pPr>
              <a:t>‹#›</a:t>
            </a:fld>
            <a:endParaRPr lang="en-US" altLang="zh-CN"/>
          </a:p>
        </p:txBody>
      </p:sp>
    </p:spTree>
    <p:extLst>
      <p:ext uri="{BB962C8B-B14F-4D97-AF65-F5344CB8AC3E}">
        <p14:creationId xmlns:p14="http://schemas.microsoft.com/office/powerpoint/2010/main" val="361916935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1"/>
          <p:cNvSpPr>
            <a:spLocks noGrp="1"/>
          </p:cNvSpPr>
          <p:nvPr>
            <p:ph type="dt" sz="half" idx="10"/>
          </p:nvPr>
        </p:nvSpPr>
        <p:spPr/>
        <p:txBody>
          <a:bodyPr/>
          <a:lstStyle>
            <a:lvl1pPr>
              <a:defRPr/>
            </a:lvl1pPr>
          </a:lstStyle>
          <a:p>
            <a:pPr>
              <a:defRPr/>
            </a:pPr>
            <a:endParaRPr lang="en-US"/>
          </a:p>
        </p:txBody>
      </p:sp>
      <p:sp>
        <p:nvSpPr>
          <p:cNvPr id="4" name="Footer Placeholder 2"/>
          <p:cNvSpPr>
            <a:spLocks noGrp="1"/>
          </p:cNvSpPr>
          <p:nvPr>
            <p:ph type="ftr" sz="quarter" idx="11"/>
          </p:nvPr>
        </p:nvSpPr>
        <p:spPr/>
        <p:txBody>
          <a:bodyPr/>
          <a:lstStyle>
            <a:lvl1pPr>
              <a:defRPr/>
            </a:lvl1pPr>
          </a:lstStyle>
          <a:p>
            <a:pPr>
              <a:defRPr/>
            </a:pPr>
            <a:endParaRPr lang="en-US"/>
          </a:p>
        </p:txBody>
      </p:sp>
      <p:sp>
        <p:nvSpPr>
          <p:cNvPr id="5" name="Slide Number Placeholder 3"/>
          <p:cNvSpPr>
            <a:spLocks noGrp="1"/>
          </p:cNvSpPr>
          <p:nvPr>
            <p:ph type="sldNum" sz="quarter" idx="12"/>
          </p:nvPr>
        </p:nvSpPr>
        <p:spPr/>
        <p:txBody>
          <a:bodyPr/>
          <a:lstStyle>
            <a:lvl1pPr>
              <a:defRPr/>
            </a:lvl1pPr>
          </a:lstStyle>
          <a:p>
            <a:pPr>
              <a:defRPr/>
            </a:pPr>
            <a:fld id="{E414222D-4653-7C40-AA49-3DA275FACF2D}" type="slidenum">
              <a:rPr lang="zh-CN" altLang="en-US"/>
              <a:pPr>
                <a:defRPr/>
              </a:pPr>
              <a:t>‹#›</a:t>
            </a:fld>
            <a:endParaRPr lang="en-US" altLang="zh-CN"/>
          </a:p>
        </p:txBody>
      </p:sp>
    </p:spTree>
    <p:extLst>
      <p:ext uri="{BB962C8B-B14F-4D97-AF65-F5344CB8AC3E}">
        <p14:creationId xmlns:p14="http://schemas.microsoft.com/office/powerpoint/2010/main" val="1147840937"/>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7509357"/>
      </p:ext>
    </p:extLst>
  </p:cSld>
  <p:clrMapOvr>
    <a:masterClrMapping/>
  </p:clrMapOvr>
  <p:transition spd="med">
    <p:randomBar dir="vert"/>
  </p:transition>
</p:sldLayout>
</file>

<file path=ppt/slideLayouts/slideLayout1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182357"/>
      </p:ext>
    </p:extLst>
  </p:cSld>
  <p:clrMapOvr>
    <a:masterClrMapping/>
  </p:clrMapOvr>
  <p:transition spd="med">
    <p:randomBar dir="vert"/>
  </p:transition>
</p:sldLayout>
</file>

<file path=ppt/slideLayouts/slideLayout1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0761629"/>
      </p:ext>
    </p:extLst>
  </p:cSld>
  <p:clrMapOvr>
    <a:masterClrMapping/>
  </p:clrMapOvr>
  <p:transition spd="med">
    <p:randomBar dir="vert"/>
  </p:transition>
</p:sldLayout>
</file>

<file path=ppt/slideLayouts/slideLayout1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9529569"/>
      </p:ext>
    </p:extLst>
  </p:cSld>
  <p:clrMapOvr>
    <a:masterClrMapping/>
  </p:clrMapOvr>
  <p:transition spd="med">
    <p:randomBar dir="vert"/>
  </p:transition>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2936804"/>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155478"/>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4972063"/>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0408336"/>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0801749"/>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262653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pPr>
              <a:defRPr/>
            </a:pPr>
            <a:fld id="{5D674DF7-F2E6-4F45-BE54-A9C047371AA4}" type="slidenum">
              <a:rPr lang="zh-CN" altLang="en-US"/>
              <a:pPr>
                <a:defRPr/>
              </a:pPr>
              <a:t>‹#›</a:t>
            </a:fld>
            <a:endParaRPr lang="en-US" altLang="zh-CN"/>
          </a:p>
        </p:txBody>
      </p:sp>
    </p:spTree>
    <p:extLst>
      <p:ext uri="{BB962C8B-B14F-4D97-AF65-F5344CB8AC3E}">
        <p14:creationId xmlns:p14="http://schemas.microsoft.com/office/powerpoint/2010/main" val="987538682"/>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8832752"/>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432689"/>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229372"/>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9084307"/>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2581121"/>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98BD271-73F3-A646-8315-F43CC5C21344}"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4206347199"/>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9F3E2A3-B40B-C745-A301-57196776F354}"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4080321523"/>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C5973C70-167C-EE44-812C-0B58A272CC42}"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276508538"/>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71DA06A-AA76-A545-8E4F-F510F04B57A3}"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2252690728"/>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9" name="Rectangle 46"/>
          <p:cNvSpPr>
            <a:spLocks noGrp="1" noChangeArrowheads="1"/>
          </p:cNvSpPr>
          <p:nvPr>
            <p:ph type="sldNum" sz="quarter" idx="12"/>
          </p:nvPr>
        </p:nvSpPr>
        <p:spPr>
          <a:ln/>
        </p:spPr>
        <p:txBody>
          <a:bodyPr/>
          <a:lstStyle>
            <a:lvl1pPr>
              <a:defRPr/>
            </a:lvl1pPr>
          </a:lstStyle>
          <a:p>
            <a:pPr>
              <a:defRPr/>
            </a:pPr>
            <a:fld id="{8E001C28-9EC8-D043-8A92-545ACC2644A7}"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79206209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1"/>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endParaRPr lang="en-US"/>
          </a:p>
        </p:txBody>
      </p:sp>
      <p:sp>
        <p:nvSpPr>
          <p:cNvPr id="7" name="Slide Number Placeholder 3"/>
          <p:cNvSpPr>
            <a:spLocks noGrp="1"/>
          </p:cNvSpPr>
          <p:nvPr>
            <p:ph type="sldNum" sz="quarter" idx="12"/>
          </p:nvPr>
        </p:nvSpPr>
        <p:spPr/>
        <p:txBody>
          <a:bodyPr/>
          <a:lstStyle>
            <a:lvl1pPr>
              <a:defRPr/>
            </a:lvl1pPr>
          </a:lstStyle>
          <a:p>
            <a:pPr>
              <a:defRPr/>
            </a:pPr>
            <a:fld id="{BA8101DA-1010-764F-B349-F626BC891476}" type="slidenum">
              <a:rPr lang="zh-CN" altLang="en-US"/>
              <a:pPr>
                <a:defRPr/>
              </a:pPr>
              <a:t>‹#›</a:t>
            </a:fld>
            <a:endParaRPr lang="en-US" altLang="zh-CN"/>
          </a:p>
        </p:txBody>
      </p:sp>
    </p:spTree>
    <p:extLst>
      <p:ext uri="{BB962C8B-B14F-4D97-AF65-F5344CB8AC3E}">
        <p14:creationId xmlns:p14="http://schemas.microsoft.com/office/powerpoint/2010/main" val="2362619575"/>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6"/>
          <p:cNvSpPr>
            <a:spLocks noGrp="1" noChangeArrowheads="1"/>
          </p:cNvSpPr>
          <p:nvPr>
            <p:ph type="sldNum" sz="quarter" idx="12"/>
          </p:nvPr>
        </p:nvSpPr>
        <p:spPr>
          <a:ln/>
        </p:spPr>
        <p:txBody>
          <a:bodyPr/>
          <a:lstStyle>
            <a:lvl1pPr>
              <a:defRPr/>
            </a:lvl1pPr>
          </a:lstStyle>
          <a:p>
            <a:pPr>
              <a:defRPr/>
            </a:pPr>
            <a:fld id="{CB29F298-BDEF-0349-B946-56D687B6F3B5}"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263465009"/>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4" name="Rectangle 46"/>
          <p:cNvSpPr>
            <a:spLocks noGrp="1" noChangeArrowheads="1"/>
          </p:cNvSpPr>
          <p:nvPr>
            <p:ph type="sldNum" sz="quarter" idx="12"/>
          </p:nvPr>
        </p:nvSpPr>
        <p:spPr>
          <a:ln/>
        </p:spPr>
        <p:txBody>
          <a:bodyPr/>
          <a:lstStyle>
            <a:lvl1pPr>
              <a:defRPr/>
            </a:lvl1pPr>
          </a:lstStyle>
          <a:p>
            <a:pPr>
              <a:defRPr/>
            </a:pPr>
            <a:fld id="{D6A19B7F-AE72-BE41-BBA4-171E7CAECF79}"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708470309"/>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7" name="Rectangle 46"/>
          <p:cNvSpPr>
            <a:spLocks noGrp="1" noChangeArrowheads="1"/>
          </p:cNvSpPr>
          <p:nvPr>
            <p:ph type="sldNum" sz="quarter" idx="12"/>
          </p:nvPr>
        </p:nvSpPr>
        <p:spPr>
          <a:ln/>
        </p:spPr>
        <p:txBody>
          <a:bodyPr/>
          <a:lstStyle>
            <a:lvl1pPr>
              <a:defRPr/>
            </a:lvl1pPr>
          </a:lstStyle>
          <a:p>
            <a:pPr>
              <a:defRPr/>
            </a:pPr>
            <a:fld id="{75B03610-DC06-B947-B649-BF2B762F3E02}"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443878280"/>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7" name="Rectangle 46"/>
          <p:cNvSpPr>
            <a:spLocks noGrp="1" noChangeArrowheads="1"/>
          </p:cNvSpPr>
          <p:nvPr>
            <p:ph type="sldNum" sz="quarter" idx="12"/>
          </p:nvPr>
        </p:nvSpPr>
        <p:spPr>
          <a:ln/>
        </p:spPr>
        <p:txBody>
          <a:bodyPr/>
          <a:lstStyle>
            <a:lvl1pPr>
              <a:defRPr/>
            </a:lvl1pPr>
          </a:lstStyle>
          <a:p>
            <a:pPr>
              <a:defRPr/>
            </a:pPr>
            <a:fld id="{ABCD91CE-EB11-7349-A0CE-F2EEDEDA7318}"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652393197"/>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FBDD81F6-A373-074C-A33B-F2DC9AEDFC60}"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619980978"/>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59E4D0D-F198-F047-8125-15199C37724A}"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923515472"/>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425955171"/>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50883521"/>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216507296"/>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23087291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1"/>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endParaRPr lang="en-US"/>
          </a:p>
        </p:txBody>
      </p:sp>
      <p:sp>
        <p:nvSpPr>
          <p:cNvPr id="7" name="Slide Number Placeholder 3"/>
          <p:cNvSpPr>
            <a:spLocks noGrp="1"/>
          </p:cNvSpPr>
          <p:nvPr>
            <p:ph type="sldNum" sz="quarter" idx="12"/>
          </p:nvPr>
        </p:nvSpPr>
        <p:spPr/>
        <p:txBody>
          <a:bodyPr/>
          <a:lstStyle>
            <a:lvl1pPr>
              <a:defRPr/>
            </a:lvl1pPr>
          </a:lstStyle>
          <a:p>
            <a:pPr>
              <a:defRPr/>
            </a:pPr>
            <a:fld id="{EB295516-C840-244A-A54E-30B06EFFA0BE}" type="slidenum">
              <a:rPr lang="zh-CN" altLang="en-US"/>
              <a:pPr>
                <a:defRPr/>
              </a:pPr>
              <a:t>‹#›</a:t>
            </a:fld>
            <a:endParaRPr lang="en-US" altLang="zh-CN"/>
          </a:p>
        </p:txBody>
      </p:sp>
    </p:spTree>
    <p:extLst>
      <p:ext uri="{BB962C8B-B14F-4D97-AF65-F5344CB8AC3E}">
        <p14:creationId xmlns:p14="http://schemas.microsoft.com/office/powerpoint/2010/main" val="1313532486"/>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130074590"/>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274137261"/>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45688840"/>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78776344"/>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413517668"/>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16827155"/>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419699833"/>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grpSp>
          <p:nvGrpSpPr>
            <p:cNvPr id="8" name="Group 6"/>
            <p:cNvGrpSpPr>
              <a:grpSpLocks/>
            </p:cNvGrpSpPr>
            <p:nvPr/>
          </p:nvGrpSpPr>
          <p:grpSpPr bwMode="auto">
            <a:xfrm>
              <a:off x="4944" y="1"/>
              <a:ext cx="816" cy="3974"/>
              <a:chOff x="4944" y="1"/>
              <a:chExt cx="816" cy="3974"/>
            </a:xfrm>
          </p:grpSpPr>
          <p:grpSp>
            <p:nvGrpSpPr>
              <p:cNvPr id="20" name="Group 7"/>
              <p:cNvGrpSpPr>
                <a:grpSpLocks/>
              </p:cNvGrpSpPr>
              <p:nvPr userDrawn="1"/>
            </p:nvGrpSpPr>
            <p:grpSpPr bwMode="auto">
              <a:xfrm>
                <a:off x="5280" y="1"/>
                <a:ext cx="480" cy="1430"/>
                <a:chOff x="5280" y="1"/>
                <a:chExt cx="480" cy="1430"/>
              </a:xfrm>
            </p:grpSpPr>
            <p:grpSp>
              <p:nvGrpSpPr>
                <p:cNvPr id="41" name="Group 8"/>
                <p:cNvGrpSpPr>
                  <a:grpSpLocks/>
                </p:cNvGrpSpPr>
                <p:nvPr userDrawn="1"/>
              </p:nvGrpSpPr>
              <p:grpSpPr bwMode="auto">
                <a:xfrm rot="-5400000">
                  <a:off x="5484" y="0"/>
                  <a:ext cx="174" cy="176"/>
                  <a:chOff x="1657" y="323"/>
                  <a:chExt cx="1691" cy="2560"/>
                </a:xfrm>
              </p:grpSpPr>
              <p:grpSp>
                <p:nvGrpSpPr>
                  <p:cNvPr id="50" name="Group 9"/>
                  <p:cNvGrpSpPr>
                    <a:grpSpLocks/>
                  </p:cNvGrpSpPr>
                  <p:nvPr/>
                </p:nvGrpSpPr>
                <p:grpSpPr bwMode="auto">
                  <a:xfrm>
                    <a:off x="1657" y="323"/>
                    <a:ext cx="1691" cy="2560"/>
                    <a:chOff x="1657" y="323"/>
                    <a:chExt cx="1691" cy="2560"/>
                  </a:xfrm>
                </p:grpSpPr>
                <p:sp>
                  <p:nvSpPr>
                    <p:cNvPr id="57" name="Freeform 10"/>
                    <p:cNvSpPr>
                      <a:spLocks/>
                    </p:cNvSpPr>
                    <p:nvPr/>
                  </p:nvSpPr>
                  <p:spPr bwMode="auto">
                    <a:xfrm>
                      <a:off x="2211"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58" name="Freeform 11"/>
                    <p:cNvSpPr>
                      <a:spLocks/>
                    </p:cNvSpPr>
                    <p:nvPr/>
                  </p:nvSpPr>
                  <p:spPr bwMode="auto">
                    <a:xfrm>
                      <a:off x="1706" y="308"/>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grpSp>
              <p:sp>
                <p:nvSpPr>
                  <p:cNvPr id="51" name="Oval 12"/>
                  <p:cNvSpPr>
                    <a:spLocks noChangeArrowheads="1"/>
                  </p:cNvSpPr>
                  <p:nvPr/>
                </p:nvSpPr>
                <p:spPr bwMode="auto">
                  <a:xfrm>
                    <a:off x="2396" y="1356"/>
                    <a:ext cx="175" cy="247"/>
                  </a:xfrm>
                  <a:prstGeom prst="ellipse">
                    <a:avLst/>
                  </a:prstGeom>
                  <a:solidFill>
                    <a:srgbClr val="E7D6B7"/>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52" name="Freeform 13"/>
                  <p:cNvSpPr>
                    <a:spLocks/>
                  </p:cNvSpPr>
                  <p:nvPr/>
                </p:nvSpPr>
                <p:spPr bwMode="auto">
                  <a:xfrm>
                    <a:off x="2697" y="672"/>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53" name="Freeform 14"/>
                  <p:cNvSpPr>
                    <a:spLocks/>
                  </p:cNvSpPr>
                  <p:nvPr/>
                </p:nvSpPr>
                <p:spPr bwMode="auto">
                  <a:xfrm>
                    <a:off x="276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54" name="Freeform 15"/>
                  <p:cNvSpPr>
                    <a:spLocks/>
                  </p:cNvSpPr>
                  <p:nvPr/>
                </p:nvSpPr>
                <p:spPr bwMode="auto">
                  <a:xfrm>
                    <a:off x="246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55"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56" name="Freeform 17"/>
                  <p:cNvSpPr>
                    <a:spLocks/>
                  </p:cNvSpPr>
                  <p:nvPr/>
                </p:nvSpPr>
                <p:spPr bwMode="auto">
                  <a:xfrm>
                    <a:off x="2094" y="861"/>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80" y="14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574" y="14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424" y="33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376" y="57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574" y="52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472" y="76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574" y="10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574" y="124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136" y="10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184" y="1200"/>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136" y="158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80" y="172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40" y="182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88" y="201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80" y="206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32" y="235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92" y="22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92" y="244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136" y="25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32" y="13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44" y="273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92" y="307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32" y="331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92" y="34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88" y="355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92" y="37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184" y="369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0"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1"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6"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18"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9"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algn="ctr" eaLnBrk="1" hangingPunct="1">
                <a:defRPr/>
              </a:pPr>
              <a:endParaRPr kumimoji="1" lang="zh-TW" altLang="en-US" sz="1800">
                <a:latin typeface="Arial" charset="0"/>
                <a:ea typeface="新細明體" charset="0"/>
                <a:cs typeface="新細明體" charset="0"/>
              </a:endParaRPr>
            </a:p>
          </p:txBody>
        </p:sp>
      </p:grpSp>
      <p:sp>
        <p:nvSpPr>
          <p:cNvPr id="149561" name="Rectangle 57"/>
          <p:cNvSpPr>
            <a:spLocks noGrp="1" noChangeArrowheads="1"/>
          </p:cNvSpPr>
          <p:nvPr>
            <p:ph type="ctrTitle" sz="quarter"/>
          </p:nvPr>
        </p:nvSpPr>
        <p:spPr>
          <a:xfrm>
            <a:off x="685800" y="1370013"/>
            <a:ext cx="6965950" cy="2057400"/>
          </a:xfrm>
        </p:spPr>
        <p:txBody>
          <a:bodyPr/>
          <a:lstStyle>
            <a:lvl1pPr>
              <a:defRPr/>
            </a:lvl1pPr>
          </a:lstStyle>
          <a:p>
            <a:pPr lvl="0"/>
            <a:r>
              <a:rPr lang="en-US" altLang="zh-TW" noProof="0"/>
              <a:t>Click to edit Master title style</a:t>
            </a:r>
          </a:p>
        </p:txBody>
      </p:sp>
      <p:sp>
        <p:nvSpPr>
          <p:cNvPr id="149562"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pPr lvl="0"/>
            <a:r>
              <a:rPr lang="en-US" altLang="zh-TW" noProof="0"/>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ltLang="zh-TW"/>
          </a:p>
        </p:txBody>
      </p:sp>
      <p:sp>
        <p:nvSpPr>
          <p:cNvPr id="60" name="Rectangle 60"/>
          <p:cNvSpPr>
            <a:spLocks noGrp="1" noChangeArrowheads="1"/>
          </p:cNvSpPr>
          <p:nvPr>
            <p:ph type="ftr" sz="quarter" idx="11"/>
          </p:nvPr>
        </p:nvSpPr>
        <p:spPr/>
        <p:txBody>
          <a:bodyPr/>
          <a:lstStyle>
            <a:lvl1pPr>
              <a:defRPr/>
            </a:lvl1pPr>
          </a:lstStyle>
          <a:p>
            <a:pPr>
              <a:defRPr/>
            </a:pPr>
            <a:endParaRPr lang="en-US" altLang="zh-TW"/>
          </a:p>
        </p:txBody>
      </p:sp>
      <p:sp>
        <p:nvSpPr>
          <p:cNvPr id="61" name="Rectangle 61"/>
          <p:cNvSpPr>
            <a:spLocks noGrp="1" noChangeArrowheads="1"/>
          </p:cNvSpPr>
          <p:nvPr>
            <p:ph type="sldNum" sz="quarter" idx="12"/>
          </p:nvPr>
        </p:nvSpPr>
        <p:spPr/>
        <p:txBody>
          <a:bodyPr/>
          <a:lstStyle>
            <a:lvl1pPr>
              <a:defRPr/>
            </a:lvl1pPr>
          </a:lstStyle>
          <a:p>
            <a:pPr>
              <a:defRPr/>
            </a:pPr>
            <a:fld id="{C8DF347E-FD27-1346-A0DF-5308CB14BC5B}" type="slidenum">
              <a:rPr lang="en-US" altLang="zh-TW"/>
              <a:pPr>
                <a:defRPr/>
              </a:pPr>
              <a:t>‹#›</a:t>
            </a:fld>
            <a:endParaRPr lang="en-US" altLang="zh-TW"/>
          </a:p>
        </p:txBody>
      </p:sp>
    </p:spTree>
    <p:extLst>
      <p:ext uri="{BB962C8B-B14F-4D97-AF65-F5344CB8AC3E}">
        <p14:creationId xmlns:p14="http://schemas.microsoft.com/office/powerpoint/2010/main" val="1199621683"/>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5"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6" name="Rectangle 61"/>
          <p:cNvSpPr>
            <a:spLocks noGrp="1" noChangeArrowheads="1"/>
          </p:cNvSpPr>
          <p:nvPr>
            <p:ph type="sldNum" sz="quarter" idx="12"/>
          </p:nvPr>
        </p:nvSpPr>
        <p:spPr>
          <a:ln/>
        </p:spPr>
        <p:txBody>
          <a:bodyPr/>
          <a:lstStyle>
            <a:lvl1pPr>
              <a:defRPr/>
            </a:lvl1pPr>
          </a:lstStyle>
          <a:p>
            <a:pPr>
              <a:defRPr/>
            </a:pPr>
            <a:fld id="{A311C0EC-6C00-8B47-AE09-52673F71E1DE}" type="slidenum">
              <a:rPr lang="en-US" altLang="zh-TW"/>
              <a:pPr>
                <a:defRPr/>
              </a:pPr>
              <a:t>‹#›</a:t>
            </a:fld>
            <a:endParaRPr lang="en-US" altLang="zh-TW"/>
          </a:p>
        </p:txBody>
      </p:sp>
    </p:spTree>
    <p:extLst>
      <p:ext uri="{BB962C8B-B14F-4D97-AF65-F5344CB8AC3E}">
        <p14:creationId xmlns:p14="http://schemas.microsoft.com/office/powerpoint/2010/main" val="1371621749"/>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5"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6" name="Rectangle 61"/>
          <p:cNvSpPr>
            <a:spLocks noGrp="1" noChangeArrowheads="1"/>
          </p:cNvSpPr>
          <p:nvPr>
            <p:ph type="sldNum" sz="quarter" idx="12"/>
          </p:nvPr>
        </p:nvSpPr>
        <p:spPr>
          <a:ln/>
        </p:spPr>
        <p:txBody>
          <a:bodyPr/>
          <a:lstStyle>
            <a:lvl1pPr>
              <a:defRPr/>
            </a:lvl1pPr>
          </a:lstStyle>
          <a:p>
            <a:pPr>
              <a:defRPr/>
            </a:pPr>
            <a:fld id="{A1F1C8D1-CD30-A34E-9BC1-581D38C578AF}" type="slidenum">
              <a:rPr lang="en-US" altLang="zh-TW"/>
              <a:pPr>
                <a:defRPr/>
              </a:pPr>
              <a:t>‹#›</a:t>
            </a:fld>
            <a:endParaRPr lang="en-US" altLang="zh-TW"/>
          </a:p>
        </p:txBody>
      </p:sp>
    </p:spTree>
    <p:extLst>
      <p:ext uri="{BB962C8B-B14F-4D97-AF65-F5344CB8AC3E}">
        <p14:creationId xmlns:p14="http://schemas.microsoft.com/office/powerpoint/2010/main" val="197056169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3"/>
          <p:cNvSpPr>
            <a:spLocks noGrp="1"/>
          </p:cNvSpPr>
          <p:nvPr>
            <p:ph type="sldNum" sz="quarter" idx="12"/>
          </p:nvPr>
        </p:nvSpPr>
        <p:spPr/>
        <p:txBody>
          <a:bodyPr/>
          <a:lstStyle>
            <a:lvl1pPr>
              <a:defRPr/>
            </a:lvl1pPr>
          </a:lstStyle>
          <a:p>
            <a:pPr>
              <a:defRPr/>
            </a:pPr>
            <a:fld id="{BC22D1C1-E382-DF4F-AE0E-FA29307D182C}" type="slidenum">
              <a:rPr lang="zh-CN" altLang="en-US"/>
              <a:pPr>
                <a:defRPr/>
              </a:pPr>
              <a:t>‹#›</a:t>
            </a:fld>
            <a:endParaRPr lang="en-US" altLang="zh-CN"/>
          </a:p>
        </p:txBody>
      </p:sp>
    </p:spTree>
    <p:extLst>
      <p:ext uri="{BB962C8B-B14F-4D97-AF65-F5344CB8AC3E}">
        <p14:creationId xmlns:p14="http://schemas.microsoft.com/office/powerpoint/2010/main" val="1335815716"/>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6"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7" name="Rectangle 61"/>
          <p:cNvSpPr>
            <a:spLocks noGrp="1" noChangeArrowheads="1"/>
          </p:cNvSpPr>
          <p:nvPr>
            <p:ph type="sldNum" sz="quarter" idx="12"/>
          </p:nvPr>
        </p:nvSpPr>
        <p:spPr>
          <a:ln/>
        </p:spPr>
        <p:txBody>
          <a:bodyPr/>
          <a:lstStyle>
            <a:lvl1pPr>
              <a:defRPr/>
            </a:lvl1pPr>
          </a:lstStyle>
          <a:p>
            <a:pPr>
              <a:defRPr/>
            </a:pPr>
            <a:fld id="{211C11B8-523D-CE48-9762-F4B1B09C1D03}" type="slidenum">
              <a:rPr lang="en-US" altLang="zh-TW"/>
              <a:pPr>
                <a:defRPr/>
              </a:pPr>
              <a:t>‹#›</a:t>
            </a:fld>
            <a:endParaRPr lang="en-US" altLang="zh-TW"/>
          </a:p>
        </p:txBody>
      </p:sp>
    </p:spTree>
    <p:extLst>
      <p:ext uri="{BB962C8B-B14F-4D97-AF65-F5344CB8AC3E}">
        <p14:creationId xmlns:p14="http://schemas.microsoft.com/office/powerpoint/2010/main" val="2649595650"/>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8"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9" name="Rectangle 61"/>
          <p:cNvSpPr>
            <a:spLocks noGrp="1" noChangeArrowheads="1"/>
          </p:cNvSpPr>
          <p:nvPr>
            <p:ph type="sldNum" sz="quarter" idx="12"/>
          </p:nvPr>
        </p:nvSpPr>
        <p:spPr>
          <a:ln/>
        </p:spPr>
        <p:txBody>
          <a:bodyPr/>
          <a:lstStyle>
            <a:lvl1pPr>
              <a:defRPr/>
            </a:lvl1pPr>
          </a:lstStyle>
          <a:p>
            <a:pPr>
              <a:defRPr/>
            </a:pPr>
            <a:fld id="{B5314FF9-4E1E-8048-B6D8-F533D35EAEFF}" type="slidenum">
              <a:rPr lang="en-US" altLang="zh-TW"/>
              <a:pPr>
                <a:defRPr/>
              </a:pPr>
              <a:t>‹#›</a:t>
            </a:fld>
            <a:endParaRPr lang="en-US" altLang="zh-TW"/>
          </a:p>
        </p:txBody>
      </p:sp>
    </p:spTree>
    <p:extLst>
      <p:ext uri="{BB962C8B-B14F-4D97-AF65-F5344CB8AC3E}">
        <p14:creationId xmlns:p14="http://schemas.microsoft.com/office/powerpoint/2010/main" val="2021080356"/>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4"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5" name="Rectangle 61"/>
          <p:cNvSpPr>
            <a:spLocks noGrp="1" noChangeArrowheads="1"/>
          </p:cNvSpPr>
          <p:nvPr>
            <p:ph type="sldNum" sz="quarter" idx="12"/>
          </p:nvPr>
        </p:nvSpPr>
        <p:spPr>
          <a:ln/>
        </p:spPr>
        <p:txBody>
          <a:bodyPr/>
          <a:lstStyle>
            <a:lvl1pPr>
              <a:defRPr/>
            </a:lvl1pPr>
          </a:lstStyle>
          <a:p>
            <a:pPr>
              <a:defRPr/>
            </a:pPr>
            <a:fld id="{4155DD59-7F29-1347-B71C-53B363245501}" type="slidenum">
              <a:rPr lang="en-US" altLang="zh-TW"/>
              <a:pPr>
                <a:defRPr/>
              </a:pPr>
              <a:t>‹#›</a:t>
            </a:fld>
            <a:endParaRPr lang="en-US" altLang="zh-TW"/>
          </a:p>
        </p:txBody>
      </p:sp>
    </p:spTree>
    <p:extLst>
      <p:ext uri="{BB962C8B-B14F-4D97-AF65-F5344CB8AC3E}">
        <p14:creationId xmlns:p14="http://schemas.microsoft.com/office/powerpoint/2010/main" val="738633343"/>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3"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4" name="Rectangle 61"/>
          <p:cNvSpPr>
            <a:spLocks noGrp="1" noChangeArrowheads="1"/>
          </p:cNvSpPr>
          <p:nvPr>
            <p:ph type="sldNum" sz="quarter" idx="12"/>
          </p:nvPr>
        </p:nvSpPr>
        <p:spPr>
          <a:ln/>
        </p:spPr>
        <p:txBody>
          <a:bodyPr/>
          <a:lstStyle>
            <a:lvl1pPr>
              <a:defRPr/>
            </a:lvl1pPr>
          </a:lstStyle>
          <a:p>
            <a:pPr>
              <a:defRPr/>
            </a:pPr>
            <a:fld id="{10537F9F-25BC-2840-8367-3D03B6AF3C47}" type="slidenum">
              <a:rPr lang="en-US" altLang="zh-TW"/>
              <a:pPr>
                <a:defRPr/>
              </a:pPr>
              <a:t>‹#›</a:t>
            </a:fld>
            <a:endParaRPr lang="en-US" altLang="zh-TW"/>
          </a:p>
        </p:txBody>
      </p:sp>
    </p:spTree>
    <p:extLst>
      <p:ext uri="{BB962C8B-B14F-4D97-AF65-F5344CB8AC3E}">
        <p14:creationId xmlns:p14="http://schemas.microsoft.com/office/powerpoint/2010/main" val="345712620"/>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6"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7" name="Rectangle 61"/>
          <p:cNvSpPr>
            <a:spLocks noGrp="1" noChangeArrowheads="1"/>
          </p:cNvSpPr>
          <p:nvPr>
            <p:ph type="sldNum" sz="quarter" idx="12"/>
          </p:nvPr>
        </p:nvSpPr>
        <p:spPr>
          <a:ln/>
        </p:spPr>
        <p:txBody>
          <a:bodyPr/>
          <a:lstStyle>
            <a:lvl1pPr>
              <a:defRPr/>
            </a:lvl1pPr>
          </a:lstStyle>
          <a:p>
            <a:pPr>
              <a:defRPr/>
            </a:pPr>
            <a:fld id="{890FAB64-8D88-4742-BE3A-E14642F768BC}" type="slidenum">
              <a:rPr lang="en-US" altLang="zh-TW"/>
              <a:pPr>
                <a:defRPr/>
              </a:pPr>
              <a:t>‹#›</a:t>
            </a:fld>
            <a:endParaRPr lang="en-US" altLang="zh-TW"/>
          </a:p>
        </p:txBody>
      </p:sp>
    </p:spTree>
    <p:extLst>
      <p:ext uri="{BB962C8B-B14F-4D97-AF65-F5344CB8AC3E}">
        <p14:creationId xmlns:p14="http://schemas.microsoft.com/office/powerpoint/2010/main" val="2711767073"/>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6"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7" name="Rectangle 61"/>
          <p:cNvSpPr>
            <a:spLocks noGrp="1" noChangeArrowheads="1"/>
          </p:cNvSpPr>
          <p:nvPr>
            <p:ph type="sldNum" sz="quarter" idx="12"/>
          </p:nvPr>
        </p:nvSpPr>
        <p:spPr>
          <a:ln/>
        </p:spPr>
        <p:txBody>
          <a:bodyPr/>
          <a:lstStyle>
            <a:lvl1pPr>
              <a:defRPr/>
            </a:lvl1pPr>
          </a:lstStyle>
          <a:p>
            <a:pPr>
              <a:defRPr/>
            </a:pPr>
            <a:fld id="{74DF2131-C1CC-F640-9C3C-E653267FAAD8}" type="slidenum">
              <a:rPr lang="en-US" altLang="zh-TW"/>
              <a:pPr>
                <a:defRPr/>
              </a:pPr>
              <a:t>‹#›</a:t>
            </a:fld>
            <a:endParaRPr lang="en-US" altLang="zh-TW"/>
          </a:p>
        </p:txBody>
      </p:sp>
    </p:spTree>
    <p:extLst>
      <p:ext uri="{BB962C8B-B14F-4D97-AF65-F5344CB8AC3E}">
        <p14:creationId xmlns:p14="http://schemas.microsoft.com/office/powerpoint/2010/main" val="3876181616"/>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5"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6" name="Rectangle 61"/>
          <p:cNvSpPr>
            <a:spLocks noGrp="1" noChangeArrowheads="1"/>
          </p:cNvSpPr>
          <p:nvPr>
            <p:ph type="sldNum" sz="quarter" idx="12"/>
          </p:nvPr>
        </p:nvSpPr>
        <p:spPr>
          <a:ln/>
        </p:spPr>
        <p:txBody>
          <a:bodyPr/>
          <a:lstStyle>
            <a:lvl1pPr>
              <a:defRPr/>
            </a:lvl1pPr>
          </a:lstStyle>
          <a:p>
            <a:pPr>
              <a:defRPr/>
            </a:pPr>
            <a:fld id="{E119EBF4-71CD-2D47-83A9-0D7E54FC4370}" type="slidenum">
              <a:rPr lang="en-US" altLang="zh-TW"/>
              <a:pPr>
                <a:defRPr/>
              </a:pPr>
              <a:t>‹#›</a:t>
            </a:fld>
            <a:endParaRPr lang="en-US" altLang="zh-TW"/>
          </a:p>
        </p:txBody>
      </p:sp>
    </p:spTree>
    <p:extLst>
      <p:ext uri="{BB962C8B-B14F-4D97-AF65-F5344CB8AC3E}">
        <p14:creationId xmlns:p14="http://schemas.microsoft.com/office/powerpoint/2010/main" val="108086660"/>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5"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6" name="Rectangle 61"/>
          <p:cNvSpPr>
            <a:spLocks noGrp="1" noChangeArrowheads="1"/>
          </p:cNvSpPr>
          <p:nvPr>
            <p:ph type="sldNum" sz="quarter" idx="12"/>
          </p:nvPr>
        </p:nvSpPr>
        <p:spPr>
          <a:ln/>
        </p:spPr>
        <p:txBody>
          <a:bodyPr/>
          <a:lstStyle>
            <a:lvl1pPr>
              <a:defRPr/>
            </a:lvl1pPr>
          </a:lstStyle>
          <a:p>
            <a:pPr>
              <a:defRPr/>
            </a:pPr>
            <a:fld id="{2323C8B5-E6D7-4C4E-A0CB-8643C7550920}" type="slidenum">
              <a:rPr lang="en-US" altLang="zh-TW"/>
              <a:pPr>
                <a:defRPr/>
              </a:pPr>
              <a:t>‹#›</a:t>
            </a:fld>
            <a:endParaRPr lang="en-US" altLang="zh-TW"/>
          </a:p>
        </p:txBody>
      </p:sp>
    </p:spTree>
    <p:extLst>
      <p:ext uri="{BB962C8B-B14F-4D97-AF65-F5344CB8AC3E}">
        <p14:creationId xmlns:p14="http://schemas.microsoft.com/office/powerpoint/2010/main" val="3158484"/>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D3514E-156D-A243-A1E7-5BBDBF38219C}" type="slidenum">
              <a:rPr lang="en-US"/>
              <a:pPr>
                <a:defRPr/>
              </a:pPr>
              <a:t>‹#›</a:t>
            </a:fld>
            <a:endParaRPr lang="en-US"/>
          </a:p>
        </p:txBody>
      </p:sp>
    </p:spTree>
    <p:extLst>
      <p:ext uri="{BB962C8B-B14F-4D97-AF65-F5344CB8AC3E}">
        <p14:creationId xmlns:p14="http://schemas.microsoft.com/office/powerpoint/2010/main" val="109045315"/>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Arial" pitchFamily="34" charset="0"/>
              </a:defRPr>
            </a:lvl1pPr>
          </a:lstStyle>
          <a:p>
            <a:fld id="{1D7FEFD6-6211-4851-BB30-C1EBE94097A9}" type="slidenum">
              <a:rPr lang="zh-CN" altLang="en-US"/>
              <a:pPr/>
              <a:t>‹#›</a:t>
            </a:fld>
            <a:endParaRPr lang="en-US" altLang="zh-CN"/>
          </a:p>
        </p:txBody>
      </p:sp>
    </p:spTree>
    <p:extLst>
      <p:ext uri="{BB962C8B-B14F-4D97-AF65-F5344CB8AC3E}">
        <p14:creationId xmlns:p14="http://schemas.microsoft.com/office/powerpoint/2010/main" val="3378115173"/>
      </p:ext>
    </p:extLst>
  </p:cSld>
  <p:clrMapOvr>
    <a:masterClrMapping/>
  </p:clrMapOvr>
  <p:transition spd="med">
    <p:randomBar dir="ver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3"/>
          <p:cNvSpPr>
            <a:spLocks noGrp="1"/>
          </p:cNvSpPr>
          <p:nvPr>
            <p:ph type="sldNum" sz="quarter" idx="12"/>
          </p:nvPr>
        </p:nvSpPr>
        <p:spPr/>
        <p:txBody>
          <a:bodyPr/>
          <a:lstStyle>
            <a:lvl1pPr>
              <a:defRPr/>
            </a:lvl1pPr>
          </a:lstStyle>
          <a:p>
            <a:pPr>
              <a:defRPr/>
            </a:pPr>
            <a:fld id="{8A25A8A5-DB88-9B4A-8A0C-F0048436BAED}" type="slidenum">
              <a:rPr lang="zh-CN" altLang="en-US"/>
              <a:pPr>
                <a:defRPr/>
              </a:pPr>
              <a:t>‹#›</a:t>
            </a:fld>
            <a:endParaRPr lang="en-US" altLang="zh-CN"/>
          </a:p>
        </p:txBody>
      </p:sp>
    </p:spTree>
    <p:extLst>
      <p:ext uri="{BB962C8B-B14F-4D97-AF65-F5344CB8AC3E}">
        <p14:creationId xmlns:p14="http://schemas.microsoft.com/office/powerpoint/2010/main" val="1753682675"/>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Arial" pitchFamily="34" charset="0"/>
              </a:defRPr>
            </a:lvl1pPr>
          </a:lstStyle>
          <a:p>
            <a:fld id="{FE25436E-CB4F-41F9-AC22-3AEFFB3CBF5E}" type="slidenum">
              <a:rPr lang="zh-CN" altLang="en-US"/>
              <a:pPr/>
              <a:t>‹#›</a:t>
            </a:fld>
            <a:endParaRPr lang="en-US" altLang="zh-CN"/>
          </a:p>
        </p:txBody>
      </p:sp>
    </p:spTree>
    <p:extLst>
      <p:ext uri="{BB962C8B-B14F-4D97-AF65-F5344CB8AC3E}">
        <p14:creationId xmlns:p14="http://schemas.microsoft.com/office/powerpoint/2010/main" val="1005381788"/>
      </p:ext>
    </p:extLst>
  </p:cSld>
  <p:clrMapOvr>
    <a:masterClrMapping/>
  </p:clrMapOvr>
  <p:transition spd="med">
    <p:randomBar dir="vert"/>
  </p:transition>
</p:sldLayout>
</file>

<file path=ppt/slideLayouts/slideLayout1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Arial" pitchFamily="34" charset="0"/>
              </a:defRPr>
            </a:lvl1pPr>
          </a:lstStyle>
          <a:p>
            <a:fld id="{B82EA593-9601-4635-808F-2F9998788DEF}" type="slidenum">
              <a:rPr lang="zh-CN" altLang="en-US"/>
              <a:pPr/>
              <a:t>‹#›</a:t>
            </a:fld>
            <a:endParaRPr lang="en-US" altLang="zh-CN"/>
          </a:p>
        </p:txBody>
      </p:sp>
    </p:spTree>
    <p:extLst>
      <p:ext uri="{BB962C8B-B14F-4D97-AF65-F5344CB8AC3E}">
        <p14:creationId xmlns:p14="http://schemas.microsoft.com/office/powerpoint/2010/main" val="1705581228"/>
      </p:ext>
    </p:extLst>
  </p:cSld>
  <p:clrMapOvr>
    <a:masterClrMapping/>
  </p:clrMapOvr>
  <p:transition spd="med">
    <p:randomBar dir="vert"/>
  </p:transition>
</p:sldLayout>
</file>

<file path=ppt/slideLayouts/slideLayout1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Arial" pitchFamily="34" charset="0"/>
              </a:defRPr>
            </a:lvl1pPr>
          </a:lstStyle>
          <a:p>
            <a:fld id="{FC88776E-31A3-4574-B2A9-96C909C4A9CA}" type="slidenum">
              <a:rPr lang="zh-CN" altLang="en-US"/>
              <a:pPr/>
              <a:t>‹#›</a:t>
            </a:fld>
            <a:endParaRPr lang="en-US" altLang="zh-CN"/>
          </a:p>
        </p:txBody>
      </p:sp>
    </p:spTree>
    <p:extLst>
      <p:ext uri="{BB962C8B-B14F-4D97-AF65-F5344CB8AC3E}">
        <p14:creationId xmlns:p14="http://schemas.microsoft.com/office/powerpoint/2010/main" val="2828299853"/>
      </p:ext>
    </p:extLst>
  </p:cSld>
  <p:clrMapOvr>
    <a:masterClrMapping/>
  </p:clrMapOvr>
  <p:transition spd="med">
    <p:randomBar dir="vert"/>
  </p:transition>
</p:sldLayout>
</file>

<file path=ppt/slideLayouts/slideLayout1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ltLang="en-US"/>
          </a:p>
        </p:txBody>
      </p:sp>
      <p:sp>
        <p:nvSpPr>
          <p:cNvPr id="8" name="Rectangle 5"/>
          <p:cNvSpPr>
            <a:spLocks noGrp="1" noChangeArrowheads="1"/>
          </p:cNvSpPr>
          <p:nvPr>
            <p:ph type="ftr" sz="quarter" idx="11"/>
          </p:nvPr>
        </p:nvSpPr>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a:latin typeface="Arial" pitchFamily="34" charset="0"/>
              </a:defRPr>
            </a:lvl1pPr>
          </a:lstStyle>
          <a:p>
            <a:fld id="{F6EA45B6-5119-4ACE-BD79-B29230226F57}" type="slidenum">
              <a:rPr lang="zh-CN" altLang="en-US"/>
              <a:pPr/>
              <a:t>‹#›</a:t>
            </a:fld>
            <a:endParaRPr lang="en-US" altLang="zh-CN"/>
          </a:p>
        </p:txBody>
      </p:sp>
    </p:spTree>
    <p:extLst>
      <p:ext uri="{BB962C8B-B14F-4D97-AF65-F5344CB8AC3E}">
        <p14:creationId xmlns:p14="http://schemas.microsoft.com/office/powerpoint/2010/main" val="2675542104"/>
      </p:ext>
    </p:extLst>
  </p:cSld>
  <p:clrMapOvr>
    <a:masterClrMapping/>
  </p:clrMapOvr>
  <p:transition spd="med">
    <p:randomBar dir="vert"/>
  </p:transition>
</p:sldLayout>
</file>

<file path=ppt/slideLayouts/slideLayout1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Arial" pitchFamily="34" charset="0"/>
              </a:defRPr>
            </a:lvl1pPr>
          </a:lstStyle>
          <a:p>
            <a:fld id="{82D298FB-76E5-4D37-ABBA-5750DE11C75F}" type="slidenum">
              <a:rPr lang="zh-CN" altLang="en-US"/>
              <a:pPr/>
              <a:t>‹#›</a:t>
            </a:fld>
            <a:endParaRPr lang="en-US" altLang="zh-CN"/>
          </a:p>
        </p:txBody>
      </p:sp>
    </p:spTree>
    <p:extLst>
      <p:ext uri="{BB962C8B-B14F-4D97-AF65-F5344CB8AC3E}">
        <p14:creationId xmlns:p14="http://schemas.microsoft.com/office/powerpoint/2010/main" val="991461922"/>
      </p:ext>
    </p:extLst>
  </p:cSld>
  <p:clrMapOvr>
    <a:masterClrMapping/>
  </p:clrMapOvr>
  <p:transition spd="med">
    <p:randomBar dir="vert"/>
  </p:transition>
</p:sldLayout>
</file>

<file path=ppt/slideLayouts/slideLayout1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ltLang="en-US"/>
          </a:p>
        </p:txBody>
      </p:sp>
      <p:sp>
        <p:nvSpPr>
          <p:cNvPr id="3" name="Rectangle 5"/>
          <p:cNvSpPr>
            <a:spLocks noGrp="1" noChangeArrowheads="1"/>
          </p:cNvSpPr>
          <p:nvPr>
            <p:ph type="ftr" sz="quarter" idx="11"/>
          </p:nvPr>
        </p:nvSpPr>
        <p:spPr/>
        <p:txBody>
          <a:bodyPr/>
          <a:lstStyle>
            <a:lvl1pPr>
              <a:defRPr/>
            </a:lvl1pPr>
          </a:lstStyle>
          <a:p>
            <a:endParaRPr lang="en-US" altLang="en-US"/>
          </a:p>
        </p:txBody>
      </p:sp>
      <p:sp>
        <p:nvSpPr>
          <p:cNvPr id="4" name="Rectangle 6"/>
          <p:cNvSpPr>
            <a:spLocks noGrp="1" noChangeArrowheads="1"/>
          </p:cNvSpPr>
          <p:nvPr>
            <p:ph type="sldNum" sz="quarter" idx="12"/>
          </p:nvPr>
        </p:nvSpPr>
        <p:spPr/>
        <p:txBody>
          <a:bodyPr/>
          <a:lstStyle>
            <a:lvl1pPr>
              <a:defRPr>
                <a:latin typeface="Arial" pitchFamily="34" charset="0"/>
              </a:defRPr>
            </a:lvl1pPr>
          </a:lstStyle>
          <a:p>
            <a:fld id="{196BD4A3-94CA-4555-B620-A72D7BD339C8}" type="slidenum">
              <a:rPr lang="zh-CN" altLang="en-US"/>
              <a:pPr/>
              <a:t>‹#›</a:t>
            </a:fld>
            <a:endParaRPr lang="en-US" altLang="zh-CN"/>
          </a:p>
        </p:txBody>
      </p:sp>
    </p:spTree>
    <p:extLst>
      <p:ext uri="{BB962C8B-B14F-4D97-AF65-F5344CB8AC3E}">
        <p14:creationId xmlns:p14="http://schemas.microsoft.com/office/powerpoint/2010/main" val="811155868"/>
      </p:ext>
    </p:extLst>
  </p:cSld>
  <p:clrMapOvr>
    <a:masterClrMapping/>
  </p:clrMapOvr>
  <p:transition spd="med">
    <p:randomBar dir="vert"/>
  </p:transition>
</p:sldLayout>
</file>

<file path=ppt/slideLayouts/slideLayout1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Arial" pitchFamily="34" charset="0"/>
              </a:defRPr>
            </a:lvl1pPr>
          </a:lstStyle>
          <a:p>
            <a:fld id="{4B027CB9-79B1-4E1A-BAFD-309345A4D351}" type="slidenum">
              <a:rPr lang="zh-CN" altLang="en-US"/>
              <a:pPr/>
              <a:t>‹#›</a:t>
            </a:fld>
            <a:endParaRPr lang="en-US" altLang="zh-CN"/>
          </a:p>
        </p:txBody>
      </p:sp>
    </p:spTree>
    <p:extLst>
      <p:ext uri="{BB962C8B-B14F-4D97-AF65-F5344CB8AC3E}">
        <p14:creationId xmlns:p14="http://schemas.microsoft.com/office/powerpoint/2010/main" val="3181063574"/>
      </p:ext>
    </p:extLst>
  </p:cSld>
  <p:clrMapOvr>
    <a:masterClrMapping/>
  </p:clrMapOvr>
  <p:transition spd="med">
    <p:randomBar dir="vert"/>
  </p:transition>
</p:sldLayout>
</file>

<file path=ppt/slideLayouts/slideLayout1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Arial" pitchFamily="34" charset="0"/>
              </a:defRPr>
            </a:lvl1pPr>
          </a:lstStyle>
          <a:p>
            <a:fld id="{45EE9836-3F65-44FD-A715-6CDACC521AB9}" type="slidenum">
              <a:rPr lang="zh-CN" altLang="en-US"/>
              <a:pPr/>
              <a:t>‹#›</a:t>
            </a:fld>
            <a:endParaRPr lang="en-US" altLang="zh-CN"/>
          </a:p>
        </p:txBody>
      </p:sp>
    </p:spTree>
    <p:extLst>
      <p:ext uri="{BB962C8B-B14F-4D97-AF65-F5344CB8AC3E}">
        <p14:creationId xmlns:p14="http://schemas.microsoft.com/office/powerpoint/2010/main" val="1143491356"/>
      </p:ext>
    </p:extLst>
  </p:cSld>
  <p:clrMapOvr>
    <a:masterClrMapping/>
  </p:clrMapOvr>
  <p:transition spd="med">
    <p:randomBar dir="vert"/>
  </p:transition>
</p:sldLayout>
</file>

<file path=ppt/slideLayouts/slideLayout1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Arial" pitchFamily="34" charset="0"/>
              </a:defRPr>
            </a:lvl1pPr>
          </a:lstStyle>
          <a:p>
            <a:fld id="{3ED25737-FCBD-4D90-9378-69327EB6C864}" type="slidenum">
              <a:rPr lang="zh-CN" altLang="en-US"/>
              <a:pPr/>
              <a:t>‹#›</a:t>
            </a:fld>
            <a:endParaRPr lang="en-US" altLang="zh-CN"/>
          </a:p>
        </p:txBody>
      </p:sp>
    </p:spTree>
    <p:extLst>
      <p:ext uri="{BB962C8B-B14F-4D97-AF65-F5344CB8AC3E}">
        <p14:creationId xmlns:p14="http://schemas.microsoft.com/office/powerpoint/2010/main" val="494923310"/>
      </p:ext>
    </p:extLst>
  </p:cSld>
  <p:clrMapOvr>
    <a:masterClrMapping/>
  </p:clrMapOvr>
  <p:transition spd="med">
    <p:randomBar dir="vert"/>
  </p:transition>
</p:sldLayout>
</file>

<file path=ppt/slideLayouts/slideLayout1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Arial" pitchFamily="34" charset="0"/>
              </a:defRPr>
            </a:lvl1pPr>
          </a:lstStyle>
          <a:p>
            <a:fld id="{3500B343-27E0-4B92-AECF-1D377C758FAE}" type="slidenum">
              <a:rPr lang="zh-CN" altLang="en-US"/>
              <a:pPr/>
              <a:t>‹#›</a:t>
            </a:fld>
            <a:endParaRPr lang="en-US" altLang="zh-CN"/>
          </a:p>
        </p:txBody>
      </p:sp>
    </p:spTree>
    <p:extLst>
      <p:ext uri="{BB962C8B-B14F-4D97-AF65-F5344CB8AC3E}">
        <p14:creationId xmlns:p14="http://schemas.microsoft.com/office/powerpoint/2010/main" val="3446512350"/>
      </p:ext>
    </p:extLst>
  </p:cSld>
  <p:clrMapOvr>
    <a:masterClrMapping/>
  </p:clrMapOvr>
  <p:transition spd="med">
    <p:randomBar dir="ver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10FD7985-229A-B54A-A1E4-E9C220A39454}" type="slidenum">
              <a:rPr lang="zh-CN" altLang="en-US"/>
              <a:pPr>
                <a:defRPr/>
              </a:pPr>
              <a:t>‹#›</a:t>
            </a:fld>
            <a:endParaRPr lang="en-US" altLang="zh-CN"/>
          </a:p>
        </p:txBody>
      </p:sp>
    </p:spTree>
    <p:extLst>
      <p:ext uri="{BB962C8B-B14F-4D97-AF65-F5344CB8AC3E}">
        <p14:creationId xmlns:p14="http://schemas.microsoft.com/office/powerpoint/2010/main" val="3431904320"/>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Arial" pitchFamily="34" charset="0"/>
              </a:defRPr>
            </a:lvl1pPr>
          </a:lstStyle>
          <a:p>
            <a:fld id="{2B5444B6-0014-4FD0-AE19-100AD103A0B3}" type="slidenum">
              <a:rPr lang="zh-CN" altLang="en-US"/>
              <a:pPr/>
              <a:t>‹#›</a:t>
            </a:fld>
            <a:endParaRPr lang="en-US" altLang="zh-CN"/>
          </a:p>
        </p:txBody>
      </p:sp>
    </p:spTree>
    <p:extLst>
      <p:ext uri="{BB962C8B-B14F-4D97-AF65-F5344CB8AC3E}">
        <p14:creationId xmlns:p14="http://schemas.microsoft.com/office/powerpoint/2010/main" val="1651798964"/>
      </p:ext>
    </p:extLst>
  </p:cSld>
  <p:clrMapOvr>
    <a:masterClrMapping/>
  </p:clrMapOvr>
  <p:transition spd="med">
    <p:randomBar dir="vert"/>
  </p:transition>
</p:sldLayout>
</file>

<file path=ppt/slideLayouts/slideLayout14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AA337D-632A-DD45-9CDE-D0FC14097E7B}" type="slidenum">
              <a:rPr lang="zh-CN" altLang="en-US" smtClean="0"/>
              <a:pPr>
                <a:defRPr/>
              </a:pPr>
              <a:t>‹#›</a:t>
            </a:fld>
            <a:endParaRPr lang="en-US" altLang="zh-CN"/>
          </a:p>
        </p:txBody>
      </p:sp>
    </p:spTree>
    <p:extLst>
      <p:ext uri="{BB962C8B-B14F-4D97-AF65-F5344CB8AC3E}">
        <p14:creationId xmlns:p14="http://schemas.microsoft.com/office/powerpoint/2010/main" val="798647412"/>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74D180-0233-3740-A0DD-5CF0C34F0BC2}" type="slidenum">
              <a:rPr lang="zh-CN" altLang="en-US" smtClean="0"/>
              <a:pPr>
                <a:defRPr/>
              </a:pPr>
              <a:t>‹#›</a:t>
            </a:fld>
            <a:endParaRPr lang="en-US" altLang="zh-CN"/>
          </a:p>
        </p:txBody>
      </p:sp>
    </p:spTree>
    <p:extLst>
      <p:ext uri="{BB962C8B-B14F-4D97-AF65-F5344CB8AC3E}">
        <p14:creationId xmlns:p14="http://schemas.microsoft.com/office/powerpoint/2010/main" val="4234342646"/>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DD4ECB-EABB-1C4D-ABAF-ABBA1611D03D}" type="slidenum">
              <a:rPr lang="zh-CN" altLang="en-US" smtClean="0"/>
              <a:pPr>
                <a:defRPr/>
              </a:pPr>
              <a:t>‹#›</a:t>
            </a:fld>
            <a:endParaRPr lang="en-US" altLang="zh-CN"/>
          </a:p>
        </p:txBody>
      </p:sp>
    </p:spTree>
    <p:extLst>
      <p:ext uri="{BB962C8B-B14F-4D97-AF65-F5344CB8AC3E}">
        <p14:creationId xmlns:p14="http://schemas.microsoft.com/office/powerpoint/2010/main" val="1928506195"/>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CE63E-9B77-A848-A3E1-B01844C2EC6C}" type="slidenum">
              <a:rPr lang="zh-CN" altLang="en-US" smtClean="0"/>
              <a:pPr>
                <a:defRPr/>
              </a:pPr>
              <a:t>‹#›</a:t>
            </a:fld>
            <a:endParaRPr lang="en-US" altLang="zh-CN"/>
          </a:p>
        </p:txBody>
      </p:sp>
    </p:spTree>
    <p:extLst>
      <p:ext uri="{BB962C8B-B14F-4D97-AF65-F5344CB8AC3E}">
        <p14:creationId xmlns:p14="http://schemas.microsoft.com/office/powerpoint/2010/main" val="1162997792"/>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70591A4-5D6B-2644-933F-C1E98CCDAEE9}" type="slidenum">
              <a:rPr lang="zh-CN" altLang="en-US" smtClean="0"/>
              <a:pPr>
                <a:defRPr/>
              </a:pPr>
              <a:t>‹#›</a:t>
            </a:fld>
            <a:endParaRPr lang="en-US" altLang="zh-CN"/>
          </a:p>
        </p:txBody>
      </p:sp>
    </p:spTree>
    <p:extLst>
      <p:ext uri="{BB962C8B-B14F-4D97-AF65-F5344CB8AC3E}">
        <p14:creationId xmlns:p14="http://schemas.microsoft.com/office/powerpoint/2010/main" val="800734900"/>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B20BF96-27CA-F749-9EC7-1C8C4ED53F25}" type="slidenum">
              <a:rPr lang="zh-CN" altLang="en-US" smtClean="0"/>
              <a:pPr>
                <a:defRPr/>
              </a:pPr>
              <a:t>‹#›</a:t>
            </a:fld>
            <a:endParaRPr lang="en-US" altLang="zh-CN"/>
          </a:p>
        </p:txBody>
      </p:sp>
    </p:spTree>
    <p:extLst>
      <p:ext uri="{BB962C8B-B14F-4D97-AF65-F5344CB8AC3E}">
        <p14:creationId xmlns:p14="http://schemas.microsoft.com/office/powerpoint/2010/main" val="2145876572"/>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5E7CD2A-5AFD-D741-9F2C-78B4841CD784}" type="slidenum">
              <a:rPr lang="zh-CN" altLang="en-US" smtClean="0"/>
              <a:pPr>
                <a:defRPr/>
              </a:pPr>
              <a:t>‹#›</a:t>
            </a:fld>
            <a:endParaRPr lang="en-US" altLang="zh-CN"/>
          </a:p>
        </p:txBody>
      </p:sp>
    </p:spTree>
    <p:extLst>
      <p:ext uri="{BB962C8B-B14F-4D97-AF65-F5344CB8AC3E}">
        <p14:creationId xmlns:p14="http://schemas.microsoft.com/office/powerpoint/2010/main" val="1098150515"/>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11CC70-C19D-8846-BC9B-9B873CB89B7C}" type="slidenum">
              <a:rPr lang="zh-CN" altLang="en-US" smtClean="0"/>
              <a:pPr>
                <a:defRPr/>
              </a:pPr>
              <a:t>‹#›</a:t>
            </a:fld>
            <a:endParaRPr lang="en-US" altLang="zh-CN"/>
          </a:p>
        </p:txBody>
      </p:sp>
    </p:spTree>
    <p:extLst>
      <p:ext uri="{BB962C8B-B14F-4D97-AF65-F5344CB8AC3E}">
        <p14:creationId xmlns:p14="http://schemas.microsoft.com/office/powerpoint/2010/main" val="1224567228"/>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652058C-655A-B846-A483-48837BA563E4}" type="slidenum">
              <a:rPr lang="zh-CN" altLang="en-US" smtClean="0"/>
              <a:pPr>
                <a:defRPr/>
              </a:pPr>
              <a:t>‹#›</a:t>
            </a:fld>
            <a:endParaRPr lang="en-US" altLang="zh-CN"/>
          </a:p>
        </p:txBody>
      </p:sp>
    </p:spTree>
    <p:extLst>
      <p:ext uri="{BB962C8B-B14F-4D97-AF65-F5344CB8AC3E}">
        <p14:creationId xmlns:p14="http://schemas.microsoft.com/office/powerpoint/2010/main" val="406683783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1FC17905-1250-3F4B-A2BD-6D7392688042}" type="slidenum">
              <a:rPr lang="zh-CN" altLang="en-US"/>
              <a:pPr>
                <a:defRPr/>
              </a:pPr>
              <a:t>‹#›</a:t>
            </a:fld>
            <a:endParaRPr lang="en-US" altLang="zh-CN"/>
          </a:p>
        </p:txBody>
      </p:sp>
    </p:spTree>
    <p:extLst>
      <p:ext uri="{BB962C8B-B14F-4D97-AF65-F5344CB8AC3E}">
        <p14:creationId xmlns:p14="http://schemas.microsoft.com/office/powerpoint/2010/main" val="377121522"/>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A0F70D-F05A-1143-9A51-5ED0758A4FA6}" type="slidenum">
              <a:rPr lang="zh-CN" altLang="en-US" smtClean="0"/>
              <a:pPr>
                <a:defRPr/>
              </a:pPr>
              <a:t>‹#›</a:t>
            </a:fld>
            <a:endParaRPr lang="en-US" altLang="zh-CN"/>
          </a:p>
        </p:txBody>
      </p:sp>
    </p:spTree>
    <p:extLst>
      <p:ext uri="{BB962C8B-B14F-4D97-AF65-F5344CB8AC3E}">
        <p14:creationId xmlns:p14="http://schemas.microsoft.com/office/powerpoint/2010/main" val="2260943587"/>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B53B0-D787-4645-A866-F82C8F8AB461}" type="slidenum">
              <a:rPr lang="zh-CN" altLang="en-US" smtClean="0"/>
              <a:pPr>
                <a:defRPr/>
              </a:pPr>
              <a:t>‹#›</a:t>
            </a:fld>
            <a:endParaRPr lang="en-US" altLang="zh-CN"/>
          </a:p>
        </p:txBody>
      </p:sp>
    </p:spTree>
    <p:extLst>
      <p:ext uri="{BB962C8B-B14F-4D97-AF65-F5344CB8AC3E}">
        <p14:creationId xmlns:p14="http://schemas.microsoft.com/office/powerpoint/2010/main" val="110904655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53808012-5A68-434E-9DDE-66B1D3528AC4}" type="slidenum">
              <a:rPr lang="zh-CN" altLang="en-US"/>
              <a:pPr>
                <a:defRPr/>
              </a:pPr>
              <a:t>‹#›</a:t>
            </a:fld>
            <a:endParaRPr lang="en-US" altLang="zh-CN"/>
          </a:p>
        </p:txBody>
      </p:sp>
    </p:spTree>
    <p:extLst>
      <p:ext uri="{BB962C8B-B14F-4D97-AF65-F5344CB8AC3E}">
        <p14:creationId xmlns:p14="http://schemas.microsoft.com/office/powerpoint/2010/main" val="209324273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a:lvl1pPr>
          </a:lstStyle>
          <a:p>
            <a:pPr>
              <a:defRPr/>
            </a:pPr>
            <a:fld id="{E298FCD8-6201-ED41-ADE4-C328F1643697}" type="slidenum">
              <a:rPr lang="zh-CN" altLang="en-US"/>
              <a:pPr>
                <a:defRPr/>
              </a:pPr>
              <a:t>‹#›</a:t>
            </a:fld>
            <a:endParaRPr lang="en-US" altLang="zh-CN"/>
          </a:p>
        </p:txBody>
      </p:sp>
    </p:spTree>
    <p:extLst>
      <p:ext uri="{BB962C8B-B14F-4D97-AF65-F5344CB8AC3E}">
        <p14:creationId xmlns:p14="http://schemas.microsoft.com/office/powerpoint/2010/main" val="144585997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86131F72-3514-EE4C-9787-523165A1C3A9}" type="slidenum">
              <a:rPr lang="zh-CN" altLang="en-US"/>
              <a:pPr>
                <a:defRPr/>
              </a:pPr>
              <a:t>‹#›</a:t>
            </a:fld>
            <a:endParaRPr lang="en-US" altLang="zh-CN"/>
          </a:p>
        </p:txBody>
      </p:sp>
    </p:spTree>
    <p:extLst>
      <p:ext uri="{BB962C8B-B14F-4D97-AF65-F5344CB8AC3E}">
        <p14:creationId xmlns:p14="http://schemas.microsoft.com/office/powerpoint/2010/main" val="325689359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1"/>
          <p:cNvSpPr>
            <a:spLocks noGrp="1" noChangeArrowheads="1"/>
          </p:cNvSpPr>
          <p:nvPr>
            <p:ph type="dt" sz="half" idx="10"/>
          </p:nvPr>
        </p:nvSpPr>
        <p:spPr>
          <a:ln/>
        </p:spPr>
        <p:txBody>
          <a:bodyPr/>
          <a:lstStyle>
            <a:lvl1pPr>
              <a:defRPr/>
            </a:lvl1pPr>
          </a:lstStyle>
          <a:p>
            <a:pPr>
              <a:defRPr/>
            </a:pPr>
            <a:endParaRPr lang="en-US"/>
          </a:p>
        </p:txBody>
      </p:sp>
      <p:sp>
        <p:nvSpPr>
          <p:cNvPr id="8" name="Rectangle 12"/>
          <p:cNvSpPr>
            <a:spLocks noGrp="1" noChangeArrowheads="1"/>
          </p:cNvSpPr>
          <p:nvPr>
            <p:ph type="ftr" sz="quarter" idx="11"/>
          </p:nvPr>
        </p:nvSpPr>
        <p:spPr>
          <a:ln/>
        </p:spPr>
        <p:txBody>
          <a:bodyPr/>
          <a:lstStyle>
            <a:lvl1pPr>
              <a:defRPr/>
            </a:lvl1pPr>
          </a:lstStyle>
          <a:p>
            <a:pPr>
              <a:defRPr/>
            </a:pPr>
            <a:endParaRPr lang="en-US"/>
          </a:p>
        </p:txBody>
      </p:sp>
      <p:sp>
        <p:nvSpPr>
          <p:cNvPr id="9" name="Rectangle 13"/>
          <p:cNvSpPr>
            <a:spLocks noGrp="1" noChangeArrowheads="1"/>
          </p:cNvSpPr>
          <p:nvPr>
            <p:ph type="sldNum" sz="quarter" idx="12"/>
          </p:nvPr>
        </p:nvSpPr>
        <p:spPr>
          <a:ln/>
        </p:spPr>
        <p:txBody>
          <a:bodyPr/>
          <a:lstStyle>
            <a:lvl1pPr>
              <a:defRPr/>
            </a:lvl1pPr>
          </a:lstStyle>
          <a:p>
            <a:pPr>
              <a:defRPr/>
            </a:pPr>
            <a:fld id="{E62F6449-6AD5-5E44-AB23-8C627B07A2A2}" type="slidenum">
              <a:rPr lang="zh-CN" altLang="en-US"/>
              <a:pPr>
                <a:defRPr/>
              </a:pPr>
              <a:t>‹#›</a:t>
            </a:fld>
            <a:endParaRPr lang="en-US" altLang="zh-CN"/>
          </a:p>
        </p:txBody>
      </p:sp>
    </p:spTree>
    <p:extLst>
      <p:ext uri="{BB962C8B-B14F-4D97-AF65-F5344CB8AC3E}">
        <p14:creationId xmlns:p14="http://schemas.microsoft.com/office/powerpoint/2010/main" val="255382377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1"/>
          <p:cNvSpPr>
            <a:spLocks noGrp="1" noChangeArrowheads="1"/>
          </p:cNvSpPr>
          <p:nvPr>
            <p:ph type="dt" sz="half" idx="10"/>
          </p:nvPr>
        </p:nvSpPr>
        <p:spPr>
          <a:ln/>
        </p:spPr>
        <p:txBody>
          <a:bodyPr/>
          <a:lstStyle>
            <a:lvl1pPr>
              <a:defRPr/>
            </a:lvl1pPr>
          </a:lstStyle>
          <a:p>
            <a:pPr>
              <a:defRPr/>
            </a:pPr>
            <a:endParaRPr lang="en-US"/>
          </a:p>
        </p:txBody>
      </p:sp>
      <p:sp>
        <p:nvSpPr>
          <p:cNvPr id="4" name="Rectangle 12"/>
          <p:cNvSpPr>
            <a:spLocks noGrp="1" noChangeArrowheads="1"/>
          </p:cNvSpPr>
          <p:nvPr>
            <p:ph type="ftr" sz="quarter" idx="11"/>
          </p:nvPr>
        </p:nvSpPr>
        <p:spPr>
          <a:ln/>
        </p:spPr>
        <p:txBody>
          <a:bodyPr/>
          <a:lstStyle>
            <a:lvl1pPr>
              <a:defRPr/>
            </a:lvl1pPr>
          </a:lstStyle>
          <a:p>
            <a:pPr>
              <a:defRPr/>
            </a:pPr>
            <a:endParaRPr lang="en-US"/>
          </a:p>
        </p:txBody>
      </p:sp>
      <p:sp>
        <p:nvSpPr>
          <p:cNvPr id="5" name="Rectangle 13"/>
          <p:cNvSpPr>
            <a:spLocks noGrp="1" noChangeArrowheads="1"/>
          </p:cNvSpPr>
          <p:nvPr>
            <p:ph type="sldNum" sz="quarter" idx="12"/>
          </p:nvPr>
        </p:nvSpPr>
        <p:spPr>
          <a:ln/>
        </p:spPr>
        <p:txBody>
          <a:bodyPr/>
          <a:lstStyle>
            <a:lvl1pPr>
              <a:defRPr/>
            </a:lvl1pPr>
          </a:lstStyle>
          <a:p>
            <a:pPr>
              <a:defRPr/>
            </a:pPr>
            <a:fld id="{3669D36F-7DD4-EB4D-84D7-7F36D858BE05}" type="slidenum">
              <a:rPr lang="zh-CN" altLang="en-US"/>
              <a:pPr>
                <a:defRPr/>
              </a:pPr>
              <a:t>‹#›</a:t>
            </a:fld>
            <a:endParaRPr lang="en-US" altLang="zh-CN"/>
          </a:p>
        </p:txBody>
      </p:sp>
    </p:spTree>
    <p:extLst>
      <p:ext uri="{BB962C8B-B14F-4D97-AF65-F5344CB8AC3E}">
        <p14:creationId xmlns:p14="http://schemas.microsoft.com/office/powerpoint/2010/main" val="319672176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a:lvl1pPr>
          </a:lstStyle>
          <a:p>
            <a:pPr>
              <a:defRPr/>
            </a:pPr>
            <a:endParaRPr lang="en-US"/>
          </a:p>
        </p:txBody>
      </p:sp>
      <p:sp>
        <p:nvSpPr>
          <p:cNvPr id="3" name="Rectangle 12"/>
          <p:cNvSpPr>
            <a:spLocks noGrp="1" noChangeArrowheads="1"/>
          </p:cNvSpPr>
          <p:nvPr>
            <p:ph type="ftr" sz="quarter" idx="11"/>
          </p:nvPr>
        </p:nvSpPr>
        <p:spPr>
          <a:ln/>
        </p:spPr>
        <p:txBody>
          <a:bodyPr/>
          <a:lstStyle>
            <a:lvl1pPr>
              <a:defRPr/>
            </a:lvl1pPr>
          </a:lstStyle>
          <a:p>
            <a:pPr>
              <a:defRPr/>
            </a:pPr>
            <a:endParaRPr lang="en-US"/>
          </a:p>
        </p:txBody>
      </p:sp>
      <p:sp>
        <p:nvSpPr>
          <p:cNvPr id="4" name="Rectangle 13"/>
          <p:cNvSpPr>
            <a:spLocks noGrp="1" noChangeArrowheads="1"/>
          </p:cNvSpPr>
          <p:nvPr>
            <p:ph type="sldNum" sz="quarter" idx="12"/>
          </p:nvPr>
        </p:nvSpPr>
        <p:spPr>
          <a:ln/>
        </p:spPr>
        <p:txBody>
          <a:bodyPr/>
          <a:lstStyle>
            <a:lvl1pPr>
              <a:defRPr/>
            </a:lvl1pPr>
          </a:lstStyle>
          <a:p>
            <a:pPr>
              <a:defRPr/>
            </a:pPr>
            <a:fld id="{35B18AB6-7FD6-804F-BE5E-426D3AA1FED4}" type="slidenum">
              <a:rPr lang="zh-CN" altLang="en-US"/>
              <a:pPr>
                <a:defRPr/>
              </a:pPr>
              <a:t>‹#›</a:t>
            </a:fld>
            <a:endParaRPr lang="en-US" altLang="zh-CN"/>
          </a:p>
        </p:txBody>
      </p:sp>
    </p:spTree>
    <p:extLst>
      <p:ext uri="{BB962C8B-B14F-4D97-AF65-F5344CB8AC3E}">
        <p14:creationId xmlns:p14="http://schemas.microsoft.com/office/powerpoint/2010/main" val="396787761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a:lvl1pPr>
          </a:lstStyle>
          <a:p>
            <a:pPr>
              <a:defRPr/>
            </a:pPr>
            <a:fld id="{D2C79056-5F4B-2048-A53A-B3F1B062FAAA}" type="slidenum">
              <a:rPr lang="zh-CN" altLang="en-US"/>
              <a:pPr>
                <a:defRPr/>
              </a:pPr>
              <a:t>‹#›</a:t>
            </a:fld>
            <a:endParaRPr lang="en-US" altLang="zh-CN"/>
          </a:p>
        </p:txBody>
      </p:sp>
    </p:spTree>
    <p:extLst>
      <p:ext uri="{BB962C8B-B14F-4D97-AF65-F5344CB8AC3E}">
        <p14:creationId xmlns:p14="http://schemas.microsoft.com/office/powerpoint/2010/main" val="359503302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a:lvl1pPr>
          </a:lstStyle>
          <a:p>
            <a:pPr>
              <a:defRPr/>
            </a:pPr>
            <a:fld id="{14FEB83C-D9DA-8149-8F5E-D625DA521036}" type="slidenum">
              <a:rPr lang="zh-CN" altLang="en-US"/>
              <a:pPr>
                <a:defRPr/>
              </a:pPr>
              <a:t>‹#›</a:t>
            </a:fld>
            <a:endParaRPr lang="en-US" altLang="zh-CN"/>
          </a:p>
        </p:txBody>
      </p:sp>
    </p:spTree>
    <p:extLst>
      <p:ext uri="{BB962C8B-B14F-4D97-AF65-F5344CB8AC3E}">
        <p14:creationId xmlns:p14="http://schemas.microsoft.com/office/powerpoint/2010/main" val="274951067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7E9C52D4-80A1-9646-B606-F128EACEC4EE}" type="slidenum">
              <a:rPr lang="zh-CN" altLang="en-US"/>
              <a:pPr>
                <a:defRPr/>
              </a:pPr>
              <a:t>‹#›</a:t>
            </a:fld>
            <a:endParaRPr lang="en-US" altLang="zh-CN"/>
          </a:p>
        </p:txBody>
      </p:sp>
    </p:spTree>
    <p:extLst>
      <p:ext uri="{BB962C8B-B14F-4D97-AF65-F5344CB8AC3E}">
        <p14:creationId xmlns:p14="http://schemas.microsoft.com/office/powerpoint/2010/main" val="71264596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304800"/>
            <a:ext cx="22860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304800"/>
            <a:ext cx="67056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A5629228-754C-3645-BE3F-9B6390CFF0DB}" type="slidenum">
              <a:rPr lang="zh-CN" altLang="en-US"/>
              <a:pPr>
                <a:defRPr/>
              </a:pPr>
              <a:t>‹#›</a:t>
            </a:fld>
            <a:endParaRPr lang="en-US" altLang="zh-CN"/>
          </a:p>
        </p:txBody>
      </p:sp>
    </p:spTree>
    <p:extLst>
      <p:ext uri="{BB962C8B-B14F-4D97-AF65-F5344CB8AC3E}">
        <p14:creationId xmlns:p14="http://schemas.microsoft.com/office/powerpoint/2010/main" val="348253523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D7FC7A-429E-2041-8982-480600BC3CB9}" type="slidenum">
              <a:rPr lang="zh-CN" altLang="en-US"/>
              <a:pPr>
                <a:defRPr/>
              </a:pPr>
              <a:t>‹#›</a:t>
            </a:fld>
            <a:endParaRPr lang="en-US" altLang="zh-CN"/>
          </a:p>
        </p:txBody>
      </p:sp>
    </p:spTree>
    <p:extLst>
      <p:ext uri="{BB962C8B-B14F-4D97-AF65-F5344CB8AC3E}">
        <p14:creationId xmlns:p14="http://schemas.microsoft.com/office/powerpoint/2010/main" val="1383626612"/>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F9356CC-39EB-2343-8E6C-2C572A54AB90}" type="slidenum">
              <a:rPr lang="zh-CN" altLang="en-US"/>
              <a:pPr>
                <a:defRPr/>
              </a:pPr>
              <a:t>‹#›</a:t>
            </a:fld>
            <a:endParaRPr lang="en-US" altLang="zh-CN"/>
          </a:p>
        </p:txBody>
      </p:sp>
    </p:spTree>
    <p:extLst>
      <p:ext uri="{BB962C8B-B14F-4D97-AF65-F5344CB8AC3E}">
        <p14:creationId xmlns:p14="http://schemas.microsoft.com/office/powerpoint/2010/main" val="1573247583"/>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15FA51C-3E64-B344-A0D8-D22F14398A86}" type="slidenum">
              <a:rPr lang="zh-CN" altLang="en-US"/>
              <a:pPr>
                <a:defRPr/>
              </a:pPr>
              <a:t>‹#›</a:t>
            </a:fld>
            <a:endParaRPr lang="en-US" altLang="zh-CN"/>
          </a:p>
        </p:txBody>
      </p:sp>
    </p:spTree>
    <p:extLst>
      <p:ext uri="{BB962C8B-B14F-4D97-AF65-F5344CB8AC3E}">
        <p14:creationId xmlns:p14="http://schemas.microsoft.com/office/powerpoint/2010/main" val="3900705113"/>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DDA94E7E-FBB7-3E47-A553-36173396D248}" type="slidenum">
              <a:rPr lang="zh-CN" altLang="en-US"/>
              <a:pPr>
                <a:defRPr/>
              </a:pPr>
              <a:t>‹#›</a:t>
            </a:fld>
            <a:endParaRPr lang="en-US" altLang="zh-CN"/>
          </a:p>
        </p:txBody>
      </p:sp>
    </p:spTree>
    <p:extLst>
      <p:ext uri="{BB962C8B-B14F-4D97-AF65-F5344CB8AC3E}">
        <p14:creationId xmlns:p14="http://schemas.microsoft.com/office/powerpoint/2010/main" val="146521605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9FA3A41-7154-8F41-873F-FC35434D9CC2}" type="slidenum">
              <a:rPr lang="zh-CN" altLang="en-US"/>
              <a:pPr>
                <a:defRPr/>
              </a:pPr>
              <a:t>‹#›</a:t>
            </a:fld>
            <a:endParaRPr lang="en-US" altLang="zh-CN"/>
          </a:p>
        </p:txBody>
      </p:sp>
    </p:spTree>
    <p:extLst>
      <p:ext uri="{BB962C8B-B14F-4D97-AF65-F5344CB8AC3E}">
        <p14:creationId xmlns:p14="http://schemas.microsoft.com/office/powerpoint/2010/main" val="3942547782"/>
      </p:ext>
    </p:extLst>
  </p:cSld>
  <p:clrMapOvr>
    <a:masterClrMapping/>
  </p:clrMapOvr>
  <p:transition spd="med">
    <p:randomBar dir="vert"/>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BDE4842-8F8B-6E4B-9CBB-F54673F3FF4D}" type="slidenum">
              <a:rPr lang="zh-CN" altLang="en-US"/>
              <a:pPr>
                <a:defRPr/>
              </a:pPr>
              <a:t>‹#›</a:t>
            </a:fld>
            <a:endParaRPr lang="en-US" altLang="zh-CN"/>
          </a:p>
        </p:txBody>
      </p:sp>
    </p:spTree>
    <p:extLst>
      <p:ext uri="{BB962C8B-B14F-4D97-AF65-F5344CB8AC3E}">
        <p14:creationId xmlns:p14="http://schemas.microsoft.com/office/powerpoint/2010/main" val="2507049987"/>
      </p:ext>
    </p:extLst>
  </p:cSld>
  <p:clrMapOvr>
    <a:masterClrMapping/>
  </p:clrMapOvr>
  <p:transition spd="med">
    <p:randomBar dir="vert"/>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6F17C6E-5EEB-2F4A-A50D-9C0BB69AAA43}" type="slidenum">
              <a:rPr lang="zh-CN" altLang="en-US"/>
              <a:pPr>
                <a:defRPr/>
              </a:pPr>
              <a:t>‹#›</a:t>
            </a:fld>
            <a:endParaRPr lang="en-US" altLang="zh-CN"/>
          </a:p>
        </p:txBody>
      </p:sp>
    </p:spTree>
    <p:extLst>
      <p:ext uri="{BB962C8B-B14F-4D97-AF65-F5344CB8AC3E}">
        <p14:creationId xmlns:p14="http://schemas.microsoft.com/office/powerpoint/2010/main" val="1277632793"/>
      </p:ext>
    </p:extLst>
  </p:cSld>
  <p:clrMapOvr>
    <a:masterClrMapping/>
  </p:clrMapOvr>
  <p:transition spd="med">
    <p:randomBar dir="vert"/>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5DDF117-048D-F04C-AA12-DA46DD177FA1}" type="slidenum">
              <a:rPr lang="zh-CN" altLang="en-US"/>
              <a:pPr>
                <a:defRPr/>
              </a:pPr>
              <a:t>‹#›</a:t>
            </a:fld>
            <a:endParaRPr lang="en-US" altLang="zh-CN"/>
          </a:p>
        </p:txBody>
      </p:sp>
    </p:spTree>
    <p:extLst>
      <p:ext uri="{BB962C8B-B14F-4D97-AF65-F5344CB8AC3E}">
        <p14:creationId xmlns:p14="http://schemas.microsoft.com/office/powerpoint/2010/main" val="4037784783"/>
      </p:ext>
    </p:extLst>
  </p:cSld>
  <p:clrMapOvr>
    <a:masterClrMapping/>
  </p:clrMapOvr>
  <p:transition spd="med">
    <p:randomBar dir="ver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B06767-3056-C544-9B75-765CFEB53D01}" type="slidenum">
              <a:rPr lang="zh-CN" altLang="en-US"/>
              <a:pPr>
                <a:defRPr/>
              </a:pPr>
              <a:t>‹#›</a:t>
            </a:fld>
            <a:endParaRPr lang="en-US" altLang="zh-CN"/>
          </a:p>
        </p:txBody>
      </p:sp>
    </p:spTree>
    <p:extLst>
      <p:ext uri="{BB962C8B-B14F-4D97-AF65-F5344CB8AC3E}">
        <p14:creationId xmlns:p14="http://schemas.microsoft.com/office/powerpoint/2010/main" val="392976964"/>
      </p:ext>
    </p:extLst>
  </p:cSld>
  <p:clrMapOvr>
    <a:masterClrMapping/>
  </p:clrMapOvr>
  <p:transition spd="med">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4C0ADEE-970E-564E-AF61-15400CD20A8A}" type="slidenum">
              <a:rPr lang="zh-CN" altLang="en-US"/>
              <a:pPr>
                <a:defRPr/>
              </a:pPr>
              <a:t>‹#›</a:t>
            </a:fld>
            <a:endParaRPr lang="en-US" altLang="zh-CN"/>
          </a:p>
        </p:txBody>
      </p:sp>
    </p:spTree>
    <p:extLst>
      <p:ext uri="{BB962C8B-B14F-4D97-AF65-F5344CB8AC3E}">
        <p14:creationId xmlns:p14="http://schemas.microsoft.com/office/powerpoint/2010/main" val="3666755955"/>
      </p:ext>
    </p:extLst>
  </p:cSld>
  <p:clrMapOvr>
    <a:masterClrMapping/>
  </p:clrMapOvr>
  <p:transition spd="med">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5F3639-F6AB-A848-831D-428DFE30E091}" type="slidenum">
              <a:rPr lang="zh-CN" altLang="en-US"/>
              <a:pPr>
                <a:defRPr/>
              </a:pPr>
              <a:t>‹#›</a:t>
            </a:fld>
            <a:endParaRPr lang="en-US" altLang="zh-CN"/>
          </a:p>
        </p:txBody>
      </p:sp>
    </p:spTree>
    <p:extLst>
      <p:ext uri="{BB962C8B-B14F-4D97-AF65-F5344CB8AC3E}">
        <p14:creationId xmlns:p14="http://schemas.microsoft.com/office/powerpoint/2010/main" val="214726930"/>
      </p:ext>
    </p:extLst>
  </p:cSld>
  <p:clrMapOvr>
    <a:masterClrMapping/>
  </p:clrMapOvr>
  <p:transition spd="med">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88B609-09C6-884B-83DF-2419D0601F40}" type="slidenum">
              <a:rPr lang="zh-CN" altLang="en-US"/>
              <a:pPr>
                <a:defRPr/>
              </a:pPr>
              <a:t>‹#›</a:t>
            </a:fld>
            <a:endParaRPr lang="en-US" altLang="zh-CN"/>
          </a:p>
        </p:txBody>
      </p:sp>
    </p:spTree>
    <p:extLst>
      <p:ext uri="{BB962C8B-B14F-4D97-AF65-F5344CB8AC3E}">
        <p14:creationId xmlns:p14="http://schemas.microsoft.com/office/powerpoint/2010/main" val="1148179380"/>
      </p:ext>
    </p:extLst>
  </p:cSld>
  <p:clrMapOvr>
    <a:masterClrMapping/>
  </p:clrMapOvr>
  <p:transition spd="med">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4E82345A-C7E3-7E4C-AB88-B006AC9D1EAA}" type="slidenum">
              <a:rPr lang="zh-CN" altLang="en-US"/>
              <a:pPr>
                <a:defRPr/>
              </a:pPr>
              <a:t>‹#›</a:t>
            </a:fld>
            <a:endParaRPr lang="en-US" altLang="zh-CN"/>
          </a:p>
        </p:txBody>
      </p:sp>
    </p:spTree>
    <p:extLst>
      <p:ext uri="{BB962C8B-B14F-4D97-AF65-F5344CB8AC3E}">
        <p14:creationId xmlns:p14="http://schemas.microsoft.com/office/powerpoint/2010/main" val="399002992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F8437865-88C8-F94E-9D98-7EE833E42073}" type="slidenum">
              <a:rPr lang="zh-CN" altLang="en-US"/>
              <a:pPr>
                <a:defRPr/>
              </a:pPr>
              <a:t>‹#›</a:t>
            </a:fld>
            <a:endParaRPr lang="en-US" altLang="zh-CN"/>
          </a:p>
        </p:txBody>
      </p:sp>
    </p:spTree>
    <p:extLst>
      <p:ext uri="{BB962C8B-B14F-4D97-AF65-F5344CB8AC3E}">
        <p14:creationId xmlns:p14="http://schemas.microsoft.com/office/powerpoint/2010/main" val="78288950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F3353B5E-CD44-F946-8339-910D49B7535B}" type="slidenum">
              <a:rPr lang="zh-CN" altLang="en-US"/>
              <a:pPr>
                <a:defRPr/>
              </a:pPr>
              <a:t>‹#›</a:t>
            </a:fld>
            <a:endParaRPr lang="en-US" altLang="zh-CN"/>
          </a:p>
        </p:txBody>
      </p:sp>
    </p:spTree>
    <p:extLst>
      <p:ext uri="{BB962C8B-B14F-4D97-AF65-F5344CB8AC3E}">
        <p14:creationId xmlns:p14="http://schemas.microsoft.com/office/powerpoint/2010/main" val="325291897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9D4617D2-E9BB-3049-B68D-36A085C3D601}" type="slidenum">
              <a:rPr lang="zh-CN" altLang="en-US"/>
              <a:pPr>
                <a:defRPr/>
              </a:pPr>
              <a:t>‹#›</a:t>
            </a:fld>
            <a:endParaRPr lang="en-US" altLang="zh-CN"/>
          </a:p>
        </p:txBody>
      </p:sp>
    </p:spTree>
    <p:extLst>
      <p:ext uri="{BB962C8B-B14F-4D97-AF65-F5344CB8AC3E}">
        <p14:creationId xmlns:p14="http://schemas.microsoft.com/office/powerpoint/2010/main" val="194289656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E18C9D7-6D3D-FF49-8DBE-63B7B65AE476}" type="slidenum">
              <a:rPr lang="zh-CN" altLang="en-US"/>
              <a:pPr>
                <a:defRPr/>
              </a:pPr>
              <a:t>‹#›</a:t>
            </a:fld>
            <a:endParaRPr lang="en-US" altLang="zh-CN"/>
          </a:p>
        </p:txBody>
      </p:sp>
    </p:spTree>
    <p:extLst>
      <p:ext uri="{BB962C8B-B14F-4D97-AF65-F5344CB8AC3E}">
        <p14:creationId xmlns:p14="http://schemas.microsoft.com/office/powerpoint/2010/main" val="387292366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9CC435B2-35A9-BB42-8B20-A31F0D47EBB9}" type="slidenum">
              <a:rPr lang="zh-CN" altLang="en-US"/>
              <a:pPr>
                <a:defRPr/>
              </a:pPr>
              <a:t>‹#›</a:t>
            </a:fld>
            <a:endParaRPr lang="en-US" altLang="zh-CN"/>
          </a:p>
        </p:txBody>
      </p:sp>
    </p:spTree>
    <p:extLst>
      <p:ext uri="{BB962C8B-B14F-4D97-AF65-F5344CB8AC3E}">
        <p14:creationId xmlns:p14="http://schemas.microsoft.com/office/powerpoint/2010/main" val="145192907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3DC490C0-1911-094D-9F5D-AA84C42FCADE}" type="slidenum">
              <a:rPr lang="zh-CN" altLang="en-US"/>
              <a:pPr>
                <a:defRPr/>
              </a:pPr>
              <a:t>‹#›</a:t>
            </a:fld>
            <a:endParaRPr lang="en-US" altLang="zh-CN"/>
          </a:p>
        </p:txBody>
      </p:sp>
    </p:spTree>
    <p:extLst>
      <p:ext uri="{BB962C8B-B14F-4D97-AF65-F5344CB8AC3E}">
        <p14:creationId xmlns:p14="http://schemas.microsoft.com/office/powerpoint/2010/main" val="39641956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DE6AC4C-753C-1144-9304-399B992ED6B4}" type="slidenum">
              <a:rPr lang="zh-CN" altLang="en-US"/>
              <a:pPr>
                <a:defRPr/>
              </a:pPr>
              <a:t>‹#›</a:t>
            </a:fld>
            <a:endParaRPr lang="en-US" altLang="zh-CN"/>
          </a:p>
        </p:txBody>
      </p:sp>
    </p:spTree>
    <p:extLst>
      <p:ext uri="{BB962C8B-B14F-4D97-AF65-F5344CB8AC3E}">
        <p14:creationId xmlns:p14="http://schemas.microsoft.com/office/powerpoint/2010/main" val="165298179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011D9835-8D98-9B45-A99C-FF24195EFDE9}" type="slidenum">
              <a:rPr lang="zh-CN" altLang="en-US"/>
              <a:pPr>
                <a:defRPr/>
              </a:pPr>
              <a:t>‹#›</a:t>
            </a:fld>
            <a:endParaRPr lang="en-US" altLang="zh-CN"/>
          </a:p>
        </p:txBody>
      </p:sp>
    </p:spTree>
    <p:extLst>
      <p:ext uri="{BB962C8B-B14F-4D97-AF65-F5344CB8AC3E}">
        <p14:creationId xmlns:p14="http://schemas.microsoft.com/office/powerpoint/2010/main" val="152457053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02383FA-843C-4646-94CE-5379DD46AA6D}" type="slidenum">
              <a:rPr lang="zh-CN" altLang="en-US"/>
              <a:pPr>
                <a:defRPr/>
              </a:pPr>
              <a:t>‹#›</a:t>
            </a:fld>
            <a:endParaRPr lang="en-US" altLang="zh-CN"/>
          </a:p>
        </p:txBody>
      </p:sp>
    </p:spTree>
    <p:extLst>
      <p:ext uri="{BB962C8B-B14F-4D97-AF65-F5344CB8AC3E}">
        <p14:creationId xmlns:p14="http://schemas.microsoft.com/office/powerpoint/2010/main" val="163946991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EFAC919D-FB66-CA4C-B945-D023DF8864A5}" type="slidenum">
              <a:rPr lang="zh-CN" altLang="en-US"/>
              <a:pPr>
                <a:defRPr/>
              </a:pPr>
              <a:t>‹#›</a:t>
            </a:fld>
            <a:endParaRPr lang="en-US" altLang="zh-CN"/>
          </a:p>
        </p:txBody>
      </p:sp>
    </p:spTree>
    <p:extLst>
      <p:ext uri="{BB962C8B-B14F-4D97-AF65-F5344CB8AC3E}">
        <p14:creationId xmlns:p14="http://schemas.microsoft.com/office/powerpoint/2010/main" val="374625483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BA39EF0D-FD20-8541-87B6-DE6EB4658779}" type="slidenum">
              <a:rPr lang="zh-CN" altLang="en-US"/>
              <a:pPr>
                <a:defRPr/>
              </a:pPr>
              <a:t>‹#›</a:t>
            </a:fld>
            <a:endParaRPr lang="en-US" altLang="zh-CN"/>
          </a:p>
        </p:txBody>
      </p:sp>
    </p:spTree>
    <p:extLst>
      <p:ext uri="{BB962C8B-B14F-4D97-AF65-F5344CB8AC3E}">
        <p14:creationId xmlns:p14="http://schemas.microsoft.com/office/powerpoint/2010/main" val="173630701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459C2653-EADF-DC4A-BE72-615BF39F39DB}" type="slidenum">
              <a:rPr lang="zh-CN" altLang="en-US"/>
              <a:pPr>
                <a:defRPr/>
              </a:pPr>
              <a:t>‹#›</a:t>
            </a:fld>
            <a:endParaRPr lang="en-US" altLang="zh-CN"/>
          </a:p>
        </p:txBody>
      </p:sp>
    </p:spTree>
    <p:extLst>
      <p:ext uri="{BB962C8B-B14F-4D97-AF65-F5344CB8AC3E}">
        <p14:creationId xmlns:p14="http://schemas.microsoft.com/office/powerpoint/2010/main" val="28420132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92941EDC-D0CA-A045-B170-3DEA6E9B2042}" type="slidenum">
              <a:rPr lang="zh-CN" altLang="en-US"/>
              <a:pPr>
                <a:defRPr/>
              </a:pPr>
              <a:t>‹#›</a:t>
            </a:fld>
            <a:endParaRPr lang="en-US" altLang="zh-CN"/>
          </a:p>
        </p:txBody>
      </p:sp>
    </p:spTree>
    <p:extLst>
      <p:ext uri="{BB962C8B-B14F-4D97-AF65-F5344CB8AC3E}">
        <p14:creationId xmlns:p14="http://schemas.microsoft.com/office/powerpoint/2010/main" val="75096361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5BE14769-27C4-A04F-9633-454E7942C426}" type="slidenum">
              <a:rPr lang="zh-CN" altLang="en-US"/>
              <a:pPr>
                <a:defRPr/>
              </a:pPr>
              <a:t>‹#›</a:t>
            </a:fld>
            <a:endParaRPr lang="en-US" altLang="zh-CN"/>
          </a:p>
        </p:txBody>
      </p:sp>
    </p:spTree>
    <p:extLst>
      <p:ext uri="{BB962C8B-B14F-4D97-AF65-F5344CB8AC3E}">
        <p14:creationId xmlns:p14="http://schemas.microsoft.com/office/powerpoint/2010/main" val="225044579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2F42F570-0DC8-2B45-B87E-9B4864FD5F12}" type="slidenum">
              <a:rPr lang="zh-CN" altLang="en-US"/>
              <a:pPr>
                <a:defRPr/>
              </a:pPr>
              <a:t>‹#›</a:t>
            </a:fld>
            <a:endParaRPr lang="en-US" altLang="zh-CN"/>
          </a:p>
        </p:txBody>
      </p:sp>
    </p:spTree>
    <p:extLst>
      <p:ext uri="{BB962C8B-B14F-4D97-AF65-F5344CB8AC3E}">
        <p14:creationId xmlns:p14="http://schemas.microsoft.com/office/powerpoint/2010/main" val="335517212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CD85828-0DD9-5841-9984-470B06657AEB}" type="slidenum">
              <a:rPr lang="zh-CN" altLang="en-US"/>
              <a:pPr>
                <a:defRPr/>
              </a:pPr>
              <a:t>‹#›</a:t>
            </a:fld>
            <a:endParaRPr lang="en-US" altLang="zh-CN"/>
          </a:p>
        </p:txBody>
      </p:sp>
    </p:spTree>
    <p:extLst>
      <p:ext uri="{BB962C8B-B14F-4D97-AF65-F5344CB8AC3E}">
        <p14:creationId xmlns:p14="http://schemas.microsoft.com/office/powerpoint/2010/main" val="51048885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10554F1D-04CC-004C-AA49-1BBB8FBA48B2}" type="slidenum">
              <a:rPr lang="zh-CN" altLang="en-US"/>
              <a:pPr>
                <a:defRPr/>
              </a:pPr>
              <a:t>‹#›</a:t>
            </a:fld>
            <a:endParaRPr lang="en-US" altLang="zh-CN"/>
          </a:p>
        </p:txBody>
      </p:sp>
    </p:spTree>
    <p:extLst>
      <p:ext uri="{BB962C8B-B14F-4D97-AF65-F5344CB8AC3E}">
        <p14:creationId xmlns:p14="http://schemas.microsoft.com/office/powerpoint/2010/main" val="85095685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1A05113F-1341-7749-BD69-E16BE3AA59E8}" type="slidenum">
              <a:rPr lang="zh-CN" altLang="en-US"/>
              <a:pPr>
                <a:defRPr/>
              </a:pPr>
              <a:t>‹#›</a:t>
            </a:fld>
            <a:endParaRPr lang="en-US" altLang="zh-CN"/>
          </a:p>
        </p:txBody>
      </p:sp>
    </p:spTree>
    <p:extLst>
      <p:ext uri="{BB962C8B-B14F-4D97-AF65-F5344CB8AC3E}">
        <p14:creationId xmlns:p14="http://schemas.microsoft.com/office/powerpoint/2010/main" val="59859492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7297EC6E-0F36-3749-B2AD-F77316C0C6BE}" type="slidenum">
              <a:rPr lang="zh-CN" altLang="en-US"/>
              <a:pPr>
                <a:defRPr/>
              </a:pPr>
              <a:t>‹#›</a:t>
            </a:fld>
            <a:endParaRPr lang="en-US" altLang="zh-CN"/>
          </a:p>
        </p:txBody>
      </p:sp>
    </p:spTree>
    <p:extLst>
      <p:ext uri="{BB962C8B-B14F-4D97-AF65-F5344CB8AC3E}">
        <p14:creationId xmlns:p14="http://schemas.microsoft.com/office/powerpoint/2010/main" val="335939878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33E859F0-43D3-F74D-B77F-47C72DDA6D71}" type="slidenum">
              <a:rPr lang="zh-CN" altLang="en-US"/>
              <a:pPr>
                <a:defRPr/>
              </a:pPr>
              <a:t>‹#›</a:t>
            </a:fld>
            <a:endParaRPr lang="en-US" altLang="zh-CN"/>
          </a:p>
        </p:txBody>
      </p:sp>
    </p:spTree>
    <p:extLst>
      <p:ext uri="{BB962C8B-B14F-4D97-AF65-F5344CB8AC3E}">
        <p14:creationId xmlns:p14="http://schemas.microsoft.com/office/powerpoint/2010/main" val="99296506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31529FE7-E265-424D-B28A-03B63B8F8415}" type="slidenum">
              <a:rPr lang="zh-CN" altLang="en-US"/>
              <a:pPr>
                <a:defRPr/>
              </a:pPr>
              <a:t>‹#›</a:t>
            </a:fld>
            <a:endParaRPr lang="en-US" altLang="zh-CN"/>
          </a:p>
        </p:txBody>
      </p:sp>
    </p:spTree>
    <p:extLst>
      <p:ext uri="{BB962C8B-B14F-4D97-AF65-F5344CB8AC3E}">
        <p14:creationId xmlns:p14="http://schemas.microsoft.com/office/powerpoint/2010/main" val="146813882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8AEB907-14EA-554A-AEED-043705404E59}" type="slidenum">
              <a:rPr lang="zh-CN" altLang="en-US"/>
              <a:pPr>
                <a:defRPr/>
              </a:pPr>
              <a:t>‹#›</a:t>
            </a:fld>
            <a:endParaRPr lang="en-US" altLang="zh-CN"/>
          </a:p>
        </p:txBody>
      </p:sp>
    </p:spTree>
    <p:extLst>
      <p:ext uri="{BB962C8B-B14F-4D97-AF65-F5344CB8AC3E}">
        <p14:creationId xmlns:p14="http://schemas.microsoft.com/office/powerpoint/2010/main" val="174111671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E685D91-0649-A74A-A890-7828EA5C3DFB}" type="slidenum">
              <a:rPr lang="zh-CN" altLang="en-US"/>
              <a:pPr>
                <a:defRPr/>
              </a:pPr>
              <a:t>‹#›</a:t>
            </a:fld>
            <a:endParaRPr lang="en-US" altLang="zh-CN"/>
          </a:p>
        </p:txBody>
      </p:sp>
    </p:spTree>
    <p:extLst>
      <p:ext uri="{BB962C8B-B14F-4D97-AF65-F5344CB8AC3E}">
        <p14:creationId xmlns:p14="http://schemas.microsoft.com/office/powerpoint/2010/main" val="104603947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AEED3624-FD5A-FC4A-808C-FD469B14D3B2}" type="slidenum">
              <a:rPr lang="zh-CN" altLang="en-US"/>
              <a:pPr>
                <a:defRPr/>
              </a:pPr>
              <a:t>‹#›</a:t>
            </a:fld>
            <a:endParaRPr lang="en-US" altLang="zh-CN"/>
          </a:p>
        </p:txBody>
      </p:sp>
    </p:spTree>
    <p:extLst>
      <p:ext uri="{BB962C8B-B14F-4D97-AF65-F5344CB8AC3E}">
        <p14:creationId xmlns:p14="http://schemas.microsoft.com/office/powerpoint/2010/main" val="382337798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670D1A5-A694-0848-B472-136A20CAF103}" type="slidenum">
              <a:rPr lang="zh-CN" altLang="en-US"/>
              <a:pPr>
                <a:defRPr/>
              </a:pPr>
              <a:t>‹#›</a:t>
            </a:fld>
            <a:endParaRPr lang="en-US" altLang="zh-CN"/>
          </a:p>
        </p:txBody>
      </p:sp>
    </p:spTree>
    <p:extLst>
      <p:ext uri="{BB962C8B-B14F-4D97-AF65-F5344CB8AC3E}">
        <p14:creationId xmlns:p14="http://schemas.microsoft.com/office/powerpoint/2010/main" val="3959143376"/>
      </p:ext>
    </p:extLst>
  </p:cSld>
  <p:clrMapOvr>
    <a:masterClrMapping/>
  </p:clrMapOvr>
  <p:transition spd="med">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44E9EB-8090-6046-9D78-70EDC036E1A9}" type="slidenum">
              <a:rPr lang="zh-CN" altLang="en-US"/>
              <a:pPr>
                <a:defRPr/>
              </a:pPr>
              <a:t>‹#›</a:t>
            </a:fld>
            <a:endParaRPr lang="en-US" altLang="zh-CN"/>
          </a:p>
        </p:txBody>
      </p:sp>
    </p:spTree>
    <p:extLst>
      <p:ext uri="{BB962C8B-B14F-4D97-AF65-F5344CB8AC3E}">
        <p14:creationId xmlns:p14="http://schemas.microsoft.com/office/powerpoint/2010/main" val="851700328"/>
      </p:ext>
    </p:extLst>
  </p:cSld>
  <p:clrMapOvr>
    <a:masterClrMapping/>
  </p:clrMapOvr>
  <p:transition spd="med">
    <p:randomBar dir="ver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347F96-61D0-7C42-8FE6-68B8BE90B530}" type="slidenum">
              <a:rPr lang="zh-CN" altLang="en-US"/>
              <a:pPr>
                <a:defRPr/>
              </a:pPr>
              <a:t>‹#›</a:t>
            </a:fld>
            <a:endParaRPr lang="en-US" altLang="zh-CN"/>
          </a:p>
        </p:txBody>
      </p:sp>
    </p:spTree>
    <p:extLst>
      <p:ext uri="{BB962C8B-B14F-4D97-AF65-F5344CB8AC3E}">
        <p14:creationId xmlns:p14="http://schemas.microsoft.com/office/powerpoint/2010/main" val="1150650020"/>
      </p:ext>
    </p:extLst>
  </p:cSld>
  <p:clrMapOvr>
    <a:masterClrMapping/>
  </p:clrMapOvr>
  <p:transition spd="med">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788520-7042-2546-BEA1-51830431FC1E}" type="slidenum">
              <a:rPr lang="zh-CN" altLang="en-US"/>
              <a:pPr>
                <a:defRPr/>
              </a:pPr>
              <a:t>‹#›</a:t>
            </a:fld>
            <a:endParaRPr lang="en-US" altLang="zh-CN"/>
          </a:p>
        </p:txBody>
      </p:sp>
    </p:spTree>
    <p:extLst>
      <p:ext uri="{BB962C8B-B14F-4D97-AF65-F5344CB8AC3E}">
        <p14:creationId xmlns:p14="http://schemas.microsoft.com/office/powerpoint/2010/main" val="712021133"/>
      </p:ext>
    </p:extLst>
  </p:cSld>
  <p:clrMapOvr>
    <a:masterClrMapping/>
  </p:clrMapOvr>
  <p:transition spd="med">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69E8D01-FF9E-244B-ACA5-EEFF2ECAAAA1}" type="slidenum">
              <a:rPr lang="zh-CN" altLang="en-US"/>
              <a:pPr>
                <a:defRPr/>
              </a:pPr>
              <a:t>‹#›</a:t>
            </a:fld>
            <a:endParaRPr lang="en-US" altLang="zh-CN"/>
          </a:p>
        </p:txBody>
      </p:sp>
    </p:spTree>
    <p:extLst>
      <p:ext uri="{BB962C8B-B14F-4D97-AF65-F5344CB8AC3E}">
        <p14:creationId xmlns:p14="http://schemas.microsoft.com/office/powerpoint/2010/main" val="2750668123"/>
      </p:ext>
    </p:extLst>
  </p:cSld>
  <p:clrMapOvr>
    <a:masterClrMapping/>
  </p:clrMapOvr>
  <p:transition spd="med">
    <p:randomBar dir="ver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3B6FF8A-A34E-EC43-B1AC-6113CE506A98}" type="slidenum">
              <a:rPr lang="zh-CN" altLang="en-US"/>
              <a:pPr>
                <a:defRPr/>
              </a:pPr>
              <a:t>‹#›</a:t>
            </a:fld>
            <a:endParaRPr lang="en-US" altLang="zh-CN"/>
          </a:p>
        </p:txBody>
      </p:sp>
    </p:spTree>
    <p:extLst>
      <p:ext uri="{BB962C8B-B14F-4D97-AF65-F5344CB8AC3E}">
        <p14:creationId xmlns:p14="http://schemas.microsoft.com/office/powerpoint/2010/main" val="3473336546"/>
      </p:ext>
    </p:extLst>
  </p:cSld>
  <p:clrMapOvr>
    <a:masterClrMapping/>
  </p:clrMapOvr>
  <p:transition spd="med">
    <p:randomBar dir="ver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9A2B6E3-1D54-2E4B-A5FE-9D32304992D3}" type="slidenum">
              <a:rPr lang="zh-CN" altLang="en-US"/>
              <a:pPr>
                <a:defRPr/>
              </a:pPr>
              <a:t>‹#›</a:t>
            </a:fld>
            <a:endParaRPr lang="en-US" altLang="zh-CN"/>
          </a:p>
        </p:txBody>
      </p:sp>
    </p:spTree>
    <p:extLst>
      <p:ext uri="{BB962C8B-B14F-4D97-AF65-F5344CB8AC3E}">
        <p14:creationId xmlns:p14="http://schemas.microsoft.com/office/powerpoint/2010/main" val="2582718408"/>
      </p:ext>
    </p:extLst>
  </p:cSld>
  <p:clrMapOvr>
    <a:masterClrMapping/>
  </p:clrMapOvr>
  <p:transition spd="med">
    <p:randomBar dir="ver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CCA5BA2-1802-F247-9B15-C0B05F10E777}" type="slidenum">
              <a:rPr lang="zh-CN" altLang="en-US"/>
              <a:pPr>
                <a:defRPr/>
              </a:pPr>
              <a:t>‹#›</a:t>
            </a:fld>
            <a:endParaRPr lang="en-US" altLang="zh-CN"/>
          </a:p>
        </p:txBody>
      </p:sp>
    </p:spTree>
    <p:extLst>
      <p:ext uri="{BB962C8B-B14F-4D97-AF65-F5344CB8AC3E}">
        <p14:creationId xmlns:p14="http://schemas.microsoft.com/office/powerpoint/2010/main" val="852150271"/>
      </p:ext>
    </p:extLst>
  </p:cSld>
  <p:clrMapOvr>
    <a:masterClrMapping/>
  </p:clrMapOvr>
  <p:transition spd="med">
    <p:randomBar dir="ver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D7ED457-3880-7A4C-9B8C-3B487F6702CD}" type="slidenum">
              <a:rPr lang="zh-CN" altLang="en-US"/>
              <a:pPr>
                <a:defRPr/>
              </a:pPr>
              <a:t>‹#›</a:t>
            </a:fld>
            <a:endParaRPr lang="en-US" altLang="zh-CN"/>
          </a:p>
        </p:txBody>
      </p:sp>
    </p:spTree>
    <p:extLst>
      <p:ext uri="{BB962C8B-B14F-4D97-AF65-F5344CB8AC3E}">
        <p14:creationId xmlns:p14="http://schemas.microsoft.com/office/powerpoint/2010/main" val="4258793164"/>
      </p:ext>
    </p:extLst>
  </p:cSld>
  <p:clrMapOvr>
    <a:masterClrMapping/>
  </p:clrMapOvr>
  <p:transition spd="med">
    <p:randomBar dir="ver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9F38F47-7D39-004D-9D09-88EE96C2D894}" type="slidenum">
              <a:rPr lang="zh-CN" altLang="en-US"/>
              <a:pPr>
                <a:defRPr/>
              </a:pPr>
              <a:t>‹#›</a:t>
            </a:fld>
            <a:endParaRPr lang="en-US" altLang="zh-CN"/>
          </a:p>
        </p:txBody>
      </p:sp>
    </p:spTree>
    <p:extLst>
      <p:ext uri="{BB962C8B-B14F-4D97-AF65-F5344CB8AC3E}">
        <p14:creationId xmlns:p14="http://schemas.microsoft.com/office/powerpoint/2010/main" val="646846448"/>
      </p:ext>
    </p:extLst>
  </p:cSld>
  <p:clrMapOvr>
    <a:masterClrMapping/>
  </p:clrMapOvr>
  <p:transition spd="med">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1774D180-0233-3740-A0DD-5CF0C34F0BC2}" type="slidenum">
              <a:rPr lang="zh-CN" altLang="en-US"/>
              <a:pPr>
                <a:defRPr/>
              </a:pPr>
              <a:t>‹#›</a:t>
            </a:fld>
            <a:endParaRPr lang="en-US" altLang="zh-CN"/>
          </a:p>
        </p:txBody>
      </p:sp>
    </p:spTree>
    <p:extLst>
      <p:ext uri="{BB962C8B-B14F-4D97-AF65-F5344CB8AC3E}">
        <p14:creationId xmlns:p14="http://schemas.microsoft.com/office/powerpoint/2010/main" val="51826017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27843198-7249-C04C-A45D-20484FE9CA5B}" type="slidenum">
              <a:rPr lang="zh-CN" altLang="en-US"/>
              <a:pPr>
                <a:defRPr/>
              </a:pPr>
              <a:t>‹#›</a:t>
            </a:fld>
            <a:endParaRPr lang="en-US" altLang="zh-CN"/>
          </a:p>
        </p:txBody>
      </p:sp>
    </p:spTree>
    <p:extLst>
      <p:ext uri="{BB962C8B-B14F-4D97-AF65-F5344CB8AC3E}">
        <p14:creationId xmlns:p14="http://schemas.microsoft.com/office/powerpoint/2010/main" val="351922657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2D3E8C2-6BF1-3341-B921-DF008000ACA8}" type="slidenum">
              <a:rPr lang="zh-CN" altLang="en-US"/>
              <a:pPr>
                <a:defRPr/>
              </a:pPr>
              <a:t>‹#›</a:t>
            </a:fld>
            <a:endParaRPr lang="en-US" altLang="zh-CN"/>
          </a:p>
        </p:txBody>
      </p:sp>
    </p:spTree>
    <p:extLst>
      <p:ext uri="{BB962C8B-B14F-4D97-AF65-F5344CB8AC3E}">
        <p14:creationId xmlns:p14="http://schemas.microsoft.com/office/powerpoint/2010/main" val="3113927820"/>
      </p:ext>
    </p:extLst>
  </p:cSld>
  <p:clrMapOvr>
    <a:masterClrMapping/>
  </p:clrMapOvr>
  <p:transition spd="med">
    <p:randomBar dir="ver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B2555E0-348E-FD40-9607-96A2DA9F3D49}" type="slidenum">
              <a:rPr lang="zh-CN" altLang="en-US"/>
              <a:pPr>
                <a:defRPr/>
              </a:pPr>
              <a:t>‹#›</a:t>
            </a:fld>
            <a:endParaRPr lang="en-US" altLang="zh-CN"/>
          </a:p>
        </p:txBody>
      </p:sp>
    </p:spTree>
    <p:extLst>
      <p:ext uri="{BB962C8B-B14F-4D97-AF65-F5344CB8AC3E}">
        <p14:creationId xmlns:p14="http://schemas.microsoft.com/office/powerpoint/2010/main" val="408011409"/>
      </p:ext>
    </p:extLst>
  </p:cSld>
  <p:clrMapOvr>
    <a:masterClrMapping/>
  </p:clrMapOvr>
  <p:transition spd="med">
    <p:randomBar dir="ver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14 w 1722"/>
                <a:gd name="T1" fmla="*/ 62 h 66"/>
                <a:gd name="T2" fmla="*/ 1714 w 1722"/>
                <a:gd name="T3" fmla="*/ 56 h 66"/>
                <a:gd name="T4" fmla="*/ 0 w 1722"/>
                <a:gd name="T5" fmla="*/ 0 h 66"/>
                <a:gd name="T6" fmla="*/ 0 w 1722"/>
                <a:gd name="T7" fmla="*/ 44 h 66"/>
                <a:gd name="T8" fmla="*/ 1714 w 1722"/>
                <a:gd name="T9" fmla="*/ 62 h 66"/>
                <a:gd name="T10" fmla="*/ 1714 w 1722"/>
                <a:gd name="T11" fmla="*/ 6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71 w 975"/>
                <a:gd name="T1" fmla="*/ 48 h 101"/>
                <a:gd name="T2" fmla="*/ 971 w 975"/>
                <a:gd name="T3" fmla="*/ 0 h 101"/>
                <a:gd name="T4" fmla="*/ 0 w 975"/>
                <a:gd name="T5" fmla="*/ 24 h 101"/>
                <a:gd name="T6" fmla="*/ 0 w 975"/>
                <a:gd name="T7" fmla="*/ 101 h 101"/>
                <a:gd name="T8" fmla="*/ 971 w 975"/>
                <a:gd name="T9" fmla="*/ 48 h 101"/>
                <a:gd name="T10" fmla="*/ 97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33 w 2141"/>
                <a:gd name="T1" fmla="*/ 0 h 198"/>
                <a:gd name="T2" fmla="*/ 0 w 2141"/>
                <a:gd name="T3" fmla="*/ 156 h 198"/>
                <a:gd name="T4" fmla="*/ 0 w 2141"/>
                <a:gd name="T5" fmla="*/ 198 h 198"/>
                <a:gd name="T6" fmla="*/ 2133 w 2141"/>
                <a:gd name="T7" fmla="*/ 0 h 198"/>
                <a:gd name="T8" fmla="*/ 21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70 w 2517"/>
                <a:gd name="T1" fmla="*/ 276 h 276"/>
                <a:gd name="T2" fmla="*/ 2505 w 2517"/>
                <a:gd name="T3" fmla="*/ 204 h 276"/>
                <a:gd name="T4" fmla="*/ 2248 w 2517"/>
                <a:gd name="T5" fmla="*/ 0 h 276"/>
                <a:gd name="T6" fmla="*/ 0 w 2517"/>
                <a:gd name="T7" fmla="*/ 276 h 276"/>
                <a:gd name="T8" fmla="*/ 2170 w 2517"/>
                <a:gd name="T9" fmla="*/ 276 h 276"/>
                <a:gd name="T10" fmla="*/ 217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5 w 729"/>
                <a:gd name="T1" fmla="*/ 240 h 240"/>
                <a:gd name="T2" fmla="*/ 0 w 729"/>
                <a:gd name="T3" fmla="*/ 0 h 240"/>
                <a:gd name="T4" fmla="*/ 0 w 729"/>
                <a:gd name="T5" fmla="*/ 6 h 240"/>
                <a:gd name="T6" fmla="*/ 725 w 729"/>
                <a:gd name="T7" fmla="*/ 240 h 240"/>
                <a:gd name="T8" fmla="*/ 72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5 w 729"/>
                <a:gd name="T1" fmla="*/ 318 h 318"/>
                <a:gd name="T2" fmla="*/ 725 w 729"/>
                <a:gd name="T3" fmla="*/ 312 h 318"/>
                <a:gd name="T4" fmla="*/ 0 w 729"/>
                <a:gd name="T5" fmla="*/ 0 h 318"/>
                <a:gd name="T6" fmla="*/ 0 w 729"/>
                <a:gd name="T7" fmla="*/ 54 h 318"/>
                <a:gd name="T8" fmla="*/ 725 w 729"/>
                <a:gd name="T9" fmla="*/ 318 h 318"/>
                <a:gd name="T10" fmla="*/ 72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fld id="{E952CD23-C4AB-4A42-92E4-5510AEC19721}" type="datetime1">
              <a:rPr lang="zh-CN" altLang="en-US"/>
              <a:pPr>
                <a:defRPr/>
              </a:pPr>
              <a:t>2024/7/12</a:t>
            </a:fld>
            <a:endParaRPr lang="en-US" altLang="zh-CN"/>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A24069EF-9BA4-9641-AB3A-E1858962FC60}" type="slidenum">
              <a:rPr lang="zh-CN" altLang="en-US"/>
              <a:pPr>
                <a:defRPr/>
              </a:pPr>
              <a:t>‹#›</a:t>
            </a:fld>
            <a:endParaRPr lang="en-US" altLang="zh-CN"/>
          </a:p>
        </p:txBody>
      </p:sp>
    </p:spTree>
    <p:extLst>
      <p:ext uri="{BB962C8B-B14F-4D97-AF65-F5344CB8AC3E}">
        <p14:creationId xmlns:p14="http://schemas.microsoft.com/office/powerpoint/2010/main" val="64904702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fld id="{5B1C0D5A-06D1-DF45-9CEC-0A11FEB37EED}" type="datetime1">
              <a:rPr lang="zh-CN" altLang="en-US"/>
              <a:pPr>
                <a:defRPr/>
              </a:pPr>
              <a:t>2024/7/12</a:t>
            </a:fld>
            <a:endParaRPr lang="en-US" altLang="zh-CN"/>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2E83DC36-2563-DD42-9B05-CCD1BC07EF24}" type="slidenum">
              <a:rPr lang="zh-CN" altLang="en-US"/>
              <a:pPr>
                <a:defRPr/>
              </a:pPr>
              <a:t>‹#›</a:t>
            </a:fld>
            <a:endParaRPr lang="en-US" altLang="zh-CN"/>
          </a:p>
        </p:txBody>
      </p:sp>
    </p:spTree>
    <p:extLst>
      <p:ext uri="{BB962C8B-B14F-4D97-AF65-F5344CB8AC3E}">
        <p14:creationId xmlns:p14="http://schemas.microsoft.com/office/powerpoint/2010/main" val="157020122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pPr>
              <a:defRPr/>
            </a:pPr>
            <a:fld id="{4AA7542A-9F10-7B44-B570-41F90CAA6D97}" type="datetime1">
              <a:rPr lang="zh-CN" altLang="en-US"/>
              <a:pPr>
                <a:defRPr/>
              </a:pPr>
              <a:t>2024/7/12</a:t>
            </a:fld>
            <a:endParaRPr lang="en-US" altLang="zh-CN"/>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2BB8F196-6F46-CF47-9F9F-806485A655C1}" type="slidenum">
              <a:rPr lang="zh-CN" altLang="en-US"/>
              <a:pPr>
                <a:defRPr/>
              </a:pPr>
              <a:t>‹#›</a:t>
            </a:fld>
            <a:endParaRPr lang="en-US" altLang="zh-CN"/>
          </a:p>
        </p:txBody>
      </p:sp>
    </p:spTree>
    <p:extLst>
      <p:ext uri="{BB962C8B-B14F-4D97-AF65-F5344CB8AC3E}">
        <p14:creationId xmlns:p14="http://schemas.microsoft.com/office/powerpoint/2010/main" val="103130892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fld id="{98CDE344-7C7E-7045-A1B6-6E96A9CDF6C4}" type="datetime1">
              <a:rPr lang="zh-CN" altLang="en-US"/>
              <a:pPr>
                <a:defRPr/>
              </a:pPr>
              <a:t>2024/7/12</a:t>
            </a:fld>
            <a:endParaRPr lang="en-US" altLang="zh-CN"/>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vl1pPr>
          </a:lstStyle>
          <a:p>
            <a:pPr>
              <a:defRPr/>
            </a:pPr>
            <a:fld id="{4671C7FA-FB40-DA4F-947F-AFF7ECACC324}" type="slidenum">
              <a:rPr lang="zh-CN" altLang="en-US"/>
              <a:pPr>
                <a:defRPr/>
              </a:pPr>
              <a:t>‹#›</a:t>
            </a:fld>
            <a:endParaRPr lang="en-US" altLang="zh-CN"/>
          </a:p>
        </p:txBody>
      </p:sp>
    </p:spTree>
    <p:extLst>
      <p:ext uri="{BB962C8B-B14F-4D97-AF65-F5344CB8AC3E}">
        <p14:creationId xmlns:p14="http://schemas.microsoft.com/office/powerpoint/2010/main" val="151881975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pPr>
              <a:defRPr/>
            </a:pPr>
            <a:fld id="{4B203C40-89B6-444F-AE53-CA8C0EE22CD1}" type="datetime1">
              <a:rPr lang="zh-CN" altLang="en-US"/>
              <a:pPr>
                <a:defRPr/>
              </a:pPr>
              <a:t>2024/7/12</a:t>
            </a:fld>
            <a:endParaRPr lang="en-US" altLang="zh-CN"/>
          </a:p>
        </p:txBody>
      </p:sp>
      <p:sp>
        <p:nvSpPr>
          <p:cNvPr id="8" name="Rectangle 45"/>
          <p:cNvSpPr>
            <a:spLocks noGrp="1" noChangeArrowheads="1"/>
          </p:cNvSpPr>
          <p:nvPr>
            <p:ph type="ftr" sz="quarter" idx="11"/>
          </p:nvPr>
        </p:nvSpPr>
        <p:spPr/>
        <p:txBody>
          <a:bodyPr/>
          <a:lstStyle>
            <a:lvl1pPr>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vl1pPr>
          </a:lstStyle>
          <a:p>
            <a:pPr>
              <a:defRPr/>
            </a:pPr>
            <a:fld id="{C67F344E-0E1B-0E4E-8983-6D6227131FE0}" type="slidenum">
              <a:rPr lang="zh-CN" altLang="en-US"/>
              <a:pPr>
                <a:defRPr/>
              </a:pPr>
              <a:t>‹#›</a:t>
            </a:fld>
            <a:endParaRPr lang="en-US" altLang="zh-CN"/>
          </a:p>
        </p:txBody>
      </p:sp>
    </p:spTree>
    <p:extLst>
      <p:ext uri="{BB962C8B-B14F-4D97-AF65-F5344CB8AC3E}">
        <p14:creationId xmlns:p14="http://schemas.microsoft.com/office/powerpoint/2010/main" val="79375429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pPr>
              <a:defRPr/>
            </a:pPr>
            <a:fld id="{68B97E4F-D961-E34A-93B6-5BCBEA6E780E}" type="datetime1">
              <a:rPr lang="zh-CN" altLang="en-US"/>
              <a:pPr>
                <a:defRPr/>
              </a:pPr>
              <a:t>2024/7/12</a:t>
            </a:fld>
            <a:endParaRPr lang="en-US" altLang="zh-CN"/>
          </a:p>
        </p:txBody>
      </p:sp>
      <p:sp>
        <p:nvSpPr>
          <p:cNvPr id="4" name="Rectangle 45"/>
          <p:cNvSpPr>
            <a:spLocks noGrp="1" noChangeArrowheads="1"/>
          </p:cNvSpPr>
          <p:nvPr>
            <p:ph type="ftr" sz="quarter" idx="11"/>
          </p:nvPr>
        </p:nvSpPr>
        <p:spPr/>
        <p:txBody>
          <a:bodyPr/>
          <a:lstStyle>
            <a:lvl1pPr>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vl1pPr>
          </a:lstStyle>
          <a:p>
            <a:pPr>
              <a:defRPr/>
            </a:pPr>
            <a:fld id="{1E38CC31-1CCD-474C-8A34-164A56E03EE8}" type="slidenum">
              <a:rPr lang="zh-CN" altLang="en-US"/>
              <a:pPr>
                <a:defRPr/>
              </a:pPr>
              <a:t>‹#›</a:t>
            </a:fld>
            <a:endParaRPr lang="en-US" altLang="zh-CN"/>
          </a:p>
        </p:txBody>
      </p:sp>
    </p:spTree>
    <p:extLst>
      <p:ext uri="{BB962C8B-B14F-4D97-AF65-F5344CB8AC3E}">
        <p14:creationId xmlns:p14="http://schemas.microsoft.com/office/powerpoint/2010/main" val="95558658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pPr>
              <a:defRPr/>
            </a:pPr>
            <a:fld id="{1A0287AC-A05C-A946-90D7-4F3FCB05B532}" type="datetime1">
              <a:rPr lang="zh-CN" altLang="en-US"/>
              <a:pPr>
                <a:defRPr/>
              </a:pPr>
              <a:t>2024/7/12</a:t>
            </a:fld>
            <a:endParaRPr lang="en-US" altLang="zh-CN"/>
          </a:p>
        </p:txBody>
      </p:sp>
      <p:sp>
        <p:nvSpPr>
          <p:cNvPr id="3" name="Rectangle 45"/>
          <p:cNvSpPr>
            <a:spLocks noGrp="1" noChangeArrowheads="1"/>
          </p:cNvSpPr>
          <p:nvPr>
            <p:ph type="ftr" sz="quarter" idx="11"/>
          </p:nvPr>
        </p:nvSpPr>
        <p:spPr/>
        <p:txBody>
          <a:bodyPr/>
          <a:lstStyle>
            <a:lvl1pPr>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vl1pPr>
          </a:lstStyle>
          <a:p>
            <a:pPr>
              <a:defRPr/>
            </a:pPr>
            <a:fld id="{EBCCC596-35E0-514A-B644-B19ABE97B9E2}" type="slidenum">
              <a:rPr lang="zh-CN" altLang="en-US"/>
              <a:pPr>
                <a:defRPr/>
              </a:pPr>
              <a:t>‹#›</a:t>
            </a:fld>
            <a:endParaRPr lang="en-US" altLang="zh-CN"/>
          </a:p>
        </p:txBody>
      </p:sp>
    </p:spTree>
    <p:extLst>
      <p:ext uri="{BB962C8B-B14F-4D97-AF65-F5344CB8AC3E}">
        <p14:creationId xmlns:p14="http://schemas.microsoft.com/office/powerpoint/2010/main" val="22549675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fld id="{D9286B3C-CA13-6B48-A454-B03DC1C0E1EE}" type="datetime1">
              <a:rPr lang="zh-CN" altLang="en-US"/>
              <a:pPr>
                <a:defRPr/>
              </a:pPr>
              <a:t>2024/7/12</a:t>
            </a:fld>
            <a:endParaRPr lang="en-US" altLang="zh-CN"/>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vl1pPr>
          </a:lstStyle>
          <a:p>
            <a:pPr>
              <a:defRPr/>
            </a:pPr>
            <a:fld id="{AB42436A-5764-824A-94C1-4DFAFD02895C}" type="slidenum">
              <a:rPr lang="zh-CN" altLang="en-US"/>
              <a:pPr>
                <a:defRPr/>
              </a:pPr>
              <a:t>‹#›</a:t>
            </a:fld>
            <a:endParaRPr lang="en-US" altLang="zh-CN"/>
          </a:p>
        </p:txBody>
      </p:sp>
    </p:spTree>
    <p:extLst>
      <p:ext uri="{BB962C8B-B14F-4D97-AF65-F5344CB8AC3E}">
        <p14:creationId xmlns:p14="http://schemas.microsoft.com/office/powerpoint/2010/main" val="17112755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5E0FB61E-24BE-FF40-B863-0C70489D18B8}" type="slidenum">
              <a:rPr lang="zh-CN" altLang="en-US"/>
              <a:pPr>
                <a:defRPr/>
              </a:pPr>
              <a:t>‹#›</a:t>
            </a:fld>
            <a:endParaRPr lang="en-US" altLang="zh-CN"/>
          </a:p>
        </p:txBody>
      </p:sp>
    </p:spTree>
    <p:extLst>
      <p:ext uri="{BB962C8B-B14F-4D97-AF65-F5344CB8AC3E}">
        <p14:creationId xmlns:p14="http://schemas.microsoft.com/office/powerpoint/2010/main" val="139500116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fld id="{8E1696A0-EA3A-6445-B014-92DDFDCD2B02}" type="datetime1">
              <a:rPr lang="zh-CN" altLang="en-US"/>
              <a:pPr>
                <a:defRPr/>
              </a:pPr>
              <a:t>2024/7/12</a:t>
            </a:fld>
            <a:endParaRPr lang="en-US" altLang="zh-CN"/>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vl1pPr>
          </a:lstStyle>
          <a:p>
            <a:pPr>
              <a:defRPr/>
            </a:pPr>
            <a:fld id="{413A406D-3471-494E-8D18-F9EDF4625FF1}" type="slidenum">
              <a:rPr lang="zh-CN" altLang="en-US"/>
              <a:pPr>
                <a:defRPr/>
              </a:pPr>
              <a:t>‹#›</a:t>
            </a:fld>
            <a:endParaRPr lang="en-US" altLang="zh-CN"/>
          </a:p>
        </p:txBody>
      </p:sp>
    </p:spTree>
    <p:extLst>
      <p:ext uri="{BB962C8B-B14F-4D97-AF65-F5344CB8AC3E}">
        <p14:creationId xmlns:p14="http://schemas.microsoft.com/office/powerpoint/2010/main" val="195647018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fld id="{7FAED354-9BF9-CA4B-B933-EC91DA5B467E}" type="datetime1">
              <a:rPr lang="zh-CN" altLang="en-US"/>
              <a:pPr>
                <a:defRPr/>
              </a:pPr>
              <a:t>2024/7/12</a:t>
            </a:fld>
            <a:endParaRPr lang="en-US" altLang="zh-CN"/>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3CE95C2A-6384-4949-BA96-DAE6112E2875}" type="slidenum">
              <a:rPr lang="zh-CN" altLang="en-US"/>
              <a:pPr>
                <a:defRPr/>
              </a:pPr>
              <a:t>‹#›</a:t>
            </a:fld>
            <a:endParaRPr lang="en-US" altLang="zh-CN"/>
          </a:p>
        </p:txBody>
      </p:sp>
    </p:spTree>
    <p:extLst>
      <p:ext uri="{BB962C8B-B14F-4D97-AF65-F5344CB8AC3E}">
        <p14:creationId xmlns:p14="http://schemas.microsoft.com/office/powerpoint/2010/main" val="172910812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fld id="{32BA4A72-B9E5-3648-911C-94224E5B4C8B}" type="datetime1">
              <a:rPr lang="zh-CN" altLang="en-US"/>
              <a:pPr>
                <a:defRPr/>
              </a:pPr>
              <a:t>2024/7/12</a:t>
            </a:fld>
            <a:endParaRPr lang="en-US" altLang="zh-CN"/>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B58A3388-CB69-BF49-8067-E7D2E30B3709}" type="slidenum">
              <a:rPr lang="zh-CN" altLang="en-US"/>
              <a:pPr>
                <a:defRPr/>
              </a:pPr>
              <a:t>‹#›</a:t>
            </a:fld>
            <a:endParaRPr lang="en-US" altLang="zh-CN"/>
          </a:p>
        </p:txBody>
      </p:sp>
    </p:spTree>
    <p:extLst>
      <p:ext uri="{BB962C8B-B14F-4D97-AF65-F5344CB8AC3E}">
        <p14:creationId xmlns:p14="http://schemas.microsoft.com/office/powerpoint/2010/main" val="329931849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fld id="{9F3BBFAA-8F11-5740-BCE7-F6C7942764B7}" type="datetime1">
              <a:rPr lang="zh-CN" altLang="en-US"/>
              <a:pPr>
                <a:defRPr/>
              </a:pPr>
              <a:t>2024/7/12</a:t>
            </a:fld>
            <a:endParaRPr lang="en-US" altLang="zh-CN"/>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vl1pPr>
          </a:lstStyle>
          <a:p>
            <a:pPr>
              <a:defRPr/>
            </a:pPr>
            <a:fld id="{017F22F9-A968-2E42-90BA-7ED04C90C468}" type="slidenum">
              <a:rPr lang="zh-CN" altLang="en-US"/>
              <a:pPr>
                <a:defRPr/>
              </a:pPr>
              <a:t>‹#›</a:t>
            </a:fld>
            <a:endParaRPr lang="en-US" altLang="zh-CN"/>
          </a:p>
        </p:txBody>
      </p:sp>
    </p:spTree>
    <p:extLst>
      <p:ext uri="{BB962C8B-B14F-4D97-AF65-F5344CB8AC3E}">
        <p14:creationId xmlns:p14="http://schemas.microsoft.com/office/powerpoint/2010/main" val="342709855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p:txBody>
          <a:bodyPr/>
          <a:lstStyle>
            <a:lvl1pPr>
              <a:defRPr/>
            </a:lvl1pPr>
          </a:lstStyle>
          <a:p>
            <a:pPr>
              <a:defRPr/>
            </a:pPr>
            <a:fld id="{5551F23F-99A2-8F4D-93D0-CBBB41EBB23C}" type="datetime1">
              <a:rPr lang="zh-CN" altLang="en-US"/>
              <a:pPr>
                <a:defRPr/>
              </a:pPr>
              <a:t>2024/7/12</a:t>
            </a:fld>
            <a:endParaRPr lang="en-US" altLang="zh-CN"/>
          </a:p>
        </p:txBody>
      </p:sp>
      <p:sp>
        <p:nvSpPr>
          <p:cNvPr id="7" name="Rectangle 45"/>
          <p:cNvSpPr>
            <a:spLocks noGrp="1" noChangeArrowheads="1"/>
          </p:cNvSpPr>
          <p:nvPr>
            <p:ph type="ftr" sz="quarter" idx="11"/>
          </p:nvPr>
        </p:nvSpPr>
        <p:spPr/>
        <p:txBody>
          <a:bodyPr/>
          <a:lstStyle>
            <a:lvl1pPr>
              <a:defRPr/>
            </a:lvl1pPr>
          </a:lstStyle>
          <a:p>
            <a:pPr>
              <a:defRPr/>
            </a:pPr>
            <a:endParaRPr lang="en-US"/>
          </a:p>
        </p:txBody>
      </p:sp>
      <p:sp>
        <p:nvSpPr>
          <p:cNvPr id="8" name="Rectangle 46"/>
          <p:cNvSpPr>
            <a:spLocks noGrp="1" noChangeArrowheads="1"/>
          </p:cNvSpPr>
          <p:nvPr>
            <p:ph type="sldNum" sz="quarter" idx="12"/>
          </p:nvPr>
        </p:nvSpPr>
        <p:spPr/>
        <p:txBody>
          <a:bodyPr/>
          <a:lstStyle>
            <a:lvl1pPr>
              <a:defRPr/>
            </a:lvl1pPr>
          </a:lstStyle>
          <a:p>
            <a:pPr>
              <a:defRPr/>
            </a:pPr>
            <a:fld id="{1B4FEB29-EE9F-6641-A137-06E771AAECE8}" type="slidenum">
              <a:rPr lang="zh-CN" altLang="en-US"/>
              <a:pPr>
                <a:defRPr/>
              </a:pPr>
              <a:t>‹#›</a:t>
            </a:fld>
            <a:endParaRPr lang="en-US" altLang="zh-CN"/>
          </a:p>
        </p:txBody>
      </p:sp>
    </p:spTree>
    <p:extLst>
      <p:ext uri="{BB962C8B-B14F-4D97-AF65-F5344CB8AC3E}">
        <p14:creationId xmlns:p14="http://schemas.microsoft.com/office/powerpoint/2010/main" val="260471767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8060216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5806800-2B2D-9E4F-AEF1-B191A16E2494}" type="slidenum">
              <a:rPr lang="en-US"/>
              <a:pPr>
                <a:defRPr/>
              </a:pPr>
              <a:t>‹#›</a:t>
            </a:fld>
            <a:endParaRPr lang="en-US"/>
          </a:p>
        </p:txBody>
      </p:sp>
    </p:spTree>
    <p:extLst>
      <p:ext uri="{BB962C8B-B14F-4D97-AF65-F5344CB8AC3E}">
        <p14:creationId xmlns:p14="http://schemas.microsoft.com/office/powerpoint/2010/main" val="4202168019"/>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4CE1120E-BBDC-314F-8529-D20681C19DE0}" type="slidenum">
              <a:rPr lang="en-US"/>
              <a:pPr>
                <a:defRPr/>
              </a:pPr>
              <a:t>‹#›</a:t>
            </a:fld>
            <a:endParaRPr lang="en-US"/>
          </a:p>
        </p:txBody>
      </p:sp>
    </p:spTree>
    <p:extLst>
      <p:ext uri="{BB962C8B-B14F-4D97-AF65-F5344CB8AC3E}">
        <p14:creationId xmlns:p14="http://schemas.microsoft.com/office/powerpoint/2010/main" val="3774543604"/>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8F1E12B-5C24-9245-83DA-63A9810278AC}" type="slidenum">
              <a:rPr lang="en-US"/>
              <a:pPr>
                <a:defRPr/>
              </a:pPr>
              <a:t>‹#›</a:t>
            </a:fld>
            <a:endParaRPr lang="en-US"/>
          </a:p>
        </p:txBody>
      </p:sp>
    </p:spTree>
    <p:extLst>
      <p:ext uri="{BB962C8B-B14F-4D97-AF65-F5344CB8AC3E}">
        <p14:creationId xmlns:p14="http://schemas.microsoft.com/office/powerpoint/2010/main" val="2824087061"/>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37B2299-E86A-514A-B420-170EDFD6729E}" type="slidenum">
              <a:rPr lang="en-US"/>
              <a:pPr>
                <a:defRPr/>
              </a:pPr>
              <a:t>‹#›</a:t>
            </a:fld>
            <a:endParaRPr lang="en-US"/>
          </a:p>
        </p:txBody>
      </p:sp>
    </p:spTree>
    <p:extLst>
      <p:ext uri="{BB962C8B-B14F-4D97-AF65-F5344CB8AC3E}">
        <p14:creationId xmlns:p14="http://schemas.microsoft.com/office/powerpoint/2010/main" val="4274732662"/>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0C796AFC-035B-F143-9B7E-31D31E1F2968}" type="slidenum">
              <a:rPr lang="zh-CN" altLang="en-US"/>
              <a:pPr>
                <a:defRPr/>
              </a:pPr>
              <a:t>‹#›</a:t>
            </a:fld>
            <a:endParaRPr lang="en-US" altLang="zh-CN"/>
          </a:p>
        </p:txBody>
      </p:sp>
    </p:spTree>
    <p:extLst>
      <p:ext uri="{BB962C8B-B14F-4D97-AF65-F5344CB8AC3E}">
        <p14:creationId xmlns:p14="http://schemas.microsoft.com/office/powerpoint/2010/main" val="369075067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1F80EE8-4801-D642-ACA8-73B01083A3DC}" type="slidenum">
              <a:rPr lang="en-US"/>
              <a:pPr>
                <a:defRPr/>
              </a:pPr>
              <a:t>‹#›</a:t>
            </a:fld>
            <a:endParaRPr lang="en-US"/>
          </a:p>
        </p:txBody>
      </p:sp>
    </p:spTree>
    <p:extLst>
      <p:ext uri="{BB962C8B-B14F-4D97-AF65-F5344CB8AC3E}">
        <p14:creationId xmlns:p14="http://schemas.microsoft.com/office/powerpoint/2010/main" val="880537411"/>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B7AA702-FCA8-B742-A25D-F940B56E632B}" type="slidenum">
              <a:rPr lang="en-US"/>
              <a:pPr>
                <a:defRPr/>
              </a:pPr>
              <a:t>‹#›</a:t>
            </a:fld>
            <a:endParaRPr lang="en-US"/>
          </a:p>
        </p:txBody>
      </p:sp>
    </p:spTree>
    <p:extLst>
      <p:ext uri="{BB962C8B-B14F-4D97-AF65-F5344CB8AC3E}">
        <p14:creationId xmlns:p14="http://schemas.microsoft.com/office/powerpoint/2010/main" val="2057360872"/>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F95597A5-DDB6-B34C-89D2-E49859E33666}" type="slidenum">
              <a:rPr lang="en-US"/>
              <a:pPr>
                <a:defRPr/>
              </a:pPr>
              <a:t>‹#›</a:t>
            </a:fld>
            <a:endParaRPr lang="en-US"/>
          </a:p>
        </p:txBody>
      </p:sp>
    </p:spTree>
    <p:extLst>
      <p:ext uri="{BB962C8B-B14F-4D97-AF65-F5344CB8AC3E}">
        <p14:creationId xmlns:p14="http://schemas.microsoft.com/office/powerpoint/2010/main" val="3659804778"/>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FA33152-9F2D-5147-8D53-78A413A08607}" type="slidenum">
              <a:rPr lang="en-US"/>
              <a:pPr>
                <a:defRPr/>
              </a:pPr>
              <a:t>‹#›</a:t>
            </a:fld>
            <a:endParaRPr lang="en-US"/>
          </a:p>
        </p:txBody>
      </p:sp>
    </p:spTree>
    <p:extLst>
      <p:ext uri="{BB962C8B-B14F-4D97-AF65-F5344CB8AC3E}">
        <p14:creationId xmlns:p14="http://schemas.microsoft.com/office/powerpoint/2010/main" val="3529474479"/>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F0A1691E-0C7B-9F4C-969D-7AF56EFBA1DC}" type="slidenum">
              <a:rPr lang="en-US"/>
              <a:pPr>
                <a:defRPr/>
              </a:pPr>
              <a:t>‹#›</a:t>
            </a:fld>
            <a:endParaRPr lang="en-US"/>
          </a:p>
        </p:txBody>
      </p:sp>
    </p:spTree>
    <p:extLst>
      <p:ext uri="{BB962C8B-B14F-4D97-AF65-F5344CB8AC3E}">
        <p14:creationId xmlns:p14="http://schemas.microsoft.com/office/powerpoint/2010/main" val="184536824"/>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F7976B0-84D4-4147-BB58-ACA3AEE78F9A}" type="slidenum">
              <a:rPr lang="en-US"/>
              <a:pPr>
                <a:defRPr/>
              </a:pPr>
              <a:t>‹#›</a:t>
            </a:fld>
            <a:endParaRPr lang="en-US"/>
          </a:p>
        </p:txBody>
      </p:sp>
    </p:spTree>
    <p:extLst>
      <p:ext uri="{BB962C8B-B14F-4D97-AF65-F5344CB8AC3E}">
        <p14:creationId xmlns:p14="http://schemas.microsoft.com/office/powerpoint/2010/main" val="3048912091"/>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0623B5B-F103-0444-A355-37B18DA3AFF7}" type="slidenum">
              <a:rPr lang="en-US"/>
              <a:pPr>
                <a:defRPr/>
              </a:pPr>
              <a:t>‹#›</a:t>
            </a:fld>
            <a:endParaRPr lang="en-US"/>
          </a:p>
        </p:txBody>
      </p:sp>
    </p:spTree>
    <p:extLst>
      <p:ext uri="{BB962C8B-B14F-4D97-AF65-F5344CB8AC3E}">
        <p14:creationId xmlns:p14="http://schemas.microsoft.com/office/powerpoint/2010/main" val="2085826998"/>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801264221"/>
      </p:ext>
    </p:extLst>
  </p:cSld>
  <p:clrMapOvr>
    <a:masterClrMapping/>
  </p:clrMapOvr>
  <p:transition>
    <p:wheel spokes="0"/>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160725"/>
      </p:ext>
    </p:extLst>
  </p:cSld>
  <p:clrMapOvr>
    <a:masterClrMapping/>
  </p:clrMapOvr>
  <p:transition>
    <p:wheel spokes="0"/>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088676163"/>
      </p:ext>
    </p:extLst>
  </p:cSld>
  <p:clrMapOvr>
    <a:masterClrMapping/>
  </p:clrMapOvr>
  <p:transition>
    <p:wheel spokes="0"/>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8BE5991-67CF-D742-AA07-378CEF78FDE1}" type="datetime1">
              <a:rPr lang="zh-CN" altLang="en-US"/>
              <a:pPr>
                <a:defRPr/>
              </a:pPr>
              <a:t>2024/7/12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05653A2-9AB5-654A-B828-6ED6B2B195F8}" type="slidenum">
              <a:rPr lang="zh-CN" altLang="en-US"/>
              <a:pPr>
                <a:defRPr/>
              </a:pPr>
              <a:t>‹#›</a:t>
            </a:fld>
            <a:endParaRPr lang="en-US" altLang="zh-CN"/>
          </a:p>
        </p:txBody>
      </p:sp>
    </p:spTree>
    <p:extLst>
      <p:ext uri="{BB962C8B-B14F-4D97-AF65-F5344CB8AC3E}">
        <p14:creationId xmlns:p14="http://schemas.microsoft.com/office/powerpoint/2010/main" val="33066469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8835135"/>
      </p:ext>
    </p:extLst>
  </p:cSld>
  <p:clrMapOvr>
    <a:masterClrMapping/>
  </p:clrMapOvr>
  <p:transition>
    <p:wheel spokes="0"/>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360096"/>
      </p:ext>
    </p:extLst>
  </p:cSld>
  <p:clrMapOvr>
    <a:masterClrMapping/>
  </p:clrMapOvr>
  <p:transition>
    <p:wheel spokes="0"/>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510570642"/>
      </p:ext>
    </p:extLst>
  </p:cSld>
  <p:clrMapOvr>
    <a:masterClrMapping/>
  </p:clrMapOvr>
  <p:transition>
    <p:wheel spokes="0"/>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0510161"/>
      </p:ext>
    </p:extLst>
  </p:cSld>
  <p:clrMapOvr>
    <a:masterClrMapping/>
  </p:clrMapOvr>
  <p:transition>
    <p:wheel spokes="0"/>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79507210"/>
      </p:ext>
    </p:extLst>
  </p:cSld>
  <p:clrMapOvr>
    <a:masterClrMapping/>
  </p:clrMapOvr>
  <p:transition>
    <p:wheel spokes="0"/>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70095579"/>
      </p:ext>
    </p:extLst>
  </p:cSld>
  <p:clrMapOvr>
    <a:masterClrMapping/>
  </p:clrMapOvr>
  <p:transition>
    <p:wheel spokes="0"/>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451716"/>
      </p:ext>
    </p:extLst>
  </p:cSld>
  <p:clrMapOvr>
    <a:masterClrMapping/>
  </p:clrMapOvr>
  <p:transition>
    <p:wheel spokes="0"/>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9605721"/>
      </p:ext>
    </p:extLst>
  </p:cSld>
  <p:clrMapOvr>
    <a:masterClrMapping/>
  </p:clrMapOvr>
  <p:transition>
    <p:wheel spokes="0"/>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B8BE5991-67CF-D742-AA07-378CEF78FDE1}" type="datetime1">
              <a:rPr lang="zh-CN" altLang="en-US" smtClean="0"/>
              <a:pPr>
                <a:defRPr/>
              </a:pPr>
              <a:t>2024/7/12</a:t>
            </a:fld>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05653A2-9AB5-654A-B828-6ED6B2B195F8}" type="slidenum">
              <a:rPr lang="zh-CN" altLang="en-US" smtClean="0"/>
              <a:pPr>
                <a:defRPr/>
              </a:pPr>
              <a:t>‹#›</a:t>
            </a:fld>
            <a:endParaRPr lang="en-US" altLang="zh-CN"/>
          </a:p>
        </p:txBody>
      </p:sp>
    </p:spTree>
    <p:extLst>
      <p:ext uri="{BB962C8B-B14F-4D97-AF65-F5344CB8AC3E}">
        <p14:creationId xmlns:p14="http://schemas.microsoft.com/office/powerpoint/2010/main" val="1914191708"/>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18F3D837-3699-CA47-96C3-2BCC8EBACF87}" type="datetime1">
              <a:rPr lang="zh-CN" altLang="en-US" smtClean="0"/>
              <a:pPr>
                <a:defRPr/>
              </a:pPr>
              <a:t>2024/7/12</a:t>
            </a:fld>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94DD7F-3CDB-2E41-93EB-75E42D18C5B1}" type="slidenum">
              <a:rPr lang="zh-CN" altLang="en-US" smtClean="0"/>
              <a:pPr>
                <a:defRPr/>
              </a:pPr>
              <a:t>‹#›</a:t>
            </a:fld>
            <a:endParaRPr lang="en-US" altLang="zh-CN"/>
          </a:p>
        </p:txBody>
      </p:sp>
    </p:spTree>
    <p:extLst>
      <p:ext uri="{BB962C8B-B14F-4D97-AF65-F5344CB8AC3E}">
        <p14:creationId xmlns:p14="http://schemas.microsoft.com/office/powerpoint/2010/main" val="1493916340"/>
      </p:ext>
    </p:extLst>
  </p:cSld>
  <p:clrMapOvr>
    <a:masterClrMapping/>
  </p:clrMapOvr>
  <p:transition spd="med">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8F3D837-3699-CA47-96C3-2BCC8EBACF87}" type="datetime1">
              <a:rPr lang="zh-CN" altLang="en-US"/>
              <a:pPr>
                <a:defRPr/>
              </a:pPr>
              <a:t>2024/7/12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294DD7F-3CDB-2E41-93EB-75E42D18C5B1}" type="slidenum">
              <a:rPr lang="zh-CN" altLang="en-US"/>
              <a:pPr>
                <a:defRPr/>
              </a:pPr>
              <a:t>‹#›</a:t>
            </a:fld>
            <a:endParaRPr lang="en-US" altLang="zh-CN"/>
          </a:p>
        </p:txBody>
      </p:sp>
    </p:spTree>
    <p:extLst>
      <p:ext uri="{BB962C8B-B14F-4D97-AF65-F5344CB8AC3E}">
        <p14:creationId xmlns:p14="http://schemas.microsoft.com/office/powerpoint/2010/main" val="23548376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9C9B6CD7-BB7A-9D44-8ABB-808CC754FC43}" type="datetime1">
              <a:rPr lang="zh-CN" altLang="en-US" smtClean="0"/>
              <a:pPr>
                <a:defRPr/>
              </a:pPr>
              <a:t>2024/7/12</a:t>
            </a:fld>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D07D87-D81F-1641-915E-9723D7054466}" type="slidenum">
              <a:rPr lang="zh-CN" altLang="en-US" smtClean="0"/>
              <a:pPr>
                <a:defRPr/>
              </a:pPr>
              <a:t>‹#›</a:t>
            </a:fld>
            <a:endParaRPr lang="en-US" altLang="zh-CN"/>
          </a:p>
        </p:txBody>
      </p:sp>
    </p:spTree>
    <p:extLst>
      <p:ext uri="{BB962C8B-B14F-4D97-AF65-F5344CB8AC3E}">
        <p14:creationId xmlns:p14="http://schemas.microsoft.com/office/powerpoint/2010/main" val="569692525"/>
      </p:ext>
    </p:extLst>
  </p:cSld>
  <p:clrMapOvr>
    <a:masterClrMapping/>
  </p:clrMapOvr>
  <p:transition spd="med">
    <p:randomBar dir="vert"/>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5EA4A747-F680-254F-8277-85470C40C8BD}" type="datetime1">
              <a:rPr lang="zh-CN" altLang="en-US" smtClean="0"/>
              <a:pPr>
                <a:defRPr/>
              </a:pPr>
              <a:t>2024/7/12</a:t>
            </a:fld>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02305BF-6544-1441-8CFA-D16DEA4A548B}" type="slidenum">
              <a:rPr lang="zh-CN" altLang="en-US" smtClean="0"/>
              <a:pPr>
                <a:defRPr/>
              </a:pPr>
              <a:t>‹#›</a:t>
            </a:fld>
            <a:endParaRPr lang="en-US" altLang="zh-CN"/>
          </a:p>
        </p:txBody>
      </p:sp>
    </p:spTree>
    <p:extLst>
      <p:ext uri="{BB962C8B-B14F-4D97-AF65-F5344CB8AC3E}">
        <p14:creationId xmlns:p14="http://schemas.microsoft.com/office/powerpoint/2010/main" val="1261864754"/>
      </p:ext>
    </p:extLst>
  </p:cSld>
  <p:clrMapOvr>
    <a:masterClrMapping/>
  </p:clrMapOvr>
  <p:transition spd="med">
    <p:randomBar dir="vert"/>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C3D7F2AD-E66B-594B-999D-2A1334313F7C}" type="datetime1">
              <a:rPr lang="zh-CN" altLang="en-US" smtClean="0"/>
              <a:pPr>
                <a:defRPr/>
              </a:pPr>
              <a:t>2024/7/12</a:t>
            </a:fld>
            <a:endParaRPr lang="en-US" altLang="zh-CN"/>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8D42DCF-DA82-054C-8BAD-811532C1DA11}" type="slidenum">
              <a:rPr lang="zh-CN" altLang="en-US" smtClean="0"/>
              <a:pPr>
                <a:defRPr/>
              </a:pPr>
              <a:t>‹#›</a:t>
            </a:fld>
            <a:endParaRPr lang="en-US" altLang="zh-CN"/>
          </a:p>
        </p:txBody>
      </p:sp>
    </p:spTree>
    <p:extLst>
      <p:ext uri="{BB962C8B-B14F-4D97-AF65-F5344CB8AC3E}">
        <p14:creationId xmlns:p14="http://schemas.microsoft.com/office/powerpoint/2010/main" val="3648431519"/>
      </p:ext>
    </p:extLst>
  </p:cSld>
  <p:clrMapOvr>
    <a:masterClrMapping/>
  </p:clrMapOvr>
  <p:transition spd="med">
    <p:randomBar dir="vert"/>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200711FC-4A50-0A40-A3B3-5684287FA55B}" type="datetime1">
              <a:rPr lang="zh-CN" altLang="en-US" smtClean="0"/>
              <a:pPr>
                <a:defRPr/>
              </a:pPr>
              <a:t>2024/7/12</a:t>
            </a:fld>
            <a:endParaRPr lang="en-US" altLang="zh-CN"/>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34060F4-5AD5-E240-9F7B-B050FCF45561}" type="slidenum">
              <a:rPr lang="zh-CN" altLang="en-US" smtClean="0"/>
              <a:pPr>
                <a:defRPr/>
              </a:pPr>
              <a:t>‹#›</a:t>
            </a:fld>
            <a:endParaRPr lang="en-US" altLang="zh-CN"/>
          </a:p>
        </p:txBody>
      </p:sp>
    </p:spTree>
    <p:extLst>
      <p:ext uri="{BB962C8B-B14F-4D97-AF65-F5344CB8AC3E}">
        <p14:creationId xmlns:p14="http://schemas.microsoft.com/office/powerpoint/2010/main" val="992337517"/>
      </p:ext>
    </p:extLst>
  </p:cSld>
  <p:clrMapOvr>
    <a:masterClrMapping/>
  </p:clrMapOvr>
  <p:transition spd="med">
    <p:randomBar dir="vert"/>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67337103-8D3C-004A-BD9C-B2DCD75C0971}" type="datetime1">
              <a:rPr lang="zh-CN" altLang="en-US" smtClean="0"/>
              <a:pPr>
                <a:defRPr/>
              </a:pPr>
              <a:t>2024/7/12</a:t>
            </a:fld>
            <a:endParaRPr lang="en-US" altLang="zh-CN"/>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583C1B1-2ABB-764C-8607-B0E134E897C3}" type="slidenum">
              <a:rPr lang="zh-CN" altLang="en-US" smtClean="0"/>
              <a:pPr>
                <a:defRPr/>
              </a:pPr>
              <a:t>‹#›</a:t>
            </a:fld>
            <a:endParaRPr lang="en-US" altLang="zh-CN"/>
          </a:p>
        </p:txBody>
      </p:sp>
    </p:spTree>
    <p:extLst>
      <p:ext uri="{BB962C8B-B14F-4D97-AF65-F5344CB8AC3E}">
        <p14:creationId xmlns:p14="http://schemas.microsoft.com/office/powerpoint/2010/main" val="3345964296"/>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88433F3-F493-F544-A393-78BEDF8A4A5C}" type="datetime1">
              <a:rPr lang="zh-CN" altLang="en-US" smtClean="0"/>
              <a:pPr>
                <a:defRPr/>
              </a:pPr>
              <a:t>2024/7/12</a:t>
            </a:fld>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48B9C0-9FEA-9241-B499-B1204CC76C4F}" type="slidenum">
              <a:rPr lang="zh-CN" altLang="en-US" smtClean="0"/>
              <a:pPr>
                <a:defRPr/>
              </a:pPr>
              <a:t>‹#›</a:t>
            </a:fld>
            <a:endParaRPr lang="en-US" altLang="zh-CN"/>
          </a:p>
        </p:txBody>
      </p:sp>
    </p:spTree>
    <p:extLst>
      <p:ext uri="{BB962C8B-B14F-4D97-AF65-F5344CB8AC3E}">
        <p14:creationId xmlns:p14="http://schemas.microsoft.com/office/powerpoint/2010/main" val="3207453637"/>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839ED9C7-9D4B-DF44-857E-2DABAC570BBE}" type="datetime1">
              <a:rPr lang="zh-CN" altLang="en-US" smtClean="0"/>
              <a:pPr>
                <a:defRPr/>
              </a:pPr>
              <a:t>2024/7/12</a:t>
            </a:fld>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DC5DE75-E4CB-DC48-80A8-980F92163C10}" type="slidenum">
              <a:rPr lang="zh-CN" altLang="en-US" smtClean="0"/>
              <a:pPr>
                <a:defRPr/>
              </a:pPr>
              <a:t>‹#›</a:t>
            </a:fld>
            <a:endParaRPr lang="en-US" altLang="zh-CN"/>
          </a:p>
        </p:txBody>
      </p:sp>
    </p:spTree>
    <p:extLst>
      <p:ext uri="{BB962C8B-B14F-4D97-AF65-F5344CB8AC3E}">
        <p14:creationId xmlns:p14="http://schemas.microsoft.com/office/powerpoint/2010/main" val="349947289"/>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4A4DB4B3-5593-A34F-81F1-AE8C448E155D}" type="datetime1">
              <a:rPr lang="zh-CN" altLang="en-US" smtClean="0"/>
              <a:pPr>
                <a:defRPr/>
              </a:pPr>
              <a:t>2024/7/12</a:t>
            </a:fld>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D67C40A-C0CC-5749-9336-32B6D9283FFA}" type="slidenum">
              <a:rPr lang="zh-CN" altLang="en-US" smtClean="0"/>
              <a:pPr>
                <a:defRPr/>
              </a:pPr>
              <a:t>‹#›</a:t>
            </a:fld>
            <a:endParaRPr lang="en-US" altLang="zh-CN"/>
          </a:p>
        </p:txBody>
      </p:sp>
    </p:spTree>
    <p:extLst>
      <p:ext uri="{BB962C8B-B14F-4D97-AF65-F5344CB8AC3E}">
        <p14:creationId xmlns:p14="http://schemas.microsoft.com/office/powerpoint/2010/main" val="1130692082"/>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1C6FC85-BF2D-DF40-879D-79D7090663A6}" type="datetime1">
              <a:rPr lang="zh-CN" altLang="en-US" smtClean="0"/>
              <a:pPr>
                <a:defRPr/>
              </a:pPr>
              <a:t>2024/7/12</a:t>
            </a:fld>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7094BDC-CFC2-4F43-AA50-F3BE528248D8}" type="slidenum">
              <a:rPr lang="zh-CN" altLang="en-US" smtClean="0"/>
              <a:pPr>
                <a:defRPr/>
              </a:pPr>
              <a:t>‹#›</a:t>
            </a:fld>
            <a:endParaRPr lang="en-US" altLang="zh-CN"/>
          </a:p>
        </p:txBody>
      </p:sp>
    </p:spTree>
    <p:extLst>
      <p:ext uri="{BB962C8B-B14F-4D97-AF65-F5344CB8AC3E}">
        <p14:creationId xmlns:p14="http://schemas.microsoft.com/office/powerpoint/2010/main" val="1676764916"/>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fld id="{316D457C-B33A-8940-85E5-0FFA914F5A45}" type="datetime1">
              <a:rPr lang="zh-CN" altLang="en-US" smtClean="0"/>
              <a:pPr>
                <a:defRPr/>
              </a:pPr>
              <a:t>2024/7/12</a:t>
            </a:fld>
            <a:endParaRPr lang="en-US" altLang="zh-CN"/>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B4E25A8-2795-9146-A2E2-C9A97C2914C7}" type="slidenum">
              <a:rPr lang="zh-CN" altLang="en-US" smtClean="0"/>
              <a:pPr>
                <a:defRPr/>
              </a:pPr>
              <a:t>‹#›</a:t>
            </a:fld>
            <a:endParaRPr lang="en-US" altLang="zh-CN"/>
          </a:p>
        </p:txBody>
      </p:sp>
    </p:spTree>
    <p:extLst>
      <p:ext uri="{BB962C8B-B14F-4D97-AF65-F5344CB8AC3E}">
        <p14:creationId xmlns:p14="http://schemas.microsoft.com/office/powerpoint/2010/main" val="264546001"/>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9C9B6CD7-BB7A-9D44-8ABB-808CC754FC43}" type="datetime1">
              <a:rPr lang="zh-CN" altLang="en-US"/>
              <a:pPr>
                <a:defRPr/>
              </a:pPr>
              <a:t>2024/7/12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91D07D87-D81F-1641-915E-9723D7054466}" type="slidenum">
              <a:rPr lang="zh-CN" altLang="en-US"/>
              <a:pPr>
                <a:defRPr/>
              </a:pPr>
              <a:t>‹#›</a:t>
            </a:fld>
            <a:endParaRPr lang="en-US" altLang="zh-CN"/>
          </a:p>
        </p:txBody>
      </p:sp>
    </p:spTree>
    <p:extLst>
      <p:ext uri="{BB962C8B-B14F-4D97-AF65-F5344CB8AC3E}">
        <p14:creationId xmlns:p14="http://schemas.microsoft.com/office/powerpoint/2010/main" val="149073273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grpSp>
      <p:sp>
        <p:nvSpPr>
          <p:cNvPr id="9319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319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AEAB327-66A3-474A-85C6-D2BB9AEAB00A}" type="slidenum">
              <a:rPr lang="zh-CN" altLang="en-US"/>
              <a:pPr>
                <a:defRPr/>
              </a:pPr>
              <a:t>‹#›</a:t>
            </a:fld>
            <a:endParaRPr lang="en-US" altLang="zh-CN"/>
          </a:p>
        </p:txBody>
      </p:sp>
    </p:spTree>
    <p:extLst>
      <p:ext uri="{BB962C8B-B14F-4D97-AF65-F5344CB8AC3E}">
        <p14:creationId xmlns:p14="http://schemas.microsoft.com/office/powerpoint/2010/main" val="30077933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AED2172-5169-0B47-8423-82EC7BE162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66997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69CCED6-8EEF-DA4F-B0A2-2E672ADE9F6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5031456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0837A910-BEA0-594D-8E63-DE2E644AB21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7875775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CED944E4-1E13-CE4B-ADEF-A64419B6C15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4542101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6589E2C6-517C-CF42-90E6-D9ED0959F6B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082362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8FB66613-72CB-5541-852F-B69CCE63C67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0067225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740EA26A-E59F-A342-8279-EF5448509D1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7715197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4A742429-3DB4-B849-94BE-4E0E6295AD1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0026945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47BCF43-E071-4E4A-B135-2B878DA624F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561721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5EA4A747-F680-254F-8277-85470C40C8BD}" type="datetime1">
              <a:rPr lang="zh-CN" altLang="en-US"/>
              <a:pPr>
                <a:defRPr/>
              </a:pPr>
              <a:t>2024/7/12</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802305BF-6544-1441-8CFA-D16DEA4A548B}" type="slidenum">
              <a:rPr lang="zh-CN" altLang="en-US"/>
              <a:pPr>
                <a:defRPr/>
              </a:pPr>
              <a:t>‹#›</a:t>
            </a:fld>
            <a:endParaRPr lang="en-US" altLang="zh-CN"/>
          </a:p>
        </p:txBody>
      </p:sp>
    </p:spTree>
    <p:extLst>
      <p:ext uri="{BB962C8B-B14F-4D97-AF65-F5344CB8AC3E}">
        <p14:creationId xmlns:p14="http://schemas.microsoft.com/office/powerpoint/2010/main" val="29285223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A243E56E-B7C0-7240-B787-B52423732904}"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8871730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solidFill>
                  <a:srgbClr val="EAEAEA"/>
                </a:solidFill>
                <a:latin typeface="Times New Roman" pitchFamily="-112" charset="0"/>
                <a:ea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solidFill>
                  <a:srgbClr val="EAEAEA"/>
                </a:solidFill>
                <a:ea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48128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0715738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108827214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133827055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226272356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398644119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34076978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421049736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20957037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3D7F2AD-E66B-594B-999D-2A1334313F7C}" type="datetime1">
              <a:rPr lang="zh-CN" altLang="en-US"/>
              <a:pPr>
                <a:defRPr/>
              </a:pPr>
              <a:t>2024/7/12</a:t>
            </a:fld>
            <a:endParaRPr lang="en-US" altLang="zh-CN"/>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98D42DCF-DA82-054C-8BAD-811532C1DA11}" type="slidenum">
              <a:rPr lang="zh-CN" altLang="en-US"/>
              <a:pPr>
                <a:defRPr/>
              </a:pPr>
              <a:t>‹#›</a:t>
            </a:fld>
            <a:endParaRPr lang="en-US" altLang="zh-CN"/>
          </a:p>
        </p:txBody>
      </p:sp>
    </p:spTree>
    <p:extLst>
      <p:ext uri="{BB962C8B-B14F-4D97-AF65-F5344CB8AC3E}">
        <p14:creationId xmlns:p14="http://schemas.microsoft.com/office/powerpoint/2010/main" val="359534349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138339318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905599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158881683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2026025490"/>
      </p:ext>
    </p:extLst>
  </p:cSld>
  <p:clrMapOvr>
    <a:masterClrMapping/>
  </p:clrMapOvr>
  <p:transition spd="med">
    <p:randomBar dir="vert"/>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2164003780"/>
      </p:ext>
    </p:extLst>
  </p:cSld>
  <p:clrMapOvr>
    <a:masterClrMapping/>
  </p:clrMapOvr>
  <p:transition spd="med">
    <p:randomBar dir="vert"/>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1053399531"/>
      </p:ext>
    </p:extLst>
  </p:cSld>
  <p:clrMapOvr>
    <a:masterClrMapping/>
  </p:clrMapOvr>
  <p:transition spd="med">
    <p:randomBar dir="vert"/>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2815231672"/>
      </p:ext>
    </p:extLst>
  </p:cSld>
  <p:clrMapOvr>
    <a:masterClrMapping/>
  </p:clrMapOvr>
  <p:transition spd="med">
    <p:randomBar dir="vert"/>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2577864396"/>
      </p:ext>
    </p:extLst>
  </p:cSld>
  <p:clrMapOvr>
    <a:masterClrMapping/>
  </p:clrMapOvr>
  <p:transition spd="med">
    <p:randomBar dir="vert"/>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1494634626"/>
      </p:ext>
    </p:extLst>
  </p:cSld>
  <p:clrMapOvr>
    <a:masterClrMapping/>
  </p:clrMapOvr>
  <p:transition spd="med">
    <p:randomBar dir="vert"/>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318132863"/>
      </p:ext>
    </p:extLst>
  </p:cSld>
  <p:clrMapOvr>
    <a:masterClrMapping/>
  </p:clrMapOvr>
  <p:transition spd="med">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200711FC-4A50-0A40-A3B3-5684287FA55B}" type="datetime1">
              <a:rPr lang="zh-CN" altLang="en-US"/>
              <a:pPr>
                <a:defRPr/>
              </a:pPr>
              <a:t>2024/7/12</a:t>
            </a:fld>
            <a:endParaRPr lang="en-US" altLang="zh-CN"/>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634060F4-5AD5-E240-9F7B-B050FCF45561}" type="slidenum">
              <a:rPr lang="zh-CN" altLang="en-US"/>
              <a:pPr>
                <a:defRPr/>
              </a:pPr>
              <a:t>‹#›</a:t>
            </a:fld>
            <a:endParaRPr lang="en-US" altLang="zh-CN"/>
          </a:p>
        </p:txBody>
      </p:sp>
    </p:spTree>
    <p:extLst>
      <p:ext uri="{BB962C8B-B14F-4D97-AF65-F5344CB8AC3E}">
        <p14:creationId xmlns:p14="http://schemas.microsoft.com/office/powerpoint/2010/main" val="63290022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1754669744"/>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1372923547"/>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15800952"/>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1064291371"/>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1592662609"/>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53223073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6165248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097456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4996572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9528965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7337103-8D3C-004A-BD9C-B2DCD75C0971}" type="datetime1">
              <a:rPr lang="zh-CN" altLang="en-US"/>
              <a:pPr>
                <a:defRPr/>
              </a:pPr>
              <a:t>2024/7/12</a:t>
            </a:fld>
            <a:endParaRPr lang="en-US" altLang="zh-CN"/>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0583C1B1-2ABB-764C-8607-B0E134E897C3}" type="slidenum">
              <a:rPr lang="zh-CN" altLang="en-US"/>
              <a:pPr>
                <a:defRPr/>
              </a:pPr>
              <a:t>‹#›</a:t>
            </a:fld>
            <a:endParaRPr lang="en-US" altLang="zh-CN"/>
          </a:p>
        </p:txBody>
      </p:sp>
    </p:spTree>
    <p:extLst>
      <p:ext uri="{BB962C8B-B14F-4D97-AF65-F5344CB8AC3E}">
        <p14:creationId xmlns:p14="http://schemas.microsoft.com/office/powerpoint/2010/main" val="425735416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2750493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3009787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9542792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4268216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737368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9513657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721322684"/>
      </p:ext>
    </p:extLst>
  </p:cSld>
  <p:clrMapOvr>
    <a:masterClrMapping/>
  </p:clrMapOvr>
  <p:transition spd="med">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3358597"/>
      </p:ext>
    </p:extLst>
  </p:cSld>
  <p:clrMapOvr>
    <a:masterClrMapping/>
  </p:clrMapOvr>
  <p:transition spd="med">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29851390"/>
      </p:ext>
    </p:extLst>
  </p:cSld>
  <p:clrMapOvr>
    <a:masterClrMapping/>
  </p:clrMapOvr>
  <p:transition spd="med">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88148902"/>
      </p:ext>
    </p:extLst>
  </p:cSld>
  <p:clrMapOvr>
    <a:masterClrMapping/>
  </p:clrMapOvr>
  <p:transition spd="med">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E8DD4ECB-EABB-1C4D-ABAF-ABBA1611D03D}" type="slidenum">
              <a:rPr lang="zh-CN" altLang="en-US"/>
              <a:pPr>
                <a:defRPr/>
              </a:pPr>
              <a:t>‹#›</a:t>
            </a:fld>
            <a:endParaRPr lang="en-US" altLang="zh-CN"/>
          </a:p>
        </p:txBody>
      </p:sp>
    </p:spTree>
    <p:extLst>
      <p:ext uri="{BB962C8B-B14F-4D97-AF65-F5344CB8AC3E}">
        <p14:creationId xmlns:p14="http://schemas.microsoft.com/office/powerpoint/2010/main" val="58676145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88433F3-F493-F544-A393-78BEDF8A4A5C}" type="datetime1">
              <a:rPr lang="zh-CN" altLang="en-US"/>
              <a:pPr>
                <a:defRPr/>
              </a:pPr>
              <a:t>2024/7/12</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848B9C0-9FEA-9241-B499-B1204CC76C4F}" type="slidenum">
              <a:rPr lang="zh-CN" altLang="en-US"/>
              <a:pPr>
                <a:defRPr/>
              </a:pPr>
              <a:t>‹#›</a:t>
            </a:fld>
            <a:endParaRPr lang="en-US" altLang="zh-CN"/>
          </a:p>
        </p:txBody>
      </p:sp>
    </p:spTree>
    <p:extLst>
      <p:ext uri="{BB962C8B-B14F-4D97-AF65-F5344CB8AC3E}">
        <p14:creationId xmlns:p14="http://schemas.microsoft.com/office/powerpoint/2010/main" val="231459814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67264646"/>
      </p:ext>
    </p:extLst>
  </p:cSld>
  <p:clrMapOvr>
    <a:masterClrMapping/>
  </p:clrMapOvr>
  <p:transition spd="med">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27761978"/>
      </p:ext>
    </p:extLst>
  </p:cSld>
  <p:clrMapOvr>
    <a:masterClrMapping/>
  </p:clrMapOvr>
  <p:transition spd="med">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28234151"/>
      </p:ext>
    </p:extLst>
  </p:cSld>
  <p:clrMapOvr>
    <a:masterClrMapping/>
  </p:clrMapOvr>
  <p:transition spd="med">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50808827"/>
      </p:ext>
    </p:extLst>
  </p:cSld>
  <p:clrMapOvr>
    <a:masterClrMapping/>
  </p:clrMapOvr>
  <p:transition spd="med">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05714073"/>
      </p:ext>
    </p:extLst>
  </p:cSld>
  <p:clrMapOvr>
    <a:masterClrMapping/>
  </p:clrMapOvr>
  <p:transition spd="med">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7986463"/>
      </p:ext>
    </p:extLst>
  </p:cSld>
  <p:clrMapOvr>
    <a:masterClrMapping/>
  </p:clrMapOvr>
  <p:transition spd="med">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712082"/>
      </p:ext>
    </p:extLst>
  </p:cSld>
  <p:clrMapOvr>
    <a:masterClrMapping/>
  </p:clrMapOvr>
  <p:transition spd="med">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84507508"/>
      </p:ext>
    </p:extLst>
  </p:cSld>
  <p:clrMapOvr>
    <a:masterClrMapping/>
  </p:clrMapOvr>
  <p:transition spd="med">
    <p:cu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56624903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31095649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839ED9C7-9D4B-DF44-857E-2DABAC570BBE}" type="datetime1">
              <a:rPr lang="zh-CN" altLang="en-US"/>
              <a:pPr>
                <a:defRPr/>
              </a:pPr>
              <a:t>2024/7/12</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DC5DE75-E4CB-DC48-80A8-980F92163C10}" type="slidenum">
              <a:rPr lang="zh-CN" altLang="en-US"/>
              <a:pPr>
                <a:defRPr/>
              </a:pPr>
              <a:t>‹#›</a:t>
            </a:fld>
            <a:endParaRPr lang="en-US" altLang="zh-CN"/>
          </a:p>
        </p:txBody>
      </p:sp>
    </p:spTree>
    <p:extLst>
      <p:ext uri="{BB962C8B-B14F-4D97-AF65-F5344CB8AC3E}">
        <p14:creationId xmlns:p14="http://schemas.microsoft.com/office/powerpoint/2010/main" val="3775000438"/>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3073117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01658286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60787808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271235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4124399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8923206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6544982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88073371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3403874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6755423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4A4DB4B3-5593-A34F-81F1-AE8C448E155D}" type="datetime1">
              <a:rPr lang="zh-CN" altLang="en-US"/>
              <a:pPr>
                <a:defRPr/>
              </a:pPr>
              <a:t>2024/7/12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9D67C40A-C0CC-5749-9336-32B6D9283FFA}" type="slidenum">
              <a:rPr lang="zh-CN" altLang="en-US"/>
              <a:pPr>
                <a:defRPr/>
              </a:pPr>
              <a:t>‹#›</a:t>
            </a:fld>
            <a:endParaRPr lang="en-US" altLang="zh-CN"/>
          </a:p>
        </p:txBody>
      </p:sp>
    </p:spTree>
    <p:extLst>
      <p:ext uri="{BB962C8B-B14F-4D97-AF65-F5344CB8AC3E}">
        <p14:creationId xmlns:p14="http://schemas.microsoft.com/office/powerpoint/2010/main" val="189634158"/>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36089983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6283068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2237842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7960377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8642645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7/12/24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8221309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7/12/24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8022146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7/12/24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82438060"/>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684754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3947820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31C6FC85-BF2D-DF40-879D-79D7090663A6}" type="datetime1">
              <a:rPr lang="zh-CN" altLang="en-US"/>
              <a:pPr>
                <a:defRPr/>
              </a:pPr>
              <a:t>2024/7/12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7094BDC-CFC2-4F43-AA50-F3BE528248D8}" type="slidenum">
              <a:rPr lang="zh-CN" altLang="en-US"/>
              <a:pPr>
                <a:defRPr/>
              </a:pPr>
              <a:t>‹#›</a:t>
            </a:fld>
            <a:endParaRPr lang="en-US" altLang="zh-CN"/>
          </a:p>
        </p:txBody>
      </p:sp>
    </p:spTree>
    <p:extLst>
      <p:ext uri="{BB962C8B-B14F-4D97-AF65-F5344CB8AC3E}">
        <p14:creationId xmlns:p14="http://schemas.microsoft.com/office/powerpoint/2010/main" val="275537726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3637574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7362894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02613682"/>
      </p:ext>
    </p:extLst>
  </p:cSld>
  <p:clrMapOvr>
    <a:masterClrMapping/>
  </p:clrMapOvr>
  <p:transition spd="med">
    <p:fade/>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4425893"/>
      </p:ext>
    </p:extLst>
  </p:cSld>
  <p:clrMapOvr>
    <a:masterClrMapping/>
  </p:clrMapOvr>
  <p:transition spd="med">
    <p:fade/>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50132645"/>
      </p:ext>
    </p:extLst>
  </p:cSld>
  <p:clrMapOvr>
    <a:masterClrMapping/>
  </p:clrMapOvr>
  <p:transition spd="med">
    <p:fade/>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10212772"/>
      </p:ext>
    </p:extLst>
  </p:cSld>
  <p:clrMapOvr>
    <a:masterClrMapping/>
  </p:clrMapOvr>
  <p:transition spd="med">
    <p:fade/>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2149164"/>
      </p:ext>
    </p:extLst>
  </p:cSld>
  <p:clrMapOvr>
    <a:masterClrMapping/>
  </p:clrMapOvr>
  <p:transition spd="med">
    <p:fade/>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946494093"/>
      </p:ext>
    </p:extLst>
  </p:cSld>
  <p:clrMapOvr>
    <a:masterClrMapping/>
  </p:clrMapOvr>
  <p:transition spd="med">
    <p:fade/>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709965"/>
      </p:ext>
    </p:extLst>
  </p:cSld>
  <p:clrMapOvr>
    <a:masterClrMapping/>
  </p:clrMapOvr>
  <p:transition spd="med">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5349164"/>
      </p:ext>
    </p:extLst>
  </p:cSld>
  <p:clrMapOvr>
    <a:masterClrMapping/>
  </p:clrMapOvr>
  <p:transition spd="med">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CECC641-6571-9D4F-8364-92296D7B5414}" type="slidenum">
              <a:rPr lang="zh-CN" altLang="en-US"/>
              <a:pPr>
                <a:defRPr/>
              </a:pPr>
              <a:t>‹#›</a:t>
            </a:fld>
            <a:endParaRPr lang="en-US" altLang="zh-CN"/>
          </a:p>
        </p:txBody>
      </p:sp>
    </p:spTree>
    <p:extLst>
      <p:ext uri="{BB962C8B-B14F-4D97-AF65-F5344CB8AC3E}">
        <p14:creationId xmlns:p14="http://schemas.microsoft.com/office/powerpoint/2010/main" val="54734940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10775113"/>
      </p:ext>
    </p:extLst>
  </p:cSld>
  <p:clrMapOvr>
    <a:masterClrMapping/>
  </p:clrMapOvr>
  <p:transition spd="med">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1856390"/>
      </p:ext>
    </p:extLst>
  </p:cSld>
  <p:clrMapOvr>
    <a:masterClrMapping/>
  </p:clrMapOvr>
  <p:transition spd="med">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8880904"/>
      </p:ext>
    </p:extLst>
  </p:cSld>
  <p:clrMapOvr>
    <a:masterClrMapping/>
  </p:clrMapOvr>
  <p:transition spd="med">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22264187"/>
      </p:ext>
    </p:extLst>
  </p:cSld>
  <p:clrMapOvr>
    <a:masterClrMapping/>
  </p:clrMapOvr>
  <p:transition spd="med">
    <p:cut/>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7/12/24</a:t>
            </a:fld>
            <a:endParaRPr lang="en-US" sz="1800">
              <a:solidFill>
                <a:prstClr val="black"/>
              </a:solidFill>
              <a:latin typeface="Calibri"/>
              <a:ea typeface="ＭＳ Ｐゴシック" charset="0"/>
              <a:cs typeface="+mn-cs"/>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20264051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7/12/24</a:t>
            </a:fld>
            <a:endParaRPr lang="en-US" sz="1800">
              <a:solidFill>
                <a:prstClr val="black"/>
              </a:solidFill>
              <a:latin typeface="Calibri"/>
              <a:ea typeface="ＭＳ Ｐゴシック" charset="0"/>
              <a:cs typeface="+mn-cs"/>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307061704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7/12/24</a:t>
            </a:fld>
            <a:endParaRPr lang="en-US" sz="1800">
              <a:solidFill>
                <a:prstClr val="black"/>
              </a:solidFill>
              <a:latin typeface="Calibri"/>
              <a:ea typeface="ＭＳ Ｐゴシック" charset="0"/>
              <a:cs typeface="+mn-cs"/>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261281370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7/12/24</a:t>
            </a:fld>
            <a:endParaRPr lang="en-US" sz="1800">
              <a:solidFill>
                <a:prstClr val="black"/>
              </a:solidFill>
              <a:latin typeface="Calibri"/>
              <a:ea typeface="ＭＳ Ｐゴシック" charset="0"/>
              <a:cs typeface="+mn-cs"/>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372597087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7/12/24</a:t>
            </a:fld>
            <a:endParaRPr lang="en-US" sz="1800">
              <a:solidFill>
                <a:prstClr val="black"/>
              </a:solidFill>
              <a:latin typeface="Calibri"/>
              <a:ea typeface="ＭＳ Ｐゴシック" charset="0"/>
              <a:cs typeface="+mn-cs"/>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379493298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7/12/24</a:t>
            </a:fld>
            <a:endParaRPr lang="en-US" sz="1800">
              <a:solidFill>
                <a:prstClr val="black"/>
              </a:solidFill>
              <a:latin typeface="Calibri"/>
              <a:ea typeface="ＭＳ Ｐゴシック" charset="0"/>
              <a:cs typeface="+mn-cs"/>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426605430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3AF4B57-77A8-C749-A517-FACC46B1D2E4}" type="slidenum">
              <a:rPr lang="zh-CN" altLang="en-US"/>
              <a:pPr>
                <a:defRPr/>
              </a:pPr>
              <a:t>‹#›</a:t>
            </a:fld>
            <a:endParaRPr lang="en-US" altLang="zh-CN"/>
          </a:p>
        </p:txBody>
      </p:sp>
    </p:spTree>
    <p:extLst>
      <p:ext uri="{BB962C8B-B14F-4D97-AF65-F5344CB8AC3E}">
        <p14:creationId xmlns:p14="http://schemas.microsoft.com/office/powerpoint/2010/main" val="371505091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7/12/24</a:t>
            </a:fld>
            <a:endParaRPr lang="en-US" sz="1800">
              <a:solidFill>
                <a:prstClr val="black"/>
              </a:solidFill>
              <a:latin typeface="Calibri"/>
              <a:ea typeface="ＭＳ Ｐゴシック" charset="0"/>
              <a:cs typeface="+mn-cs"/>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306038016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7/12/24</a:t>
            </a:fld>
            <a:endParaRPr lang="en-US" sz="1800">
              <a:solidFill>
                <a:prstClr val="black"/>
              </a:solidFill>
              <a:latin typeface="Calibri"/>
              <a:ea typeface="ＭＳ Ｐゴシック" charset="0"/>
              <a:cs typeface="+mn-cs"/>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91298413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7/12/24</a:t>
            </a:fld>
            <a:endParaRPr lang="en-US" sz="1800">
              <a:solidFill>
                <a:prstClr val="black"/>
              </a:solidFill>
              <a:latin typeface="Calibri"/>
              <a:ea typeface="ＭＳ Ｐゴシック" charset="0"/>
              <a:cs typeface="+mn-cs"/>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41686266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7/12/24</a:t>
            </a:fld>
            <a:endParaRPr lang="en-US" sz="1800">
              <a:solidFill>
                <a:prstClr val="black"/>
              </a:solidFill>
              <a:latin typeface="Calibri"/>
              <a:ea typeface="ＭＳ Ｐゴシック" charset="0"/>
              <a:cs typeface="+mn-cs"/>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66842199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7/12/24</a:t>
            </a:fld>
            <a:endParaRPr lang="en-US" sz="1800">
              <a:solidFill>
                <a:prstClr val="black"/>
              </a:solidFill>
              <a:latin typeface="Calibri"/>
              <a:ea typeface="ＭＳ Ｐゴシック" charset="0"/>
              <a:cs typeface="+mn-cs"/>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254298348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02785696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4593495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765226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7594555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2053914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27B20A5-C00E-904B-8291-39167183AD61}" type="slidenum">
              <a:rPr lang="zh-CN" altLang="en-US"/>
              <a:pPr>
                <a:defRPr/>
              </a:pPr>
              <a:t>‹#›</a:t>
            </a:fld>
            <a:endParaRPr lang="en-US" altLang="zh-CN"/>
          </a:p>
        </p:txBody>
      </p:sp>
    </p:spTree>
    <p:extLst>
      <p:ext uri="{BB962C8B-B14F-4D97-AF65-F5344CB8AC3E}">
        <p14:creationId xmlns:p14="http://schemas.microsoft.com/office/powerpoint/2010/main" val="328039136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9048493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6065667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4048820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3557014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1626292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55561693"/>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438994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206799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093124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57461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1D22A778-BA6C-9F4F-ABB0-9B9F72730407}" type="slidenum">
              <a:rPr lang="zh-CN" altLang="en-US"/>
              <a:pPr>
                <a:defRPr/>
              </a:pPr>
              <a:t>‹#›</a:t>
            </a:fld>
            <a:endParaRPr lang="en-US" altLang="zh-CN"/>
          </a:p>
        </p:txBody>
      </p:sp>
    </p:spTree>
    <p:extLst>
      <p:ext uri="{BB962C8B-B14F-4D97-AF65-F5344CB8AC3E}">
        <p14:creationId xmlns:p14="http://schemas.microsoft.com/office/powerpoint/2010/main" val="181239676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714879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063901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948580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306361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278652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384841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289873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555026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171562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48362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EBB5F14E-9A51-7545-A20F-BC99868A103A}" type="slidenum">
              <a:rPr lang="zh-CN" altLang="en-US"/>
              <a:pPr>
                <a:defRPr/>
              </a:pPr>
              <a:t>‹#›</a:t>
            </a:fld>
            <a:endParaRPr lang="en-US" altLang="zh-CN"/>
          </a:p>
        </p:txBody>
      </p:sp>
    </p:spTree>
    <p:extLst>
      <p:ext uri="{BB962C8B-B14F-4D97-AF65-F5344CB8AC3E}">
        <p14:creationId xmlns:p14="http://schemas.microsoft.com/office/powerpoint/2010/main" val="188405871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49558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937339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689105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704142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745615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59056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449152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06353777"/>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44119193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4484079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F00ED400-73F5-854E-A5A0-7ACBA68B10BD}" type="slidenum">
              <a:rPr lang="zh-CN" altLang="en-US"/>
              <a:pPr>
                <a:defRPr/>
              </a:pPr>
              <a:t>‹#›</a:t>
            </a:fld>
            <a:endParaRPr lang="en-US" altLang="zh-CN"/>
          </a:p>
        </p:txBody>
      </p:sp>
    </p:spTree>
    <p:extLst>
      <p:ext uri="{BB962C8B-B14F-4D97-AF65-F5344CB8AC3E}">
        <p14:creationId xmlns:p14="http://schemas.microsoft.com/office/powerpoint/2010/main" val="147672650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57116917"/>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3014921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72938596"/>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3616111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0723645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5397304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7698989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4468607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1885035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895542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B2CCE63E-9B77-A848-A3E1-B01844C2EC6C}" type="slidenum">
              <a:rPr lang="zh-CN" altLang="en-US"/>
              <a:pPr>
                <a:defRPr/>
              </a:pPr>
              <a:t>‹#›</a:t>
            </a:fld>
            <a:endParaRPr lang="en-US" altLang="zh-CN"/>
          </a:p>
        </p:txBody>
      </p:sp>
    </p:spTree>
    <p:extLst>
      <p:ext uri="{BB962C8B-B14F-4D97-AF65-F5344CB8AC3E}">
        <p14:creationId xmlns:p14="http://schemas.microsoft.com/office/powerpoint/2010/main" val="223566987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2BE54F82-A685-B342-9DC7-F2FB254AC5F4}" type="slidenum">
              <a:rPr lang="zh-CN" altLang="en-US"/>
              <a:pPr>
                <a:defRPr/>
              </a:pPr>
              <a:t>‹#›</a:t>
            </a:fld>
            <a:endParaRPr lang="en-US" altLang="zh-CN"/>
          </a:p>
        </p:txBody>
      </p:sp>
    </p:spTree>
    <p:extLst>
      <p:ext uri="{BB962C8B-B14F-4D97-AF65-F5344CB8AC3E}">
        <p14:creationId xmlns:p14="http://schemas.microsoft.com/office/powerpoint/2010/main" val="307200538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877392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488185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928391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313185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779760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714513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172721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8000563"/>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284542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767229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A533F12-27F9-1E45-B31D-555CCC959EF6}" type="slidenum">
              <a:rPr lang="zh-CN" altLang="en-US"/>
              <a:pPr>
                <a:defRPr/>
              </a:pPr>
              <a:t>‹#›</a:t>
            </a:fld>
            <a:endParaRPr lang="en-US" altLang="zh-CN"/>
          </a:p>
        </p:txBody>
      </p:sp>
    </p:spTree>
    <p:extLst>
      <p:ext uri="{BB962C8B-B14F-4D97-AF65-F5344CB8AC3E}">
        <p14:creationId xmlns:p14="http://schemas.microsoft.com/office/powerpoint/2010/main" val="362060175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17761580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3399937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0255031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6981066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56492549"/>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4259456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6079042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2603214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7372067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0972956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E3F3E64-A326-C34B-B7EA-068387298D62}" type="slidenum">
              <a:rPr lang="zh-CN" altLang="en-US"/>
              <a:pPr>
                <a:defRPr/>
              </a:pPr>
              <a:t>‹#›</a:t>
            </a:fld>
            <a:endParaRPr lang="en-US" altLang="zh-CN"/>
          </a:p>
        </p:txBody>
      </p:sp>
    </p:spTree>
    <p:extLst>
      <p:ext uri="{BB962C8B-B14F-4D97-AF65-F5344CB8AC3E}">
        <p14:creationId xmlns:p14="http://schemas.microsoft.com/office/powerpoint/2010/main" val="96112352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5894878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9119603"/>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064452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586610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162568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104563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279580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899251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314662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765747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A967BEE-96C8-C649-9585-B95132F3161E}" type="slidenum">
              <a:rPr lang="zh-CN" altLang="en-US"/>
              <a:pPr>
                <a:defRPr/>
              </a:pPr>
              <a:t>‹#›</a:t>
            </a:fld>
            <a:endParaRPr lang="en-US" altLang="zh-CN"/>
          </a:p>
        </p:txBody>
      </p:sp>
    </p:spTree>
    <p:extLst>
      <p:ext uri="{BB962C8B-B14F-4D97-AF65-F5344CB8AC3E}">
        <p14:creationId xmlns:p14="http://schemas.microsoft.com/office/powerpoint/2010/main" val="291124685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706666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453090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264408768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9168419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62511048"/>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4378761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4943074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2675413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9670036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0575140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945224B3-C482-6A4C-AE18-E30E5B8AD8E5}" type="slidenum">
              <a:rPr lang="zh-CN" altLang="en-US"/>
              <a:pPr>
                <a:defRPr/>
              </a:pPr>
              <a:t>‹#›</a:t>
            </a:fld>
            <a:endParaRPr lang="en-US" altLang="zh-CN"/>
          </a:p>
        </p:txBody>
      </p:sp>
    </p:spTree>
    <p:extLst>
      <p:ext uri="{BB962C8B-B14F-4D97-AF65-F5344CB8AC3E}">
        <p14:creationId xmlns:p14="http://schemas.microsoft.com/office/powerpoint/2010/main" val="222078615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55652970"/>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8296339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3264723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299766939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5043202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2293514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9162928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1368662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6811871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3021141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E1E607FD-028D-A843-9007-614100A3220D}" type="slidenum">
              <a:rPr lang="zh-CN" altLang="en-US"/>
              <a:pPr>
                <a:defRPr/>
              </a:pPr>
              <a:t>‹#›</a:t>
            </a:fld>
            <a:endParaRPr lang="en-US" altLang="zh-CN"/>
          </a:p>
        </p:txBody>
      </p:sp>
    </p:spTree>
    <p:extLst>
      <p:ext uri="{BB962C8B-B14F-4D97-AF65-F5344CB8AC3E}">
        <p14:creationId xmlns:p14="http://schemas.microsoft.com/office/powerpoint/2010/main" val="49808326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2458142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5648064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8645832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4509449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561103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82373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0365865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40778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275458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50821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AB038F51-79DF-5849-98A7-F6EB3B7AB93A}" type="slidenum">
              <a:rPr lang="zh-CN" altLang="en-US"/>
              <a:pPr>
                <a:defRPr/>
              </a:pPr>
              <a:t>‹#›</a:t>
            </a:fld>
            <a:endParaRPr lang="en-US" altLang="zh-CN"/>
          </a:p>
        </p:txBody>
      </p:sp>
    </p:spTree>
    <p:extLst>
      <p:ext uri="{BB962C8B-B14F-4D97-AF65-F5344CB8AC3E}">
        <p14:creationId xmlns:p14="http://schemas.microsoft.com/office/powerpoint/2010/main" val="401646065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928254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086263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882599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646184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37571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310635"/>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235760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639022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92413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277902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8373BB7-C421-D144-917A-240789D5DF82}" type="slidenum">
              <a:rPr lang="zh-CN" altLang="en-US"/>
              <a:pPr>
                <a:defRPr/>
              </a:pPr>
              <a:t>‹#›</a:t>
            </a:fld>
            <a:endParaRPr lang="en-US" altLang="zh-CN"/>
          </a:p>
        </p:txBody>
      </p:sp>
    </p:spTree>
    <p:extLst>
      <p:ext uri="{BB962C8B-B14F-4D97-AF65-F5344CB8AC3E}">
        <p14:creationId xmlns:p14="http://schemas.microsoft.com/office/powerpoint/2010/main" val="2351608953"/>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098719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126185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136281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962248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868925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150234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820934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243242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055588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778248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E16EDD90-9EE7-B24D-9FEB-7AFFC6FF1F7A}" type="slidenum">
              <a:rPr lang="zh-CN" altLang="en-US"/>
              <a:pPr>
                <a:defRPr/>
              </a:pPr>
              <a:t>‹#›</a:t>
            </a:fld>
            <a:endParaRPr lang="en-US" altLang="zh-CN"/>
          </a:p>
        </p:txBody>
      </p:sp>
    </p:spTree>
    <p:extLst>
      <p:ext uri="{BB962C8B-B14F-4D97-AF65-F5344CB8AC3E}">
        <p14:creationId xmlns:p14="http://schemas.microsoft.com/office/powerpoint/2010/main" val="2378398442"/>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523977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72685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290560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450191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662175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9486496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181659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646522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1111585"/>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34320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6D6FDA4D-9B92-3F44-BD73-B46F56004F33}" type="slidenum">
              <a:rPr lang="zh-CN" altLang="en-US"/>
              <a:pPr>
                <a:defRPr/>
              </a:pPr>
              <a:t>‹#›</a:t>
            </a:fld>
            <a:endParaRPr lang="en-US" altLang="zh-CN"/>
          </a:p>
        </p:txBody>
      </p:sp>
    </p:spTree>
    <p:extLst>
      <p:ext uri="{BB962C8B-B14F-4D97-AF65-F5344CB8AC3E}">
        <p14:creationId xmlns:p14="http://schemas.microsoft.com/office/powerpoint/2010/main" val="93950511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298162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647373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320131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236688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82585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076858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164385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3545796"/>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788029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987570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B70591A4-5D6B-2644-933F-C1E98CCDAEE9}" type="slidenum">
              <a:rPr lang="zh-CN" altLang="en-US"/>
              <a:pPr>
                <a:defRPr/>
              </a:pPr>
              <a:t>‹#›</a:t>
            </a:fld>
            <a:endParaRPr lang="en-US" altLang="zh-CN"/>
          </a:p>
        </p:txBody>
      </p:sp>
    </p:spTree>
    <p:extLst>
      <p:ext uri="{BB962C8B-B14F-4D97-AF65-F5344CB8AC3E}">
        <p14:creationId xmlns:p14="http://schemas.microsoft.com/office/powerpoint/2010/main" val="142955684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93DB80B5-5339-E841-B0B5-2954F975C1A5}" type="slidenum">
              <a:rPr lang="zh-CN" altLang="en-US"/>
              <a:pPr>
                <a:defRPr/>
              </a:pPr>
              <a:t>‹#›</a:t>
            </a:fld>
            <a:endParaRPr lang="en-US" altLang="zh-CN"/>
          </a:p>
        </p:txBody>
      </p:sp>
    </p:spTree>
    <p:extLst>
      <p:ext uri="{BB962C8B-B14F-4D97-AF65-F5344CB8AC3E}">
        <p14:creationId xmlns:p14="http://schemas.microsoft.com/office/powerpoint/2010/main" val="3493620741"/>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844921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28808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916324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076199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507536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539449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794591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460664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456390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910436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69CEBCA-667D-184F-B31F-7D083EF54F54}" type="slidenum">
              <a:rPr lang="zh-CN" altLang="en-US"/>
              <a:pPr>
                <a:defRPr/>
              </a:pPr>
              <a:t>‹#›</a:t>
            </a:fld>
            <a:endParaRPr lang="en-US" altLang="zh-CN"/>
          </a:p>
        </p:txBody>
      </p:sp>
    </p:spTree>
    <p:extLst>
      <p:ext uri="{BB962C8B-B14F-4D97-AF65-F5344CB8AC3E}">
        <p14:creationId xmlns:p14="http://schemas.microsoft.com/office/powerpoint/2010/main" val="584857469"/>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16066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4749341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1117113"/>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2968916"/>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02265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458960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113913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545355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14028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21041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6AC676A1-EBBE-9D4F-A38C-BBA9B4797CE6}" type="slidenum">
              <a:rPr lang="zh-CN" altLang="en-US"/>
              <a:pPr>
                <a:defRPr/>
              </a:pPr>
              <a:t>‹#›</a:t>
            </a:fld>
            <a:endParaRPr lang="en-US" altLang="zh-CN"/>
          </a:p>
        </p:txBody>
      </p:sp>
    </p:spTree>
    <p:extLst>
      <p:ext uri="{BB962C8B-B14F-4D97-AF65-F5344CB8AC3E}">
        <p14:creationId xmlns:p14="http://schemas.microsoft.com/office/powerpoint/2010/main" val="10089191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defRPr/>
            </a:pPr>
            <a:endParaRPr lang="en-US">
              <a:solidFill>
                <a:srgbClr val="FFFFFF"/>
              </a:solidFill>
              <a:ea typeface="ＭＳ Ｐゴシック" charset="0"/>
            </a:endParaRPr>
          </a:p>
        </p:txBody>
      </p:sp>
      <p:sp>
        <p:nvSpPr>
          <p:cNvPr id="5"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cap="flat" cmpd="sng">
                <a:solidFill>
                  <a:schemeClr val="tx1"/>
                </a:solidFill>
                <a:prstDash val="solid"/>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pPr>
              <a:defRPr/>
            </a:pPr>
            <a:endParaRPr lang="en-US">
              <a:solidFill>
                <a:srgbClr val="FFFFFF"/>
              </a:solidFill>
              <a:ea typeface="ＭＳ Ｐゴシック" charset="0"/>
            </a:endParaRPr>
          </a:p>
        </p:txBody>
      </p:sp>
      <p:sp>
        <p:nvSpPr>
          <p:cNvPr id="6"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10"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11"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round/>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a typeface="ＭＳ Ｐゴシック" charset="0"/>
            </a:endParaRPr>
          </a:p>
        </p:txBody>
      </p:sp>
      <p:sp>
        <p:nvSpPr>
          <p:cNvPr id="3083"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3084"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a:defRPr/>
            </a:lvl1pPr>
          </a:lstStyle>
          <a:p>
            <a:pPr>
              <a:defRPr/>
            </a:pPr>
            <a:endParaRPr lang="en-US"/>
          </a:p>
        </p:txBody>
      </p:sp>
      <p:sp>
        <p:nvSpPr>
          <p:cNvPr id="14" name="Rectangle 14"/>
          <p:cNvSpPr>
            <a:spLocks noGrp="1" noChangeArrowheads="1"/>
          </p:cNvSpPr>
          <p:nvPr>
            <p:ph type="ftr" sz="quarter" idx="11"/>
          </p:nvPr>
        </p:nvSpPr>
        <p:spPr/>
        <p:txBody>
          <a:bodyPr/>
          <a:lstStyle>
            <a:lvl1pPr>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lvl1pPr>
          </a:lstStyle>
          <a:p>
            <a:pPr>
              <a:defRPr/>
            </a:pPr>
            <a:fld id="{4CCC75BF-31D1-7E47-B784-C91732BF4FAE}" type="slidenum">
              <a:rPr lang="en-US"/>
              <a:pPr>
                <a:defRPr/>
              </a:pPr>
              <a:t>‹#›</a:t>
            </a:fld>
            <a:endParaRPr lang="en-US"/>
          </a:p>
        </p:txBody>
      </p:sp>
    </p:spTree>
    <p:extLst>
      <p:ext uri="{BB962C8B-B14F-4D97-AF65-F5344CB8AC3E}">
        <p14:creationId xmlns:p14="http://schemas.microsoft.com/office/powerpoint/2010/main" val="3901815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974E7297-0CAD-DF4E-8922-C062D09150E4}" type="slidenum">
              <a:rPr lang="en-US"/>
              <a:pPr>
                <a:defRPr/>
              </a:pPr>
              <a:t>‹#›</a:t>
            </a:fld>
            <a:endParaRPr lang="en-US"/>
          </a:p>
        </p:txBody>
      </p:sp>
    </p:spTree>
    <p:extLst>
      <p:ext uri="{BB962C8B-B14F-4D97-AF65-F5344CB8AC3E}">
        <p14:creationId xmlns:p14="http://schemas.microsoft.com/office/powerpoint/2010/main" val="295990912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11B7E171-30E7-A448-A9CC-1CB093AD6F60}" type="slidenum">
              <a:rPr lang="en-US"/>
              <a:pPr>
                <a:defRPr/>
              </a:pPr>
              <a:t>‹#›</a:t>
            </a:fld>
            <a:endParaRPr lang="en-US"/>
          </a:p>
        </p:txBody>
      </p:sp>
    </p:spTree>
    <p:extLst>
      <p:ext uri="{BB962C8B-B14F-4D97-AF65-F5344CB8AC3E}">
        <p14:creationId xmlns:p14="http://schemas.microsoft.com/office/powerpoint/2010/main" val="371456750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F57ACD44-1BDC-D944-865E-74CB88D602F6}" type="slidenum">
              <a:rPr lang="en-US"/>
              <a:pPr>
                <a:defRPr/>
              </a:pPr>
              <a:t>‹#›</a:t>
            </a:fld>
            <a:endParaRPr lang="en-US"/>
          </a:p>
        </p:txBody>
      </p:sp>
    </p:spTree>
    <p:extLst>
      <p:ext uri="{BB962C8B-B14F-4D97-AF65-F5344CB8AC3E}">
        <p14:creationId xmlns:p14="http://schemas.microsoft.com/office/powerpoint/2010/main" val="90074444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276A5FD3-974F-704F-AA25-36D7DCE91D61}" type="slidenum">
              <a:rPr lang="en-US"/>
              <a:pPr>
                <a:defRPr/>
              </a:pPr>
              <a:t>‹#›</a:t>
            </a:fld>
            <a:endParaRPr lang="en-US"/>
          </a:p>
        </p:txBody>
      </p:sp>
    </p:spTree>
    <p:extLst>
      <p:ext uri="{BB962C8B-B14F-4D97-AF65-F5344CB8AC3E}">
        <p14:creationId xmlns:p14="http://schemas.microsoft.com/office/powerpoint/2010/main" val="83981961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E700112D-08D3-6A41-B9E5-CE56169D9988}" type="slidenum">
              <a:rPr lang="en-US"/>
              <a:pPr>
                <a:defRPr/>
              </a:pPr>
              <a:t>‹#›</a:t>
            </a:fld>
            <a:endParaRPr lang="en-US"/>
          </a:p>
        </p:txBody>
      </p:sp>
    </p:spTree>
    <p:extLst>
      <p:ext uri="{BB962C8B-B14F-4D97-AF65-F5344CB8AC3E}">
        <p14:creationId xmlns:p14="http://schemas.microsoft.com/office/powerpoint/2010/main" val="3723779665"/>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963FA7FC-67C3-234C-A1E7-187B6F2C137D}" type="slidenum">
              <a:rPr lang="en-US"/>
              <a:pPr>
                <a:defRPr/>
              </a:pPr>
              <a:t>‹#›</a:t>
            </a:fld>
            <a:endParaRPr lang="en-US"/>
          </a:p>
        </p:txBody>
      </p:sp>
    </p:spTree>
    <p:extLst>
      <p:ext uri="{BB962C8B-B14F-4D97-AF65-F5344CB8AC3E}">
        <p14:creationId xmlns:p14="http://schemas.microsoft.com/office/powerpoint/2010/main" val="203323610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D9BE2D80-F794-7F43-802C-160606C02E4E}" type="slidenum">
              <a:rPr lang="en-US"/>
              <a:pPr>
                <a:defRPr/>
              </a:pPr>
              <a:t>‹#›</a:t>
            </a:fld>
            <a:endParaRPr lang="en-US"/>
          </a:p>
        </p:txBody>
      </p:sp>
    </p:spTree>
    <p:extLst>
      <p:ext uri="{BB962C8B-B14F-4D97-AF65-F5344CB8AC3E}">
        <p14:creationId xmlns:p14="http://schemas.microsoft.com/office/powerpoint/2010/main" val="22084286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DCF86BFA-A5DA-F34F-9969-53EBEBA9CF15}" type="slidenum">
              <a:rPr lang="en-US"/>
              <a:pPr>
                <a:defRPr/>
              </a:pPr>
              <a:t>‹#›</a:t>
            </a:fld>
            <a:endParaRPr lang="en-US"/>
          </a:p>
        </p:txBody>
      </p:sp>
    </p:spTree>
    <p:extLst>
      <p:ext uri="{BB962C8B-B14F-4D97-AF65-F5344CB8AC3E}">
        <p14:creationId xmlns:p14="http://schemas.microsoft.com/office/powerpoint/2010/main" val="274795578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033F3117-26FF-2145-A886-10115519F1FC}" type="slidenum">
              <a:rPr lang="en-US"/>
              <a:pPr>
                <a:defRPr/>
              </a:pPr>
              <a:t>‹#›</a:t>
            </a:fld>
            <a:endParaRPr lang="en-US"/>
          </a:p>
        </p:txBody>
      </p:sp>
    </p:spTree>
    <p:extLst>
      <p:ext uri="{BB962C8B-B14F-4D97-AF65-F5344CB8AC3E}">
        <p14:creationId xmlns:p14="http://schemas.microsoft.com/office/powerpoint/2010/main" val="35424334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B13E687D-9DF2-EA41-8D2C-87A3E38F8B93}" type="slidenum">
              <a:rPr lang="zh-CN" altLang="en-US"/>
              <a:pPr>
                <a:defRPr/>
              </a:pPr>
              <a:t>‹#›</a:t>
            </a:fld>
            <a:endParaRPr lang="en-US" altLang="zh-CN"/>
          </a:p>
        </p:txBody>
      </p:sp>
    </p:spTree>
    <p:extLst>
      <p:ext uri="{BB962C8B-B14F-4D97-AF65-F5344CB8AC3E}">
        <p14:creationId xmlns:p14="http://schemas.microsoft.com/office/powerpoint/2010/main" val="2896027080"/>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F961EF8F-FE24-F34B-B61B-699EB37DBC2C}" type="slidenum">
              <a:rPr lang="en-US"/>
              <a:pPr>
                <a:defRPr/>
              </a:pPr>
              <a:t>‹#›</a:t>
            </a:fld>
            <a:endParaRPr lang="en-US"/>
          </a:p>
        </p:txBody>
      </p:sp>
    </p:spTree>
    <p:extLst>
      <p:ext uri="{BB962C8B-B14F-4D97-AF65-F5344CB8AC3E}">
        <p14:creationId xmlns:p14="http://schemas.microsoft.com/office/powerpoint/2010/main" val="428356966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175453DB-15D8-2E4B-BA81-6B39C61442E1}" type="slidenum">
              <a:rPr lang="en-US"/>
              <a:pPr>
                <a:defRPr/>
              </a:pPr>
              <a:t>‹#›</a:t>
            </a:fld>
            <a:endParaRPr lang="en-US"/>
          </a:p>
        </p:txBody>
      </p:sp>
    </p:spTree>
    <p:extLst>
      <p:ext uri="{BB962C8B-B14F-4D97-AF65-F5344CB8AC3E}">
        <p14:creationId xmlns:p14="http://schemas.microsoft.com/office/powerpoint/2010/main" val="82745933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96501657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1510074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53376826"/>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9287066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8148219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6154755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01605552"/>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3593445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C8B9322-FC12-5348-9F6C-58F13E66D4F2}" type="slidenum">
              <a:rPr lang="zh-CN" altLang="en-US"/>
              <a:pPr>
                <a:defRPr/>
              </a:pPr>
              <a:t>‹#›</a:t>
            </a:fld>
            <a:endParaRPr lang="en-US" altLang="zh-CN"/>
          </a:p>
        </p:txBody>
      </p:sp>
    </p:spTree>
    <p:extLst>
      <p:ext uri="{BB962C8B-B14F-4D97-AF65-F5344CB8AC3E}">
        <p14:creationId xmlns:p14="http://schemas.microsoft.com/office/powerpoint/2010/main" val="60878507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7033103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798378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8749462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65845819"/>
      </p:ext>
    </p:extLst>
  </p:cSld>
  <p:clrMapOvr>
    <a:masterClrMapping/>
  </p:clrMapOvr>
  <p:transition spd="med">
    <p:randomBar dir="vert"/>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25866931"/>
      </p:ext>
    </p:extLst>
  </p:cSld>
  <p:clrMapOvr>
    <a:masterClrMapping/>
  </p:clrMapOvr>
  <p:transition spd="med">
    <p:randomBar dir="vert"/>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99807081"/>
      </p:ext>
    </p:extLst>
  </p:cSld>
  <p:clrMapOvr>
    <a:masterClrMapping/>
  </p:clrMapOvr>
  <p:transition spd="med">
    <p:randomBar dir="vert"/>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45409593"/>
      </p:ext>
    </p:extLst>
  </p:cSld>
  <p:clrMapOvr>
    <a:masterClrMapping/>
  </p:clrMapOvr>
  <p:transition spd="med">
    <p:randomBar dir="vert"/>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10298982"/>
      </p:ext>
    </p:extLst>
  </p:cSld>
  <p:clrMapOvr>
    <a:masterClrMapping/>
  </p:clrMapOvr>
  <p:transition spd="med">
    <p:randomBar dir="vert"/>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55687664"/>
      </p:ext>
    </p:extLst>
  </p:cSld>
  <p:clrMapOvr>
    <a:masterClrMapping/>
  </p:clrMapOvr>
  <p:transition spd="med">
    <p:randomBar dir="vert"/>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58868993"/>
      </p:ext>
    </p:extLst>
  </p:cSld>
  <p:clrMapOvr>
    <a:masterClrMapping/>
  </p:clrMapOvr>
  <p:transition spd="med">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12BDE12-F762-964D-94BA-C982B211868A}" type="slidenum">
              <a:rPr lang="zh-CN" altLang="en-US"/>
              <a:pPr>
                <a:defRPr/>
              </a:pPr>
              <a:t>‹#›</a:t>
            </a:fld>
            <a:endParaRPr lang="en-US" altLang="zh-CN"/>
          </a:p>
        </p:txBody>
      </p:sp>
    </p:spTree>
    <p:extLst>
      <p:ext uri="{BB962C8B-B14F-4D97-AF65-F5344CB8AC3E}">
        <p14:creationId xmlns:p14="http://schemas.microsoft.com/office/powerpoint/2010/main" val="141272865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28248546"/>
      </p:ext>
    </p:extLst>
  </p:cSld>
  <p:clrMapOvr>
    <a:masterClrMapping/>
  </p:clrMapOvr>
  <p:transition spd="med">
    <p:randomBar dir="vert"/>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50863520"/>
      </p:ext>
    </p:extLst>
  </p:cSld>
  <p:clrMapOvr>
    <a:masterClrMapping/>
  </p:clrMapOvr>
  <p:transition spd="med">
    <p:randomBar dir="vert"/>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36672075"/>
      </p:ext>
    </p:extLst>
  </p:cSld>
  <p:clrMapOvr>
    <a:masterClrMapping/>
  </p:clrMapOvr>
  <p:transition spd="med">
    <p:randomBar dir="vert"/>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071776707"/>
      </p:ext>
    </p:extLst>
  </p:cSld>
  <p:clrMapOvr>
    <a:masterClrMapping/>
  </p:clrMapOvr>
  <p:transition spd="med">
    <p:randomBar dir="vert"/>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3610641"/>
      </p:ext>
    </p:extLst>
  </p:cSld>
  <p:clrMapOvr>
    <a:masterClrMapping/>
  </p:clrMapOvr>
  <p:transition spd="med">
    <p:randomBar dir="vert"/>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sp>
          <p:nvSpPr>
            <p:cNvPr id="5" name="Rectangle 1027"/>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6" name="Rectangle 1028"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7" name="Line 1029"/>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8" name="Rectangle 1030"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9" name="Line 1031"/>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 name="Rectangle 1032"/>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grpSp>
      <p:sp>
        <p:nvSpPr>
          <p:cNvPr id="190473" name="Rectangle 103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90474" name="Rectangle 1034"/>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035"/>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036"/>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037"/>
          <p:cNvSpPr>
            <a:spLocks noGrp="1" noChangeArrowheads="1"/>
          </p:cNvSpPr>
          <p:nvPr>
            <p:ph type="sldNum" sz="quarter" idx="12"/>
          </p:nvPr>
        </p:nvSpPr>
        <p:spPr>
          <a:xfrm>
            <a:off x="6553200" y="6248400"/>
            <a:ext cx="1905000" cy="457200"/>
          </a:xfrm>
        </p:spPr>
        <p:txBody>
          <a:bodyPr/>
          <a:lstStyle>
            <a:lvl1pPr>
              <a:defRPr/>
            </a:lvl1pPr>
          </a:lstStyle>
          <a:p>
            <a:pPr>
              <a:defRPr/>
            </a:pPr>
            <a:fld id="{E7C9225D-831D-9B41-8B7A-E4ABB7F49018}" type="slidenum">
              <a:rPr lang="zh-CN" altLang="en-US"/>
              <a:pPr>
                <a:defRPr/>
              </a:pPr>
              <a:t>‹#›</a:t>
            </a:fld>
            <a:endParaRPr lang="en-US" altLang="zh-CN"/>
          </a:p>
        </p:txBody>
      </p:sp>
    </p:spTree>
    <p:extLst>
      <p:ext uri="{BB962C8B-B14F-4D97-AF65-F5344CB8AC3E}">
        <p14:creationId xmlns:p14="http://schemas.microsoft.com/office/powerpoint/2010/main" val="273989928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C323AE79-7844-7144-9DDB-D267F812FDFD}" type="slidenum">
              <a:rPr lang="zh-CN" altLang="en-US"/>
              <a:pPr>
                <a:defRPr/>
              </a:pPr>
              <a:t>‹#›</a:t>
            </a:fld>
            <a:endParaRPr lang="en-US" altLang="zh-CN"/>
          </a:p>
        </p:txBody>
      </p:sp>
    </p:spTree>
    <p:extLst>
      <p:ext uri="{BB962C8B-B14F-4D97-AF65-F5344CB8AC3E}">
        <p14:creationId xmlns:p14="http://schemas.microsoft.com/office/powerpoint/2010/main" val="968403381"/>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D7B506F7-B781-1E4A-8AD8-8A017902AE4E}" type="slidenum">
              <a:rPr lang="zh-CN" altLang="en-US"/>
              <a:pPr>
                <a:defRPr/>
              </a:pPr>
              <a:t>‹#›</a:t>
            </a:fld>
            <a:endParaRPr lang="en-US" altLang="zh-CN"/>
          </a:p>
        </p:txBody>
      </p:sp>
    </p:spTree>
    <p:extLst>
      <p:ext uri="{BB962C8B-B14F-4D97-AF65-F5344CB8AC3E}">
        <p14:creationId xmlns:p14="http://schemas.microsoft.com/office/powerpoint/2010/main" val="342354231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C25D723-73CF-5341-83CB-878D46AE7A73}" type="slidenum">
              <a:rPr lang="zh-CN" altLang="en-US"/>
              <a:pPr>
                <a:defRPr/>
              </a:pPr>
              <a:t>‹#›</a:t>
            </a:fld>
            <a:endParaRPr lang="en-US" altLang="zh-CN"/>
          </a:p>
        </p:txBody>
      </p:sp>
    </p:spTree>
    <p:extLst>
      <p:ext uri="{BB962C8B-B14F-4D97-AF65-F5344CB8AC3E}">
        <p14:creationId xmlns:p14="http://schemas.microsoft.com/office/powerpoint/2010/main" val="1983351362"/>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348831BB-3A77-6D43-828A-03BA8613C4D6}" type="slidenum">
              <a:rPr lang="zh-CN" altLang="en-US"/>
              <a:pPr>
                <a:defRPr/>
              </a:pPr>
              <a:t>‹#›</a:t>
            </a:fld>
            <a:endParaRPr lang="en-US" altLang="zh-CN"/>
          </a:p>
        </p:txBody>
      </p:sp>
    </p:spTree>
    <p:extLst>
      <p:ext uri="{BB962C8B-B14F-4D97-AF65-F5344CB8AC3E}">
        <p14:creationId xmlns:p14="http://schemas.microsoft.com/office/powerpoint/2010/main" val="355533985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ea typeface="MS PGothic" pitchFamily="34" charset="-128"/>
                <a:cs typeface="MS PGothic" pitchFamily="34" charset="-128"/>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endParaRPr lang="en-US"/>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endParaRPr lang="en-US"/>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6A428071-2917-FB4C-8B50-2C2DDFDB0E83}" type="slidenum">
              <a:rPr lang="zh-CN" altLang="en-US"/>
              <a:pPr>
                <a:defRPr/>
              </a:pPr>
              <a:t>‹#›</a:t>
            </a:fld>
            <a:endParaRPr lang="en-US" altLang="zh-CN"/>
          </a:p>
        </p:txBody>
      </p:sp>
    </p:spTree>
    <p:extLst>
      <p:ext uri="{BB962C8B-B14F-4D97-AF65-F5344CB8AC3E}">
        <p14:creationId xmlns:p14="http://schemas.microsoft.com/office/powerpoint/2010/main" val="518088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9B562D6A-5D79-004F-A2FB-FD1B78746CC0}" type="slidenum">
              <a:rPr lang="zh-CN" altLang="en-US"/>
              <a:pPr>
                <a:defRPr/>
              </a:pPr>
              <a:t>‹#›</a:t>
            </a:fld>
            <a:endParaRPr lang="en-US" altLang="zh-CN"/>
          </a:p>
        </p:txBody>
      </p:sp>
    </p:spTree>
    <p:extLst>
      <p:ext uri="{BB962C8B-B14F-4D97-AF65-F5344CB8AC3E}">
        <p14:creationId xmlns:p14="http://schemas.microsoft.com/office/powerpoint/2010/main" val="142836169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C040A028-C03B-4B41-8C19-F253CAEC5101}" type="slidenum">
              <a:rPr lang="zh-CN" altLang="en-US"/>
              <a:pPr>
                <a:defRPr/>
              </a:pPr>
              <a:t>‹#›</a:t>
            </a:fld>
            <a:endParaRPr lang="en-US" altLang="zh-CN"/>
          </a:p>
        </p:txBody>
      </p:sp>
    </p:spTree>
    <p:extLst>
      <p:ext uri="{BB962C8B-B14F-4D97-AF65-F5344CB8AC3E}">
        <p14:creationId xmlns:p14="http://schemas.microsoft.com/office/powerpoint/2010/main" val="94845172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CB792E5-F7B2-1148-BDE4-0D22E8A082E3}" type="slidenum">
              <a:rPr lang="zh-CN" altLang="en-US"/>
              <a:pPr>
                <a:defRPr/>
              </a:pPr>
              <a:t>‹#›</a:t>
            </a:fld>
            <a:endParaRPr lang="en-US" altLang="zh-CN"/>
          </a:p>
        </p:txBody>
      </p:sp>
    </p:spTree>
    <p:extLst>
      <p:ext uri="{BB962C8B-B14F-4D97-AF65-F5344CB8AC3E}">
        <p14:creationId xmlns:p14="http://schemas.microsoft.com/office/powerpoint/2010/main" val="3325059922"/>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0A94710-447C-DA46-A3C2-76689657B21D}" type="slidenum">
              <a:rPr lang="zh-CN" altLang="en-US"/>
              <a:pPr>
                <a:defRPr/>
              </a:pPr>
              <a:t>‹#›</a:t>
            </a:fld>
            <a:endParaRPr lang="en-US" altLang="zh-CN"/>
          </a:p>
        </p:txBody>
      </p:sp>
    </p:spTree>
    <p:extLst>
      <p:ext uri="{BB962C8B-B14F-4D97-AF65-F5344CB8AC3E}">
        <p14:creationId xmlns:p14="http://schemas.microsoft.com/office/powerpoint/2010/main" val="17257374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F05F9453-04DF-F948-9FF8-BEEF59DFE2D9}" type="slidenum">
              <a:rPr lang="zh-CN" altLang="en-US"/>
              <a:pPr>
                <a:defRPr/>
              </a:pPr>
              <a:t>‹#›</a:t>
            </a:fld>
            <a:endParaRPr lang="en-US" altLang="zh-CN"/>
          </a:p>
        </p:txBody>
      </p:sp>
    </p:spTree>
    <p:extLst>
      <p:ext uri="{BB962C8B-B14F-4D97-AF65-F5344CB8AC3E}">
        <p14:creationId xmlns:p14="http://schemas.microsoft.com/office/powerpoint/2010/main" val="265571022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48DB0C67-0FA9-3749-ACEB-01724525FB80}" type="slidenum">
              <a:rPr lang="zh-CN" altLang="en-US"/>
              <a:pPr>
                <a:defRPr/>
              </a:pPr>
              <a:t>‹#›</a:t>
            </a:fld>
            <a:endParaRPr lang="en-US" altLang="zh-CN"/>
          </a:p>
        </p:txBody>
      </p:sp>
    </p:spTree>
    <p:extLst>
      <p:ext uri="{BB962C8B-B14F-4D97-AF65-F5344CB8AC3E}">
        <p14:creationId xmlns:p14="http://schemas.microsoft.com/office/powerpoint/2010/main" val="118815184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eaLnBrk="0" hangingPunct="0">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eaLnBrk="0" hangingPunct="0">
              <a:defRPr/>
            </a:lvl1pPr>
          </a:lstStyle>
          <a:p>
            <a:pPr>
              <a:defRPr/>
            </a:pPr>
            <a:endParaRPr lang="en-US"/>
          </a:p>
        </p:txBody>
      </p:sp>
      <p:sp>
        <p:nvSpPr>
          <p:cNvPr id="10" name="Rectangle 10"/>
          <p:cNvSpPr>
            <a:spLocks noGrp="1" noChangeArrowheads="1"/>
          </p:cNvSpPr>
          <p:nvPr>
            <p:ph type="sldNum" sz="quarter" idx="12"/>
          </p:nvPr>
        </p:nvSpPr>
        <p:spPr/>
        <p:txBody>
          <a:bodyPr/>
          <a:lstStyle>
            <a:lvl1pPr eaLnBrk="0" hangingPunct="0">
              <a:defRPr/>
            </a:lvl1pPr>
          </a:lstStyle>
          <a:p>
            <a:pPr>
              <a:defRPr/>
            </a:pPr>
            <a:fld id="{4E8B510C-6B82-A24C-9519-7C9E01D5DFBB}" type="slidenum">
              <a:rPr lang="en-US"/>
              <a:pPr>
                <a:defRPr/>
              </a:pPr>
              <a:t>‹#›</a:t>
            </a:fld>
            <a:endParaRPr lang="en-US"/>
          </a:p>
        </p:txBody>
      </p:sp>
    </p:spTree>
    <p:extLst>
      <p:ext uri="{BB962C8B-B14F-4D97-AF65-F5344CB8AC3E}">
        <p14:creationId xmlns:p14="http://schemas.microsoft.com/office/powerpoint/2010/main" val="190144217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6EAD260D-68C3-7C4F-B6EB-6EDE77251FF0}" type="slidenum">
              <a:rPr lang="en-US"/>
              <a:pPr>
                <a:defRPr/>
              </a:pPr>
              <a:t>‹#›</a:t>
            </a:fld>
            <a:endParaRPr lang="en-US"/>
          </a:p>
        </p:txBody>
      </p:sp>
    </p:spTree>
    <p:extLst>
      <p:ext uri="{BB962C8B-B14F-4D97-AF65-F5344CB8AC3E}">
        <p14:creationId xmlns:p14="http://schemas.microsoft.com/office/powerpoint/2010/main" val="2308058056"/>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E2F414BE-21D5-0749-AFA0-6D284B6107DB}" type="slidenum">
              <a:rPr lang="en-US"/>
              <a:pPr>
                <a:defRPr/>
              </a:pPr>
              <a:t>‹#›</a:t>
            </a:fld>
            <a:endParaRPr lang="en-US"/>
          </a:p>
        </p:txBody>
      </p:sp>
    </p:spTree>
    <p:extLst>
      <p:ext uri="{BB962C8B-B14F-4D97-AF65-F5344CB8AC3E}">
        <p14:creationId xmlns:p14="http://schemas.microsoft.com/office/powerpoint/2010/main" val="328178852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CD995A7-13E9-A844-9BBF-165298B1605D}" type="slidenum">
              <a:rPr lang="en-US"/>
              <a:pPr>
                <a:defRPr/>
              </a:pPr>
              <a:t>‹#›</a:t>
            </a:fld>
            <a:endParaRPr lang="en-US"/>
          </a:p>
        </p:txBody>
      </p:sp>
    </p:spTree>
    <p:extLst>
      <p:ext uri="{BB962C8B-B14F-4D97-AF65-F5344CB8AC3E}">
        <p14:creationId xmlns:p14="http://schemas.microsoft.com/office/powerpoint/2010/main" val="256858797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578D7547-1EB1-934E-BAD6-B1DFF0EB9E96}" type="slidenum">
              <a:rPr lang="zh-CN" altLang="en-US"/>
              <a:pPr>
                <a:defRPr/>
              </a:pPr>
              <a:t>‹#›</a:t>
            </a:fld>
            <a:endParaRPr lang="en-US" altLang="zh-CN"/>
          </a:p>
        </p:txBody>
      </p:sp>
    </p:spTree>
    <p:extLst>
      <p:ext uri="{BB962C8B-B14F-4D97-AF65-F5344CB8AC3E}">
        <p14:creationId xmlns:p14="http://schemas.microsoft.com/office/powerpoint/2010/main" val="125437029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a:lvl1pPr>
          </a:lstStyle>
          <a:p>
            <a:pPr>
              <a:defRPr/>
            </a:pPr>
            <a:fld id="{67CFD05E-167F-394E-AC93-A0BCA9AA5AEA}" type="slidenum">
              <a:rPr lang="en-US"/>
              <a:pPr>
                <a:defRPr/>
              </a:pPr>
              <a:t>‹#›</a:t>
            </a:fld>
            <a:endParaRPr lang="en-US"/>
          </a:p>
        </p:txBody>
      </p:sp>
    </p:spTree>
    <p:extLst>
      <p:ext uri="{BB962C8B-B14F-4D97-AF65-F5344CB8AC3E}">
        <p14:creationId xmlns:p14="http://schemas.microsoft.com/office/powerpoint/2010/main" val="88089383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a:lvl1pPr>
          </a:lstStyle>
          <a:p>
            <a:pPr>
              <a:defRPr/>
            </a:pPr>
            <a:fld id="{8C7E3B8B-C1E5-2643-A873-0C7F943E4B88}" type="slidenum">
              <a:rPr lang="en-US"/>
              <a:pPr>
                <a:defRPr/>
              </a:pPr>
              <a:t>‹#›</a:t>
            </a:fld>
            <a:endParaRPr lang="en-US"/>
          </a:p>
        </p:txBody>
      </p:sp>
    </p:spTree>
    <p:extLst>
      <p:ext uri="{BB962C8B-B14F-4D97-AF65-F5344CB8AC3E}">
        <p14:creationId xmlns:p14="http://schemas.microsoft.com/office/powerpoint/2010/main" val="70141697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a:lvl1pPr>
          </a:lstStyle>
          <a:p>
            <a:pPr>
              <a:defRPr/>
            </a:pPr>
            <a:fld id="{A789AC14-30C7-ED44-9AEE-F37D3FDB6FB1}" type="slidenum">
              <a:rPr lang="en-US"/>
              <a:pPr>
                <a:defRPr/>
              </a:pPr>
              <a:t>‹#›</a:t>
            </a:fld>
            <a:endParaRPr lang="en-US"/>
          </a:p>
        </p:txBody>
      </p:sp>
    </p:spTree>
    <p:extLst>
      <p:ext uri="{BB962C8B-B14F-4D97-AF65-F5344CB8AC3E}">
        <p14:creationId xmlns:p14="http://schemas.microsoft.com/office/powerpoint/2010/main" val="425509800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138AD4E7-1E3F-A749-8F44-2E351FA660A4}" type="slidenum">
              <a:rPr lang="en-US"/>
              <a:pPr>
                <a:defRPr/>
              </a:pPr>
              <a:t>‹#›</a:t>
            </a:fld>
            <a:endParaRPr lang="en-US"/>
          </a:p>
        </p:txBody>
      </p:sp>
    </p:spTree>
    <p:extLst>
      <p:ext uri="{BB962C8B-B14F-4D97-AF65-F5344CB8AC3E}">
        <p14:creationId xmlns:p14="http://schemas.microsoft.com/office/powerpoint/2010/main" val="164759492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7CD2C43-83B7-034D-BDF6-70451512AE79}" type="slidenum">
              <a:rPr lang="en-US"/>
              <a:pPr>
                <a:defRPr/>
              </a:pPr>
              <a:t>‹#›</a:t>
            </a:fld>
            <a:endParaRPr lang="en-US"/>
          </a:p>
        </p:txBody>
      </p:sp>
    </p:spTree>
    <p:extLst>
      <p:ext uri="{BB962C8B-B14F-4D97-AF65-F5344CB8AC3E}">
        <p14:creationId xmlns:p14="http://schemas.microsoft.com/office/powerpoint/2010/main" val="392936014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CC1A6A2-10D3-1144-BA9F-D105D942A3DD}" type="slidenum">
              <a:rPr lang="en-US"/>
              <a:pPr>
                <a:defRPr/>
              </a:pPr>
              <a:t>‹#›</a:t>
            </a:fld>
            <a:endParaRPr lang="en-US"/>
          </a:p>
        </p:txBody>
      </p:sp>
    </p:spTree>
    <p:extLst>
      <p:ext uri="{BB962C8B-B14F-4D97-AF65-F5344CB8AC3E}">
        <p14:creationId xmlns:p14="http://schemas.microsoft.com/office/powerpoint/2010/main" val="213295658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6F69D5CC-3E4D-1540-A6B0-93AD1FFFFFC9}" type="slidenum">
              <a:rPr lang="en-US"/>
              <a:pPr>
                <a:defRPr/>
              </a:pPr>
              <a:t>‹#›</a:t>
            </a:fld>
            <a:endParaRPr lang="en-US"/>
          </a:p>
        </p:txBody>
      </p:sp>
    </p:spTree>
    <p:extLst>
      <p:ext uri="{BB962C8B-B14F-4D97-AF65-F5344CB8AC3E}">
        <p14:creationId xmlns:p14="http://schemas.microsoft.com/office/powerpoint/2010/main" val="361624871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2015991234"/>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003064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442119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46EA7647-6373-CF44-A0F1-6446EB923BEB}" type="slidenum">
              <a:rPr lang="zh-CN" altLang="en-US"/>
              <a:pPr>
                <a:defRPr/>
              </a:pPr>
              <a:t>‹#›</a:t>
            </a:fld>
            <a:endParaRPr lang="en-US" altLang="zh-CN"/>
          </a:p>
        </p:txBody>
      </p:sp>
    </p:spTree>
    <p:extLst>
      <p:ext uri="{BB962C8B-B14F-4D97-AF65-F5344CB8AC3E}">
        <p14:creationId xmlns:p14="http://schemas.microsoft.com/office/powerpoint/2010/main" val="46769278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770310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919230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440686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012652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312377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101629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3064562"/>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462973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669516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781464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p>
        </p:txBody>
      </p:sp>
      <p:sp>
        <p:nvSpPr>
          <p:cNvPr id="6" name="Rectangle 26"/>
          <p:cNvSpPr>
            <a:spLocks noGrp="1" noChangeArrowheads="1"/>
          </p:cNvSpPr>
          <p:nvPr>
            <p:ph type="ftr" sz="quarter" idx="11"/>
          </p:nvPr>
        </p:nvSpPr>
        <p:spPr>
          <a:ln/>
        </p:spPr>
        <p:txBody>
          <a:bodyPr/>
          <a:lstStyle>
            <a:lvl1pPr>
              <a:defRPr/>
            </a:lvl1pPr>
          </a:lstStyle>
          <a:p>
            <a:pPr>
              <a:defRPr/>
            </a:pPr>
            <a:endParaRPr lang="en-US"/>
          </a:p>
        </p:txBody>
      </p:sp>
      <p:sp>
        <p:nvSpPr>
          <p:cNvPr id="7" name="Rectangle 27"/>
          <p:cNvSpPr>
            <a:spLocks noGrp="1" noChangeArrowheads="1"/>
          </p:cNvSpPr>
          <p:nvPr>
            <p:ph type="sldNum" sz="quarter" idx="12"/>
          </p:nvPr>
        </p:nvSpPr>
        <p:spPr>
          <a:ln/>
        </p:spPr>
        <p:txBody>
          <a:bodyPr/>
          <a:lstStyle>
            <a:lvl1pPr>
              <a:defRPr/>
            </a:lvl1pPr>
          </a:lstStyle>
          <a:p>
            <a:pPr>
              <a:defRPr/>
            </a:pPr>
            <a:fld id="{D1B7EA09-12FC-414C-BD54-024C8857C45C}" type="slidenum">
              <a:rPr lang="zh-CN" altLang="en-US"/>
              <a:pPr>
                <a:defRPr/>
              </a:pPr>
              <a:t>‹#›</a:t>
            </a:fld>
            <a:endParaRPr lang="en-US" altLang="zh-CN"/>
          </a:p>
        </p:txBody>
      </p:sp>
    </p:spTree>
    <p:extLst>
      <p:ext uri="{BB962C8B-B14F-4D97-AF65-F5344CB8AC3E}">
        <p14:creationId xmlns:p14="http://schemas.microsoft.com/office/powerpoint/2010/main" val="126272768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773820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1160837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1339768"/>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07423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9186414"/>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93096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374324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226791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56654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32176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8B20BF96-27CA-F749-9EC7-1C8C4ED53F25}" type="slidenum">
              <a:rPr lang="zh-CN" altLang="en-US"/>
              <a:pPr>
                <a:defRPr/>
              </a:pPr>
              <a:t>‹#›</a:t>
            </a:fld>
            <a:endParaRPr lang="en-US" altLang="zh-CN"/>
          </a:p>
        </p:txBody>
      </p:sp>
    </p:spTree>
    <p:extLst>
      <p:ext uri="{BB962C8B-B14F-4D97-AF65-F5344CB8AC3E}">
        <p14:creationId xmlns:p14="http://schemas.microsoft.com/office/powerpoint/2010/main" val="11023198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p>
        </p:txBody>
      </p:sp>
      <p:sp>
        <p:nvSpPr>
          <p:cNvPr id="8" name="Rectangle 26"/>
          <p:cNvSpPr>
            <a:spLocks noGrp="1" noChangeArrowheads="1"/>
          </p:cNvSpPr>
          <p:nvPr>
            <p:ph type="ftr" sz="quarter" idx="11"/>
          </p:nvPr>
        </p:nvSpPr>
        <p:spPr>
          <a:ln/>
        </p:spPr>
        <p:txBody>
          <a:bodyPr/>
          <a:lstStyle>
            <a:lvl1pPr>
              <a:defRPr/>
            </a:lvl1pPr>
          </a:lstStyle>
          <a:p>
            <a:pPr>
              <a:defRPr/>
            </a:pPr>
            <a:endParaRPr lang="en-US"/>
          </a:p>
        </p:txBody>
      </p:sp>
      <p:sp>
        <p:nvSpPr>
          <p:cNvPr id="9" name="Rectangle 27"/>
          <p:cNvSpPr>
            <a:spLocks noGrp="1" noChangeArrowheads="1"/>
          </p:cNvSpPr>
          <p:nvPr>
            <p:ph type="sldNum" sz="quarter" idx="12"/>
          </p:nvPr>
        </p:nvSpPr>
        <p:spPr>
          <a:ln/>
        </p:spPr>
        <p:txBody>
          <a:bodyPr/>
          <a:lstStyle>
            <a:lvl1pPr>
              <a:defRPr/>
            </a:lvl1pPr>
          </a:lstStyle>
          <a:p>
            <a:pPr>
              <a:defRPr/>
            </a:pPr>
            <a:fld id="{51B1016B-2FFF-8B41-99A7-5762F2561E18}" type="slidenum">
              <a:rPr lang="zh-CN" altLang="en-US"/>
              <a:pPr>
                <a:defRPr/>
              </a:pPr>
              <a:t>‹#›</a:t>
            </a:fld>
            <a:endParaRPr lang="en-US" altLang="zh-CN"/>
          </a:p>
        </p:txBody>
      </p:sp>
    </p:spTree>
    <p:extLst>
      <p:ext uri="{BB962C8B-B14F-4D97-AF65-F5344CB8AC3E}">
        <p14:creationId xmlns:p14="http://schemas.microsoft.com/office/powerpoint/2010/main" val="4086013810"/>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938861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2363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288790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951228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384475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1772900"/>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3571399"/>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9501827"/>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870269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535174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p>
        </p:txBody>
      </p:sp>
      <p:sp>
        <p:nvSpPr>
          <p:cNvPr id="4" name="Rectangle 26"/>
          <p:cNvSpPr>
            <a:spLocks noGrp="1" noChangeArrowheads="1"/>
          </p:cNvSpPr>
          <p:nvPr>
            <p:ph type="ftr" sz="quarter" idx="11"/>
          </p:nvPr>
        </p:nvSpPr>
        <p:spPr>
          <a:ln/>
        </p:spPr>
        <p:txBody>
          <a:bodyPr/>
          <a:lstStyle>
            <a:lvl1pPr>
              <a:defRPr/>
            </a:lvl1pPr>
          </a:lstStyle>
          <a:p>
            <a:pPr>
              <a:defRPr/>
            </a:pPr>
            <a:endParaRPr lang="en-US"/>
          </a:p>
        </p:txBody>
      </p:sp>
      <p:sp>
        <p:nvSpPr>
          <p:cNvPr id="5" name="Rectangle 27"/>
          <p:cNvSpPr>
            <a:spLocks noGrp="1" noChangeArrowheads="1"/>
          </p:cNvSpPr>
          <p:nvPr>
            <p:ph type="sldNum" sz="quarter" idx="12"/>
          </p:nvPr>
        </p:nvSpPr>
        <p:spPr>
          <a:ln/>
        </p:spPr>
        <p:txBody>
          <a:bodyPr/>
          <a:lstStyle>
            <a:lvl1pPr>
              <a:defRPr/>
            </a:lvl1pPr>
          </a:lstStyle>
          <a:p>
            <a:pPr>
              <a:defRPr/>
            </a:pPr>
            <a:fld id="{5FB027DE-E999-314A-892A-B0C76F799BB8}" type="slidenum">
              <a:rPr lang="zh-CN" altLang="en-US"/>
              <a:pPr>
                <a:defRPr/>
              </a:pPr>
              <a:t>‹#›</a:t>
            </a:fld>
            <a:endParaRPr lang="en-US" altLang="zh-CN"/>
          </a:p>
        </p:txBody>
      </p:sp>
    </p:spTree>
    <p:extLst>
      <p:ext uri="{BB962C8B-B14F-4D97-AF65-F5344CB8AC3E}">
        <p14:creationId xmlns:p14="http://schemas.microsoft.com/office/powerpoint/2010/main" val="291116804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1671529"/>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04075108"/>
      </p:ext>
    </p:extLst>
  </p:cSld>
  <p:clrMapOvr>
    <a:masterClrMapping/>
  </p:clrMapOvr>
  <p:transition spd="med">
    <p:randomBar dir="vert"/>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99182721"/>
      </p:ext>
    </p:extLst>
  </p:cSld>
  <p:clrMapOvr>
    <a:masterClrMapping/>
  </p:clrMapOvr>
  <p:transition spd="med">
    <p:randomBar dir="vert"/>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00032534"/>
      </p:ext>
    </p:extLst>
  </p:cSld>
  <p:clrMapOvr>
    <a:masterClrMapping/>
  </p:clrMapOvr>
  <p:transition spd="med">
    <p:randomBar dir="vert"/>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77109329"/>
      </p:ext>
    </p:extLst>
  </p:cSld>
  <p:clrMapOvr>
    <a:masterClrMapping/>
  </p:clrMapOvr>
  <p:transition spd="med">
    <p:randomBar dir="vert"/>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11754524"/>
      </p:ext>
    </p:extLst>
  </p:cSld>
  <p:clrMapOvr>
    <a:masterClrMapping/>
  </p:clrMapOvr>
  <p:transition spd="med">
    <p:randomBar dir="ver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5086722"/>
      </p:ext>
    </p:extLst>
  </p:cSld>
  <p:clrMapOvr>
    <a:masterClrMapping/>
  </p:clrMapOvr>
  <p:transition spd="med">
    <p:randomBar dir="vert"/>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93717636"/>
      </p:ext>
    </p:extLst>
  </p:cSld>
  <p:clrMapOvr>
    <a:masterClrMapping/>
  </p:clrMapOvr>
  <p:transition spd="med">
    <p:randomBar dir="vert"/>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35129325"/>
      </p:ext>
    </p:extLst>
  </p:cSld>
  <p:clrMapOvr>
    <a:masterClrMapping/>
  </p:clrMapOvr>
  <p:transition spd="med">
    <p:randomBar dir="vert"/>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730289"/>
      </p:ext>
    </p:extLst>
  </p:cSld>
  <p:clrMapOvr>
    <a:masterClrMapping/>
  </p:clrMapOvr>
  <p:transition spd="med">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p>
        </p:txBody>
      </p:sp>
      <p:sp>
        <p:nvSpPr>
          <p:cNvPr id="3" name="Rectangle 26"/>
          <p:cNvSpPr>
            <a:spLocks noGrp="1" noChangeArrowheads="1"/>
          </p:cNvSpPr>
          <p:nvPr>
            <p:ph type="ftr" sz="quarter" idx="11"/>
          </p:nvPr>
        </p:nvSpPr>
        <p:spPr>
          <a:ln/>
        </p:spPr>
        <p:txBody>
          <a:bodyPr/>
          <a:lstStyle>
            <a:lvl1pPr>
              <a:defRPr/>
            </a:lvl1pPr>
          </a:lstStyle>
          <a:p>
            <a:pPr>
              <a:defRPr/>
            </a:pPr>
            <a:endParaRPr lang="en-US"/>
          </a:p>
        </p:txBody>
      </p:sp>
      <p:sp>
        <p:nvSpPr>
          <p:cNvPr id="4" name="Rectangle 27"/>
          <p:cNvSpPr>
            <a:spLocks noGrp="1" noChangeArrowheads="1"/>
          </p:cNvSpPr>
          <p:nvPr>
            <p:ph type="sldNum" sz="quarter" idx="12"/>
          </p:nvPr>
        </p:nvSpPr>
        <p:spPr>
          <a:ln/>
        </p:spPr>
        <p:txBody>
          <a:bodyPr/>
          <a:lstStyle>
            <a:lvl1pPr>
              <a:defRPr/>
            </a:lvl1pPr>
          </a:lstStyle>
          <a:p>
            <a:pPr>
              <a:defRPr/>
            </a:pPr>
            <a:fld id="{273C932C-4E32-0E4A-AF32-42B06C6DC38D}" type="slidenum">
              <a:rPr lang="zh-CN" altLang="en-US"/>
              <a:pPr>
                <a:defRPr/>
              </a:pPr>
              <a:t>‹#›</a:t>
            </a:fld>
            <a:endParaRPr lang="en-US" altLang="zh-CN"/>
          </a:p>
        </p:txBody>
      </p:sp>
    </p:spTree>
    <p:extLst>
      <p:ext uri="{BB962C8B-B14F-4D97-AF65-F5344CB8AC3E}">
        <p14:creationId xmlns:p14="http://schemas.microsoft.com/office/powerpoint/2010/main" val="3645880305"/>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34308407"/>
      </p:ext>
    </p:extLst>
  </p:cSld>
  <p:clrMapOvr>
    <a:masterClrMapping/>
  </p:clrMapOvr>
  <p:transition spd="med">
    <p:randomBar dir="vert"/>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01110549"/>
      </p:ext>
    </p:extLst>
  </p:cSld>
  <p:clrMapOvr>
    <a:masterClrMapping/>
  </p:clrMapOvr>
  <p:transition spd="med">
    <p:randomBar dir="vert"/>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82724083"/>
      </p:ext>
    </p:extLst>
  </p:cSld>
  <p:clrMapOvr>
    <a:masterClrMapping/>
  </p:clrMapOvr>
  <p:transition spd="med">
    <p:randomBar dir="vert"/>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879357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0947848"/>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923503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558326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5532381"/>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1545929"/>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346526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p>
        </p:txBody>
      </p:sp>
      <p:sp>
        <p:nvSpPr>
          <p:cNvPr id="6" name="Rectangle 26"/>
          <p:cNvSpPr>
            <a:spLocks noGrp="1" noChangeArrowheads="1"/>
          </p:cNvSpPr>
          <p:nvPr>
            <p:ph type="ftr" sz="quarter" idx="11"/>
          </p:nvPr>
        </p:nvSpPr>
        <p:spPr>
          <a:ln/>
        </p:spPr>
        <p:txBody>
          <a:bodyPr/>
          <a:lstStyle>
            <a:lvl1pPr>
              <a:defRPr/>
            </a:lvl1pPr>
          </a:lstStyle>
          <a:p>
            <a:pPr>
              <a:defRPr/>
            </a:pPr>
            <a:endParaRPr lang="en-US"/>
          </a:p>
        </p:txBody>
      </p:sp>
      <p:sp>
        <p:nvSpPr>
          <p:cNvPr id="7" name="Rectangle 27"/>
          <p:cNvSpPr>
            <a:spLocks noGrp="1" noChangeArrowheads="1"/>
          </p:cNvSpPr>
          <p:nvPr>
            <p:ph type="sldNum" sz="quarter" idx="12"/>
          </p:nvPr>
        </p:nvSpPr>
        <p:spPr>
          <a:ln/>
        </p:spPr>
        <p:txBody>
          <a:bodyPr/>
          <a:lstStyle>
            <a:lvl1pPr>
              <a:defRPr/>
            </a:lvl1pPr>
          </a:lstStyle>
          <a:p>
            <a:pPr>
              <a:defRPr/>
            </a:pPr>
            <a:fld id="{45DCDAF8-F98C-6E42-AE82-6B258248C374}" type="slidenum">
              <a:rPr lang="zh-CN" altLang="en-US"/>
              <a:pPr>
                <a:defRPr/>
              </a:pPr>
              <a:t>‹#›</a:t>
            </a:fld>
            <a:endParaRPr lang="en-US" altLang="zh-CN"/>
          </a:p>
        </p:txBody>
      </p:sp>
    </p:spTree>
    <p:extLst>
      <p:ext uri="{BB962C8B-B14F-4D97-AF65-F5344CB8AC3E}">
        <p14:creationId xmlns:p14="http://schemas.microsoft.com/office/powerpoint/2010/main" val="104556585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4378383"/>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4993338"/>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547106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389954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6430471"/>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451651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48318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530927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1091881"/>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070590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p>
        </p:txBody>
      </p:sp>
      <p:sp>
        <p:nvSpPr>
          <p:cNvPr id="6" name="Rectangle 26"/>
          <p:cNvSpPr>
            <a:spLocks noGrp="1" noChangeArrowheads="1"/>
          </p:cNvSpPr>
          <p:nvPr>
            <p:ph type="ftr" sz="quarter" idx="11"/>
          </p:nvPr>
        </p:nvSpPr>
        <p:spPr>
          <a:ln/>
        </p:spPr>
        <p:txBody>
          <a:bodyPr/>
          <a:lstStyle>
            <a:lvl1pPr>
              <a:defRPr/>
            </a:lvl1pPr>
          </a:lstStyle>
          <a:p>
            <a:pPr>
              <a:defRPr/>
            </a:pPr>
            <a:endParaRPr lang="en-US"/>
          </a:p>
        </p:txBody>
      </p:sp>
      <p:sp>
        <p:nvSpPr>
          <p:cNvPr id="7" name="Rectangle 27"/>
          <p:cNvSpPr>
            <a:spLocks noGrp="1" noChangeArrowheads="1"/>
          </p:cNvSpPr>
          <p:nvPr>
            <p:ph type="sldNum" sz="quarter" idx="12"/>
          </p:nvPr>
        </p:nvSpPr>
        <p:spPr>
          <a:ln/>
        </p:spPr>
        <p:txBody>
          <a:bodyPr/>
          <a:lstStyle>
            <a:lvl1pPr>
              <a:defRPr/>
            </a:lvl1pPr>
          </a:lstStyle>
          <a:p>
            <a:pPr>
              <a:defRPr/>
            </a:pPr>
            <a:fld id="{2FD3BB71-D22B-7D4C-8E01-5B782A57B2C6}" type="slidenum">
              <a:rPr lang="zh-CN" altLang="en-US"/>
              <a:pPr>
                <a:defRPr/>
              </a:pPr>
              <a:t>‹#›</a:t>
            </a:fld>
            <a:endParaRPr lang="en-US" altLang="zh-CN"/>
          </a:p>
        </p:txBody>
      </p:sp>
    </p:spTree>
    <p:extLst>
      <p:ext uri="{BB962C8B-B14F-4D97-AF65-F5344CB8AC3E}">
        <p14:creationId xmlns:p14="http://schemas.microsoft.com/office/powerpoint/2010/main" val="181885731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785527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711916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271294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735803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31329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8421631"/>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5787619"/>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04104061"/>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9458256"/>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652413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499B2149-32EA-3149-82F5-8050C04694E4}" type="slidenum">
              <a:rPr lang="zh-CN" altLang="en-US"/>
              <a:pPr>
                <a:defRPr/>
              </a:pPr>
              <a:t>‹#›</a:t>
            </a:fld>
            <a:endParaRPr lang="en-US" altLang="zh-CN"/>
          </a:p>
        </p:txBody>
      </p:sp>
    </p:spTree>
    <p:extLst>
      <p:ext uri="{BB962C8B-B14F-4D97-AF65-F5344CB8AC3E}">
        <p14:creationId xmlns:p14="http://schemas.microsoft.com/office/powerpoint/2010/main" val="29141317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11029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415949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510112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925633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629012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434684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052303781"/>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1148503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95071377"/>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0782115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029B1AD9-CA5F-2942-8C38-2A9126174F6F}" type="slidenum">
              <a:rPr lang="zh-CN" altLang="en-US"/>
              <a:pPr>
                <a:defRPr/>
              </a:pPr>
              <a:t>‹#›</a:t>
            </a:fld>
            <a:endParaRPr lang="en-US" altLang="zh-CN"/>
          </a:p>
        </p:txBody>
      </p:sp>
    </p:spTree>
    <p:extLst>
      <p:ext uri="{BB962C8B-B14F-4D97-AF65-F5344CB8AC3E}">
        <p14:creationId xmlns:p14="http://schemas.microsoft.com/office/powerpoint/2010/main" val="318581786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9443110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0910370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73985241"/>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1619918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1277841"/>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98766612"/>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5964017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lvl1pPr>
          </a:lstStyle>
          <a:p>
            <a:pPr>
              <a:defRPr/>
            </a:pPr>
            <a:fld id="{66CC99D8-DCE3-ED41-96F5-5B833DABFD10}" type="slidenum">
              <a:rPr lang="zh-CN" altLang="en-US"/>
              <a:pPr>
                <a:defRPr/>
              </a:pPr>
              <a:t>‹#›</a:t>
            </a:fld>
            <a:endParaRPr lang="en-US" altLang="zh-CN"/>
          </a:p>
        </p:txBody>
      </p:sp>
    </p:spTree>
    <p:extLst>
      <p:ext uri="{BB962C8B-B14F-4D97-AF65-F5344CB8AC3E}">
        <p14:creationId xmlns:p14="http://schemas.microsoft.com/office/powerpoint/2010/main" val="398939380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ED3FE42-D008-9845-9DF8-D469C3372B82}" type="slidenum">
              <a:rPr lang="zh-CN" altLang="en-US"/>
              <a:pPr>
                <a:defRPr/>
              </a:pPr>
              <a:t>‹#›</a:t>
            </a:fld>
            <a:endParaRPr lang="en-US" altLang="zh-CN"/>
          </a:p>
        </p:txBody>
      </p:sp>
    </p:spTree>
    <p:extLst>
      <p:ext uri="{BB962C8B-B14F-4D97-AF65-F5344CB8AC3E}">
        <p14:creationId xmlns:p14="http://schemas.microsoft.com/office/powerpoint/2010/main" val="375128350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4FA5FEF8-047A-0041-BDF8-CC8A8ABF0A9A}" type="slidenum">
              <a:rPr lang="zh-CN" altLang="en-US"/>
              <a:pPr>
                <a:defRPr/>
              </a:pPr>
              <a:t>‹#›</a:t>
            </a:fld>
            <a:endParaRPr lang="en-US" altLang="zh-CN"/>
          </a:p>
        </p:txBody>
      </p:sp>
    </p:spTree>
    <p:extLst>
      <p:ext uri="{BB962C8B-B14F-4D97-AF65-F5344CB8AC3E}">
        <p14:creationId xmlns:p14="http://schemas.microsoft.com/office/powerpoint/2010/main" val="151925017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p>
        </p:txBody>
      </p:sp>
      <p:sp>
        <p:nvSpPr>
          <p:cNvPr id="6" name="Rectangle 26"/>
          <p:cNvSpPr>
            <a:spLocks noGrp="1" noChangeArrowheads="1"/>
          </p:cNvSpPr>
          <p:nvPr>
            <p:ph type="ftr" sz="quarter" idx="11"/>
          </p:nvPr>
        </p:nvSpPr>
        <p:spPr>
          <a:ln/>
        </p:spPr>
        <p:txBody>
          <a:bodyPr/>
          <a:lstStyle>
            <a:lvl1pPr>
              <a:defRPr/>
            </a:lvl1pPr>
          </a:lstStyle>
          <a:p>
            <a:pPr>
              <a:defRPr/>
            </a:pPr>
            <a:endParaRPr lang="en-US"/>
          </a:p>
        </p:txBody>
      </p:sp>
      <p:sp>
        <p:nvSpPr>
          <p:cNvPr id="7" name="Rectangle 27"/>
          <p:cNvSpPr>
            <a:spLocks noGrp="1" noChangeArrowheads="1"/>
          </p:cNvSpPr>
          <p:nvPr>
            <p:ph type="sldNum" sz="quarter" idx="12"/>
          </p:nvPr>
        </p:nvSpPr>
        <p:spPr>
          <a:ln/>
        </p:spPr>
        <p:txBody>
          <a:bodyPr/>
          <a:lstStyle>
            <a:lvl1pPr>
              <a:defRPr/>
            </a:lvl1pPr>
          </a:lstStyle>
          <a:p>
            <a:pPr>
              <a:defRPr/>
            </a:pPr>
            <a:fld id="{41127942-8410-274B-A915-AF2F4568E225}" type="slidenum">
              <a:rPr lang="zh-CN" altLang="en-US"/>
              <a:pPr>
                <a:defRPr/>
              </a:pPr>
              <a:t>‹#›</a:t>
            </a:fld>
            <a:endParaRPr lang="en-US" altLang="zh-CN"/>
          </a:p>
        </p:txBody>
      </p:sp>
    </p:spTree>
    <p:extLst>
      <p:ext uri="{BB962C8B-B14F-4D97-AF65-F5344CB8AC3E}">
        <p14:creationId xmlns:p14="http://schemas.microsoft.com/office/powerpoint/2010/main" val="21907890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E3A68D18-48F6-5844-86EB-0E95D1F10E15}" type="slidenum">
              <a:rPr lang="zh-CN" altLang="en-US"/>
              <a:pPr>
                <a:defRPr/>
              </a:pPr>
              <a:t>‹#›</a:t>
            </a:fld>
            <a:endParaRPr lang="en-US" altLang="zh-CN"/>
          </a:p>
        </p:txBody>
      </p:sp>
    </p:spTree>
    <p:extLst>
      <p:ext uri="{BB962C8B-B14F-4D97-AF65-F5344CB8AC3E}">
        <p14:creationId xmlns:p14="http://schemas.microsoft.com/office/powerpoint/2010/main" val="163726451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3A88B8EC-A1E3-8A41-85B9-F125DC2EA205}" type="slidenum">
              <a:rPr lang="zh-CN" altLang="en-US"/>
              <a:pPr>
                <a:defRPr/>
              </a:pPr>
              <a:t>‹#›</a:t>
            </a:fld>
            <a:endParaRPr lang="en-US" altLang="zh-CN"/>
          </a:p>
        </p:txBody>
      </p:sp>
    </p:spTree>
    <p:extLst>
      <p:ext uri="{BB962C8B-B14F-4D97-AF65-F5344CB8AC3E}">
        <p14:creationId xmlns:p14="http://schemas.microsoft.com/office/powerpoint/2010/main" val="391633607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A05146C0-8182-2A45-8BA7-1C9FF273DB85}" type="slidenum">
              <a:rPr lang="zh-CN" altLang="en-US"/>
              <a:pPr>
                <a:defRPr/>
              </a:pPr>
              <a:t>‹#›</a:t>
            </a:fld>
            <a:endParaRPr lang="en-US" altLang="zh-CN"/>
          </a:p>
        </p:txBody>
      </p:sp>
    </p:spTree>
    <p:extLst>
      <p:ext uri="{BB962C8B-B14F-4D97-AF65-F5344CB8AC3E}">
        <p14:creationId xmlns:p14="http://schemas.microsoft.com/office/powerpoint/2010/main" val="343891728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84F1359E-3989-7543-B7B5-A8D4943EF7FA}" type="slidenum">
              <a:rPr lang="zh-CN" altLang="en-US"/>
              <a:pPr>
                <a:defRPr/>
              </a:pPr>
              <a:t>‹#›</a:t>
            </a:fld>
            <a:endParaRPr lang="en-US" altLang="zh-CN"/>
          </a:p>
        </p:txBody>
      </p:sp>
    </p:spTree>
    <p:extLst>
      <p:ext uri="{BB962C8B-B14F-4D97-AF65-F5344CB8AC3E}">
        <p14:creationId xmlns:p14="http://schemas.microsoft.com/office/powerpoint/2010/main" val="1062887299"/>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6A22B8E5-5E74-F84A-888B-2DCC2CA04106}" type="slidenum">
              <a:rPr lang="zh-CN" altLang="en-US"/>
              <a:pPr>
                <a:defRPr/>
              </a:pPr>
              <a:t>‹#›</a:t>
            </a:fld>
            <a:endParaRPr lang="en-US" altLang="zh-CN"/>
          </a:p>
        </p:txBody>
      </p:sp>
    </p:spTree>
    <p:extLst>
      <p:ext uri="{BB962C8B-B14F-4D97-AF65-F5344CB8AC3E}">
        <p14:creationId xmlns:p14="http://schemas.microsoft.com/office/powerpoint/2010/main" val="241927508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A1C38140-7133-244E-97FA-316CE4F7CE25}" type="slidenum">
              <a:rPr lang="zh-CN" altLang="en-US"/>
              <a:pPr>
                <a:defRPr/>
              </a:pPr>
              <a:t>‹#›</a:t>
            </a:fld>
            <a:endParaRPr lang="en-US" altLang="zh-CN"/>
          </a:p>
        </p:txBody>
      </p:sp>
    </p:spTree>
    <p:extLst>
      <p:ext uri="{BB962C8B-B14F-4D97-AF65-F5344CB8AC3E}">
        <p14:creationId xmlns:p14="http://schemas.microsoft.com/office/powerpoint/2010/main" val="2779601353"/>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299A073E-CB60-FC49-A8D9-FE9A218A5FA8}" type="slidenum">
              <a:rPr lang="zh-CN" altLang="en-US"/>
              <a:pPr>
                <a:defRPr/>
              </a:pPr>
              <a:t>‹#›</a:t>
            </a:fld>
            <a:endParaRPr lang="en-US" altLang="zh-CN"/>
          </a:p>
        </p:txBody>
      </p:sp>
    </p:spTree>
    <p:extLst>
      <p:ext uri="{BB962C8B-B14F-4D97-AF65-F5344CB8AC3E}">
        <p14:creationId xmlns:p14="http://schemas.microsoft.com/office/powerpoint/2010/main" val="3899273138"/>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B003EABD-D7F1-FF4E-B338-FF63D269855C}" type="slidenum">
              <a:rPr lang="zh-CN" altLang="en-US"/>
              <a:pPr>
                <a:defRPr/>
              </a:pPr>
              <a:t>‹#›</a:t>
            </a:fld>
            <a:endParaRPr lang="en-US" altLang="zh-CN"/>
          </a:p>
        </p:txBody>
      </p:sp>
    </p:spTree>
    <p:extLst>
      <p:ext uri="{BB962C8B-B14F-4D97-AF65-F5344CB8AC3E}">
        <p14:creationId xmlns:p14="http://schemas.microsoft.com/office/powerpoint/2010/main" val="1017480392"/>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06288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378707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878524-B8C2-BB4F-BCCE-98511FC28CBE}" type="slidenum">
              <a:rPr lang="zh-CN" altLang="en-US"/>
              <a:pPr>
                <a:defRPr/>
              </a:pPr>
              <a:t>‹#›</a:t>
            </a:fld>
            <a:endParaRPr lang="en-US" altLang="zh-CN"/>
          </a:p>
        </p:txBody>
      </p:sp>
    </p:spTree>
    <p:extLst>
      <p:ext uri="{BB962C8B-B14F-4D97-AF65-F5344CB8AC3E}">
        <p14:creationId xmlns:p14="http://schemas.microsoft.com/office/powerpoint/2010/main" val="1073620372"/>
      </p:ext>
    </p:extLst>
  </p:cSld>
  <p:clrMapOvr>
    <a:masterClrMapping/>
  </p:clrMapOvr>
  <p:transition spd="med">
    <p:randomBar dir="vert"/>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0764522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34537624"/>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509662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614292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5785539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97308713"/>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113220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17111445"/>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567249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9207F01-8FA1-6747-AFCC-550CE5A2F659}" type="slidenum">
              <a:rPr lang="zh-CN" altLang="en-US"/>
              <a:pPr>
                <a:defRPr/>
              </a:pPr>
              <a:t>‹#›</a:t>
            </a:fld>
            <a:endParaRPr lang="en-US" altLang="zh-CN"/>
          </a:p>
        </p:txBody>
      </p:sp>
    </p:spTree>
    <p:extLst>
      <p:ext uri="{BB962C8B-B14F-4D97-AF65-F5344CB8AC3E}">
        <p14:creationId xmlns:p14="http://schemas.microsoft.com/office/powerpoint/2010/main" val="238017517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2FF2A7-6DB9-6844-A2AA-ADF55161C0BC}" type="slidenum">
              <a:rPr lang="zh-CN" altLang="en-US"/>
              <a:pPr>
                <a:defRPr/>
              </a:pPr>
              <a:t>‹#›</a:t>
            </a:fld>
            <a:endParaRPr lang="en-US" altLang="zh-CN"/>
          </a:p>
        </p:txBody>
      </p:sp>
    </p:spTree>
    <p:extLst>
      <p:ext uri="{BB962C8B-B14F-4D97-AF65-F5344CB8AC3E}">
        <p14:creationId xmlns:p14="http://schemas.microsoft.com/office/powerpoint/2010/main" val="2547359084"/>
      </p:ext>
    </p:extLst>
  </p:cSld>
  <p:clrMapOvr>
    <a:masterClrMapping/>
  </p:clrMapOvr>
  <p:transition spd="med">
    <p:randomBar dir="vert"/>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3EA5422-433E-5B41-92EB-8A01FE341964}" type="slidenum">
              <a:rPr lang="zh-CN" altLang="en-US"/>
              <a:pPr>
                <a:defRPr/>
              </a:pPr>
              <a:t>‹#›</a:t>
            </a:fld>
            <a:endParaRPr lang="en-US" altLang="zh-CN"/>
          </a:p>
        </p:txBody>
      </p:sp>
    </p:spTree>
    <p:extLst>
      <p:ext uri="{BB962C8B-B14F-4D97-AF65-F5344CB8AC3E}">
        <p14:creationId xmlns:p14="http://schemas.microsoft.com/office/powerpoint/2010/main" val="3217455377"/>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34D8595-3830-B743-BBD1-9D8B0B734514}" type="slidenum">
              <a:rPr lang="zh-CN" altLang="en-US"/>
              <a:pPr>
                <a:defRPr/>
              </a:pPr>
              <a:t>‹#›</a:t>
            </a:fld>
            <a:endParaRPr lang="en-US" altLang="zh-CN"/>
          </a:p>
        </p:txBody>
      </p:sp>
    </p:spTree>
    <p:extLst>
      <p:ext uri="{BB962C8B-B14F-4D97-AF65-F5344CB8AC3E}">
        <p14:creationId xmlns:p14="http://schemas.microsoft.com/office/powerpoint/2010/main" val="1962507523"/>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88A8334-81E6-0542-94E4-F94DC90A660B}" type="slidenum">
              <a:rPr lang="zh-CN" altLang="en-US"/>
              <a:pPr>
                <a:defRPr/>
              </a:pPr>
              <a:t>‹#›</a:t>
            </a:fld>
            <a:endParaRPr lang="en-US" altLang="zh-CN"/>
          </a:p>
        </p:txBody>
      </p:sp>
    </p:spTree>
    <p:extLst>
      <p:ext uri="{BB962C8B-B14F-4D97-AF65-F5344CB8AC3E}">
        <p14:creationId xmlns:p14="http://schemas.microsoft.com/office/powerpoint/2010/main" val="339141154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47A975C1-204C-CC48-BCF8-C92D5387247F}" type="slidenum">
              <a:rPr lang="zh-CN" altLang="en-US"/>
              <a:pPr>
                <a:defRPr/>
              </a:pPr>
              <a:t>‹#›</a:t>
            </a:fld>
            <a:endParaRPr lang="en-US" altLang="zh-CN"/>
          </a:p>
        </p:txBody>
      </p:sp>
    </p:spTree>
    <p:extLst>
      <p:ext uri="{BB962C8B-B14F-4D97-AF65-F5344CB8AC3E}">
        <p14:creationId xmlns:p14="http://schemas.microsoft.com/office/powerpoint/2010/main" val="595034403"/>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0DE02FDB-CDB7-5F42-9B37-C2F7E136A5AA}" type="slidenum">
              <a:rPr lang="zh-CN" altLang="en-US"/>
              <a:pPr>
                <a:defRPr/>
              </a:pPr>
              <a:t>‹#›</a:t>
            </a:fld>
            <a:endParaRPr lang="en-US" altLang="zh-CN"/>
          </a:p>
        </p:txBody>
      </p:sp>
    </p:spTree>
    <p:extLst>
      <p:ext uri="{BB962C8B-B14F-4D97-AF65-F5344CB8AC3E}">
        <p14:creationId xmlns:p14="http://schemas.microsoft.com/office/powerpoint/2010/main" val="4171865672"/>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16A008A3-5EA8-F64F-BD6D-6BBD2C68995A}" type="slidenum">
              <a:rPr lang="zh-CN" altLang="en-US"/>
              <a:pPr>
                <a:defRPr/>
              </a:pPr>
              <a:t>‹#›</a:t>
            </a:fld>
            <a:endParaRPr lang="en-US" altLang="zh-CN"/>
          </a:p>
        </p:txBody>
      </p:sp>
    </p:spTree>
    <p:extLst>
      <p:ext uri="{BB962C8B-B14F-4D97-AF65-F5344CB8AC3E}">
        <p14:creationId xmlns:p14="http://schemas.microsoft.com/office/powerpoint/2010/main" val="347921160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92809A5-F636-7648-880F-C5E3600AB920}" type="slidenum">
              <a:rPr lang="zh-CN" altLang="en-US"/>
              <a:pPr>
                <a:defRPr/>
              </a:pPr>
              <a:t>‹#›</a:t>
            </a:fld>
            <a:endParaRPr lang="en-US" altLang="zh-CN"/>
          </a:p>
        </p:txBody>
      </p:sp>
    </p:spTree>
    <p:extLst>
      <p:ext uri="{BB962C8B-B14F-4D97-AF65-F5344CB8AC3E}">
        <p14:creationId xmlns:p14="http://schemas.microsoft.com/office/powerpoint/2010/main" val="2423536497"/>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C49C3F53-4EC5-0344-A1DB-AE18F5CA8987}" type="slidenum">
              <a:rPr lang="zh-CN" altLang="en-US"/>
              <a:pPr>
                <a:defRPr/>
              </a:pPr>
              <a:t>‹#›</a:t>
            </a:fld>
            <a:endParaRPr lang="en-US" altLang="zh-CN"/>
          </a:p>
        </p:txBody>
      </p:sp>
    </p:spTree>
    <p:extLst>
      <p:ext uri="{BB962C8B-B14F-4D97-AF65-F5344CB8AC3E}">
        <p14:creationId xmlns:p14="http://schemas.microsoft.com/office/powerpoint/2010/main" val="407758495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F4CEA3E-4B9C-294F-87D2-E31732A22B8E}" type="slidenum">
              <a:rPr lang="zh-CN" altLang="en-US"/>
              <a:pPr>
                <a:defRPr/>
              </a:pPr>
              <a:t>‹#›</a:t>
            </a:fld>
            <a:endParaRPr lang="en-US" altLang="zh-CN"/>
          </a:p>
        </p:txBody>
      </p:sp>
    </p:spTree>
    <p:extLst>
      <p:ext uri="{BB962C8B-B14F-4D97-AF65-F5344CB8AC3E}">
        <p14:creationId xmlns:p14="http://schemas.microsoft.com/office/powerpoint/2010/main" val="106773798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74C3F7D-B91E-2C4F-A7BF-143E1EE93378}" type="slidenum">
              <a:rPr lang="zh-CN" altLang="en-US"/>
              <a:pPr>
                <a:defRPr/>
              </a:pPr>
              <a:t>‹#›</a:t>
            </a:fld>
            <a:endParaRPr lang="en-US" altLang="zh-CN"/>
          </a:p>
        </p:txBody>
      </p:sp>
    </p:spTree>
    <p:extLst>
      <p:ext uri="{BB962C8B-B14F-4D97-AF65-F5344CB8AC3E}">
        <p14:creationId xmlns:p14="http://schemas.microsoft.com/office/powerpoint/2010/main" val="322892533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C5E7CD2A-5AFD-D741-9F2C-78B4841CD784}" type="slidenum">
              <a:rPr lang="zh-CN" altLang="en-US"/>
              <a:pPr>
                <a:defRPr/>
              </a:pPr>
              <a:t>‹#›</a:t>
            </a:fld>
            <a:endParaRPr lang="en-US" altLang="zh-CN"/>
          </a:p>
        </p:txBody>
      </p:sp>
    </p:spTree>
    <p:extLst>
      <p:ext uri="{BB962C8B-B14F-4D97-AF65-F5344CB8AC3E}">
        <p14:creationId xmlns:p14="http://schemas.microsoft.com/office/powerpoint/2010/main" val="403165832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594B76-B287-9E44-AEE0-57912C768FEF}" type="slidenum">
              <a:rPr lang="zh-CN" altLang="en-US"/>
              <a:pPr>
                <a:defRPr/>
              </a:pPr>
              <a:t>‹#›</a:t>
            </a:fld>
            <a:endParaRPr lang="en-US" altLang="zh-CN"/>
          </a:p>
        </p:txBody>
      </p:sp>
    </p:spTree>
    <p:extLst>
      <p:ext uri="{BB962C8B-B14F-4D97-AF65-F5344CB8AC3E}">
        <p14:creationId xmlns:p14="http://schemas.microsoft.com/office/powerpoint/2010/main" val="3963094650"/>
      </p:ext>
    </p:extLst>
  </p:cSld>
  <p:clrMapOvr>
    <a:masterClrMapping/>
  </p:clrMapOvr>
  <p:transition spd="med">
    <p:randomBar dir="vert"/>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24641722"/>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6821919"/>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534271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3577758"/>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0596833"/>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7698174"/>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1217157"/>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014822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2831998"/>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701683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2F2DC1-F741-C844-A86A-E744AEB8B91B}" type="slidenum">
              <a:rPr lang="zh-CN" altLang="en-US"/>
              <a:pPr>
                <a:defRPr/>
              </a:pPr>
              <a:t>‹#›</a:t>
            </a:fld>
            <a:endParaRPr lang="en-US" altLang="zh-CN"/>
          </a:p>
        </p:txBody>
      </p:sp>
    </p:spTree>
    <p:extLst>
      <p:ext uri="{BB962C8B-B14F-4D97-AF65-F5344CB8AC3E}">
        <p14:creationId xmlns:p14="http://schemas.microsoft.com/office/powerpoint/2010/main" val="3672290608"/>
      </p:ext>
    </p:extLst>
  </p:cSld>
  <p:clrMapOvr>
    <a:masterClrMapping/>
  </p:clrMapOvr>
  <p:transition spd="med">
    <p:randomBar dir="vert"/>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6462327"/>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64245423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89158669"/>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75196694"/>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166329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4160552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4464103"/>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0855013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7970737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1215358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AA0F368-9E7A-DB40-A4EC-3CBB0978C49A}" type="slidenum">
              <a:rPr lang="zh-CN" altLang="en-US"/>
              <a:pPr>
                <a:defRPr/>
              </a:pPr>
              <a:t>‹#›</a:t>
            </a:fld>
            <a:endParaRPr lang="en-US" altLang="zh-CN"/>
          </a:p>
        </p:txBody>
      </p:sp>
    </p:spTree>
    <p:extLst>
      <p:ext uri="{BB962C8B-B14F-4D97-AF65-F5344CB8AC3E}">
        <p14:creationId xmlns:p14="http://schemas.microsoft.com/office/powerpoint/2010/main" val="263204237"/>
      </p:ext>
    </p:extLst>
  </p:cSld>
  <p:clrMapOvr>
    <a:masterClrMapping/>
  </p:clrMapOvr>
  <p:transition spd="med">
    <p:randomBar dir="vert"/>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804913"/>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3446922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099131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338470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927143"/>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894217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539264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48005291"/>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745471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582143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E52563D-45E1-9A49-B0D9-4C134EC5E99E}" type="slidenum">
              <a:rPr lang="zh-CN" altLang="en-US"/>
              <a:pPr>
                <a:defRPr/>
              </a:pPr>
              <a:t>‹#›</a:t>
            </a:fld>
            <a:endParaRPr lang="en-US" altLang="zh-CN"/>
          </a:p>
        </p:txBody>
      </p:sp>
    </p:spTree>
    <p:extLst>
      <p:ext uri="{BB962C8B-B14F-4D97-AF65-F5344CB8AC3E}">
        <p14:creationId xmlns:p14="http://schemas.microsoft.com/office/powerpoint/2010/main" val="125837469"/>
      </p:ext>
    </p:extLst>
  </p:cSld>
  <p:clrMapOvr>
    <a:masterClrMapping/>
  </p:clrMapOvr>
  <p:transition spd="med">
    <p:randomBar dir="vert"/>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8130506"/>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732879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1290945"/>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0200212"/>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2748512"/>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723328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09198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220537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7143954"/>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329702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DF0E5D1-9583-C144-BAF3-5D7E0E553EFB}" type="slidenum">
              <a:rPr lang="zh-CN" altLang="en-US"/>
              <a:pPr>
                <a:defRPr/>
              </a:pPr>
              <a:t>‹#›</a:t>
            </a:fld>
            <a:endParaRPr lang="en-US" altLang="zh-CN"/>
          </a:p>
        </p:txBody>
      </p:sp>
    </p:spTree>
    <p:extLst>
      <p:ext uri="{BB962C8B-B14F-4D97-AF65-F5344CB8AC3E}">
        <p14:creationId xmlns:p14="http://schemas.microsoft.com/office/powerpoint/2010/main" val="1834273504"/>
      </p:ext>
    </p:extLst>
  </p:cSld>
  <p:clrMapOvr>
    <a:masterClrMapping/>
  </p:clrMapOvr>
  <p:transition spd="med">
    <p:randomBar dir="vert"/>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184665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4859838"/>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8400260"/>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796923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solidFill>
                  <a:srgbClr val="EAEAEA"/>
                </a:solidFill>
                <a:latin typeface="Times New Roman" pitchFamily="-112" charset="0"/>
                <a:ea typeface="ＭＳ Ｐゴシック" charset="0"/>
                <a:cs typeface="+mn-cs"/>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endParaRPr lang="en-US">
              <a:solidFill>
                <a:srgbClr val="EAEAEA"/>
              </a:solidFill>
              <a:ea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endParaRPr lang="en-US">
                <a:solidFill>
                  <a:srgbClr val="EAEAEA"/>
                </a:solidFill>
                <a:ea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solidFill>
                  <a:srgbClr val="EAEAEA"/>
                </a:solidFill>
                <a:ea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662295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7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59663446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1403095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472409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400206664"/>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17603350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EBBBB18-E9B5-7F4F-AA97-33FE46E65687}" type="slidenum">
              <a:rPr lang="zh-CN" altLang="en-US"/>
              <a:pPr>
                <a:defRPr/>
              </a:pPr>
              <a:t>‹#›</a:t>
            </a:fld>
            <a:endParaRPr lang="en-US" altLang="zh-CN"/>
          </a:p>
        </p:txBody>
      </p:sp>
    </p:spTree>
    <p:extLst>
      <p:ext uri="{BB962C8B-B14F-4D97-AF65-F5344CB8AC3E}">
        <p14:creationId xmlns:p14="http://schemas.microsoft.com/office/powerpoint/2010/main" val="692101724"/>
      </p:ext>
    </p:extLst>
  </p:cSld>
  <p:clrMapOvr>
    <a:masterClrMapping/>
  </p:clrMapOvr>
  <p:transition spd="med">
    <p:randomBar dir="vert"/>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94678140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522032376"/>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33428118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58973281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15910647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83955055"/>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endParaRPr lang="en-US">
              <a:solidFill>
                <a:srgbClr val="FFFFFF"/>
              </a:solidFill>
              <a:ea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endParaRPr lang="en-US">
              <a:solidFill>
                <a:srgbClr val="FFFFFF"/>
              </a:solidFill>
              <a:ea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867325787"/>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686682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08373745"/>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7545481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D2AC1BD-6CAE-6249-9BDE-766CCD98F1EA}" type="slidenum">
              <a:rPr lang="zh-CN" altLang="en-US"/>
              <a:pPr>
                <a:defRPr/>
              </a:pPr>
              <a:t>‹#›</a:t>
            </a:fld>
            <a:endParaRPr lang="en-US" altLang="zh-CN"/>
          </a:p>
        </p:txBody>
      </p:sp>
    </p:spTree>
    <p:extLst>
      <p:ext uri="{BB962C8B-B14F-4D97-AF65-F5344CB8AC3E}">
        <p14:creationId xmlns:p14="http://schemas.microsoft.com/office/powerpoint/2010/main" val="1005079793"/>
      </p:ext>
    </p:extLst>
  </p:cSld>
  <p:clrMapOvr>
    <a:masterClrMapping/>
  </p:clrMapOvr>
  <p:transition spd="med">
    <p:randomBar dir="vert"/>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8286833"/>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8236436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3058758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16115699"/>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78266361"/>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5514141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1036694"/>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9429661"/>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2554533"/>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734080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D59B343-92E6-9740-B206-9CA38BCD1369}" type="slidenum">
              <a:rPr lang="zh-CN" altLang="en-US"/>
              <a:pPr>
                <a:defRPr/>
              </a:pPr>
              <a:t>‹#›</a:t>
            </a:fld>
            <a:endParaRPr lang="en-US" altLang="zh-CN"/>
          </a:p>
        </p:txBody>
      </p:sp>
    </p:spTree>
    <p:extLst>
      <p:ext uri="{BB962C8B-B14F-4D97-AF65-F5344CB8AC3E}">
        <p14:creationId xmlns:p14="http://schemas.microsoft.com/office/powerpoint/2010/main" val="3945108383"/>
      </p:ext>
    </p:extLst>
  </p:cSld>
  <p:clrMapOvr>
    <a:masterClrMapping/>
  </p:clrMapOvr>
  <p:transition spd="med">
    <p:randomBar dir="vert"/>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9144668"/>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1508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239792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501238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201481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5005835"/>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0842775"/>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1027947"/>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solidFill>
                  <a:srgbClr val="EAEAEA"/>
                </a:solidFill>
                <a:latin typeface="Times New Roman" pitchFamily="-112" charset="0"/>
                <a:ea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EAEAEA"/>
              </a:solidFill>
              <a:latin typeface="Arial" charset="0"/>
              <a:ea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solidFill>
                  <a:srgbClr val="EAEAEA"/>
                </a:solidFill>
                <a:ea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376458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9812900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0EEC45D-3704-E043-995F-F8E0C14AB1F3}" type="slidenum">
              <a:rPr lang="zh-CN" altLang="en-US"/>
              <a:pPr>
                <a:defRPr/>
              </a:pPr>
              <a:t>‹#›</a:t>
            </a:fld>
            <a:endParaRPr lang="en-US" altLang="zh-CN"/>
          </a:p>
        </p:txBody>
      </p:sp>
    </p:spTree>
    <p:extLst>
      <p:ext uri="{BB962C8B-B14F-4D97-AF65-F5344CB8AC3E}">
        <p14:creationId xmlns:p14="http://schemas.microsoft.com/office/powerpoint/2010/main" val="1687539144"/>
      </p:ext>
    </p:extLst>
  </p:cSld>
  <p:clrMapOvr>
    <a:masterClrMapping/>
  </p:clrMapOvr>
  <p:transition spd="med">
    <p:randomBar dir="vert"/>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4247833498"/>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2430545528"/>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624394072"/>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352825630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1190328075"/>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55645526"/>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301568167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303352939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1723019436"/>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96197440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CFAD850-B38C-FA45-8A5F-87038E98A759}" type="slidenum">
              <a:rPr lang="zh-CN" altLang="en-US"/>
              <a:pPr>
                <a:defRPr/>
              </a:pPr>
              <a:t>‹#›</a:t>
            </a:fld>
            <a:endParaRPr lang="en-US" altLang="zh-CN"/>
          </a:p>
        </p:txBody>
      </p:sp>
    </p:spTree>
    <p:extLst>
      <p:ext uri="{BB962C8B-B14F-4D97-AF65-F5344CB8AC3E}">
        <p14:creationId xmlns:p14="http://schemas.microsoft.com/office/powerpoint/2010/main" val="3646786255"/>
      </p:ext>
    </p:extLst>
  </p:cSld>
  <p:clrMapOvr>
    <a:masterClrMapping/>
  </p:clrMapOvr>
  <p:transition spd="med">
    <p:randomBar dir="vert"/>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5248414"/>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2421069"/>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7581847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7320425"/>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0762116"/>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02135703"/>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6141283"/>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293944"/>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4645061"/>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14086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7811CC70-C19D-8846-BC9B-9B873CB89B7C}" type="slidenum">
              <a:rPr lang="zh-CN" altLang="en-US"/>
              <a:pPr>
                <a:defRPr/>
              </a:pPr>
              <a:t>‹#›</a:t>
            </a:fld>
            <a:endParaRPr lang="en-US" altLang="zh-CN"/>
          </a:p>
        </p:txBody>
      </p:sp>
    </p:spTree>
    <p:extLst>
      <p:ext uri="{BB962C8B-B14F-4D97-AF65-F5344CB8AC3E}">
        <p14:creationId xmlns:p14="http://schemas.microsoft.com/office/powerpoint/2010/main" val="64278504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236973580"/>
      </p:ext>
    </p:extLst>
  </p:cSld>
  <p:clrMapOvr>
    <a:masterClrMapping/>
  </p:clrMapOvr>
  <p:transition>
    <p:wheel spokes="0"/>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8844328"/>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791172"/>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4201215"/>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565499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9957938"/>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5987105"/>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0820186"/>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7519726"/>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2420671"/>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49420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03925591"/>
      </p:ext>
    </p:extLst>
  </p:cSld>
  <p:clrMapOvr>
    <a:masterClrMapping/>
  </p:clrMapOvr>
  <p:transition>
    <p:wheel spokes="0"/>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14809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3686268"/>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743377865"/>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3394924927"/>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3884056827"/>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1615299223"/>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2501399785"/>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39231731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3166589548"/>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318019906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22792260"/>
      </p:ext>
    </p:extLst>
  </p:cSld>
  <p:clrMapOvr>
    <a:masterClrMapping/>
  </p:clrMapOvr>
  <p:transition>
    <p:wheel spokes="0"/>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17586566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1780398639"/>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3417240901"/>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117177441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1175766374"/>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67302030"/>
      </p:ext>
    </p:extLst>
  </p:cSld>
  <p:clrMapOvr>
    <a:masterClrMapping/>
  </p:clrMapOvr>
  <p:transition spd="med">
    <p:randomBar dir="vert"/>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44540493"/>
      </p:ext>
    </p:extLst>
  </p:cSld>
  <p:clrMapOvr>
    <a:masterClrMapping/>
  </p:clrMapOvr>
  <p:transition spd="med">
    <p:randomBar dir="vert"/>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06130592"/>
      </p:ext>
    </p:extLst>
  </p:cSld>
  <p:clrMapOvr>
    <a:masterClrMapping/>
  </p:clrMapOvr>
  <p:transition spd="med">
    <p:randomBar dir="vert"/>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08184710"/>
      </p:ext>
    </p:extLst>
  </p:cSld>
  <p:clrMapOvr>
    <a:masterClrMapping/>
  </p:clrMapOvr>
  <p:transition spd="med">
    <p:randomBar dir="vert"/>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02342354"/>
      </p:ext>
    </p:extLst>
  </p:cSld>
  <p:clrMapOvr>
    <a:masterClrMapping/>
  </p:clrMapOvr>
  <p:transition spd="med">
    <p:randomBar dir="vert"/>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40693595"/>
      </p:ext>
    </p:extLst>
  </p:cSld>
  <p:clrMapOvr>
    <a:masterClrMapping/>
  </p:clrMapOvr>
  <p:transition>
    <p:wheel spokes="0"/>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750782423"/>
      </p:ext>
    </p:extLst>
  </p:cSld>
  <p:clrMapOvr>
    <a:masterClrMapping/>
  </p:clrMapOvr>
  <p:transition spd="med">
    <p:randomBar dir="vert"/>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38710060"/>
      </p:ext>
    </p:extLst>
  </p:cSld>
  <p:clrMapOvr>
    <a:masterClrMapping/>
  </p:clrMapOvr>
  <p:transition spd="med">
    <p:randomBar dir="vert"/>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49498912"/>
      </p:ext>
    </p:extLst>
  </p:cSld>
  <p:clrMapOvr>
    <a:masterClrMapping/>
  </p:clrMapOvr>
  <p:transition spd="med">
    <p:randomBar dir="vert"/>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11618657"/>
      </p:ext>
    </p:extLst>
  </p:cSld>
  <p:clrMapOvr>
    <a:masterClrMapping/>
  </p:clrMapOvr>
  <p:transition spd="med">
    <p:randomBar dir="vert"/>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73130212"/>
      </p:ext>
    </p:extLst>
  </p:cSld>
  <p:clrMapOvr>
    <a:masterClrMapping/>
  </p:clrMapOvr>
  <p:transition spd="med">
    <p:randomBar dir="vert"/>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007101232"/>
      </p:ext>
    </p:extLst>
  </p:cSld>
  <p:clrMapOvr>
    <a:masterClrMapping/>
  </p:clrMapOvr>
  <p:transition spd="med">
    <p:randomBar dir="vert"/>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16617171"/>
      </p:ext>
    </p:extLst>
  </p:cSld>
  <p:clrMapOvr>
    <a:masterClrMapping/>
  </p:clrMapOvr>
  <p:transition spd="med">
    <p:randomBar dir="vert"/>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878524-B8C2-BB4F-BCCE-98511FC28C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85873213"/>
      </p:ext>
    </p:extLst>
  </p:cSld>
  <p:clrMapOvr>
    <a:masterClrMapping/>
  </p:clrMapOvr>
  <p:transition spd="med">
    <p:randomBar dir="vert"/>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82FF2A7-6DB9-6844-A2AA-ADF55161C0BC}"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61084640"/>
      </p:ext>
    </p:extLst>
  </p:cSld>
  <p:clrMapOvr>
    <a:masterClrMapping/>
  </p:clrMapOvr>
  <p:transition spd="med">
    <p:randomBar dir="vert"/>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4594B76-B287-9E44-AEE0-57912C768FE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49998907"/>
      </p:ext>
    </p:extLst>
  </p:cSld>
  <p:clrMapOvr>
    <a:masterClrMapping/>
  </p:clrMapOvr>
  <p:transition spd="med">
    <p:randomBar dir="vert"/>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48688217"/>
      </p:ext>
    </p:extLst>
  </p:cSld>
  <p:clrMapOvr>
    <a:masterClrMapping/>
  </p:clrMapOvr>
  <p:transition>
    <p:wheel spokes="0"/>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2F2DC1-F741-C844-A86A-E744AEB8B91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84352715"/>
      </p:ext>
    </p:extLst>
  </p:cSld>
  <p:clrMapOvr>
    <a:masterClrMapping/>
  </p:clrMapOvr>
  <p:transition spd="med">
    <p:randomBar dir="vert"/>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AA0F368-9E7A-DB40-A4EC-3CBB0978C49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40593129"/>
      </p:ext>
    </p:extLst>
  </p:cSld>
  <p:clrMapOvr>
    <a:masterClrMapping/>
  </p:clrMapOvr>
  <p:transition spd="med">
    <p:randomBar dir="vert"/>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E52563D-45E1-9A49-B0D9-4C134EC5E99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58811810"/>
      </p:ext>
    </p:extLst>
  </p:cSld>
  <p:clrMapOvr>
    <a:masterClrMapping/>
  </p:clrMapOvr>
  <p:transition spd="med">
    <p:randomBar dir="vert"/>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DF0E5D1-9583-C144-BAF3-5D7E0E553EF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12393647"/>
      </p:ext>
    </p:extLst>
  </p:cSld>
  <p:clrMapOvr>
    <a:masterClrMapping/>
  </p:clrMapOvr>
  <p:transition spd="med">
    <p:randomBar dir="vert"/>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EBBBB18-E9B5-7F4F-AA97-33FE46E6568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92766210"/>
      </p:ext>
    </p:extLst>
  </p:cSld>
  <p:clrMapOvr>
    <a:masterClrMapping/>
  </p:clrMapOvr>
  <p:transition spd="med">
    <p:randomBar dir="vert"/>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2AC1BD-6CAE-6249-9BDE-766CCD98F1E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34265725"/>
      </p:ext>
    </p:extLst>
  </p:cSld>
  <p:clrMapOvr>
    <a:masterClrMapping/>
  </p:clrMapOvr>
  <p:transition spd="med">
    <p:randomBar dir="vert"/>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59B343-92E6-9740-B206-9CA38BCD136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83307631"/>
      </p:ext>
    </p:extLst>
  </p:cSld>
  <p:clrMapOvr>
    <a:masterClrMapping/>
  </p:clrMapOvr>
  <p:transition spd="med">
    <p:randomBar dir="vert"/>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0EEC45D-3704-E043-995F-F8E0C14AB1F3}"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49382588"/>
      </p:ext>
    </p:extLst>
  </p:cSld>
  <p:clrMapOvr>
    <a:masterClrMapping/>
  </p:clrMapOvr>
  <p:transition spd="med">
    <p:randomBar dir="vert"/>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CFAD850-B38C-FA45-8A5F-87038E98A75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13646759"/>
      </p:ext>
    </p:extLst>
  </p:cSld>
  <p:clrMapOvr>
    <a:masterClrMapping/>
  </p:clrMapOvr>
  <p:transition spd="med">
    <p:randomBar dir="vert"/>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78392686"/>
      </p:ext>
    </p:extLst>
  </p:cSld>
  <p:clrMapOvr>
    <a:masterClrMapping/>
  </p:clrMapOvr>
  <p:transition spd="med">
    <p:randomBar dir="vert"/>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94633183"/>
      </p:ext>
    </p:extLst>
  </p:cSld>
  <p:clrMapOvr>
    <a:masterClrMapping/>
  </p:clrMapOvr>
  <p:transition>
    <p:wheel spokes="0"/>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73946852"/>
      </p:ext>
    </p:extLst>
  </p:cSld>
  <p:clrMapOvr>
    <a:masterClrMapping/>
  </p:clrMapOvr>
  <p:transition spd="med">
    <p:randomBar dir="vert"/>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40445411"/>
      </p:ext>
    </p:extLst>
  </p:cSld>
  <p:clrMapOvr>
    <a:masterClrMapping/>
  </p:clrMapOvr>
  <p:transition spd="med">
    <p:randomBar dir="vert"/>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13167208"/>
      </p:ext>
    </p:extLst>
  </p:cSld>
  <p:clrMapOvr>
    <a:masterClrMapping/>
  </p:clrMapOvr>
  <p:transition spd="med">
    <p:randomBar dir="vert"/>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03128085"/>
      </p:ext>
    </p:extLst>
  </p:cSld>
  <p:clrMapOvr>
    <a:masterClrMapping/>
  </p:clrMapOvr>
  <p:transition spd="med">
    <p:randomBar dir="vert"/>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89270954"/>
      </p:ext>
    </p:extLst>
  </p:cSld>
  <p:clrMapOvr>
    <a:masterClrMapping/>
  </p:clrMapOvr>
  <p:transition spd="med">
    <p:randomBar dir="vert"/>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13142184"/>
      </p:ext>
    </p:extLst>
  </p:cSld>
  <p:clrMapOvr>
    <a:masterClrMapping/>
  </p:clrMapOvr>
  <p:transition spd="med">
    <p:randomBar dir="vert"/>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61849599"/>
      </p:ext>
    </p:extLst>
  </p:cSld>
  <p:clrMapOvr>
    <a:masterClrMapping/>
  </p:clrMapOvr>
  <p:transition spd="med">
    <p:randomBar dir="vert"/>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82086285"/>
      </p:ext>
    </p:extLst>
  </p:cSld>
  <p:clrMapOvr>
    <a:masterClrMapping/>
  </p:clrMapOvr>
  <p:transition spd="med">
    <p:randomBar dir="vert"/>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17206167"/>
      </p:ext>
    </p:extLst>
  </p:cSld>
  <p:clrMapOvr>
    <a:masterClrMapping/>
  </p:clrMapOvr>
  <p:transition spd="med">
    <p:randomBar dir="vert"/>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56570158"/>
      </p:ext>
    </p:extLst>
  </p:cSld>
  <p:clrMapOvr>
    <a:masterClrMapping/>
  </p:clrMapOvr>
  <p:transition spd="med">
    <p:randomBar dir="vert"/>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15581"/>
      </p:ext>
    </p:extLst>
  </p:cSld>
  <p:clrMapOvr>
    <a:masterClrMapping/>
  </p:clrMapOvr>
  <p:transition>
    <p:wheel spokes="0"/>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39574741"/>
      </p:ext>
    </p:extLst>
  </p:cSld>
  <p:clrMapOvr>
    <a:masterClrMapping/>
  </p:clrMapOvr>
  <p:transition spd="med">
    <p:randomBar dir="vert"/>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2492481"/>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0362478"/>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5068524"/>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364792"/>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110853"/>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2447676"/>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7073367"/>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923732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780835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54716964"/>
      </p:ext>
    </p:extLst>
  </p:cSld>
  <p:clrMapOvr>
    <a:masterClrMapping/>
  </p:clrMapOvr>
  <p:transition>
    <p:wheel spokes="0"/>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7731533"/>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1036467"/>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2299646"/>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7979339"/>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4528132"/>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3567769"/>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6948378"/>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918454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2845325"/>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661608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57299394"/>
      </p:ext>
    </p:extLst>
  </p:cSld>
  <p:clrMapOvr>
    <a:masterClrMapping/>
  </p:clrMapOvr>
  <p:transition>
    <p:wheel spokes="0"/>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381712"/>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5613100"/>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2804425"/>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915568"/>
      </p:ext>
    </p:extLst>
  </p:cSld>
  <p:clrMapOvr>
    <a:masterClrMapping/>
  </p:clrMapOvr>
  <p:transition spd="med">
    <p:randomBar dir="vert"/>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2641652"/>
      </p:ext>
    </p:extLst>
  </p:cSld>
  <p:clrMapOvr>
    <a:masterClrMapping/>
  </p:clrMapOvr>
  <p:transition spd="med">
    <p:randomBar dir="vert"/>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645916"/>
      </p:ext>
    </p:extLst>
  </p:cSld>
  <p:clrMapOvr>
    <a:masterClrMapping/>
  </p:clrMapOvr>
  <p:transition spd="med">
    <p:randomBar dir="vert"/>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7046216"/>
      </p:ext>
    </p:extLst>
  </p:cSld>
  <p:clrMapOvr>
    <a:masterClrMapping/>
  </p:clrMapOvr>
  <p:transition spd="med">
    <p:randomBar dir="vert"/>
  </p:transition>
</p:sldLayout>
</file>

<file path=ppt/slideLayouts/slideLayout8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4919409"/>
      </p:ext>
    </p:extLst>
  </p:cSld>
  <p:clrMapOvr>
    <a:masterClrMapping/>
  </p:clrMapOvr>
  <p:transition spd="med">
    <p:randomBar dir="vert"/>
  </p:transition>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3217877"/>
      </p:ext>
    </p:extLst>
  </p:cSld>
  <p:clrMapOvr>
    <a:masterClrMapping/>
  </p:clrMapOvr>
  <p:transition spd="med">
    <p:randomBar dir="vert"/>
  </p:transition>
</p:sldLayout>
</file>

<file path=ppt/slideLayouts/slideLayout8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0818331"/>
      </p:ext>
    </p:extLst>
  </p:cSld>
  <p:clrMapOvr>
    <a:masterClrMapping/>
  </p:clrMapOvr>
  <p:transition spd="med">
    <p:randomBar dir="vert"/>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7314387"/>
      </p:ext>
    </p:extLst>
  </p:cSld>
  <p:clrMapOvr>
    <a:masterClrMapping/>
  </p:clrMapOvr>
  <p:transition>
    <p:wheel spokes="0"/>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0231643"/>
      </p:ext>
    </p:extLst>
  </p:cSld>
  <p:clrMapOvr>
    <a:masterClrMapping/>
  </p:clrMapOvr>
  <p:transition spd="med">
    <p:randomBar dir="vert"/>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5001156"/>
      </p:ext>
    </p:extLst>
  </p:cSld>
  <p:clrMapOvr>
    <a:masterClrMapping/>
  </p:clrMapOvr>
  <p:transition spd="med">
    <p:randomBar dir="vert"/>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4506755"/>
      </p:ext>
    </p:extLst>
  </p:cSld>
  <p:clrMapOvr>
    <a:masterClrMapping/>
  </p:clrMapOvr>
  <p:transition spd="med">
    <p:randomBar dir="vert"/>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2441623"/>
      </p:ext>
    </p:extLst>
  </p:cSld>
  <p:clrMapOvr>
    <a:masterClrMapping/>
  </p:clrMapOvr>
  <p:transition spd="med">
    <p:randomBar dir="vert"/>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0218922"/>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75139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4687778"/>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713150"/>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2474374"/>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47969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652058C-655A-B846-A483-48837BA563E4}" type="slidenum">
              <a:rPr lang="zh-CN" altLang="en-US"/>
              <a:pPr>
                <a:defRPr/>
              </a:pPr>
              <a:t>‹#›</a:t>
            </a:fld>
            <a:endParaRPr lang="en-US" altLang="zh-CN"/>
          </a:p>
        </p:txBody>
      </p:sp>
    </p:spTree>
    <p:extLst>
      <p:ext uri="{BB962C8B-B14F-4D97-AF65-F5344CB8AC3E}">
        <p14:creationId xmlns:p14="http://schemas.microsoft.com/office/powerpoint/2010/main" val="142207791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66833842"/>
      </p:ext>
    </p:extLst>
  </p:cSld>
  <p:clrMapOvr>
    <a:masterClrMapping/>
  </p:clrMapOvr>
  <p:transition>
    <p:wheel spokes="0"/>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61533"/>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055647"/>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0460976"/>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6818232"/>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548912"/>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E69EB4E-D248-1B4B-AC89-A855027D2255}"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63591652"/>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B2A072A-CEB5-2B4B-BE2D-A8DBC0C1B86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44881274"/>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F2AD7DD1-53DD-654F-9074-24855091F86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827721838"/>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54A93DC-EDFC-9D42-8457-C1B22EAE524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544377812"/>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09822D7-3E96-3F44-B99F-584BF9A3823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1410333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1330" name="Rectangle 2"/>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611331" name="Rectangle 3"/>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4"/>
          <p:cNvSpPr>
            <a:spLocks noGrp="1" noChangeArrowheads="1"/>
          </p:cNvSpPr>
          <p:nvPr>
            <p:ph type="dt" sz="half" idx="10"/>
          </p:nvPr>
        </p:nvSpPr>
        <p:spPr>
          <a:xfrm>
            <a:off x="838200" y="6248400"/>
            <a:ext cx="1905000" cy="457200"/>
          </a:xfr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505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7086600" y="6248400"/>
            <a:ext cx="1905000" cy="457200"/>
          </a:xfrm>
        </p:spPr>
        <p:txBody>
          <a:bodyPr/>
          <a:lstStyle>
            <a:lvl1pPr>
              <a:defRPr/>
            </a:lvl1pPr>
          </a:lstStyle>
          <a:p>
            <a:pPr>
              <a:defRPr/>
            </a:pPr>
            <a:fld id="{9D40E9E9-A5C7-AC47-87AE-2475C61BB702}" type="slidenum">
              <a:rPr lang="zh-CN" altLang="en-US"/>
              <a:pPr>
                <a:defRPr/>
              </a:pPr>
              <a:t>‹#›</a:t>
            </a:fld>
            <a:endParaRPr lang="en-US" altLang="zh-CN"/>
          </a:p>
        </p:txBody>
      </p:sp>
    </p:spTree>
    <p:extLst>
      <p:ext uri="{BB962C8B-B14F-4D97-AF65-F5344CB8AC3E}">
        <p14:creationId xmlns:p14="http://schemas.microsoft.com/office/powerpoint/2010/main" val="93117887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09B6048-93D7-B747-BA33-B70F539FFF6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170045915"/>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892D0F6-B055-524E-9110-0D7CB5B20FE0}"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40756351"/>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F3BD06B-123A-654D-9034-5855100A136D}"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580033786"/>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4E8E22-17E6-AC4B-AEB4-AC500758A3D5}"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318420969"/>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174042AB-6830-D64C-B775-A2CED8BE711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587823134"/>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EB9B33F1-D79E-A343-BEC0-7F2837E5390C}"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644959070"/>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2353220"/>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894737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8326539"/>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989234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0BA014A-30C7-BC4C-BA5A-1EFBEFA66B5E}" type="slidenum">
              <a:rPr lang="zh-CN" altLang="en-US"/>
              <a:pPr>
                <a:defRPr/>
              </a:pPr>
              <a:t>‹#›</a:t>
            </a:fld>
            <a:endParaRPr lang="en-US" altLang="zh-CN"/>
          </a:p>
        </p:txBody>
      </p:sp>
    </p:spTree>
    <p:extLst>
      <p:ext uri="{BB962C8B-B14F-4D97-AF65-F5344CB8AC3E}">
        <p14:creationId xmlns:p14="http://schemas.microsoft.com/office/powerpoint/2010/main" val="4132802071"/>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5521386"/>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688203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9046101"/>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814801"/>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103447"/>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6679898"/>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6514856"/>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1029780"/>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5298428"/>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563418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FA84B0C-E60D-BF4C-B66A-02CD6D61C9B5}" type="slidenum">
              <a:rPr lang="zh-CN" altLang="en-US"/>
              <a:pPr>
                <a:defRPr/>
              </a:pPr>
              <a:t>‹#›</a:t>
            </a:fld>
            <a:endParaRPr lang="en-US" altLang="zh-CN"/>
          </a:p>
        </p:txBody>
      </p:sp>
    </p:spTree>
    <p:extLst>
      <p:ext uri="{BB962C8B-B14F-4D97-AF65-F5344CB8AC3E}">
        <p14:creationId xmlns:p14="http://schemas.microsoft.com/office/powerpoint/2010/main" val="1607116540"/>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2011191"/>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1266518"/>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0500212"/>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5098321"/>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0443375"/>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0420766"/>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0217906"/>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3416737"/>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3226156"/>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997973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EA61253-3684-4646-8150-2DA01636E0D8}" type="slidenum">
              <a:rPr lang="zh-CN" altLang="en-US"/>
              <a:pPr>
                <a:defRPr/>
              </a:pPr>
              <a:t>‹#›</a:t>
            </a:fld>
            <a:endParaRPr lang="en-US" altLang="zh-CN"/>
          </a:p>
        </p:txBody>
      </p:sp>
    </p:spTree>
    <p:extLst>
      <p:ext uri="{BB962C8B-B14F-4D97-AF65-F5344CB8AC3E}">
        <p14:creationId xmlns:p14="http://schemas.microsoft.com/office/powerpoint/2010/main" val="26382072"/>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0667041"/>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2869154"/>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757970"/>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1725266"/>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1400657"/>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66129223"/>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2824863"/>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9226371"/>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9692764"/>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9371658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C4D9434-9764-FF47-A2AD-B2D6B9130FD5}" type="slidenum">
              <a:rPr lang="zh-CN" altLang="en-US"/>
              <a:pPr>
                <a:defRPr/>
              </a:pPr>
              <a:t>‹#›</a:t>
            </a:fld>
            <a:endParaRPr lang="en-US" altLang="zh-CN"/>
          </a:p>
        </p:txBody>
      </p:sp>
    </p:spTree>
    <p:extLst>
      <p:ext uri="{BB962C8B-B14F-4D97-AF65-F5344CB8AC3E}">
        <p14:creationId xmlns:p14="http://schemas.microsoft.com/office/powerpoint/2010/main" val="161155456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3744060"/>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3070981"/>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653879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0585726"/>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9908089"/>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4942255"/>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2335179"/>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032268"/>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04297034"/>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104231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9EF8F90-2654-754A-AF4B-219ECE6BFEF9}" type="slidenum">
              <a:rPr lang="zh-CN" altLang="en-US"/>
              <a:pPr>
                <a:defRPr/>
              </a:pPr>
              <a:t>‹#›</a:t>
            </a:fld>
            <a:endParaRPr lang="en-US" altLang="zh-CN"/>
          </a:p>
        </p:txBody>
      </p:sp>
    </p:spTree>
    <p:extLst>
      <p:ext uri="{BB962C8B-B14F-4D97-AF65-F5344CB8AC3E}">
        <p14:creationId xmlns:p14="http://schemas.microsoft.com/office/powerpoint/2010/main" val="142687559"/>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7079022"/>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5055364"/>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87689510"/>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1281044"/>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1445379"/>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4322992"/>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8096439"/>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3271366"/>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4519854"/>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259766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56916B4-B791-2D47-B9B1-0D053CA7BEA5}" type="slidenum">
              <a:rPr lang="zh-CN" altLang="en-US"/>
              <a:pPr>
                <a:defRPr/>
              </a:pPr>
              <a:t>‹#›</a:t>
            </a:fld>
            <a:endParaRPr lang="en-US" altLang="zh-CN"/>
          </a:p>
        </p:txBody>
      </p:sp>
    </p:spTree>
    <p:extLst>
      <p:ext uri="{BB962C8B-B14F-4D97-AF65-F5344CB8AC3E}">
        <p14:creationId xmlns:p14="http://schemas.microsoft.com/office/powerpoint/2010/main" val="304220691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5028482"/>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378"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13379"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a:prstGeom prst="rect">
            <a:avLst/>
          </a:prstGeom>
        </p:spPr>
        <p:txBody>
          <a:bodyPr/>
          <a:lstStyle>
            <a:lvl1pPr>
              <a:defRPr/>
            </a:lvl1pPr>
          </a:lstStyle>
          <a:p>
            <a:pPr>
              <a:defRPr/>
            </a:pPr>
            <a:endParaRPr lang="en-US">
              <a:solidFill>
                <a:srgbClr val="FFFFFF"/>
              </a:solidFill>
              <a:latin typeface="Arial" charset="0"/>
              <a:ea typeface="ＭＳ Ｐゴシック" charset="0"/>
            </a:endParaRPr>
          </a:p>
        </p:txBody>
      </p:sp>
      <p:sp>
        <p:nvSpPr>
          <p:cNvPr id="69" name="Rectangle 69"/>
          <p:cNvSpPr>
            <a:spLocks noGrp="1" noChangeArrowheads="1"/>
          </p:cNvSpPr>
          <p:nvPr>
            <p:ph type="ftr" sz="quarter" idx="11"/>
          </p:nvPr>
        </p:nvSpPr>
        <p:spPr>
          <a:xfrm>
            <a:off x="3124201" y="6248400"/>
            <a:ext cx="2895600" cy="457200"/>
          </a:xfrm>
          <a:prstGeom prst="rect">
            <a:avLst/>
          </a:prstGeom>
        </p:spPr>
        <p:txBody>
          <a:bodyPr/>
          <a:lstStyle>
            <a:lvl1pPr>
              <a:defRPr/>
            </a:lvl1pPr>
          </a:lstStyle>
          <a:p>
            <a:pPr>
              <a:defRPr/>
            </a:pPr>
            <a:endParaRPr lang="en-US">
              <a:solidFill>
                <a:srgbClr val="FFFFFF"/>
              </a:solidFill>
              <a:latin typeface="Arial" charset="0"/>
              <a:ea typeface="ＭＳ Ｐゴシック" charset="0"/>
            </a:endParaRPr>
          </a:p>
        </p:txBody>
      </p:sp>
      <p:sp>
        <p:nvSpPr>
          <p:cNvPr id="70" name="Rectangle 70"/>
          <p:cNvSpPr>
            <a:spLocks noGrp="1" noChangeArrowheads="1"/>
          </p:cNvSpPr>
          <p:nvPr>
            <p:ph type="sldNum" sz="quarter" idx="12"/>
          </p:nvPr>
        </p:nvSpPr>
        <p:spPr>
          <a:xfrm>
            <a:off x="6553200" y="6248400"/>
            <a:ext cx="2133600" cy="457200"/>
          </a:xfrm>
          <a:prstGeom prst="rect">
            <a:avLst/>
          </a:prstGeom>
        </p:spPr>
        <p:txBody>
          <a:bodyPr/>
          <a:lstStyle>
            <a:lvl1pPr>
              <a:defRPr/>
            </a:lvl1pPr>
          </a:lstStyle>
          <a:p>
            <a:fld id="{A396028A-E68B-AC46-88B8-7F3DC9E0918E}"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590867249"/>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688B77C-3DE9-514B-9B83-6A79626DE5A7}"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091776858"/>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C0081B6-69C5-6B4C-BCA1-445CC8BCD3B8}"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751576723"/>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E6267522-C44E-E94B-8317-505AFBC9150C}"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2068521561"/>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8"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9"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FC40E04-9084-2A4C-A231-F24D797B2771}"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2341490681"/>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dirty="0"/>
              <a:t>Click to edit Master title style</a:t>
            </a:r>
          </a:p>
        </p:txBody>
      </p:sp>
    </p:spTree>
    <p:extLst>
      <p:ext uri="{BB962C8B-B14F-4D97-AF65-F5344CB8AC3E}">
        <p14:creationId xmlns:p14="http://schemas.microsoft.com/office/powerpoint/2010/main" val="238263523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10639"/>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08471418-BC75-694D-9919-DEBC4E53F4E6}"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94011123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7D2F988E-9414-5A4D-926D-7C61A7DCDFF1}"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249645621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23F20AE-D40E-F64B-8103-273AD50A7F18}" type="slidenum">
              <a:rPr lang="zh-CN" altLang="en-US"/>
              <a:pPr>
                <a:defRPr/>
              </a:pPr>
              <a:t>‹#›</a:t>
            </a:fld>
            <a:endParaRPr lang="en-US" altLang="zh-CN"/>
          </a:p>
        </p:txBody>
      </p:sp>
    </p:spTree>
    <p:extLst>
      <p:ext uri="{BB962C8B-B14F-4D97-AF65-F5344CB8AC3E}">
        <p14:creationId xmlns:p14="http://schemas.microsoft.com/office/powerpoint/2010/main" val="1706933808"/>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solidFill>
                  <a:srgbClr val="FFFFFF"/>
                </a:solidFill>
              </a:defRPr>
            </a:lvl1pPr>
          </a:lstStyle>
          <a:p>
            <a:pPr>
              <a:defRPr/>
            </a:pPr>
            <a:endParaRPr lang="en-US">
              <a:latin typeface="Arial" charset="0"/>
              <a:ea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solidFill>
                  <a:srgbClr val="FFFFFF"/>
                </a:solidFill>
              </a:defRPr>
            </a:lvl1pPr>
          </a:lstStyle>
          <a:p>
            <a:pPr>
              <a:defRPr/>
            </a:pPr>
            <a:endParaRPr lang="en-US">
              <a:latin typeface="Arial" charset="0"/>
              <a:ea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solidFill>
                  <a:srgbClr val="FFFFFF"/>
                </a:solidFill>
              </a:defRPr>
            </a:lvl1pPr>
          </a:lstStyle>
          <a:p>
            <a:fld id="{1E6C7165-6B16-AC43-935E-83670B065C3B}" type="slidenum">
              <a:rPr lang="en-US" smtClean="0">
                <a:latin typeface="Arial" charset="0"/>
                <a:ea typeface="ＭＳ Ｐゴシック" charset="0"/>
              </a:rPr>
              <a:pPr/>
              <a:t>‹#›</a:t>
            </a:fld>
            <a:endParaRPr lang="en-US">
              <a:latin typeface="Arial" charset="0"/>
              <a:ea typeface="ＭＳ Ｐゴシック" charset="0"/>
            </a:endParaRPr>
          </a:p>
        </p:txBody>
      </p:sp>
    </p:spTree>
    <p:extLst>
      <p:ext uri="{BB962C8B-B14F-4D97-AF65-F5344CB8AC3E}">
        <p14:creationId xmlns:p14="http://schemas.microsoft.com/office/powerpoint/2010/main" val="1741134773"/>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A06D5BF7-B2CD-2745-9211-C6B18DEB32C6}"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85149113"/>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81159E9B-65F6-EE44-8197-22BC723FD7D6}"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4079396634"/>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7"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8"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12A509C-1FD8-C340-945D-F484F85253F5}"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943180136"/>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483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4"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5"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71FB22D-81DE-E649-9472-2B7AD2F9DA94}"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00311635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C6E5ACD-BD47-764C-A0D8-55D787A46B16}"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948191970"/>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04681C70-B94D-4549-9835-718B41824CE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985193518"/>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8C56C0BA-5711-484D-9FDA-874B8739ADF9}"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54733825"/>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91ECEB9C-53F4-EB4E-8A4F-B755C1704F37}"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871460497"/>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Slide Number Placeholder 6"/>
          <p:cNvSpPr>
            <a:spLocks noGrp="1"/>
          </p:cNvSpPr>
          <p:nvPr>
            <p:ph type="sldNum" sz="quarter" idx="12"/>
          </p:nvPr>
        </p:nvSpPr>
        <p:spPr/>
        <p:txBody>
          <a:bodyPr/>
          <a:lstStyle>
            <a:lvl1pPr>
              <a:defRPr/>
            </a:lvl1pPr>
          </a:lstStyle>
          <a:p>
            <a:fld id="{07D2235B-C62C-1642-984F-27E099E6AA07}"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85876418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14911F4-7D4A-6E47-8024-23FB2FC22154}" type="slidenum">
              <a:rPr lang="zh-CN" altLang="en-US"/>
              <a:pPr>
                <a:defRPr/>
              </a:pPr>
              <a:t>‹#›</a:t>
            </a:fld>
            <a:endParaRPr lang="en-US" altLang="zh-CN"/>
          </a:p>
        </p:txBody>
      </p:sp>
    </p:spTree>
    <p:extLst>
      <p:ext uri="{BB962C8B-B14F-4D97-AF65-F5344CB8AC3E}">
        <p14:creationId xmlns:p14="http://schemas.microsoft.com/office/powerpoint/2010/main" val="2964102620"/>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9" name="Slide Number Placeholder 8"/>
          <p:cNvSpPr>
            <a:spLocks noGrp="1"/>
          </p:cNvSpPr>
          <p:nvPr>
            <p:ph type="sldNum" sz="quarter" idx="12"/>
          </p:nvPr>
        </p:nvSpPr>
        <p:spPr/>
        <p:txBody>
          <a:bodyPr/>
          <a:lstStyle>
            <a:lvl1pPr>
              <a:defRPr/>
            </a:lvl1pPr>
          </a:lstStyle>
          <a:p>
            <a:fld id="{E70310CF-347F-A842-AB35-88099C81249C}"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979716710"/>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Slide Number Placeholder 4"/>
          <p:cNvSpPr>
            <a:spLocks noGrp="1"/>
          </p:cNvSpPr>
          <p:nvPr>
            <p:ph type="sldNum" sz="quarter" idx="12"/>
          </p:nvPr>
        </p:nvSpPr>
        <p:spPr/>
        <p:txBody>
          <a:bodyPr/>
          <a:lstStyle>
            <a:lvl1pPr>
              <a:defRPr/>
            </a:lvl1pPr>
          </a:lstStyle>
          <a:p>
            <a:fld id="{86ECF134-A2E6-BF45-B521-390AD28EF377}"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033477799"/>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Slide Number Placeholder 3"/>
          <p:cNvSpPr>
            <a:spLocks noGrp="1"/>
          </p:cNvSpPr>
          <p:nvPr>
            <p:ph type="sldNum" sz="quarter" idx="12"/>
          </p:nvPr>
        </p:nvSpPr>
        <p:spPr/>
        <p:txBody>
          <a:bodyPr/>
          <a:lstStyle>
            <a:lvl1pPr>
              <a:defRPr/>
            </a:lvl1pPr>
          </a:lstStyle>
          <a:p>
            <a:fld id="{6F1630E8-D517-274B-854A-E92DDA117705}"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406543075"/>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Slide Number Placeholder 6"/>
          <p:cNvSpPr>
            <a:spLocks noGrp="1"/>
          </p:cNvSpPr>
          <p:nvPr>
            <p:ph type="sldNum" sz="quarter" idx="12"/>
          </p:nvPr>
        </p:nvSpPr>
        <p:spPr/>
        <p:txBody>
          <a:bodyPr/>
          <a:lstStyle>
            <a:lvl1pPr>
              <a:defRPr/>
            </a:lvl1pPr>
          </a:lstStyle>
          <a:p>
            <a:fld id="{BDA6D355-03F2-FD4E-9DAB-EFA3BCC6A3FA}"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005377566"/>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Slide Number Placeholder 6"/>
          <p:cNvSpPr>
            <a:spLocks noGrp="1"/>
          </p:cNvSpPr>
          <p:nvPr>
            <p:ph type="sldNum" sz="quarter" idx="12"/>
          </p:nvPr>
        </p:nvSpPr>
        <p:spPr/>
        <p:txBody>
          <a:bodyPr/>
          <a:lstStyle>
            <a:lvl1pPr>
              <a:defRPr/>
            </a:lvl1pPr>
          </a:lstStyle>
          <a:p>
            <a:fld id="{B3F7EB35-E0A0-AB4A-A375-04F4B65E32AB}"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729882862"/>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F25C467B-BFE5-C648-808F-8F1822300D1E}"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65869864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2841D679-39C1-F343-8D8F-C1308DCC07BE}"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999818929"/>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843823563"/>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A5C1831-9452-9A4F-BEFF-4BAA614A6FA1}" type="slidenum">
              <a:rPr lang="en-US"/>
              <a:pPr>
                <a:defRPr/>
              </a:pPr>
              <a:t>‹#›</a:t>
            </a:fld>
            <a:endParaRPr lang="en-US"/>
          </a:p>
        </p:txBody>
      </p:sp>
    </p:spTree>
    <p:extLst>
      <p:ext uri="{BB962C8B-B14F-4D97-AF65-F5344CB8AC3E}">
        <p14:creationId xmlns:p14="http://schemas.microsoft.com/office/powerpoint/2010/main" val="330787116"/>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solidFill>
                  <a:srgbClr val="808080"/>
                </a:solidFill>
              </a:defRPr>
            </a:lvl1pPr>
          </a:lstStyle>
          <a:p>
            <a:pPr>
              <a:defRPr/>
            </a:pPr>
            <a:endParaRPr lang="en-US"/>
          </a:p>
        </p:txBody>
      </p:sp>
      <p:sp>
        <p:nvSpPr>
          <p:cNvPr id="3" name="Footer Placeholder 2"/>
          <p:cNvSpPr>
            <a:spLocks noGrp="1"/>
          </p:cNvSpPr>
          <p:nvPr>
            <p:ph type="ftr" sz="quarter" idx="11"/>
          </p:nvPr>
        </p:nvSpPr>
        <p:spPr/>
        <p:txBody>
          <a:bodyPr/>
          <a:lstStyle>
            <a:lvl1pPr>
              <a:defRPr>
                <a:solidFill>
                  <a:srgbClr val="808080"/>
                </a:solidFill>
              </a:defRPr>
            </a:lvl1pPr>
          </a:lstStyle>
          <a:p>
            <a:pPr>
              <a:defRPr/>
            </a:pPr>
            <a:endParaRPr lang="en-US"/>
          </a:p>
        </p:txBody>
      </p:sp>
      <p:sp>
        <p:nvSpPr>
          <p:cNvPr id="4" name="Slide Number Placeholder 3"/>
          <p:cNvSpPr>
            <a:spLocks noGrp="1"/>
          </p:cNvSpPr>
          <p:nvPr>
            <p:ph type="sldNum" sz="quarter" idx="12"/>
          </p:nvPr>
        </p:nvSpPr>
        <p:spPr/>
        <p:txBody>
          <a:bodyPr/>
          <a:lstStyle>
            <a:lvl1pPr>
              <a:defRPr>
                <a:solidFill>
                  <a:srgbClr val="808080"/>
                </a:solidFill>
              </a:defRPr>
            </a:lvl1pPr>
          </a:lstStyle>
          <a:p>
            <a:pPr>
              <a:defRPr/>
            </a:pPr>
            <a:fld id="{AF0FB989-1F49-8F4E-92F9-079AC96FB9E8}" type="slidenum">
              <a:rPr lang="en-US"/>
              <a:pPr>
                <a:defRPr/>
              </a:pPr>
              <a:t>‹#›</a:t>
            </a:fld>
            <a:endParaRPr lang="en-US"/>
          </a:p>
        </p:txBody>
      </p:sp>
    </p:spTree>
    <p:extLst>
      <p:ext uri="{BB962C8B-B14F-4D97-AF65-F5344CB8AC3E}">
        <p14:creationId xmlns:p14="http://schemas.microsoft.com/office/powerpoint/2010/main" val="21581789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image" Target="../media/image1.png"/><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0.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85.xml"/><Relationship Id="rId3" Type="http://schemas.openxmlformats.org/officeDocument/2006/relationships/slideLayout" Target="../slideLayouts/slideLayout1080.xml"/><Relationship Id="rId7" Type="http://schemas.openxmlformats.org/officeDocument/2006/relationships/slideLayout" Target="../slideLayouts/slideLayout1084.xml"/><Relationship Id="rId12" Type="http://schemas.openxmlformats.org/officeDocument/2006/relationships/theme" Target="../theme/theme100.xml"/><Relationship Id="rId2" Type="http://schemas.openxmlformats.org/officeDocument/2006/relationships/slideLayout" Target="../slideLayouts/slideLayout1079.xml"/><Relationship Id="rId1" Type="http://schemas.openxmlformats.org/officeDocument/2006/relationships/slideLayout" Target="../slideLayouts/slideLayout1078.xml"/><Relationship Id="rId6" Type="http://schemas.openxmlformats.org/officeDocument/2006/relationships/slideLayout" Target="../slideLayouts/slideLayout1083.xml"/><Relationship Id="rId11" Type="http://schemas.openxmlformats.org/officeDocument/2006/relationships/slideLayout" Target="../slideLayouts/slideLayout1088.xml"/><Relationship Id="rId5" Type="http://schemas.openxmlformats.org/officeDocument/2006/relationships/slideLayout" Target="../slideLayouts/slideLayout1082.xml"/><Relationship Id="rId10" Type="http://schemas.openxmlformats.org/officeDocument/2006/relationships/slideLayout" Target="../slideLayouts/slideLayout1087.xml"/><Relationship Id="rId4" Type="http://schemas.openxmlformats.org/officeDocument/2006/relationships/slideLayout" Target="../slideLayouts/slideLayout1081.xml"/><Relationship Id="rId9" Type="http://schemas.openxmlformats.org/officeDocument/2006/relationships/slideLayout" Target="../slideLayouts/slideLayout1086.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96.xml"/><Relationship Id="rId3" Type="http://schemas.openxmlformats.org/officeDocument/2006/relationships/slideLayout" Target="../slideLayouts/slideLayout1091.xml"/><Relationship Id="rId7" Type="http://schemas.openxmlformats.org/officeDocument/2006/relationships/slideLayout" Target="../slideLayouts/slideLayout1095.xml"/><Relationship Id="rId12" Type="http://schemas.openxmlformats.org/officeDocument/2006/relationships/theme" Target="../theme/theme101.xml"/><Relationship Id="rId2" Type="http://schemas.openxmlformats.org/officeDocument/2006/relationships/slideLayout" Target="../slideLayouts/slideLayout1090.xml"/><Relationship Id="rId1" Type="http://schemas.openxmlformats.org/officeDocument/2006/relationships/slideLayout" Target="../slideLayouts/slideLayout1089.xml"/><Relationship Id="rId6" Type="http://schemas.openxmlformats.org/officeDocument/2006/relationships/slideLayout" Target="../slideLayouts/slideLayout1094.xml"/><Relationship Id="rId11" Type="http://schemas.openxmlformats.org/officeDocument/2006/relationships/slideLayout" Target="../slideLayouts/slideLayout1099.xml"/><Relationship Id="rId5" Type="http://schemas.openxmlformats.org/officeDocument/2006/relationships/slideLayout" Target="../slideLayouts/slideLayout1093.xml"/><Relationship Id="rId10" Type="http://schemas.openxmlformats.org/officeDocument/2006/relationships/slideLayout" Target="../slideLayouts/slideLayout1098.xml"/><Relationship Id="rId4" Type="http://schemas.openxmlformats.org/officeDocument/2006/relationships/slideLayout" Target="../slideLayouts/slideLayout1092.xml"/><Relationship Id="rId9" Type="http://schemas.openxmlformats.org/officeDocument/2006/relationships/slideLayout" Target="../slideLayouts/slideLayout1097.xml"/></Relationships>
</file>

<file path=ppt/slideMasters/_rels/slideMaster102.xml.rels><?xml version="1.0" encoding="UTF-8" standalone="yes"?>
<Relationships xmlns="http://schemas.openxmlformats.org/package/2006/relationships"><Relationship Id="rId2" Type="http://schemas.openxmlformats.org/officeDocument/2006/relationships/theme" Target="../theme/theme102.xml"/><Relationship Id="rId1" Type="http://schemas.openxmlformats.org/officeDocument/2006/relationships/slideLayout" Target="../slideLayouts/slideLayout1100.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08.xml"/><Relationship Id="rId13" Type="http://schemas.openxmlformats.org/officeDocument/2006/relationships/image" Target="../media/image1.png"/><Relationship Id="rId3" Type="http://schemas.openxmlformats.org/officeDocument/2006/relationships/slideLayout" Target="../slideLayouts/slideLayout1103.xml"/><Relationship Id="rId7" Type="http://schemas.openxmlformats.org/officeDocument/2006/relationships/slideLayout" Target="../slideLayouts/slideLayout1107.xml"/><Relationship Id="rId12" Type="http://schemas.openxmlformats.org/officeDocument/2006/relationships/theme" Target="../theme/theme103.xml"/><Relationship Id="rId2" Type="http://schemas.openxmlformats.org/officeDocument/2006/relationships/slideLayout" Target="../slideLayouts/slideLayout1102.xml"/><Relationship Id="rId1" Type="http://schemas.openxmlformats.org/officeDocument/2006/relationships/slideLayout" Target="../slideLayouts/slideLayout1101.xml"/><Relationship Id="rId6" Type="http://schemas.openxmlformats.org/officeDocument/2006/relationships/slideLayout" Target="../slideLayouts/slideLayout1106.xml"/><Relationship Id="rId11" Type="http://schemas.openxmlformats.org/officeDocument/2006/relationships/slideLayout" Target="../slideLayouts/slideLayout1111.xml"/><Relationship Id="rId5" Type="http://schemas.openxmlformats.org/officeDocument/2006/relationships/slideLayout" Target="../slideLayouts/slideLayout1105.xml"/><Relationship Id="rId10" Type="http://schemas.openxmlformats.org/officeDocument/2006/relationships/slideLayout" Target="../slideLayouts/slideLayout1110.xml"/><Relationship Id="rId4" Type="http://schemas.openxmlformats.org/officeDocument/2006/relationships/slideLayout" Target="../slideLayouts/slideLayout1104.xml"/><Relationship Id="rId9" Type="http://schemas.openxmlformats.org/officeDocument/2006/relationships/slideLayout" Target="../slideLayouts/slideLayout1109.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119.xml"/><Relationship Id="rId3" Type="http://schemas.openxmlformats.org/officeDocument/2006/relationships/slideLayout" Target="../slideLayouts/slideLayout1114.xml"/><Relationship Id="rId7" Type="http://schemas.openxmlformats.org/officeDocument/2006/relationships/slideLayout" Target="../slideLayouts/slideLayout1118.xml"/><Relationship Id="rId12" Type="http://schemas.openxmlformats.org/officeDocument/2006/relationships/theme" Target="../theme/theme104.xml"/><Relationship Id="rId2" Type="http://schemas.openxmlformats.org/officeDocument/2006/relationships/slideLayout" Target="../slideLayouts/slideLayout1113.xml"/><Relationship Id="rId1" Type="http://schemas.openxmlformats.org/officeDocument/2006/relationships/slideLayout" Target="../slideLayouts/slideLayout1112.xml"/><Relationship Id="rId6" Type="http://schemas.openxmlformats.org/officeDocument/2006/relationships/slideLayout" Target="../slideLayouts/slideLayout1117.xml"/><Relationship Id="rId11" Type="http://schemas.openxmlformats.org/officeDocument/2006/relationships/slideLayout" Target="../slideLayouts/slideLayout1122.xml"/><Relationship Id="rId5" Type="http://schemas.openxmlformats.org/officeDocument/2006/relationships/slideLayout" Target="../slideLayouts/slideLayout1116.xml"/><Relationship Id="rId10" Type="http://schemas.openxmlformats.org/officeDocument/2006/relationships/slideLayout" Target="../slideLayouts/slideLayout1121.xml"/><Relationship Id="rId4" Type="http://schemas.openxmlformats.org/officeDocument/2006/relationships/slideLayout" Target="../slideLayouts/slideLayout1115.xml"/><Relationship Id="rId9" Type="http://schemas.openxmlformats.org/officeDocument/2006/relationships/slideLayout" Target="../slideLayouts/slideLayout1120.xml"/></Relationships>
</file>

<file path=ppt/slideMasters/_rels/slideMaster105.xml.rels><?xml version="1.0" encoding="UTF-8" standalone="yes"?>
<Relationships xmlns="http://schemas.openxmlformats.org/package/2006/relationships"><Relationship Id="rId3" Type="http://schemas.openxmlformats.org/officeDocument/2006/relationships/theme" Target="../theme/theme105.xml"/><Relationship Id="rId2" Type="http://schemas.openxmlformats.org/officeDocument/2006/relationships/slideLayout" Target="../slideLayouts/slideLayout1124.xml"/><Relationship Id="rId1" Type="http://schemas.openxmlformats.org/officeDocument/2006/relationships/slideLayout" Target="../slideLayouts/slideLayout1123.xml"/><Relationship Id="rId4" Type="http://schemas.openxmlformats.org/officeDocument/2006/relationships/image" Target="../media/image17.png"/></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132.xml"/><Relationship Id="rId13" Type="http://schemas.openxmlformats.org/officeDocument/2006/relationships/image" Target="../media/image22.png"/><Relationship Id="rId3" Type="http://schemas.openxmlformats.org/officeDocument/2006/relationships/slideLayout" Target="../slideLayouts/slideLayout1127.xml"/><Relationship Id="rId7" Type="http://schemas.openxmlformats.org/officeDocument/2006/relationships/slideLayout" Target="../slideLayouts/slideLayout1131.xml"/><Relationship Id="rId12" Type="http://schemas.openxmlformats.org/officeDocument/2006/relationships/theme" Target="../theme/theme106.xml"/><Relationship Id="rId2" Type="http://schemas.openxmlformats.org/officeDocument/2006/relationships/slideLayout" Target="../slideLayouts/slideLayout1126.xml"/><Relationship Id="rId1" Type="http://schemas.openxmlformats.org/officeDocument/2006/relationships/slideLayout" Target="../slideLayouts/slideLayout1125.xml"/><Relationship Id="rId6" Type="http://schemas.openxmlformats.org/officeDocument/2006/relationships/slideLayout" Target="../slideLayouts/slideLayout1130.xml"/><Relationship Id="rId11" Type="http://schemas.openxmlformats.org/officeDocument/2006/relationships/slideLayout" Target="../slideLayouts/slideLayout1135.xml"/><Relationship Id="rId5" Type="http://schemas.openxmlformats.org/officeDocument/2006/relationships/slideLayout" Target="../slideLayouts/slideLayout1129.xml"/><Relationship Id="rId10" Type="http://schemas.openxmlformats.org/officeDocument/2006/relationships/slideLayout" Target="../slideLayouts/slideLayout1134.xml"/><Relationship Id="rId4" Type="http://schemas.openxmlformats.org/officeDocument/2006/relationships/slideLayout" Target="../slideLayouts/slideLayout1128.xml"/><Relationship Id="rId9" Type="http://schemas.openxmlformats.org/officeDocument/2006/relationships/slideLayout" Target="../slideLayouts/slideLayout1133.xml"/></Relationships>
</file>

<file path=ppt/slideMasters/_rels/slideMaster10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theme" Target="../theme/theme107.xml"/><Relationship Id="rId1" Type="http://schemas.openxmlformats.org/officeDocument/2006/relationships/slideLayout" Target="../slideLayouts/slideLayout1136.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44.xml"/><Relationship Id="rId13" Type="http://schemas.openxmlformats.org/officeDocument/2006/relationships/image" Target="../media/image17.png"/><Relationship Id="rId3" Type="http://schemas.openxmlformats.org/officeDocument/2006/relationships/slideLayout" Target="../slideLayouts/slideLayout1139.xml"/><Relationship Id="rId7" Type="http://schemas.openxmlformats.org/officeDocument/2006/relationships/slideLayout" Target="../slideLayouts/slideLayout1143.xml"/><Relationship Id="rId12" Type="http://schemas.openxmlformats.org/officeDocument/2006/relationships/theme" Target="../theme/theme108.xml"/><Relationship Id="rId2" Type="http://schemas.openxmlformats.org/officeDocument/2006/relationships/slideLayout" Target="../slideLayouts/slideLayout1138.xml"/><Relationship Id="rId1" Type="http://schemas.openxmlformats.org/officeDocument/2006/relationships/slideLayout" Target="../slideLayouts/slideLayout1137.xml"/><Relationship Id="rId6" Type="http://schemas.openxmlformats.org/officeDocument/2006/relationships/slideLayout" Target="../slideLayouts/slideLayout1142.xml"/><Relationship Id="rId11" Type="http://schemas.openxmlformats.org/officeDocument/2006/relationships/slideLayout" Target="../slideLayouts/slideLayout1147.xml"/><Relationship Id="rId5" Type="http://schemas.openxmlformats.org/officeDocument/2006/relationships/slideLayout" Target="../slideLayouts/slideLayout1141.xml"/><Relationship Id="rId10" Type="http://schemas.openxmlformats.org/officeDocument/2006/relationships/slideLayout" Target="../slideLayouts/slideLayout1146.xml"/><Relationship Id="rId4" Type="http://schemas.openxmlformats.org/officeDocument/2006/relationships/slideLayout" Target="../slideLayouts/slideLayout1140.xml"/><Relationship Id="rId9" Type="http://schemas.openxmlformats.org/officeDocument/2006/relationships/slideLayout" Target="../slideLayouts/slideLayout1145.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55.xml"/><Relationship Id="rId13" Type="http://schemas.openxmlformats.org/officeDocument/2006/relationships/image" Target="../media/image17.png"/><Relationship Id="rId3" Type="http://schemas.openxmlformats.org/officeDocument/2006/relationships/slideLayout" Target="../slideLayouts/slideLayout1150.xml"/><Relationship Id="rId7" Type="http://schemas.openxmlformats.org/officeDocument/2006/relationships/slideLayout" Target="../slideLayouts/slideLayout1154.xml"/><Relationship Id="rId12" Type="http://schemas.openxmlformats.org/officeDocument/2006/relationships/theme" Target="../theme/theme109.xml"/><Relationship Id="rId2" Type="http://schemas.openxmlformats.org/officeDocument/2006/relationships/slideLayout" Target="../slideLayouts/slideLayout1149.xml"/><Relationship Id="rId1" Type="http://schemas.openxmlformats.org/officeDocument/2006/relationships/slideLayout" Target="../slideLayouts/slideLayout1148.xml"/><Relationship Id="rId6" Type="http://schemas.openxmlformats.org/officeDocument/2006/relationships/slideLayout" Target="../slideLayouts/slideLayout1153.xml"/><Relationship Id="rId11" Type="http://schemas.openxmlformats.org/officeDocument/2006/relationships/slideLayout" Target="../slideLayouts/slideLayout1158.xml"/><Relationship Id="rId5" Type="http://schemas.openxmlformats.org/officeDocument/2006/relationships/slideLayout" Target="../slideLayouts/slideLayout1152.xml"/><Relationship Id="rId10" Type="http://schemas.openxmlformats.org/officeDocument/2006/relationships/slideLayout" Target="../slideLayouts/slideLayout1157.xml"/><Relationship Id="rId4" Type="http://schemas.openxmlformats.org/officeDocument/2006/relationships/slideLayout" Target="../slideLayouts/slideLayout1151.xml"/><Relationship Id="rId9" Type="http://schemas.openxmlformats.org/officeDocument/2006/relationships/slideLayout" Target="../slideLayouts/slideLayout115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1.png"/><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1.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10.xml.rels><?xml version="1.0" encoding="UTF-8" standalone="yes"?>
<Relationships xmlns="http://schemas.openxmlformats.org/package/2006/relationships"><Relationship Id="rId2" Type="http://schemas.openxmlformats.org/officeDocument/2006/relationships/theme" Target="../theme/theme110.xml"/><Relationship Id="rId1" Type="http://schemas.openxmlformats.org/officeDocument/2006/relationships/slideLayout" Target="../slideLayouts/slideLayout1159.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167.xml"/><Relationship Id="rId13" Type="http://schemas.openxmlformats.org/officeDocument/2006/relationships/image" Target="../media/image17.png"/><Relationship Id="rId3" Type="http://schemas.openxmlformats.org/officeDocument/2006/relationships/slideLayout" Target="../slideLayouts/slideLayout1162.xml"/><Relationship Id="rId7" Type="http://schemas.openxmlformats.org/officeDocument/2006/relationships/slideLayout" Target="../slideLayouts/slideLayout1166.xml"/><Relationship Id="rId12" Type="http://schemas.openxmlformats.org/officeDocument/2006/relationships/theme" Target="../theme/theme111.xml"/><Relationship Id="rId2" Type="http://schemas.openxmlformats.org/officeDocument/2006/relationships/slideLayout" Target="../slideLayouts/slideLayout1161.xml"/><Relationship Id="rId1" Type="http://schemas.openxmlformats.org/officeDocument/2006/relationships/slideLayout" Target="../slideLayouts/slideLayout1160.xml"/><Relationship Id="rId6" Type="http://schemas.openxmlformats.org/officeDocument/2006/relationships/slideLayout" Target="../slideLayouts/slideLayout1165.xml"/><Relationship Id="rId11" Type="http://schemas.openxmlformats.org/officeDocument/2006/relationships/slideLayout" Target="../slideLayouts/slideLayout1170.xml"/><Relationship Id="rId5" Type="http://schemas.openxmlformats.org/officeDocument/2006/relationships/slideLayout" Target="../slideLayouts/slideLayout1164.xml"/><Relationship Id="rId10" Type="http://schemas.openxmlformats.org/officeDocument/2006/relationships/slideLayout" Target="../slideLayouts/slideLayout1169.xml"/><Relationship Id="rId4" Type="http://schemas.openxmlformats.org/officeDocument/2006/relationships/slideLayout" Target="../slideLayouts/slideLayout1163.xml"/><Relationship Id="rId9" Type="http://schemas.openxmlformats.org/officeDocument/2006/relationships/slideLayout" Target="../slideLayouts/slideLayout1168.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178.xml"/><Relationship Id="rId13" Type="http://schemas.openxmlformats.org/officeDocument/2006/relationships/image" Target="../media/image17.png"/><Relationship Id="rId3" Type="http://schemas.openxmlformats.org/officeDocument/2006/relationships/slideLayout" Target="../slideLayouts/slideLayout1173.xml"/><Relationship Id="rId7" Type="http://schemas.openxmlformats.org/officeDocument/2006/relationships/slideLayout" Target="../slideLayouts/slideLayout1177.xml"/><Relationship Id="rId12" Type="http://schemas.openxmlformats.org/officeDocument/2006/relationships/theme" Target="../theme/theme112.xml"/><Relationship Id="rId2" Type="http://schemas.openxmlformats.org/officeDocument/2006/relationships/slideLayout" Target="../slideLayouts/slideLayout1172.xml"/><Relationship Id="rId1" Type="http://schemas.openxmlformats.org/officeDocument/2006/relationships/slideLayout" Target="../slideLayouts/slideLayout1171.xml"/><Relationship Id="rId6" Type="http://schemas.openxmlformats.org/officeDocument/2006/relationships/slideLayout" Target="../slideLayouts/slideLayout1176.xml"/><Relationship Id="rId11" Type="http://schemas.openxmlformats.org/officeDocument/2006/relationships/slideLayout" Target="../slideLayouts/slideLayout1181.xml"/><Relationship Id="rId5" Type="http://schemas.openxmlformats.org/officeDocument/2006/relationships/slideLayout" Target="../slideLayouts/slideLayout1175.xml"/><Relationship Id="rId10" Type="http://schemas.openxmlformats.org/officeDocument/2006/relationships/slideLayout" Target="../slideLayouts/slideLayout1180.xml"/><Relationship Id="rId4" Type="http://schemas.openxmlformats.org/officeDocument/2006/relationships/slideLayout" Target="../slideLayouts/slideLayout1174.xml"/><Relationship Id="rId9" Type="http://schemas.openxmlformats.org/officeDocument/2006/relationships/slideLayout" Target="../slideLayouts/slideLayout1179.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189.xml"/><Relationship Id="rId13" Type="http://schemas.openxmlformats.org/officeDocument/2006/relationships/slideLayout" Target="../slideLayouts/slideLayout1194.xml"/><Relationship Id="rId3" Type="http://schemas.openxmlformats.org/officeDocument/2006/relationships/slideLayout" Target="../slideLayouts/slideLayout1184.xml"/><Relationship Id="rId7" Type="http://schemas.openxmlformats.org/officeDocument/2006/relationships/slideLayout" Target="../slideLayouts/slideLayout1188.xml"/><Relationship Id="rId12" Type="http://schemas.openxmlformats.org/officeDocument/2006/relationships/slideLayout" Target="../slideLayouts/slideLayout1193.xml"/><Relationship Id="rId2" Type="http://schemas.openxmlformats.org/officeDocument/2006/relationships/slideLayout" Target="../slideLayouts/slideLayout1183.xml"/><Relationship Id="rId1" Type="http://schemas.openxmlformats.org/officeDocument/2006/relationships/slideLayout" Target="../slideLayouts/slideLayout1182.xml"/><Relationship Id="rId6" Type="http://schemas.openxmlformats.org/officeDocument/2006/relationships/slideLayout" Target="../slideLayouts/slideLayout1187.xml"/><Relationship Id="rId11" Type="http://schemas.openxmlformats.org/officeDocument/2006/relationships/slideLayout" Target="../slideLayouts/slideLayout1192.xml"/><Relationship Id="rId5" Type="http://schemas.openxmlformats.org/officeDocument/2006/relationships/slideLayout" Target="../slideLayouts/slideLayout1186.xml"/><Relationship Id="rId10" Type="http://schemas.openxmlformats.org/officeDocument/2006/relationships/slideLayout" Target="../slideLayouts/slideLayout1191.xml"/><Relationship Id="rId4" Type="http://schemas.openxmlformats.org/officeDocument/2006/relationships/slideLayout" Target="../slideLayouts/slideLayout1185.xml"/><Relationship Id="rId9" Type="http://schemas.openxmlformats.org/officeDocument/2006/relationships/slideLayout" Target="../slideLayouts/slideLayout1190.xml"/><Relationship Id="rId14" Type="http://schemas.openxmlformats.org/officeDocument/2006/relationships/theme" Target="../theme/theme113.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202.xml"/><Relationship Id="rId3" Type="http://schemas.openxmlformats.org/officeDocument/2006/relationships/slideLayout" Target="../slideLayouts/slideLayout1197.xml"/><Relationship Id="rId7" Type="http://schemas.openxmlformats.org/officeDocument/2006/relationships/slideLayout" Target="../slideLayouts/slideLayout1201.xml"/><Relationship Id="rId12" Type="http://schemas.openxmlformats.org/officeDocument/2006/relationships/theme" Target="../theme/theme114.xml"/><Relationship Id="rId2" Type="http://schemas.openxmlformats.org/officeDocument/2006/relationships/slideLayout" Target="../slideLayouts/slideLayout1196.xml"/><Relationship Id="rId1" Type="http://schemas.openxmlformats.org/officeDocument/2006/relationships/slideLayout" Target="../slideLayouts/slideLayout1195.xml"/><Relationship Id="rId6" Type="http://schemas.openxmlformats.org/officeDocument/2006/relationships/slideLayout" Target="../slideLayouts/slideLayout1200.xml"/><Relationship Id="rId11" Type="http://schemas.openxmlformats.org/officeDocument/2006/relationships/slideLayout" Target="../slideLayouts/slideLayout1205.xml"/><Relationship Id="rId5" Type="http://schemas.openxmlformats.org/officeDocument/2006/relationships/slideLayout" Target="../slideLayouts/slideLayout1199.xml"/><Relationship Id="rId10" Type="http://schemas.openxmlformats.org/officeDocument/2006/relationships/slideLayout" Target="../slideLayouts/slideLayout1204.xml"/><Relationship Id="rId4" Type="http://schemas.openxmlformats.org/officeDocument/2006/relationships/slideLayout" Target="../slideLayouts/slideLayout1198.xml"/><Relationship Id="rId9" Type="http://schemas.openxmlformats.org/officeDocument/2006/relationships/slideLayout" Target="../slideLayouts/slideLayout1203.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213.xml"/><Relationship Id="rId13" Type="http://schemas.openxmlformats.org/officeDocument/2006/relationships/slideLayout" Target="../slideLayouts/slideLayout1218.xml"/><Relationship Id="rId3" Type="http://schemas.openxmlformats.org/officeDocument/2006/relationships/slideLayout" Target="../slideLayouts/slideLayout1208.xml"/><Relationship Id="rId7" Type="http://schemas.openxmlformats.org/officeDocument/2006/relationships/slideLayout" Target="../slideLayouts/slideLayout1212.xml"/><Relationship Id="rId12" Type="http://schemas.openxmlformats.org/officeDocument/2006/relationships/slideLayout" Target="../slideLayouts/slideLayout1217.xml"/><Relationship Id="rId2" Type="http://schemas.openxmlformats.org/officeDocument/2006/relationships/slideLayout" Target="../slideLayouts/slideLayout1207.xml"/><Relationship Id="rId16" Type="http://schemas.openxmlformats.org/officeDocument/2006/relationships/theme" Target="../theme/theme115.xml"/><Relationship Id="rId1" Type="http://schemas.openxmlformats.org/officeDocument/2006/relationships/slideLayout" Target="../slideLayouts/slideLayout1206.xml"/><Relationship Id="rId6" Type="http://schemas.openxmlformats.org/officeDocument/2006/relationships/slideLayout" Target="../slideLayouts/slideLayout1211.xml"/><Relationship Id="rId11" Type="http://schemas.openxmlformats.org/officeDocument/2006/relationships/slideLayout" Target="../slideLayouts/slideLayout1216.xml"/><Relationship Id="rId5" Type="http://schemas.openxmlformats.org/officeDocument/2006/relationships/slideLayout" Target="../slideLayouts/slideLayout1210.xml"/><Relationship Id="rId15" Type="http://schemas.openxmlformats.org/officeDocument/2006/relationships/slideLayout" Target="../slideLayouts/slideLayout1220.xml"/><Relationship Id="rId10" Type="http://schemas.openxmlformats.org/officeDocument/2006/relationships/slideLayout" Target="../slideLayouts/slideLayout1215.xml"/><Relationship Id="rId4" Type="http://schemas.openxmlformats.org/officeDocument/2006/relationships/slideLayout" Target="../slideLayouts/slideLayout1209.xml"/><Relationship Id="rId9" Type="http://schemas.openxmlformats.org/officeDocument/2006/relationships/slideLayout" Target="../slideLayouts/slideLayout1214.xml"/><Relationship Id="rId14" Type="http://schemas.openxmlformats.org/officeDocument/2006/relationships/slideLayout" Target="../slideLayouts/slideLayout1219.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228.xml"/><Relationship Id="rId13" Type="http://schemas.openxmlformats.org/officeDocument/2006/relationships/theme" Target="../theme/theme116.xml"/><Relationship Id="rId3" Type="http://schemas.openxmlformats.org/officeDocument/2006/relationships/slideLayout" Target="../slideLayouts/slideLayout1223.xml"/><Relationship Id="rId7" Type="http://schemas.openxmlformats.org/officeDocument/2006/relationships/slideLayout" Target="../slideLayouts/slideLayout1227.xml"/><Relationship Id="rId12" Type="http://schemas.openxmlformats.org/officeDocument/2006/relationships/slideLayout" Target="../slideLayouts/slideLayout1232.xml"/><Relationship Id="rId2" Type="http://schemas.openxmlformats.org/officeDocument/2006/relationships/slideLayout" Target="../slideLayouts/slideLayout1222.xml"/><Relationship Id="rId1" Type="http://schemas.openxmlformats.org/officeDocument/2006/relationships/slideLayout" Target="../slideLayouts/slideLayout1221.xml"/><Relationship Id="rId6" Type="http://schemas.openxmlformats.org/officeDocument/2006/relationships/slideLayout" Target="../slideLayouts/slideLayout1226.xml"/><Relationship Id="rId11" Type="http://schemas.openxmlformats.org/officeDocument/2006/relationships/slideLayout" Target="../slideLayouts/slideLayout1231.xml"/><Relationship Id="rId5" Type="http://schemas.openxmlformats.org/officeDocument/2006/relationships/slideLayout" Target="../slideLayouts/slideLayout1225.xml"/><Relationship Id="rId10" Type="http://schemas.openxmlformats.org/officeDocument/2006/relationships/slideLayout" Target="../slideLayouts/slideLayout1230.xml"/><Relationship Id="rId4" Type="http://schemas.openxmlformats.org/officeDocument/2006/relationships/slideLayout" Target="../slideLayouts/slideLayout1224.xml"/><Relationship Id="rId9" Type="http://schemas.openxmlformats.org/officeDocument/2006/relationships/slideLayout" Target="../slideLayouts/slideLayout1229.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240.xml"/><Relationship Id="rId13" Type="http://schemas.openxmlformats.org/officeDocument/2006/relationships/slideLayout" Target="../slideLayouts/slideLayout1245.xml"/><Relationship Id="rId3" Type="http://schemas.openxmlformats.org/officeDocument/2006/relationships/slideLayout" Target="../slideLayouts/slideLayout1235.xml"/><Relationship Id="rId7" Type="http://schemas.openxmlformats.org/officeDocument/2006/relationships/slideLayout" Target="../slideLayouts/slideLayout1239.xml"/><Relationship Id="rId12" Type="http://schemas.openxmlformats.org/officeDocument/2006/relationships/slideLayout" Target="../slideLayouts/slideLayout1244.xml"/><Relationship Id="rId2" Type="http://schemas.openxmlformats.org/officeDocument/2006/relationships/slideLayout" Target="../slideLayouts/slideLayout1234.xml"/><Relationship Id="rId1" Type="http://schemas.openxmlformats.org/officeDocument/2006/relationships/slideLayout" Target="../slideLayouts/slideLayout1233.xml"/><Relationship Id="rId6" Type="http://schemas.openxmlformats.org/officeDocument/2006/relationships/slideLayout" Target="../slideLayouts/slideLayout1238.xml"/><Relationship Id="rId11" Type="http://schemas.openxmlformats.org/officeDocument/2006/relationships/slideLayout" Target="../slideLayouts/slideLayout1243.xml"/><Relationship Id="rId5" Type="http://schemas.openxmlformats.org/officeDocument/2006/relationships/slideLayout" Target="../slideLayouts/slideLayout1237.xml"/><Relationship Id="rId15" Type="http://schemas.openxmlformats.org/officeDocument/2006/relationships/image" Target="../media/image13.jpeg"/><Relationship Id="rId10" Type="http://schemas.openxmlformats.org/officeDocument/2006/relationships/slideLayout" Target="../slideLayouts/slideLayout1242.xml"/><Relationship Id="rId4" Type="http://schemas.openxmlformats.org/officeDocument/2006/relationships/slideLayout" Target="../slideLayouts/slideLayout1236.xml"/><Relationship Id="rId9" Type="http://schemas.openxmlformats.org/officeDocument/2006/relationships/slideLayout" Target="../slideLayouts/slideLayout1241.xml"/><Relationship Id="rId14" Type="http://schemas.openxmlformats.org/officeDocument/2006/relationships/theme" Target="../theme/theme117.xml"/></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1253.xml"/><Relationship Id="rId13" Type="http://schemas.openxmlformats.org/officeDocument/2006/relationships/slideLayout" Target="../slideLayouts/slideLayout1258.xml"/><Relationship Id="rId3" Type="http://schemas.openxmlformats.org/officeDocument/2006/relationships/slideLayout" Target="../slideLayouts/slideLayout1248.xml"/><Relationship Id="rId7" Type="http://schemas.openxmlformats.org/officeDocument/2006/relationships/slideLayout" Target="../slideLayouts/slideLayout1252.xml"/><Relationship Id="rId12" Type="http://schemas.openxmlformats.org/officeDocument/2006/relationships/slideLayout" Target="../slideLayouts/slideLayout1257.xml"/><Relationship Id="rId2" Type="http://schemas.openxmlformats.org/officeDocument/2006/relationships/slideLayout" Target="../slideLayouts/slideLayout1247.xml"/><Relationship Id="rId1" Type="http://schemas.openxmlformats.org/officeDocument/2006/relationships/slideLayout" Target="../slideLayouts/slideLayout1246.xml"/><Relationship Id="rId6" Type="http://schemas.openxmlformats.org/officeDocument/2006/relationships/slideLayout" Target="../slideLayouts/slideLayout1251.xml"/><Relationship Id="rId11" Type="http://schemas.openxmlformats.org/officeDocument/2006/relationships/slideLayout" Target="../slideLayouts/slideLayout1256.xml"/><Relationship Id="rId5" Type="http://schemas.openxmlformats.org/officeDocument/2006/relationships/slideLayout" Target="../slideLayouts/slideLayout1250.xml"/><Relationship Id="rId10" Type="http://schemas.openxmlformats.org/officeDocument/2006/relationships/slideLayout" Target="../slideLayouts/slideLayout1255.xml"/><Relationship Id="rId4" Type="http://schemas.openxmlformats.org/officeDocument/2006/relationships/slideLayout" Target="../slideLayouts/slideLayout1249.xml"/><Relationship Id="rId9" Type="http://schemas.openxmlformats.org/officeDocument/2006/relationships/slideLayout" Target="../slideLayouts/slideLayout1254.xml"/><Relationship Id="rId14" Type="http://schemas.openxmlformats.org/officeDocument/2006/relationships/theme" Target="../theme/theme118.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266.xml"/><Relationship Id="rId13" Type="http://schemas.openxmlformats.org/officeDocument/2006/relationships/theme" Target="../theme/theme119.xml"/><Relationship Id="rId3" Type="http://schemas.openxmlformats.org/officeDocument/2006/relationships/slideLayout" Target="../slideLayouts/slideLayout1261.xml"/><Relationship Id="rId7" Type="http://schemas.openxmlformats.org/officeDocument/2006/relationships/slideLayout" Target="../slideLayouts/slideLayout1265.xml"/><Relationship Id="rId12" Type="http://schemas.openxmlformats.org/officeDocument/2006/relationships/slideLayout" Target="../slideLayouts/slideLayout1270.xml"/><Relationship Id="rId2" Type="http://schemas.openxmlformats.org/officeDocument/2006/relationships/slideLayout" Target="../slideLayouts/slideLayout1260.xml"/><Relationship Id="rId1" Type="http://schemas.openxmlformats.org/officeDocument/2006/relationships/slideLayout" Target="../slideLayouts/slideLayout1259.xml"/><Relationship Id="rId6" Type="http://schemas.openxmlformats.org/officeDocument/2006/relationships/slideLayout" Target="../slideLayouts/slideLayout1264.xml"/><Relationship Id="rId11" Type="http://schemas.openxmlformats.org/officeDocument/2006/relationships/slideLayout" Target="../slideLayouts/slideLayout1269.xml"/><Relationship Id="rId5" Type="http://schemas.openxmlformats.org/officeDocument/2006/relationships/slideLayout" Target="../slideLayouts/slideLayout1263.xml"/><Relationship Id="rId10" Type="http://schemas.openxmlformats.org/officeDocument/2006/relationships/slideLayout" Target="../slideLayouts/slideLayout1268.xml"/><Relationship Id="rId4" Type="http://schemas.openxmlformats.org/officeDocument/2006/relationships/slideLayout" Target="../slideLayouts/slideLayout1262.xml"/><Relationship Id="rId9" Type="http://schemas.openxmlformats.org/officeDocument/2006/relationships/slideLayout" Target="../slideLayouts/slideLayout126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2.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278.xml"/><Relationship Id="rId3" Type="http://schemas.openxmlformats.org/officeDocument/2006/relationships/slideLayout" Target="../slideLayouts/slideLayout1273.xml"/><Relationship Id="rId7" Type="http://schemas.openxmlformats.org/officeDocument/2006/relationships/slideLayout" Target="../slideLayouts/slideLayout1277.xml"/><Relationship Id="rId12" Type="http://schemas.openxmlformats.org/officeDocument/2006/relationships/theme" Target="../theme/theme120.xml"/><Relationship Id="rId2" Type="http://schemas.openxmlformats.org/officeDocument/2006/relationships/slideLayout" Target="../slideLayouts/slideLayout1272.xml"/><Relationship Id="rId1" Type="http://schemas.openxmlformats.org/officeDocument/2006/relationships/slideLayout" Target="../slideLayouts/slideLayout1271.xml"/><Relationship Id="rId6" Type="http://schemas.openxmlformats.org/officeDocument/2006/relationships/slideLayout" Target="../slideLayouts/slideLayout1276.xml"/><Relationship Id="rId11" Type="http://schemas.openxmlformats.org/officeDocument/2006/relationships/slideLayout" Target="../slideLayouts/slideLayout1281.xml"/><Relationship Id="rId5" Type="http://schemas.openxmlformats.org/officeDocument/2006/relationships/slideLayout" Target="../slideLayouts/slideLayout1275.xml"/><Relationship Id="rId10" Type="http://schemas.openxmlformats.org/officeDocument/2006/relationships/slideLayout" Target="../slideLayouts/slideLayout1280.xml"/><Relationship Id="rId4" Type="http://schemas.openxmlformats.org/officeDocument/2006/relationships/slideLayout" Target="../slideLayouts/slideLayout1274.xml"/><Relationship Id="rId9" Type="http://schemas.openxmlformats.org/officeDocument/2006/relationships/slideLayout" Target="../slideLayouts/slideLayout1279.xml"/></Relationships>
</file>

<file path=ppt/slideMasters/_rels/slideMaster121.xml.rels><?xml version="1.0" encoding="UTF-8" standalone="yes"?>
<Relationships xmlns="http://schemas.openxmlformats.org/package/2006/relationships"><Relationship Id="rId8" Type="http://schemas.openxmlformats.org/officeDocument/2006/relationships/slideLayout" Target="../slideLayouts/slideLayout1289.xml"/><Relationship Id="rId13" Type="http://schemas.openxmlformats.org/officeDocument/2006/relationships/image" Target="../media/image1.png"/><Relationship Id="rId3" Type="http://schemas.openxmlformats.org/officeDocument/2006/relationships/slideLayout" Target="../slideLayouts/slideLayout1284.xml"/><Relationship Id="rId7" Type="http://schemas.openxmlformats.org/officeDocument/2006/relationships/slideLayout" Target="../slideLayouts/slideLayout1288.xml"/><Relationship Id="rId12" Type="http://schemas.openxmlformats.org/officeDocument/2006/relationships/theme" Target="../theme/theme121.xml"/><Relationship Id="rId2" Type="http://schemas.openxmlformats.org/officeDocument/2006/relationships/slideLayout" Target="../slideLayouts/slideLayout1283.xml"/><Relationship Id="rId1" Type="http://schemas.openxmlformats.org/officeDocument/2006/relationships/slideLayout" Target="../slideLayouts/slideLayout1282.xml"/><Relationship Id="rId6" Type="http://schemas.openxmlformats.org/officeDocument/2006/relationships/slideLayout" Target="../slideLayouts/slideLayout1287.xml"/><Relationship Id="rId11" Type="http://schemas.openxmlformats.org/officeDocument/2006/relationships/slideLayout" Target="../slideLayouts/slideLayout1292.xml"/><Relationship Id="rId5" Type="http://schemas.openxmlformats.org/officeDocument/2006/relationships/slideLayout" Target="../slideLayouts/slideLayout1286.xml"/><Relationship Id="rId10" Type="http://schemas.openxmlformats.org/officeDocument/2006/relationships/slideLayout" Target="../slideLayouts/slideLayout1291.xml"/><Relationship Id="rId4" Type="http://schemas.openxmlformats.org/officeDocument/2006/relationships/slideLayout" Target="../slideLayouts/slideLayout1285.xml"/><Relationship Id="rId9" Type="http://schemas.openxmlformats.org/officeDocument/2006/relationships/slideLayout" Target="../slideLayouts/slideLayout1290.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1300.xml"/><Relationship Id="rId13" Type="http://schemas.openxmlformats.org/officeDocument/2006/relationships/image" Target="../media/image1.png"/><Relationship Id="rId3" Type="http://schemas.openxmlformats.org/officeDocument/2006/relationships/slideLayout" Target="../slideLayouts/slideLayout1295.xml"/><Relationship Id="rId7" Type="http://schemas.openxmlformats.org/officeDocument/2006/relationships/slideLayout" Target="../slideLayouts/slideLayout1299.xml"/><Relationship Id="rId12" Type="http://schemas.openxmlformats.org/officeDocument/2006/relationships/theme" Target="../theme/theme122.xml"/><Relationship Id="rId2" Type="http://schemas.openxmlformats.org/officeDocument/2006/relationships/slideLayout" Target="../slideLayouts/slideLayout1294.xml"/><Relationship Id="rId1" Type="http://schemas.openxmlformats.org/officeDocument/2006/relationships/slideLayout" Target="../slideLayouts/slideLayout1293.xml"/><Relationship Id="rId6" Type="http://schemas.openxmlformats.org/officeDocument/2006/relationships/slideLayout" Target="../slideLayouts/slideLayout1298.xml"/><Relationship Id="rId11" Type="http://schemas.openxmlformats.org/officeDocument/2006/relationships/slideLayout" Target="../slideLayouts/slideLayout1303.xml"/><Relationship Id="rId5" Type="http://schemas.openxmlformats.org/officeDocument/2006/relationships/slideLayout" Target="../slideLayouts/slideLayout1297.xml"/><Relationship Id="rId10" Type="http://schemas.openxmlformats.org/officeDocument/2006/relationships/slideLayout" Target="../slideLayouts/slideLayout1302.xml"/><Relationship Id="rId4" Type="http://schemas.openxmlformats.org/officeDocument/2006/relationships/slideLayout" Target="../slideLayouts/slideLayout1296.xml"/><Relationship Id="rId9" Type="http://schemas.openxmlformats.org/officeDocument/2006/relationships/slideLayout" Target="../slideLayouts/slideLayout1301.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1311.xml"/><Relationship Id="rId13" Type="http://schemas.openxmlformats.org/officeDocument/2006/relationships/image" Target="../media/image1.png"/><Relationship Id="rId3" Type="http://schemas.openxmlformats.org/officeDocument/2006/relationships/slideLayout" Target="../slideLayouts/slideLayout1306.xml"/><Relationship Id="rId7" Type="http://schemas.openxmlformats.org/officeDocument/2006/relationships/slideLayout" Target="../slideLayouts/slideLayout1310.xml"/><Relationship Id="rId12" Type="http://schemas.openxmlformats.org/officeDocument/2006/relationships/theme" Target="../theme/theme123.xml"/><Relationship Id="rId2" Type="http://schemas.openxmlformats.org/officeDocument/2006/relationships/slideLayout" Target="../slideLayouts/slideLayout1305.xml"/><Relationship Id="rId1" Type="http://schemas.openxmlformats.org/officeDocument/2006/relationships/slideLayout" Target="../slideLayouts/slideLayout1304.xml"/><Relationship Id="rId6" Type="http://schemas.openxmlformats.org/officeDocument/2006/relationships/slideLayout" Target="../slideLayouts/slideLayout1309.xml"/><Relationship Id="rId11" Type="http://schemas.openxmlformats.org/officeDocument/2006/relationships/slideLayout" Target="../slideLayouts/slideLayout1314.xml"/><Relationship Id="rId5" Type="http://schemas.openxmlformats.org/officeDocument/2006/relationships/slideLayout" Target="../slideLayouts/slideLayout1308.xml"/><Relationship Id="rId10" Type="http://schemas.openxmlformats.org/officeDocument/2006/relationships/slideLayout" Target="../slideLayouts/slideLayout1313.xml"/><Relationship Id="rId4" Type="http://schemas.openxmlformats.org/officeDocument/2006/relationships/slideLayout" Target="../slideLayouts/slideLayout1307.xml"/><Relationship Id="rId9" Type="http://schemas.openxmlformats.org/officeDocument/2006/relationships/slideLayout" Target="../slideLayouts/slideLayout1312.xml"/></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1322.xml"/><Relationship Id="rId13" Type="http://schemas.openxmlformats.org/officeDocument/2006/relationships/slideLayout" Target="../slideLayouts/slideLayout1327.xml"/><Relationship Id="rId3" Type="http://schemas.openxmlformats.org/officeDocument/2006/relationships/slideLayout" Target="../slideLayouts/slideLayout1317.xml"/><Relationship Id="rId7" Type="http://schemas.openxmlformats.org/officeDocument/2006/relationships/slideLayout" Target="../slideLayouts/slideLayout1321.xml"/><Relationship Id="rId12" Type="http://schemas.openxmlformats.org/officeDocument/2006/relationships/slideLayout" Target="../slideLayouts/slideLayout1326.xml"/><Relationship Id="rId2" Type="http://schemas.openxmlformats.org/officeDocument/2006/relationships/slideLayout" Target="../slideLayouts/slideLayout1316.xml"/><Relationship Id="rId1" Type="http://schemas.openxmlformats.org/officeDocument/2006/relationships/slideLayout" Target="../slideLayouts/slideLayout1315.xml"/><Relationship Id="rId6" Type="http://schemas.openxmlformats.org/officeDocument/2006/relationships/slideLayout" Target="../slideLayouts/slideLayout1320.xml"/><Relationship Id="rId11" Type="http://schemas.openxmlformats.org/officeDocument/2006/relationships/slideLayout" Target="../slideLayouts/slideLayout1325.xml"/><Relationship Id="rId5" Type="http://schemas.openxmlformats.org/officeDocument/2006/relationships/slideLayout" Target="../slideLayouts/slideLayout1319.xml"/><Relationship Id="rId10" Type="http://schemas.openxmlformats.org/officeDocument/2006/relationships/slideLayout" Target="../slideLayouts/slideLayout1324.xml"/><Relationship Id="rId4" Type="http://schemas.openxmlformats.org/officeDocument/2006/relationships/slideLayout" Target="../slideLayouts/slideLayout1318.xml"/><Relationship Id="rId9" Type="http://schemas.openxmlformats.org/officeDocument/2006/relationships/slideLayout" Target="../slideLayouts/slideLayout1323.xml"/><Relationship Id="rId14" Type="http://schemas.openxmlformats.org/officeDocument/2006/relationships/theme" Target="../theme/theme124.xml"/></Relationships>
</file>

<file path=ppt/slideMasters/_rels/slideMaster125.xml.rels><?xml version="1.0" encoding="UTF-8" standalone="yes"?>
<Relationships xmlns="http://schemas.openxmlformats.org/package/2006/relationships"><Relationship Id="rId3" Type="http://schemas.openxmlformats.org/officeDocument/2006/relationships/slideLayout" Target="../slideLayouts/slideLayout1330.xml"/><Relationship Id="rId2" Type="http://schemas.openxmlformats.org/officeDocument/2006/relationships/slideLayout" Target="../slideLayouts/slideLayout1329.xml"/><Relationship Id="rId1" Type="http://schemas.openxmlformats.org/officeDocument/2006/relationships/slideLayout" Target="../slideLayouts/slideLayout1328.xml"/><Relationship Id="rId4" Type="http://schemas.openxmlformats.org/officeDocument/2006/relationships/theme" Target="../theme/theme125.xml"/></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1338.xml"/><Relationship Id="rId13" Type="http://schemas.openxmlformats.org/officeDocument/2006/relationships/theme" Target="../theme/theme126.xml"/><Relationship Id="rId3" Type="http://schemas.openxmlformats.org/officeDocument/2006/relationships/slideLayout" Target="../slideLayouts/slideLayout1333.xml"/><Relationship Id="rId7" Type="http://schemas.openxmlformats.org/officeDocument/2006/relationships/slideLayout" Target="../slideLayouts/slideLayout1337.xml"/><Relationship Id="rId12" Type="http://schemas.openxmlformats.org/officeDocument/2006/relationships/slideLayout" Target="../slideLayouts/slideLayout1342.xml"/><Relationship Id="rId2" Type="http://schemas.openxmlformats.org/officeDocument/2006/relationships/slideLayout" Target="../slideLayouts/slideLayout1332.xml"/><Relationship Id="rId1" Type="http://schemas.openxmlformats.org/officeDocument/2006/relationships/slideLayout" Target="../slideLayouts/slideLayout1331.xml"/><Relationship Id="rId6" Type="http://schemas.openxmlformats.org/officeDocument/2006/relationships/slideLayout" Target="../slideLayouts/slideLayout1336.xml"/><Relationship Id="rId11" Type="http://schemas.openxmlformats.org/officeDocument/2006/relationships/slideLayout" Target="../slideLayouts/slideLayout1341.xml"/><Relationship Id="rId5" Type="http://schemas.openxmlformats.org/officeDocument/2006/relationships/slideLayout" Target="../slideLayouts/slideLayout1335.xml"/><Relationship Id="rId10" Type="http://schemas.openxmlformats.org/officeDocument/2006/relationships/slideLayout" Target="../slideLayouts/slideLayout1340.xml"/><Relationship Id="rId4" Type="http://schemas.openxmlformats.org/officeDocument/2006/relationships/slideLayout" Target="../slideLayouts/slideLayout1334.xml"/><Relationship Id="rId9" Type="http://schemas.openxmlformats.org/officeDocument/2006/relationships/slideLayout" Target="../slideLayouts/slideLayout1339.xml"/></Relationships>
</file>

<file path=ppt/slideMasters/_rels/slideMaster127.xml.rels><?xml version="1.0" encoding="UTF-8" standalone="yes"?>
<Relationships xmlns="http://schemas.openxmlformats.org/package/2006/relationships"><Relationship Id="rId8" Type="http://schemas.openxmlformats.org/officeDocument/2006/relationships/slideLayout" Target="../slideLayouts/slideLayout1350.xml"/><Relationship Id="rId3" Type="http://schemas.openxmlformats.org/officeDocument/2006/relationships/slideLayout" Target="../slideLayouts/slideLayout1345.xml"/><Relationship Id="rId7" Type="http://schemas.openxmlformats.org/officeDocument/2006/relationships/slideLayout" Target="../slideLayouts/slideLayout1349.xml"/><Relationship Id="rId12" Type="http://schemas.openxmlformats.org/officeDocument/2006/relationships/theme" Target="../theme/theme127.xml"/><Relationship Id="rId2" Type="http://schemas.openxmlformats.org/officeDocument/2006/relationships/slideLayout" Target="../slideLayouts/slideLayout1344.xml"/><Relationship Id="rId1" Type="http://schemas.openxmlformats.org/officeDocument/2006/relationships/slideLayout" Target="../slideLayouts/slideLayout1343.xml"/><Relationship Id="rId6" Type="http://schemas.openxmlformats.org/officeDocument/2006/relationships/slideLayout" Target="../slideLayouts/slideLayout1348.xml"/><Relationship Id="rId11" Type="http://schemas.openxmlformats.org/officeDocument/2006/relationships/slideLayout" Target="../slideLayouts/slideLayout1353.xml"/><Relationship Id="rId5" Type="http://schemas.openxmlformats.org/officeDocument/2006/relationships/slideLayout" Target="../slideLayouts/slideLayout1347.xml"/><Relationship Id="rId10" Type="http://schemas.openxmlformats.org/officeDocument/2006/relationships/slideLayout" Target="../slideLayouts/slideLayout1352.xml"/><Relationship Id="rId4" Type="http://schemas.openxmlformats.org/officeDocument/2006/relationships/slideLayout" Target="../slideLayouts/slideLayout1346.xml"/><Relationship Id="rId9" Type="http://schemas.openxmlformats.org/officeDocument/2006/relationships/slideLayout" Target="../slideLayouts/slideLayout1351.xml"/></Relationships>
</file>

<file path=ppt/slideMasters/_rels/slideMaster128.xml.rels><?xml version="1.0" encoding="UTF-8" standalone="yes"?>
<Relationships xmlns="http://schemas.openxmlformats.org/package/2006/relationships"><Relationship Id="rId8" Type="http://schemas.openxmlformats.org/officeDocument/2006/relationships/slideLayout" Target="../slideLayouts/slideLayout1361.xml"/><Relationship Id="rId13" Type="http://schemas.openxmlformats.org/officeDocument/2006/relationships/theme" Target="../theme/theme128.xml"/><Relationship Id="rId3" Type="http://schemas.openxmlformats.org/officeDocument/2006/relationships/slideLayout" Target="../slideLayouts/slideLayout1356.xml"/><Relationship Id="rId7" Type="http://schemas.openxmlformats.org/officeDocument/2006/relationships/slideLayout" Target="../slideLayouts/slideLayout1360.xml"/><Relationship Id="rId12" Type="http://schemas.openxmlformats.org/officeDocument/2006/relationships/slideLayout" Target="../slideLayouts/slideLayout1365.xml"/><Relationship Id="rId2" Type="http://schemas.openxmlformats.org/officeDocument/2006/relationships/slideLayout" Target="../slideLayouts/slideLayout1355.xml"/><Relationship Id="rId1" Type="http://schemas.openxmlformats.org/officeDocument/2006/relationships/slideLayout" Target="../slideLayouts/slideLayout1354.xml"/><Relationship Id="rId6" Type="http://schemas.openxmlformats.org/officeDocument/2006/relationships/slideLayout" Target="../slideLayouts/slideLayout1359.xml"/><Relationship Id="rId11" Type="http://schemas.openxmlformats.org/officeDocument/2006/relationships/slideLayout" Target="../slideLayouts/slideLayout1364.xml"/><Relationship Id="rId5" Type="http://schemas.openxmlformats.org/officeDocument/2006/relationships/slideLayout" Target="../slideLayouts/slideLayout1358.xml"/><Relationship Id="rId10" Type="http://schemas.openxmlformats.org/officeDocument/2006/relationships/slideLayout" Target="../slideLayouts/slideLayout1363.xml"/><Relationship Id="rId4" Type="http://schemas.openxmlformats.org/officeDocument/2006/relationships/slideLayout" Target="../slideLayouts/slideLayout1357.xml"/><Relationship Id="rId9" Type="http://schemas.openxmlformats.org/officeDocument/2006/relationships/slideLayout" Target="../slideLayouts/slideLayout1362.xml"/></Relationships>
</file>

<file path=ppt/slideMasters/_rels/slideMaster129.xml.rels><?xml version="1.0" encoding="UTF-8" standalone="yes"?>
<Relationships xmlns="http://schemas.openxmlformats.org/package/2006/relationships"><Relationship Id="rId2" Type="http://schemas.openxmlformats.org/officeDocument/2006/relationships/theme" Target="../theme/theme129.xml"/><Relationship Id="rId1" Type="http://schemas.openxmlformats.org/officeDocument/2006/relationships/slideLayout" Target="../slideLayouts/slideLayout136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3.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1374.xml"/><Relationship Id="rId13" Type="http://schemas.openxmlformats.org/officeDocument/2006/relationships/slideLayout" Target="../slideLayouts/slideLayout1379.xml"/><Relationship Id="rId3" Type="http://schemas.openxmlformats.org/officeDocument/2006/relationships/slideLayout" Target="../slideLayouts/slideLayout1369.xml"/><Relationship Id="rId7" Type="http://schemas.openxmlformats.org/officeDocument/2006/relationships/slideLayout" Target="../slideLayouts/slideLayout1373.xml"/><Relationship Id="rId12" Type="http://schemas.openxmlformats.org/officeDocument/2006/relationships/slideLayout" Target="../slideLayouts/slideLayout1378.xml"/><Relationship Id="rId2" Type="http://schemas.openxmlformats.org/officeDocument/2006/relationships/slideLayout" Target="../slideLayouts/slideLayout1368.xml"/><Relationship Id="rId1" Type="http://schemas.openxmlformats.org/officeDocument/2006/relationships/slideLayout" Target="../slideLayouts/slideLayout1367.xml"/><Relationship Id="rId6" Type="http://schemas.openxmlformats.org/officeDocument/2006/relationships/slideLayout" Target="../slideLayouts/slideLayout1372.xml"/><Relationship Id="rId11" Type="http://schemas.openxmlformats.org/officeDocument/2006/relationships/slideLayout" Target="../slideLayouts/slideLayout1377.xml"/><Relationship Id="rId5" Type="http://schemas.openxmlformats.org/officeDocument/2006/relationships/slideLayout" Target="../slideLayouts/slideLayout1371.xml"/><Relationship Id="rId10" Type="http://schemas.openxmlformats.org/officeDocument/2006/relationships/slideLayout" Target="../slideLayouts/slideLayout1376.xml"/><Relationship Id="rId4" Type="http://schemas.openxmlformats.org/officeDocument/2006/relationships/slideLayout" Target="../slideLayouts/slideLayout1370.xml"/><Relationship Id="rId9" Type="http://schemas.openxmlformats.org/officeDocument/2006/relationships/slideLayout" Target="../slideLayouts/slideLayout1375.xml"/><Relationship Id="rId14" Type="http://schemas.openxmlformats.org/officeDocument/2006/relationships/theme" Target="../theme/theme130.xml"/></Relationships>
</file>

<file path=ppt/slideMasters/_rels/slideMaster131.xml.rels><?xml version="1.0" encoding="UTF-8" standalone="yes"?>
<Relationships xmlns="http://schemas.openxmlformats.org/package/2006/relationships"><Relationship Id="rId8" Type="http://schemas.openxmlformats.org/officeDocument/2006/relationships/slideLayout" Target="../slideLayouts/slideLayout1387.xml"/><Relationship Id="rId13" Type="http://schemas.openxmlformats.org/officeDocument/2006/relationships/slideLayout" Target="../slideLayouts/slideLayout1392.xml"/><Relationship Id="rId3" Type="http://schemas.openxmlformats.org/officeDocument/2006/relationships/slideLayout" Target="../slideLayouts/slideLayout1382.xml"/><Relationship Id="rId7" Type="http://schemas.openxmlformats.org/officeDocument/2006/relationships/slideLayout" Target="../slideLayouts/slideLayout1386.xml"/><Relationship Id="rId12" Type="http://schemas.openxmlformats.org/officeDocument/2006/relationships/slideLayout" Target="../slideLayouts/slideLayout1391.xml"/><Relationship Id="rId2" Type="http://schemas.openxmlformats.org/officeDocument/2006/relationships/slideLayout" Target="../slideLayouts/slideLayout1381.xml"/><Relationship Id="rId1" Type="http://schemas.openxmlformats.org/officeDocument/2006/relationships/slideLayout" Target="../slideLayouts/slideLayout1380.xml"/><Relationship Id="rId6" Type="http://schemas.openxmlformats.org/officeDocument/2006/relationships/slideLayout" Target="../slideLayouts/slideLayout1385.xml"/><Relationship Id="rId11" Type="http://schemas.openxmlformats.org/officeDocument/2006/relationships/slideLayout" Target="../slideLayouts/slideLayout1390.xml"/><Relationship Id="rId5" Type="http://schemas.openxmlformats.org/officeDocument/2006/relationships/slideLayout" Target="../slideLayouts/slideLayout1384.xml"/><Relationship Id="rId10" Type="http://schemas.openxmlformats.org/officeDocument/2006/relationships/slideLayout" Target="../slideLayouts/slideLayout1389.xml"/><Relationship Id="rId4" Type="http://schemas.openxmlformats.org/officeDocument/2006/relationships/slideLayout" Target="../slideLayouts/slideLayout1383.xml"/><Relationship Id="rId9" Type="http://schemas.openxmlformats.org/officeDocument/2006/relationships/slideLayout" Target="../slideLayouts/slideLayout1388.xml"/><Relationship Id="rId14" Type="http://schemas.openxmlformats.org/officeDocument/2006/relationships/theme" Target="../theme/theme131.xml"/></Relationships>
</file>

<file path=ppt/slideMasters/_rels/slideMaster132.xml.rels><?xml version="1.0" encoding="UTF-8" standalone="yes"?>
<Relationships xmlns="http://schemas.openxmlformats.org/package/2006/relationships"><Relationship Id="rId8" Type="http://schemas.openxmlformats.org/officeDocument/2006/relationships/slideLayout" Target="../slideLayouts/slideLayout1400.xml"/><Relationship Id="rId3" Type="http://schemas.openxmlformats.org/officeDocument/2006/relationships/slideLayout" Target="../slideLayouts/slideLayout1395.xml"/><Relationship Id="rId7" Type="http://schemas.openxmlformats.org/officeDocument/2006/relationships/slideLayout" Target="../slideLayouts/slideLayout1399.xml"/><Relationship Id="rId12" Type="http://schemas.openxmlformats.org/officeDocument/2006/relationships/theme" Target="../theme/theme132.xml"/><Relationship Id="rId2" Type="http://schemas.openxmlformats.org/officeDocument/2006/relationships/slideLayout" Target="../slideLayouts/slideLayout1394.xml"/><Relationship Id="rId1" Type="http://schemas.openxmlformats.org/officeDocument/2006/relationships/slideLayout" Target="../slideLayouts/slideLayout1393.xml"/><Relationship Id="rId6" Type="http://schemas.openxmlformats.org/officeDocument/2006/relationships/slideLayout" Target="../slideLayouts/slideLayout1398.xml"/><Relationship Id="rId11" Type="http://schemas.openxmlformats.org/officeDocument/2006/relationships/slideLayout" Target="../slideLayouts/slideLayout1403.xml"/><Relationship Id="rId5" Type="http://schemas.openxmlformats.org/officeDocument/2006/relationships/slideLayout" Target="../slideLayouts/slideLayout1397.xml"/><Relationship Id="rId10" Type="http://schemas.openxmlformats.org/officeDocument/2006/relationships/slideLayout" Target="../slideLayouts/slideLayout1402.xml"/><Relationship Id="rId4" Type="http://schemas.openxmlformats.org/officeDocument/2006/relationships/slideLayout" Target="../slideLayouts/slideLayout1396.xml"/><Relationship Id="rId9" Type="http://schemas.openxmlformats.org/officeDocument/2006/relationships/slideLayout" Target="../slideLayouts/slideLayout1401.xml"/></Relationships>
</file>

<file path=ppt/slideMasters/_rels/slideMaster133.xml.rels><?xml version="1.0" encoding="UTF-8" standalone="yes"?>
<Relationships xmlns="http://schemas.openxmlformats.org/package/2006/relationships"><Relationship Id="rId8" Type="http://schemas.openxmlformats.org/officeDocument/2006/relationships/slideLayout" Target="../slideLayouts/slideLayout1411.xml"/><Relationship Id="rId13" Type="http://schemas.openxmlformats.org/officeDocument/2006/relationships/image" Target="../media/image22.png"/><Relationship Id="rId3" Type="http://schemas.openxmlformats.org/officeDocument/2006/relationships/slideLayout" Target="../slideLayouts/slideLayout1406.xml"/><Relationship Id="rId7" Type="http://schemas.openxmlformats.org/officeDocument/2006/relationships/slideLayout" Target="../slideLayouts/slideLayout1410.xml"/><Relationship Id="rId12" Type="http://schemas.openxmlformats.org/officeDocument/2006/relationships/theme" Target="../theme/theme133.xml"/><Relationship Id="rId2" Type="http://schemas.openxmlformats.org/officeDocument/2006/relationships/slideLayout" Target="../slideLayouts/slideLayout1405.xml"/><Relationship Id="rId1" Type="http://schemas.openxmlformats.org/officeDocument/2006/relationships/slideLayout" Target="../slideLayouts/slideLayout1404.xml"/><Relationship Id="rId6" Type="http://schemas.openxmlformats.org/officeDocument/2006/relationships/slideLayout" Target="../slideLayouts/slideLayout1409.xml"/><Relationship Id="rId11" Type="http://schemas.openxmlformats.org/officeDocument/2006/relationships/slideLayout" Target="../slideLayouts/slideLayout1414.xml"/><Relationship Id="rId5" Type="http://schemas.openxmlformats.org/officeDocument/2006/relationships/slideLayout" Target="../slideLayouts/slideLayout1408.xml"/><Relationship Id="rId10" Type="http://schemas.openxmlformats.org/officeDocument/2006/relationships/slideLayout" Target="../slideLayouts/slideLayout1413.xml"/><Relationship Id="rId4" Type="http://schemas.openxmlformats.org/officeDocument/2006/relationships/slideLayout" Target="../slideLayouts/slideLayout1407.xml"/><Relationship Id="rId9" Type="http://schemas.openxmlformats.org/officeDocument/2006/relationships/slideLayout" Target="../slideLayouts/slideLayout1412.xml"/></Relationships>
</file>

<file path=ppt/slideMasters/_rels/slideMaster134.xml.rels><?xml version="1.0" encoding="UTF-8" standalone="yes"?>
<Relationships xmlns="http://schemas.openxmlformats.org/package/2006/relationships"><Relationship Id="rId8" Type="http://schemas.openxmlformats.org/officeDocument/2006/relationships/slideLayout" Target="../slideLayouts/slideLayout1422.xml"/><Relationship Id="rId13" Type="http://schemas.openxmlformats.org/officeDocument/2006/relationships/image" Target="../media/image14.png"/><Relationship Id="rId3" Type="http://schemas.openxmlformats.org/officeDocument/2006/relationships/slideLayout" Target="../slideLayouts/slideLayout1417.xml"/><Relationship Id="rId7" Type="http://schemas.openxmlformats.org/officeDocument/2006/relationships/slideLayout" Target="../slideLayouts/slideLayout1421.xml"/><Relationship Id="rId12" Type="http://schemas.openxmlformats.org/officeDocument/2006/relationships/theme" Target="../theme/theme134.xml"/><Relationship Id="rId2" Type="http://schemas.openxmlformats.org/officeDocument/2006/relationships/slideLayout" Target="../slideLayouts/slideLayout1416.xml"/><Relationship Id="rId1" Type="http://schemas.openxmlformats.org/officeDocument/2006/relationships/slideLayout" Target="../slideLayouts/slideLayout1415.xml"/><Relationship Id="rId6" Type="http://schemas.openxmlformats.org/officeDocument/2006/relationships/slideLayout" Target="../slideLayouts/slideLayout1420.xml"/><Relationship Id="rId11" Type="http://schemas.openxmlformats.org/officeDocument/2006/relationships/slideLayout" Target="../slideLayouts/slideLayout1425.xml"/><Relationship Id="rId5" Type="http://schemas.openxmlformats.org/officeDocument/2006/relationships/slideLayout" Target="../slideLayouts/slideLayout1419.xml"/><Relationship Id="rId15" Type="http://schemas.openxmlformats.org/officeDocument/2006/relationships/image" Target="../media/image16.png"/><Relationship Id="rId10" Type="http://schemas.openxmlformats.org/officeDocument/2006/relationships/slideLayout" Target="../slideLayouts/slideLayout1424.xml"/><Relationship Id="rId4" Type="http://schemas.openxmlformats.org/officeDocument/2006/relationships/slideLayout" Target="../slideLayouts/slideLayout1418.xml"/><Relationship Id="rId9" Type="http://schemas.openxmlformats.org/officeDocument/2006/relationships/slideLayout" Target="../slideLayouts/slideLayout1423.xml"/><Relationship Id="rId14" Type="http://schemas.openxmlformats.org/officeDocument/2006/relationships/image" Target="../media/image15.png"/></Relationships>
</file>

<file path=ppt/slideMasters/_rels/slideMaster135.xml.rels><?xml version="1.0" encoding="UTF-8" standalone="yes"?>
<Relationships xmlns="http://schemas.openxmlformats.org/package/2006/relationships"><Relationship Id="rId8" Type="http://schemas.openxmlformats.org/officeDocument/2006/relationships/slideLayout" Target="../slideLayouts/slideLayout1433.xml"/><Relationship Id="rId3" Type="http://schemas.openxmlformats.org/officeDocument/2006/relationships/slideLayout" Target="../slideLayouts/slideLayout1428.xml"/><Relationship Id="rId7" Type="http://schemas.openxmlformats.org/officeDocument/2006/relationships/slideLayout" Target="../slideLayouts/slideLayout1432.xml"/><Relationship Id="rId12" Type="http://schemas.openxmlformats.org/officeDocument/2006/relationships/theme" Target="../theme/theme135.xml"/><Relationship Id="rId2" Type="http://schemas.openxmlformats.org/officeDocument/2006/relationships/slideLayout" Target="../slideLayouts/slideLayout1427.xml"/><Relationship Id="rId1" Type="http://schemas.openxmlformats.org/officeDocument/2006/relationships/slideLayout" Target="../slideLayouts/slideLayout1426.xml"/><Relationship Id="rId6" Type="http://schemas.openxmlformats.org/officeDocument/2006/relationships/slideLayout" Target="../slideLayouts/slideLayout1431.xml"/><Relationship Id="rId11" Type="http://schemas.openxmlformats.org/officeDocument/2006/relationships/slideLayout" Target="../slideLayouts/slideLayout1436.xml"/><Relationship Id="rId5" Type="http://schemas.openxmlformats.org/officeDocument/2006/relationships/slideLayout" Target="../slideLayouts/slideLayout1430.xml"/><Relationship Id="rId10" Type="http://schemas.openxmlformats.org/officeDocument/2006/relationships/slideLayout" Target="../slideLayouts/slideLayout1435.xml"/><Relationship Id="rId4" Type="http://schemas.openxmlformats.org/officeDocument/2006/relationships/slideLayout" Target="../slideLayouts/slideLayout1429.xml"/><Relationship Id="rId9" Type="http://schemas.openxmlformats.org/officeDocument/2006/relationships/slideLayout" Target="../slideLayouts/slideLayout1434.xml"/></Relationships>
</file>

<file path=ppt/slideMasters/_rels/slideMaster136.xml.rels><?xml version="1.0" encoding="UTF-8" standalone="yes"?>
<Relationships xmlns="http://schemas.openxmlformats.org/package/2006/relationships"><Relationship Id="rId8" Type="http://schemas.openxmlformats.org/officeDocument/2006/relationships/slideLayout" Target="../slideLayouts/slideLayout1444.xml"/><Relationship Id="rId13" Type="http://schemas.openxmlformats.org/officeDocument/2006/relationships/image" Target="../media/image26.emf"/><Relationship Id="rId3" Type="http://schemas.openxmlformats.org/officeDocument/2006/relationships/slideLayout" Target="../slideLayouts/slideLayout1439.xml"/><Relationship Id="rId7" Type="http://schemas.openxmlformats.org/officeDocument/2006/relationships/slideLayout" Target="../slideLayouts/slideLayout1443.xml"/><Relationship Id="rId12" Type="http://schemas.openxmlformats.org/officeDocument/2006/relationships/theme" Target="../theme/theme136.xml"/><Relationship Id="rId17" Type="http://schemas.openxmlformats.org/officeDocument/2006/relationships/image" Target="../media/image30.png"/><Relationship Id="rId2" Type="http://schemas.openxmlformats.org/officeDocument/2006/relationships/slideLayout" Target="../slideLayouts/slideLayout1438.xml"/><Relationship Id="rId16" Type="http://schemas.openxmlformats.org/officeDocument/2006/relationships/image" Target="../media/image29.png"/><Relationship Id="rId1" Type="http://schemas.openxmlformats.org/officeDocument/2006/relationships/slideLayout" Target="../slideLayouts/slideLayout1437.xml"/><Relationship Id="rId6" Type="http://schemas.openxmlformats.org/officeDocument/2006/relationships/slideLayout" Target="../slideLayouts/slideLayout1442.xml"/><Relationship Id="rId11" Type="http://schemas.openxmlformats.org/officeDocument/2006/relationships/slideLayout" Target="../slideLayouts/slideLayout1447.xml"/><Relationship Id="rId5" Type="http://schemas.openxmlformats.org/officeDocument/2006/relationships/slideLayout" Target="../slideLayouts/slideLayout1441.xml"/><Relationship Id="rId15" Type="http://schemas.openxmlformats.org/officeDocument/2006/relationships/image" Target="../media/image28.png"/><Relationship Id="rId10" Type="http://schemas.openxmlformats.org/officeDocument/2006/relationships/slideLayout" Target="../slideLayouts/slideLayout1446.xml"/><Relationship Id="rId4" Type="http://schemas.openxmlformats.org/officeDocument/2006/relationships/slideLayout" Target="../slideLayouts/slideLayout1440.xml"/><Relationship Id="rId9" Type="http://schemas.openxmlformats.org/officeDocument/2006/relationships/slideLayout" Target="../slideLayouts/slideLayout1445.xml"/><Relationship Id="rId14" Type="http://schemas.openxmlformats.org/officeDocument/2006/relationships/image" Target="../media/image27.png"/></Relationships>
</file>

<file path=ppt/slideMasters/_rels/slideMaster137.xml.rels><?xml version="1.0" encoding="UTF-8" standalone="yes"?>
<Relationships xmlns="http://schemas.openxmlformats.org/package/2006/relationships"><Relationship Id="rId2" Type="http://schemas.openxmlformats.org/officeDocument/2006/relationships/theme" Target="../theme/theme137.xml"/><Relationship Id="rId1" Type="http://schemas.openxmlformats.org/officeDocument/2006/relationships/slideLayout" Target="../slideLayouts/slideLayout1448.xml"/></Relationships>
</file>

<file path=ppt/slideMasters/_rels/slideMaster138.xml.rels><?xml version="1.0" encoding="UTF-8" standalone="yes"?>
<Relationships xmlns="http://schemas.openxmlformats.org/package/2006/relationships"><Relationship Id="rId8" Type="http://schemas.openxmlformats.org/officeDocument/2006/relationships/slideLayout" Target="../slideLayouts/slideLayout1456.xml"/><Relationship Id="rId13" Type="http://schemas.openxmlformats.org/officeDocument/2006/relationships/theme" Target="../theme/theme138.xml"/><Relationship Id="rId3" Type="http://schemas.openxmlformats.org/officeDocument/2006/relationships/slideLayout" Target="../slideLayouts/slideLayout1451.xml"/><Relationship Id="rId7" Type="http://schemas.openxmlformats.org/officeDocument/2006/relationships/slideLayout" Target="../slideLayouts/slideLayout1455.xml"/><Relationship Id="rId12" Type="http://schemas.openxmlformats.org/officeDocument/2006/relationships/slideLayout" Target="../slideLayouts/slideLayout1460.xml"/><Relationship Id="rId2" Type="http://schemas.openxmlformats.org/officeDocument/2006/relationships/slideLayout" Target="../slideLayouts/slideLayout1450.xml"/><Relationship Id="rId1" Type="http://schemas.openxmlformats.org/officeDocument/2006/relationships/slideLayout" Target="../slideLayouts/slideLayout1449.xml"/><Relationship Id="rId6" Type="http://schemas.openxmlformats.org/officeDocument/2006/relationships/slideLayout" Target="../slideLayouts/slideLayout1454.xml"/><Relationship Id="rId11" Type="http://schemas.openxmlformats.org/officeDocument/2006/relationships/slideLayout" Target="../slideLayouts/slideLayout1459.xml"/><Relationship Id="rId5" Type="http://schemas.openxmlformats.org/officeDocument/2006/relationships/slideLayout" Target="../slideLayouts/slideLayout1453.xml"/><Relationship Id="rId10" Type="http://schemas.openxmlformats.org/officeDocument/2006/relationships/slideLayout" Target="../slideLayouts/slideLayout1458.xml"/><Relationship Id="rId4" Type="http://schemas.openxmlformats.org/officeDocument/2006/relationships/slideLayout" Target="../slideLayouts/slideLayout1452.xml"/><Relationship Id="rId9" Type="http://schemas.openxmlformats.org/officeDocument/2006/relationships/slideLayout" Target="../slideLayouts/slideLayout1457.xml"/></Relationships>
</file>

<file path=ppt/slideMasters/_rels/slideMaster139.xml.rels><?xml version="1.0" encoding="UTF-8" standalone="yes"?>
<Relationships xmlns="http://schemas.openxmlformats.org/package/2006/relationships"><Relationship Id="rId8" Type="http://schemas.openxmlformats.org/officeDocument/2006/relationships/slideLayout" Target="../slideLayouts/slideLayout1468.xml"/><Relationship Id="rId3" Type="http://schemas.openxmlformats.org/officeDocument/2006/relationships/slideLayout" Target="../slideLayouts/slideLayout1463.xml"/><Relationship Id="rId7" Type="http://schemas.openxmlformats.org/officeDocument/2006/relationships/slideLayout" Target="../slideLayouts/slideLayout1467.xml"/><Relationship Id="rId12" Type="http://schemas.openxmlformats.org/officeDocument/2006/relationships/theme" Target="../theme/theme139.xml"/><Relationship Id="rId2" Type="http://schemas.openxmlformats.org/officeDocument/2006/relationships/slideLayout" Target="../slideLayouts/slideLayout1462.xml"/><Relationship Id="rId1" Type="http://schemas.openxmlformats.org/officeDocument/2006/relationships/slideLayout" Target="../slideLayouts/slideLayout1461.xml"/><Relationship Id="rId6" Type="http://schemas.openxmlformats.org/officeDocument/2006/relationships/slideLayout" Target="../slideLayouts/slideLayout1466.xml"/><Relationship Id="rId11" Type="http://schemas.openxmlformats.org/officeDocument/2006/relationships/slideLayout" Target="../slideLayouts/slideLayout1471.xml"/><Relationship Id="rId5" Type="http://schemas.openxmlformats.org/officeDocument/2006/relationships/slideLayout" Target="../slideLayouts/slideLayout1465.xml"/><Relationship Id="rId10" Type="http://schemas.openxmlformats.org/officeDocument/2006/relationships/slideLayout" Target="../slideLayouts/slideLayout1470.xml"/><Relationship Id="rId4" Type="http://schemas.openxmlformats.org/officeDocument/2006/relationships/slideLayout" Target="../slideLayouts/slideLayout1464.xml"/><Relationship Id="rId9" Type="http://schemas.openxmlformats.org/officeDocument/2006/relationships/slideLayout" Target="../slideLayouts/slideLayout146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3.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4.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5.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image" Target="../media/image13.jpeg"/><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16.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image" Target="../media/image1.png"/><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7.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theme" Target="../theme/theme18.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9.xml"/><Relationship Id="rId13" Type="http://schemas.openxmlformats.org/officeDocument/2006/relationships/slideLayout" Target="../slideLayouts/slideLayout214.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slideLayout" Target="../slideLayouts/slideLayout213.xml"/><Relationship Id="rId17" Type="http://schemas.openxmlformats.org/officeDocument/2006/relationships/image" Target="../media/image16.png"/><Relationship Id="rId2" Type="http://schemas.openxmlformats.org/officeDocument/2006/relationships/slideLayout" Target="../slideLayouts/slideLayout203.xml"/><Relationship Id="rId16" Type="http://schemas.openxmlformats.org/officeDocument/2006/relationships/image" Target="../media/image15.png"/><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5" Type="http://schemas.openxmlformats.org/officeDocument/2006/relationships/image" Target="../media/image14.png"/><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21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1.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2.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theme" Target="../theme/theme23.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slideLayout" Target="../slideLayouts/slideLayout249.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image" Target="../media/image1.png"/><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24.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theme" Target="../theme/theme25.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slideLayout" Target="../slideLayouts/slideLayout272.xml"/><Relationship Id="rId2" Type="http://schemas.openxmlformats.org/officeDocument/2006/relationships/slideLayout" Target="../slideLayouts/slideLayout262.xml"/><Relationship Id="rId16" Type="http://schemas.openxmlformats.org/officeDocument/2006/relationships/image" Target="../media/image9.png"/><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5" Type="http://schemas.openxmlformats.org/officeDocument/2006/relationships/image" Target="../media/image8.png"/><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 Id="rId14" Type="http://schemas.openxmlformats.org/officeDocument/2006/relationships/image" Target="../media/image7.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0.xml"/><Relationship Id="rId13" Type="http://schemas.openxmlformats.org/officeDocument/2006/relationships/theme" Target="../theme/theme26.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slideLayout" Target="../slideLayouts/slideLayout284.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2.xml"/><Relationship Id="rId13" Type="http://schemas.openxmlformats.org/officeDocument/2006/relationships/image" Target="../media/image1.png"/><Relationship Id="rId3" Type="http://schemas.openxmlformats.org/officeDocument/2006/relationships/slideLayout" Target="../slideLayouts/slideLayout287.xml"/><Relationship Id="rId7" Type="http://schemas.openxmlformats.org/officeDocument/2006/relationships/slideLayout" Target="../slideLayouts/slideLayout291.xml"/><Relationship Id="rId12" Type="http://schemas.openxmlformats.org/officeDocument/2006/relationships/theme" Target="../theme/theme27.xml"/><Relationship Id="rId2" Type="http://schemas.openxmlformats.org/officeDocument/2006/relationships/slideLayout" Target="../slideLayouts/slideLayout286.xml"/><Relationship Id="rId1" Type="http://schemas.openxmlformats.org/officeDocument/2006/relationships/slideLayout" Target="../slideLayouts/slideLayout285.xml"/><Relationship Id="rId6" Type="http://schemas.openxmlformats.org/officeDocument/2006/relationships/slideLayout" Target="../slideLayouts/slideLayout290.xml"/><Relationship Id="rId11" Type="http://schemas.openxmlformats.org/officeDocument/2006/relationships/slideLayout" Target="../slideLayouts/slideLayout295.xml"/><Relationship Id="rId5" Type="http://schemas.openxmlformats.org/officeDocument/2006/relationships/slideLayout" Target="../slideLayouts/slideLayout289.xml"/><Relationship Id="rId10" Type="http://schemas.openxmlformats.org/officeDocument/2006/relationships/slideLayout" Target="../slideLayouts/slideLayout294.xml"/><Relationship Id="rId4" Type="http://schemas.openxmlformats.org/officeDocument/2006/relationships/slideLayout" Target="../slideLayouts/slideLayout288.xml"/><Relationship Id="rId9" Type="http://schemas.openxmlformats.org/officeDocument/2006/relationships/slideLayout" Target="../slideLayouts/slideLayout29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3.xml"/><Relationship Id="rId13" Type="http://schemas.openxmlformats.org/officeDocument/2006/relationships/theme" Target="../theme/theme28.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slideLayout" Target="../slideLayouts/slideLayout307.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5.xml"/><Relationship Id="rId13" Type="http://schemas.openxmlformats.org/officeDocument/2006/relationships/slideLayout" Target="../slideLayouts/slideLayout320.xml"/><Relationship Id="rId3" Type="http://schemas.openxmlformats.org/officeDocument/2006/relationships/slideLayout" Target="../slideLayouts/slideLayout310.xml"/><Relationship Id="rId7" Type="http://schemas.openxmlformats.org/officeDocument/2006/relationships/slideLayout" Target="../slideLayouts/slideLayout314.xml"/><Relationship Id="rId12" Type="http://schemas.openxmlformats.org/officeDocument/2006/relationships/slideLayout" Target="../slideLayouts/slideLayout319.xml"/><Relationship Id="rId2" Type="http://schemas.openxmlformats.org/officeDocument/2006/relationships/slideLayout" Target="../slideLayouts/slideLayout309.xml"/><Relationship Id="rId1" Type="http://schemas.openxmlformats.org/officeDocument/2006/relationships/slideLayout" Target="../slideLayouts/slideLayout308.xml"/><Relationship Id="rId6" Type="http://schemas.openxmlformats.org/officeDocument/2006/relationships/slideLayout" Target="../slideLayouts/slideLayout313.xml"/><Relationship Id="rId11" Type="http://schemas.openxmlformats.org/officeDocument/2006/relationships/slideLayout" Target="../slideLayouts/slideLayout318.xml"/><Relationship Id="rId5" Type="http://schemas.openxmlformats.org/officeDocument/2006/relationships/slideLayout" Target="../slideLayouts/slideLayout312.xml"/><Relationship Id="rId10" Type="http://schemas.openxmlformats.org/officeDocument/2006/relationships/slideLayout" Target="../slideLayouts/slideLayout317.xml"/><Relationship Id="rId4" Type="http://schemas.openxmlformats.org/officeDocument/2006/relationships/slideLayout" Target="../slideLayouts/slideLayout311.xml"/><Relationship Id="rId9" Type="http://schemas.openxmlformats.org/officeDocument/2006/relationships/slideLayout" Target="../slideLayouts/slideLayout316.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8.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30.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9.xml"/><Relationship Id="rId13" Type="http://schemas.openxmlformats.org/officeDocument/2006/relationships/theme" Target="../theme/theme31.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slideLayout" Target="../slideLayouts/slideLayout343.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1.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theme" Target="../theme/theme32.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2.xml"/><Relationship Id="rId13" Type="http://schemas.openxmlformats.org/officeDocument/2006/relationships/image" Target="../media/image1.png"/><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theme" Target="../theme/theme33.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3.xml"/><Relationship Id="rId3" Type="http://schemas.openxmlformats.org/officeDocument/2006/relationships/slideLayout" Target="../slideLayouts/slideLayout368.xml"/><Relationship Id="rId7" Type="http://schemas.openxmlformats.org/officeDocument/2006/relationships/slideLayout" Target="../slideLayouts/slideLayout372.xml"/><Relationship Id="rId12" Type="http://schemas.openxmlformats.org/officeDocument/2006/relationships/theme" Target="../theme/theme34.xml"/><Relationship Id="rId2" Type="http://schemas.openxmlformats.org/officeDocument/2006/relationships/slideLayout" Target="../slideLayouts/slideLayout367.xml"/><Relationship Id="rId1" Type="http://schemas.openxmlformats.org/officeDocument/2006/relationships/slideLayout" Target="../slideLayouts/slideLayout366.xml"/><Relationship Id="rId6" Type="http://schemas.openxmlformats.org/officeDocument/2006/relationships/slideLayout" Target="../slideLayouts/slideLayout371.xml"/><Relationship Id="rId11" Type="http://schemas.openxmlformats.org/officeDocument/2006/relationships/slideLayout" Target="../slideLayouts/slideLayout376.xml"/><Relationship Id="rId5" Type="http://schemas.openxmlformats.org/officeDocument/2006/relationships/slideLayout" Target="../slideLayouts/slideLayout370.xml"/><Relationship Id="rId10" Type="http://schemas.openxmlformats.org/officeDocument/2006/relationships/slideLayout" Target="../slideLayouts/slideLayout375.xml"/><Relationship Id="rId4" Type="http://schemas.openxmlformats.org/officeDocument/2006/relationships/slideLayout" Target="../slideLayouts/slideLayout369.xml"/><Relationship Id="rId9" Type="http://schemas.openxmlformats.org/officeDocument/2006/relationships/slideLayout" Target="../slideLayouts/slideLayout37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4.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theme" Target="../theme/theme35.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5.xml"/><Relationship Id="rId13" Type="http://schemas.openxmlformats.org/officeDocument/2006/relationships/image" Target="../media/image1.png"/><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theme" Target="../theme/theme36.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6.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theme" Target="../theme/theme37.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7.xml"/><Relationship Id="rId13" Type="http://schemas.openxmlformats.org/officeDocument/2006/relationships/image" Target="../media/image1.png"/><Relationship Id="rId3" Type="http://schemas.openxmlformats.org/officeDocument/2006/relationships/slideLayout" Target="../slideLayouts/slideLayout412.xml"/><Relationship Id="rId7" Type="http://schemas.openxmlformats.org/officeDocument/2006/relationships/slideLayout" Target="../slideLayouts/slideLayout416.xml"/><Relationship Id="rId12" Type="http://schemas.openxmlformats.org/officeDocument/2006/relationships/theme" Target="../theme/theme38.xml"/><Relationship Id="rId2" Type="http://schemas.openxmlformats.org/officeDocument/2006/relationships/slideLayout" Target="../slideLayouts/slideLayout411.xml"/><Relationship Id="rId1" Type="http://schemas.openxmlformats.org/officeDocument/2006/relationships/slideLayout" Target="../slideLayouts/slideLayout410.xml"/><Relationship Id="rId6" Type="http://schemas.openxmlformats.org/officeDocument/2006/relationships/slideLayout" Target="../slideLayouts/slideLayout415.xml"/><Relationship Id="rId11" Type="http://schemas.openxmlformats.org/officeDocument/2006/relationships/slideLayout" Target="../slideLayouts/slideLayout420.xml"/><Relationship Id="rId5" Type="http://schemas.openxmlformats.org/officeDocument/2006/relationships/slideLayout" Target="../slideLayouts/slideLayout414.xml"/><Relationship Id="rId10" Type="http://schemas.openxmlformats.org/officeDocument/2006/relationships/slideLayout" Target="../slideLayouts/slideLayout419.xml"/><Relationship Id="rId4" Type="http://schemas.openxmlformats.org/officeDocument/2006/relationships/slideLayout" Target="../slideLayouts/slideLayout413.xml"/><Relationship Id="rId9" Type="http://schemas.openxmlformats.org/officeDocument/2006/relationships/slideLayout" Target="../slideLayouts/slideLayout41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8.xml"/><Relationship Id="rId3" Type="http://schemas.openxmlformats.org/officeDocument/2006/relationships/slideLayout" Target="../slideLayouts/slideLayout423.xml"/><Relationship Id="rId7" Type="http://schemas.openxmlformats.org/officeDocument/2006/relationships/slideLayout" Target="../slideLayouts/slideLayout427.xml"/><Relationship Id="rId12" Type="http://schemas.openxmlformats.org/officeDocument/2006/relationships/theme" Target="../theme/theme39.xml"/><Relationship Id="rId2" Type="http://schemas.openxmlformats.org/officeDocument/2006/relationships/slideLayout" Target="../slideLayouts/slideLayout422.xml"/><Relationship Id="rId1" Type="http://schemas.openxmlformats.org/officeDocument/2006/relationships/slideLayout" Target="../slideLayouts/slideLayout421.xml"/><Relationship Id="rId6" Type="http://schemas.openxmlformats.org/officeDocument/2006/relationships/slideLayout" Target="../slideLayouts/slideLayout426.xml"/><Relationship Id="rId11" Type="http://schemas.openxmlformats.org/officeDocument/2006/relationships/slideLayout" Target="../slideLayouts/slideLayout431.xml"/><Relationship Id="rId5" Type="http://schemas.openxmlformats.org/officeDocument/2006/relationships/slideLayout" Target="../slideLayouts/slideLayout425.xml"/><Relationship Id="rId10" Type="http://schemas.openxmlformats.org/officeDocument/2006/relationships/slideLayout" Target="../slideLayouts/slideLayout430.xml"/><Relationship Id="rId4" Type="http://schemas.openxmlformats.org/officeDocument/2006/relationships/slideLayout" Target="../slideLayouts/slideLayout424.xml"/><Relationship Id="rId9" Type="http://schemas.openxmlformats.org/officeDocument/2006/relationships/slideLayout" Target="../slideLayouts/slideLayout42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2.jpe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17" Type="http://schemas.openxmlformats.org/officeDocument/2006/relationships/image" Target="../media/image6.png"/><Relationship Id="rId2" Type="http://schemas.openxmlformats.org/officeDocument/2006/relationships/slideLayout" Target="../slideLayouts/slideLayout35.xml"/><Relationship Id="rId16" Type="http://schemas.openxmlformats.org/officeDocument/2006/relationships/image" Target="../media/image5.png"/><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image" Target="../media/image4.png"/><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image" Target="../media/image3.pn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9.xml"/><Relationship Id="rId13" Type="http://schemas.openxmlformats.org/officeDocument/2006/relationships/image" Target="../media/image1.png"/><Relationship Id="rId3" Type="http://schemas.openxmlformats.org/officeDocument/2006/relationships/slideLayout" Target="../slideLayouts/slideLayout434.xml"/><Relationship Id="rId7" Type="http://schemas.openxmlformats.org/officeDocument/2006/relationships/slideLayout" Target="../slideLayouts/slideLayout438.xml"/><Relationship Id="rId12" Type="http://schemas.openxmlformats.org/officeDocument/2006/relationships/theme" Target="../theme/theme40.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5" Type="http://schemas.openxmlformats.org/officeDocument/2006/relationships/slideLayout" Target="../slideLayouts/slideLayout436.xml"/><Relationship Id="rId10" Type="http://schemas.openxmlformats.org/officeDocument/2006/relationships/slideLayout" Target="../slideLayouts/slideLayout441.xml"/><Relationship Id="rId4" Type="http://schemas.openxmlformats.org/officeDocument/2006/relationships/slideLayout" Target="../slideLayouts/slideLayout435.xml"/><Relationship Id="rId9" Type="http://schemas.openxmlformats.org/officeDocument/2006/relationships/slideLayout" Target="../slideLayouts/slideLayout4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0.xml"/><Relationship Id="rId13" Type="http://schemas.openxmlformats.org/officeDocument/2006/relationships/image" Target="../media/image1.png"/><Relationship Id="rId3" Type="http://schemas.openxmlformats.org/officeDocument/2006/relationships/slideLayout" Target="../slideLayouts/slideLayout445.xml"/><Relationship Id="rId7" Type="http://schemas.openxmlformats.org/officeDocument/2006/relationships/slideLayout" Target="../slideLayouts/slideLayout449.xml"/><Relationship Id="rId12" Type="http://schemas.openxmlformats.org/officeDocument/2006/relationships/theme" Target="../theme/theme41.xml"/><Relationship Id="rId2" Type="http://schemas.openxmlformats.org/officeDocument/2006/relationships/slideLayout" Target="../slideLayouts/slideLayout444.xml"/><Relationship Id="rId1" Type="http://schemas.openxmlformats.org/officeDocument/2006/relationships/slideLayout" Target="../slideLayouts/slideLayout443.xml"/><Relationship Id="rId6" Type="http://schemas.openxmlformats.org/officeDocument/2006/relationships/slideLayout" Target="../slideLayouts/slideLayout448.xml"/><Relationship Id="rId11" Type="http://schemas.openxmlformats.org/officeDocument/2006/relationships/slideLayout" Target="../slideLayouts/slideLayout453.xml"/><Relationship Id="rId5" Type="http://schemas.openxmlformats.org/officeDocument/2006/relationships/slideLayout" Target="../slideLayouts/slideLayout447.xml"/><Relationship Id="rId10" Type="http://schemas.openxmlformats.org/officeDocument/2006/relationships/slideLayout" Target="../slideLayouts/slideLayout452.xml"/><Relationship Id="rId4" Type="http://schemas.openxmlformats.org/officeDocument/2006/relationships/slideLayout" Target="../slideLayouts/slideLayout446.xml"/><Relationship Id="rId9" Type="http://schemas.openxmlformats.org/officeDocument/2006/relationships/slideLayout" Target="../slideLayouts/slideLayout45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1.xml"/><Relationship Id="rId3" Type="http://schemas.openxmlformats.org/officeDocument/2006/relationships/slideLayout" Target="../slideLayouts/slideLayout456.xml"/><Relationship Id="rId7" Type="http://schemas.openxmlformats.org/officeDocument/2006/relationships/slideLayout" Target="../slideLayouts/slideLayout460.xml"/><Relationship Id="rId12" Type="http://schemas.openxmlformats.org/officeDocument/2006/relationships/theme" Target="../theme/theme42.xml"/><Relationship Id="rId2" Type="http://schemas.openxmlformats.org/officeDocument/2006/relationships/slideLayout" Target="../slideLayouts/slideLayout455.xml"/><Relationship Id="rId1" Type="http://schemas.openxmlformats.org/officeDocument/2006/relationships/slideLayout" Target="../slideLayouts/slideLayout454.xml"/><Relationship Id="rId6" Type="http://schemas.openxmlformats.org/officeDocument/2006/relationships/slideLayout" Target="../slideLayouts/slideLayout459.xml"/><Relationship Id="rId11" Type="http://schemas.openxmlformats.org/officeDocument/2006/relationships/slideLayout" Target="../slideLayouts/slideLayout464.xml"/><Relationship Id="rId5" Type="http://schemas.openxmlformats.org/officeDocument/2006/relationships/slideLayout" Target="../slideLayouts/slideLayout458.xml"/><Relationship Id="rId10" Type="http://schemas.openxmlformats.org/officeDocument/2006/relationships/slideLayout" Target="../slideLayouts/slideLayout463.xml"/><Relationship Id="rId4" Type="http://schemas.openxmlformats.org/officeDocument/2006/relationships/slideLayout" Target="../slideLayouts/slideLayout457.xml"/><Relationship Id="rId9" Type="http://schemas.openxmlformats.org/officeDocument/2006/relationships/slideLayout" Target="../slideLayouts/slideLayout46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2.xml"/><Relationship Id="rId3" Type="http://schemas.openxmlformats.org/officeDocument/2006/relationships/slideLayout" Target="../slideLayouts/slideLayout467.xml"/><Relationship Id="rId7" Type="http://schemas.openxmlformats.org/officeDocument/2006/relationships/slideLayout" Target="../slideLayouts/slideLayout471.xml"/><Relationship Id="rId12" Type="http://schemas.openxmlformats.org/officeDocument/2006/relationships/theme" Target="../theme/theme43.xml"/><Relationship Id="rId2" Type="http://schemas.openxmlformats.org/officeDocument/2006/relationships/slideLayout" Target="../slideLayouts/slideLayout466.xml"/><Relationship Id="rId1" Type="http://schemas.openxmlformats.org/officeDocument/2006/relationships/slideLayout" Target="../slideLayouts/slideLayout465.xml"/><Relationship Id="rId6" Type="http://schemas.openxmlformats.org/officeDocument/2006/relationships/slideLayout" Target="../slideLayouts/slideLayout470.xml"/><Relationship Id="rId11" Type="http://schemas.openxmlformats.org/officeDocument/2006/relationships/slideLayout" Target="../slideLayouts/slideLayout475.xml"/><Relationship Id="rId5" Type="http://schemas.openxmlformats.org/officeDocument/2006/relationships/slideLayout" Target="../slideLayouts/slideLayout469.xml"/><Relationship Id="rId10" Type="http://schemas.openxmlformats.org/officeDocument/2006/relationships/slideLayout" Target="../slideLayouts/slideLayout474.xml"/><Relationship Id="rId4" Type="http://schemas.openxmlformats.org/officeDocument/2006/relationships/slideLayout" Target="../slideLayouts/slideLayout468.xml"/><Relationship Id="rId9" Type="http://schemas.openxmlformats.org/officeDocument/2006/relationships/slideLayout" Target="../slideLayouts/slideLayout47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3.xml"/><Relationship Id="rId3" Type="http://schemas.openxmlformats.org/officeDocument/2006/relationships/slideLayout" Target="../slideLayouts/slideLayout478.xml"/><Relationship Id="rId7" Type="http://schemas.openxmlformats.org/officeDocument/2006/relationships/slideLayout" Target="../slideLayouts/slideLayout482.xml"/><Relationship Id="rId12" Type="http://schemas.openxmlformats.org/officeDocument/2006/relationships/theme" Target="../theme/theme44.xml"/><Relationship Id="rId2" Type="http://schemas.openxmlformats.org/officeDocument/2006/relationships/slideLayout" Target="../slideLayouts/slideLayout477.xml"/><Relationship Id="rId1" Type="http://schemas.openxmlformats.org/officeDocument/2006/relationships/slideLayout" Target="../slideLayouts/slideLayout476.xml"/><Relationship Id="rId6" Type="http://schemas.openxmlformats.org/officeDocument/2006/relationships/slideLayout" Target="../slideLayouts/slideLayout481.xml"/><Relationship Id="rId11" Type="http://schemas.openxmlformats.org/officeDocument/2006/relationships/slideLayout" Target="../slideLayouts/slideLayout486.xml"/><Relationship Id="rId5" Type="http://schemas.openxmlformats.org/officeDocument/2006/relationships/slideLayout" Target="../slideLayouts/slideLayout480.xml"/><Relationship Id="rId10" Type="http://schemas.openxmlformats.org/officeDocument/2006/relationships/slideLayout" Target="../slideLayouts/slideLayout485.xml"/><Relationship Id="rId4" Type="http://schemas.openxmlformats.org/officeDocument/2006/relationships/slideLayout" Target="../slideLayouts/slideLayout479.xml"/><Relationship Id="rId9" Type="http://schemas.openxmlformats.org/officeDocument/2006/relationships/slideLayout" Target="../slideLayouts/slideLayout48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4.xml"/><Relationship Id="rId3" Type="http://schemas.openxmlformats.org/officeDocument/2006/relationships/slideLayout" Target="../slideLayouts/slideLayout489.xml"/><Relationship Id="rId7" Type="http://schemas.openxmlformats.org/officeDocument/2006/relationships/slideLayout" Target="../slideLayouts/slideLayout493.xml"/><Relationship Id="rId12" Type="http://schemas.openxmlformats.org/officeDocument/2006/relationships/theme" Target="../theme/theme45.xml"/><Relationship Id="rId2" Type="http://schemas.openxmlformats.org/officeDocument/2006/relationships/slideLayout" Target="../slideLayouts/slideLayout488.xml"/><Relationship Id="rId1" Type="http://schemas.openxmlformats.org/officeDocument/2006/relationships/slideLayout" Target="../slideLayouts/slideLayout487.xml"/><Relationship Id="rId6" Type="http://schemas.openxmlformats.org/officeDocument/2006/relationships/slideLayout" Target="../slideLayouts/slideLayout492.xml"/><Relationship Id="rId11" Type="http://schemas.openxmlformats.org/officeDocument/2006/relationships/slideLayout" Target="../slideLayouts/slideLayout497.xml"/><Relationship Id="rId5" Type="http://schemas.openxmlformats.org/officeDocument/2006/relationships/slideLayout" Target="../slideLayouts/slideLayout491.xml"/><Relationship Id="rId10" Type="http://schemas.openxmlformats.org/officeDocument/2006/relationships/slideLayout" Target="../slideLayouts/slideLayout496.xml"/><Relationship Id="rId4" Type="http://schemas.openxmlformats.org/officeDocument/2006/relationships/slideLayout" Target="../slideLayouts/slideLayout490.xml"/><Relationship Id="rId9" Type="http://schemas.openxmlformats.org/officeDocument/2006/relationships/slideLayout" Target="../slideLayouts/slideLayout49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5.xml"/><Relationship Id="rId3" Type="http://schemas.openxmlformats.org/officeDocument/2006/relationships/slideLayout" Target="../slideLayouts/slideLayout500.xml"/><Relationship Id="rId7" Type="http://schemas.openxmlformats.org/officeDocument/2006/relationships/slideLayout" Target="../slideLayouts/slideLayout504.xml"/><Relationship Id="rId12" Type="http://schemas.openxmlformats.org/officeDocument/2006/relationships/theme" Target="../theme/theme46.xml"/><Relationship Id="rId2" Type="http://schemas.openxmlformats.org/officeDocument/2006/relationships/slideLayout" Target="../slideLayouts/slideLayout499.xml"/><Relationship Id="rId1" Type="http://schemas.openxmlformats.org/officeDocument/2006/relationships/slideLayout" Target="../slideLayouts/slideLayout498.xml"/><Relationship Id="rId6" Type="http://schemas.openxmlformats.org/officeDocument/2006/relationships/slideLayout" Target="../slideLayouts/slideLayout503.xml"/><Relationship Id="rId11" Type="http://schemas.openxmlformats.org/officeDocument/2006/relationships/slideLayout" Target="../slideLayouts/slideLayout508.xml"/><Relationship Id="rId5" Type="http://schemas.openxmlformats.org/officeDocument/2006/relationships/slideLayout" Target="../slideLayouts/slideLayout502.xml"/><Relationship Id="rId10" Type="http://schemas.openxmlformats.org/officeDocument/2006/relationships/slideLayout" Target="../slideLayouts/slideLayout507.xml"/><Relationship Id="rId4" Type="http://schemas.openxmlformats.org/officeDocument/2006/relationships/slideLayout" Target="../slideLayouts/slideLayout501.xml"/><Relationship Id="rId9" Type="http://schemas.openxmlformats.org/officeDocument/2006/relationships/slideLayout" Target="../slideLayouts/slideLayout50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6.xml"/><Relationship Id="rId3" Type="http://schemas.openxmlformats.org/officeDocument/2006/relationships/slideLayout" Target="../slideLayouts/slideLayout511.xml"/><Relationship Id="rId7" Type="http://schemas.openxmlformats.org/officeDocument/2006/relationships/slideLayout" Target="../slideLayouts/slideLayout515.xml"/><Relationship Id="rId12" Type="http://schemas.openxmlformats.org/officeDocument/2006/relationships/theme" Target="../theme/theme47.xml"/><Relationship Id="rId2" Type="http://schemas.openxmlformats.org/officeDocument/2006/relationships/slideLayout" Target="../slideLayouts/slideLayout510.xml"/><Relationship Id="rId1" Type="http://schemas.openxmlformats.org/officeDocument/2006/relationships/slideLayout" Target="../slideLayouts/slideLayout509.xml"/><Relationship Id="rId6" Type="http://schemas.openxmlformats.org/officeDocument/2006/relationships/slideLayout" Target="../slideLayouts/slideLayout514.xml"/><Relationship Id="rId11" Type="http://schemas.openxmlformats.org/officeDocument/2006/relationships/slideLayout" Target="../slideLayouts/slideLayout519.xml"/><Relationship Id="rId5" Type="http://schemas.openxmlformats.org/officeDocument/2006/relationships/slideLayout" Target="../slideLayouts/slideLayout513.xml"/><Relationship Id="rId10" Type="http://schemas.openxmlformats.org/officeDocument/2006/relationships/slideLayout" Target="../slideLayouts/slideLayout518.xml"/><Relationship Id="rId4" Type="http://schemas.openxmlformats.org/officeDocument/2006/relationships/slideLayout" Target="../slideLayouts/slideLayout512.xml"/><Relationship Id="rId9" Type="http://schemas.openxmlformats.org/officeDocument/2006/relationships/slideLayout" Target="../slideLayouts/slideLayout51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7.xml"/><Relationship Id="rId13" Type="http://schemas.openxmlformats.org/officeDocument/2006/relationships/theme" Target="../theme/theme48.xml"/><Relationship Id="rId3" Type="http://schemas.openxmlformats.org/officeDocument/2006/relationships/slideLayout" Target="../slideLayouts/slideLayout522.xml"/><Relationship Id="rId7" Type="http://schemas.openxmlformats.org/officeDocument/2006/relationships/slideLayout" Target="../slideLayouts/slideLayout526.xml"/><Relationship Id="rId12" Type="http://schemas.openxmlformats.org/officeDocument/2006/relationships/slideLayout" Target="../slideLayouts/slideLayout531.xml"/><Relationship Id="rId2" Type="http://schemas.openxmlformats.org/officeDocument/2006/relationships/slideLayout" Target="../slideLayouts/slideLayout521.xml"/><Relationship Id="rId1" Type="http://schemas.openxmlformats.org/officeDocument/2006/relationships/slideLayout" Target="../slideLayouts/slideLayout520.xml"/><Relationship Id="rId6" Type="http://schemas.openxmlformats.org/officeDocument/2006/relationships/slideLayout" Target="../slideLayouts/slideLayout525.xml"/><Relationship Id="rId11" Type="http://schemas.openxmlformats.org/officeDocument/2006/relationships/slideLayout" Target="../slideLayouts/slideLayout530.xml"/><Relationship Id="rId5" Type="http://schemas.openxmlformats.org/officeDocument/2006/relationships/slideLayout" Target="../slideLayouts/slideLayout524.xml"/><Relationship Id="rId10" Type="http://schemas.openxmlformats.org/officeDocument/2006/relationships/slideLayout" Target="../slideLayouts/slideLayout529.xml"/><Relationship Id="rId4" Type="http://schemas.openxmlformats.org/officeDocument/2006/relationships/slideLayout" Target="../slideLayouts/slideLayout523.xml"/><Relationship Id="rId9" Type="http://schemas.openxmlformats.org/officeDocument/2006/relationships/slideLayout" Target="../slideLayouts/slideLayout52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9.xml"/><Relationship Id="rId13" Type="http://schemas.openxmlformats.org/officeDocument/2006/relationships/image" Target="../media/image1.png"/><Relationship Id="rId3" Type="http://schemas.openxmlformats.org/officeDocument/2006/relationships/slideLayout" Target="../slideLayouts/slideLayout534.xml"/><Relationship Id="rId7" Type="http://schemas.openxmlformats.org/officeDocument/2006/relationships/slideLayout" Target="../slideLayouts/slideLayout538.xml"/><Relationship Id="rId12" Type="http://schemas.openxmlformats.org/officeDocument/2006/relationships/theme" Target="../theme/theme49.xml"/><Relationship Id="rId2" Type="http://schemas.openxmlformats.org/officeDocument/2006/relationships/slideLayout" Target="../slideLayouts/slideLayout533.xml"/><Relationship Id="rId1" Type="http://schemas.openxmlformats.org/officeDocument/2006/relationships/slideLayout" Target="../slideLayouts/slideLayout532.xml"/><Relationship Id="rId6" Type="http://schemas.openxmlformats.org/officeDocument/2006/relationships/slideLayout" Target="../slideLayouts/slideLayout537.xml"/><Relationship Id="rId11" Type="http://schemas.openxmlformats.org/officeDocument/2006/relationships/slideLayout" Target="../slideLayouts/slideLayout542.xml"/><Relationship Id="rId5" Type="http://schemas.openxmlformats.org/officeDocument/2006/relationships/slideLayout" Target="../slideLayouts/slideLayout536.xml"/><Relationship Id="rId10" Type="http://schemas.openxmlformats.org/officeDocument/2006/relationships/slideLayout" Target="../slideLayouts/slideLayout541.xml"/><Relationship Id="rId4" Type="http://schemas.openxmlformats.org/officeDocument/2006/relationships/slideLayout" Target="../slideLayouts/slideLayout535.xml"/><Relationship Id="rId9" Type="http://schemas.openxmlformats.org/officeDocument/2006/relationships/slideLayout" Target="../slideLayouts/slideLayout54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2.jpe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image" Target="../media/image6.png"/></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0.xml"/><Relationship Id="rId13" Type="http://schemas.openxmlformats.org/officeDocument/2006/relationships/theme" Target="../theme/theme50.xml"/><Relationship Id="rId3" Type="http://schemas.openxmlformats.org/officeDocument/2006/relationships/slideLayout" Target="../slideLayouts/slideLayout545.xml"/><Relationship Id="rId7" Type="http://schemas.openxmlformats.org/officeDocument/2006/relationships/slideLayout" Target="../slideLayouts/slideLayout549.xml"/><Relationship Id="rId12" Type="http://schemas.openxmlformats.org/officeDocument/2006/relationships/slideLayout" Target="../slideLayouts/slideLayout554.xml"/><Relationship Id="rId2" Type="http://schemas.openxmlformats.org/officeDocument/2006/relationships/slideLayout" Target="../slideLayouts/slideLayout544.xml"/><Relationship Id="rId1" Type="http://schemas.openxmlformats.org/officeDocument/2006/relationships/slideLayout" Target="../slideLayouts/slideLayout543.xml"/><Relationship Id="rId6" Type="http://schemas.openxmlformats.org/officeDocument/2006/relationships/slideLayout" Target="../slideLayouts/slideLayout548.xml"/><Relationship Id="rId11" Type="http://schemas.openxmlformats.org/officeDocument/2006/relationships/slideLayout" Target="../slideLayouts/slideLayout553.xml"/><Relationship Id="rId5" Type="http://schemas.openxmlformats.org/officeDocument/2006/relationships/slideLayout" Target="../slideLayouts/slideLayout547.xml"/><Relationship Id="rId10" Type="http://schemas.openxmlformats.org/officeDocument/2006/relationships/slideLayout" Target="../slideLayouts/slideLayout552.xml"/><Relationship Id="rId4" Type="http://schemas.openxmlformats.org/officeDocument/2006/relationships/slideLayout" Target="../slideLayouts/slideLayout546.xml"/><Relationship Id="rId9" Type="http://schemas.openxmlformats.org/officeDocument/2006/relationships/slideLayout" Target="../slideLayouts/slideLayout55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2.xml"/><Relationship Id="rId13" Type="http://schemas.openxmlformats.org/officeDocument/2006/relationships/image" Target="../media/image1.png"/><Relationship Id="rId3" Type="http://schemas.openxmlformats.org/officeDocument/2006/relationships/slideLayout" Target="../slideLayouts/slideLayout557.xml"/><Relationship Id="rId7" Type="http://schemas.openxmlformats.org/officeDocument/2006/relationships/slideLayout" Target="../slideLayouts/slideLayout561.xml"/><Relationship Id="rId12" Type="http://schemas.openxmlformats.org/officeDocument/2006/relationships/theme" Target="../theme/theme51.xml"/><Relationship Id="rId2" Type="http://schemas.openxmlformats.org/officeDocument/2006/relationships/slideLayout" Target="../slideLayouts/slideLayout556.xml"/><Relationship Id="rId1" Type="http://schemas.openxmlformats.org/officeDocument/2006/relationships/slideLayout" Target="../slideLayouts/slideLayout555.xml"/><Relationship Id="rId6" Type="http://schemas.openxmlformats.org/officeDocument/2006/relationships/slideLayout" Target="../slideLayouts/slideLayout560.xml"/><Relationship Id="rId11" Type="http://schemas.openxmlformats.org/officeDocument/2006/relationships/slideLayout" Target="../slideLayouts/slideLayout565.xml"/><Relationship Id="rId5" Type="http://schemas.openxmlformats.org/officeDocument/2006/relationships/slideLayout" Target="../slideLayouts/slideLayout559.xml"/><Relationship Id="rId10" Type="http://schemas.openxmlformats.org/officeDocument/2006/relationships/slideLayout" Target="../slideLayouts/slideLayout564.xml"/><Relationship Id="rId4" Type="http://schemas.openxmlformats.org/officeDocument/2006/relationships/slideLayout" Target="../slideLayouts/slideLayout558.xml"/><Relationship Id="rId9" Type="http://schemas.openxmlformats.org/officeDocument/2006/relationships/slideLayout" Target="../slideLayouts/slideLayout56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73.xml"/><Relationship Id="rId13" Type="http://schemas.openxmlformats.org/officeDocument/2006/relationships/image" Target="../media/image17.png"/><Relationship Id="rId3" Type="http://schemas.openxmlformats.org/officeDocument/2006/relationships/slideLayout" Target="../slideLayouts/slideLayout568.xml"/><Relationship Id="rId7" Type="http://schemas.openxmlformats.org/officeDocument/2006/relationships/slideLayout" Target="../slideLayouts/slideLayout572.xml"/><Relationship Id="rId12" Type="http://schemas.openxmlformats.org/officeDocument/2006/relationships/theme" Target="../theme/theme52.xml"/><Relationship Id="rId2" Type="http://schemas.openxmlformats.org/officeDocument/2006/relationships/slideLayout" Target="../slideLayouts/slideLayout567.xml"/><Relationship Id="rId1" Type="http://schemas.openxmlformats.org/officeDocument/2006/relationships/slideLayout" Target="../slideLayouts/slideLayout566.xml"/><Relationship Id="rId6" Type="http://schemas.openxmlformats.org/officeDocument/2006/relationships/slideLayout" Target="../slideLayouts/slideLayout571.xml"/><Relationship Id="rId11" Type="http://schemas.openxmlformats.org/officeDocument/2006/relationships/slideLayout" Target="../slideLayouts/slideLayout576.xml"/><Relationship Id="rId5" Type="http://schemas.openxmlformats.org/officeDocument/2006/relationships/slideLayout" Target="../slideLayouts/slideLayout570.xml"/><Relationship Id="rId10" Type="http://schemas.openxmlformats.org/officeDocument/2006/relationships/slideLayout" Target="../slideLayouts/slideLayout575.xml"/><Relationship Id="rId4" Type="http://schemas.openxmlformats.org/officeDocument/2006/relationships/slideLayout" Target="../slideLayouts/slideLayout569.xml"/><Relationship Id="rId9" Type="http://schemas.openxmlformats.org/officeDocument/2006/relationships/slideLayout" Target="../slideLayouts/slideLayout574.xml"/></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85.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54.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6.xml"/><Relationship Id="rId3" Type="http://schemas.openxmlformats.org/officeDocument/2006/relationships/slideLayout" Target="../slideLayouts/slideLayout591.xml"/><Relationship Id="rId7" Type="http://schemas.openxmlformats.org/officeDocument/2006/relationships/slideLayout" Target="../slideLayouts/slideLayout595.xml"/><Relationship Id="rId12" Type="http://schemas.openxmlformats.org/officeDocument/2006/relationships/theme" Target="../theme/theme55.xml"/><Relationship Id="rId2" Type="http://schemas.openxmlformats.org/officeDocument/2006/relationships/slideLayout" Target="../slideLayouts/slideLayout590.xml"/><Relationship Id="rId1" Type="http://schemas.openxmlformats.org/officeDocument/2006/relationships/slideLayout" Target="../slideLayouts/slideLayout589.xml"/><Relationship Id="rId6" Type="http://schemas.openxmlformats.org/officeDocument/2006/relationships/slideLayout" Target="../slideLayouts/slideLayout594.xml"/><Relationship Id="rId11" Type="http://schemas.openxmlformats.org/officeDocument/2006/relationships/slideLayout" Target="../slideLayouts/slideLayout599.xml"/><Relationship Id="rId5" Type="http://schemas.openxmlformats.org/officeDocument/2006/relationships/slideLayout" Target="../slideLayouts/slideLayout593.xml"/><Relationship Id="rId10" Type="http://schemas.openxmlformats.org/officeDocument/2006/relationships/slideLayout" Target="../slideLayouts/slideLayout598.xml"/><Relationship Id="rId4" Type="http://schemas.openxmlformats.org/officeDocument/2006/relationships/slideLayout" Target="../slideLayouts/slideLayout592.xml"/><Relationship Id="rId9" Type="http://schemas.openxmlformats.org/officeDocument/2006/relationships/slideLayout" Target="../slideLayouts/slideLayout59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07.xml"/><Relationship Id="rId3" Type="http://schemas.openxmlformats.org/officeDocument/2006/relationships/slideLayout" Target="../slideLayouts/slideLayout602.xml"/><Relationship Id="rId7" Type="http://schemas.openxmlformats.org/officeDocument/2006/relationships/slideLayout" Target="../slideLayouts/slideLayout606.xml"/><Relationship Id="rId12" Type="http://schemas.openxmlformats.org/officeDocument/2006/relationships/theme" Target="../theme/theme56.xml"/><Relationship Id="rId2" Type="http://schemas.openxmlformats.org/officeDocument/2006/relationships/slideLayout" Target="../slideLayouts/slideLayout601.xml"/><Relationship Id="rId1" Type="http://schemas.openxmlformats.org/officeDocument/2006/relationships/slideLayout" Target="../slideLayouts/slideLayout600.xml"/><Relationship Id="rId6" Type="http://schemas.openxmlformats.org/officeDocument/2006/relationships/slideLayout" Target="../slideLayouts/slideLayout605.xml"/><Relationship Id="rId11" Type="http://schemas.openxmlformats.org/officeDocument/2006/relationships/slideLayout" Target="../slideLayouts/slideLayout610.xml"/><Relationship Id="rId5" Type="http://schemas.openxmlformats.org/officeDocument/2006/relationships/slideLayout" Target="../slideLayouts/slideLayout604.xml"/><Relationship Id="rId10" Type="http://schemas.openxmlformats.org/officeDocument/2006/relationships/slideLayout" Target="../slideLayouts/slideLayout609.xml"/><Relationship Id="rId4" Type="http://schemas.openxmlformats.org/officeDocument/2006/relationships/slideLayout" Target="../slideLayouts/slideLayout603.xml"/><Relationship Id="rId9" Type="http://schemas.openxmlformats.org/officeDocument/2006/relationships/slideLayout" Target="../slideLayouts/slideLayout60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18.xml"/><Relationship Id="rId13" Type="http://schemas.openxmlformats.org/officeDocument/2006/relationships/theme" Target="../theme/theme57.xml"/><Relationship Id="rId3" Type="http://schemas.openxmlformats.org/officeDocument/2006/relationships/slideLayout" Target="../slideLayouts/slideLayout613.xml"/><Relationship Id="rId7" Type="http://schemas.openxmlformats.org/officeDocument/2006/relationships/slideLayout" Target="../slideLayouts/slideLayout617.xml"/><Relationship Id="rId12" Type="http://schemas.openxmlformats.org/officeDocument/2006/relationships/slideLayout" Target="../slideLayouts/slideLayout622.xml"/><Relationship Id="rId2" Type="http://schemas.openxmlformats.org/officeDocument/2006/relationships/slideLayout" Target="../slideLayouts/slideLayout612.xml"/><Relationship Id="rId1" Type="http://schemas.openxmlformats.org/officeDocument/2006/relationships/slideLayout" Target="../slideLayouts/slideLayout611.xml"/><Relationship Id="rId6" Type="http://schemas.openxmlformats.org/officeDocument/2006/relationships/slideLayout" Target="../slideLayouts/slideLayout616.xml"/><Relationship Id="rId11" Type="http://schemas.openxmlformats.org/officeDocument/2006/relationships/slideLayout" Target="../slideLayouts/slideLayout621.xml"/><Relationship Id="rId5" Type="http://schemas.openxmlformats.org/officeDocument/2006/relationships/slideLayout" Target="../slideLayouts/slideLayout615.xml"/><Relationship Id="rId10" Type="http://schemas.openxmlformats.org/officeDocument/2006/relationships/slideLayout" Target="../slideLayouts/slideLayout620.xml"/><Relationship Id="rId4" Type="http://schemas.openxmlformats.org/officeDocument/2006/relationships/slideLayout" Target="../slideLayouts/slideLayout614.xml"/><Relationship Id="rId9" Type="http://schemas.openxmlformats.org/officeDocument/2006/relationships/slideLayout" Target="../slideLayouts/slideLayout619.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30.xml"/><Relationship Id="rId3" Type="http://schemas.openxmlformats.org/officeDocument/2006/relationships/slideLayout" Target="../slideLayouts/slideLayout625.xml"/><Relationship Id="rId7" Type="http://schemas.openxmlformats.org/officeDocument/2006/relationships/slideLayout" Target="../slideLayouts/slideLayout629.xml"/><Relationship Id="rId12" Type="http://schemas.openxmlformats.org/officeDocument/2006/relationships/theme" Target="../theme/theme58.xml"/><Relationship Id="rId2" Type="http://schemas.openxmlformats.org/officeDocument/2006/relationships/slideLayout" Target="../slideLayouts/slideLayout624.xml"/><Relationship Id="rId1" Type="http://schemas.openxmlformats.org/officeDocument/2006/relationships/slideLayout" Target="../slideLayouts/slideLayout623.xml"/><Relationship Id="rId6" Type="http://schemas.openxmlformats.org/officeDocument/2006/relationships/slideLayout" Target="../slideLayouts/slideLayout628.xml"/><Relationship Id="rId11" Type="http://schemas.openxmlformats.org/officeDocument/2006/relationships/slideLayout" Target="../slideLayouts/slideLayout633.xml"/><Relationship Id="rId5" Type="http://schemas.openxmlformats.org/officeDocument/2006/relationships/slideLayout" Target="../slideLayouts/slideLayout627.xml"/><Relationship Id="rId10" Type="http://schemas.openxmlformats.org/officeDocument/2006/relationships/slideLayout" Target="../slideLayouts/slideLayout632.xml"/><Relationship Id="rId4" Type="http://schemas.openxmlformats.org/officeDocument/2006/relationships/slideLayout" Target="../slideLayouts/slideLayout626.xml"/><Relationship Id="rId9" Type="http://schemas.openxmlformats.org/officeDocument/2006/relationships/slideLayout" Target="../slideLayouts/slideLayout631.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41.xml"/><Relationship Id="rId3" Type="http://schemas.openxmlformats.org/officeDocument/2006/relationships/slideLayout" Target="../slideLayouts/slideLayout636.xml"/><Relationship Id="rId7" Type="http://schemas.openxmlformats.org/officeDocument/2006/relationships/slideLayout" Target="../slideLayouts/slideLayout640.xml"/><Relationship Id="rId12" Type="http://schemas.openxmlformats.org/officeDocument/2006/relationships/theme" Target="../theme/theme59.xml"/><Relationship Id="rId2" Type="http://schemas.openxmlformats.org/officeDocument/2006/relationships/slideLayout" Target="../slideLayouts/slideLayout635.xml"/><Relationship Id="rId1" Type="http://schemas.openxmlformats.org/officeDocument/2006/relationships/slideLayout" Target="../slideLayouts/slideLayout634.xml"/><Relationship Id="rId6" Type="http://schemas.openxmlformats.org/officeDocument/2006/relationships/slideLayout" Target="../slideLayouts/slideLayout639.xml"/><Relationship Id="rId11" Type="http://schemas.openxmlformats.org/officeDocument/2006/relationships/slideLayout" Target="../slideLayouts/slideLayout644.xml"/><Relationship Id="rId5" Type="http://schemas.openxmlformats.org/officeDocument/2006/relationships/slideLayout" Target="../slideLayouts/slideLayout638.xml"/><Relationship Id="rId10" Type="http://schemas.openxmlformats.org/officeDocument/2006/relationships/slideLayout" Target="../slideLayouts/slideLayout643.xml"/><Relationship Id="rId4" Type="http://schemas.openxmlformats.org/officeDocument/2006/relationships/slideLayout" Target="../slideLayouts/slideLayout637.xml"/><Relationship Id="rId9" Type="http://schemas.openxmlformats.org/officeDocument/2006/relationships/slideLayout" Target="../slideLayouts/slideLayout64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theme" Target="../theme/theme6.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2" Type="http://schemas.openxmlformats.org/officeDocument/2006/relationships/slideLayout" Target="../slideLayouts/slideLayout57.xml"/><Relationship Id="rId16" Type="http://schemas.openxmlformats.org/officeDocument/2006/relationships/image" Target="../media/image9.png"/><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image" Target="../media/image8.png"/><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image" Target="../media/image7.png"/></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52.xml"/><Relationship Id="rId3" Type="http://schemas.openxmlformats.org/officeDocument/2006/relationships/slideLayout" Target="../slideLayouts/slideLayout647.xml"/><Relationship Id="rId7" Type="http://schemas.openxmlformats.org/officeDocument/2006/relationships/slideLayout" Target="../slideLayouts/slideLayout651.xml"/><Relationship Id="rId12" Type="http://schemas.openxmlformats.org/officeDocument/2006/relationships/theme" Target="../theme/theme60.xml"/><Relationship Id="rId2" Type="http://schemas.openxmlformats.org/officeDocument/2006/relationships/slideLayout" Target="../slideLayouts/slideLayout646.xml"/><Relationship Id="rId1" Type="http://schemas.openxmlformats.org/officeDocument/2006/relationships/slideLayout" Target="../slideLayouts/slideLayout645.xml"/><Relationship Id="rId6" Type="http://schemas.openxmlformats.org/officeDocument/2006/relationships/slideLayout" Target="../slideLayouts/slideLayout650.xml"/><Relationship Id="rId11" Type="http://schemas.openxmlformats.org/officeDocument/2006/relationships/slideLayout" Target="../slideLayouts/slideLayout655.xml"/><Relationship Id="rId5" Type="http://schemas.openxmlformats.org/officeDocument/2006/relationships/slideLayout" Target="../slideLayouts/slideLayout649.xml"/><Relationship Id="rId10" Type="http://schemas.openxmlformats.org/officeDocument/2006/relationships/slideLayout" Target="../slideLayouts/slideLayout654.xml"/><Relationship Id="rId4" Type="http://schemas.openxmlformats.org/officeDocument/2006/relationships/slideLayout" Target="../slideLayouts/slideLayout648.xml"/><Relationship Id="rId9" Type="http://schemas.openxmlformats.org/officeDocument/2006/relationships/slideLayout" Target="../slideLayouts/slideLayout653.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63.xml"/><Relationship Id="rId13" Type="http://schemas.openxmlformats.org/officeDocument/2006/relationships/image" Target="../media/image1.png"/><Relationship Id="rId3" Type="http://schemas.openxmlformats.org/officeDocument/2006/relationships/slideLayout" Target="../slideLayouts/slideLayout658.xml"/><Relationship Id="rId7" Type="http://schemas.openxmlformats.org/officeDocument/2006/relationships/slideLayout" Target="../slideLayouts/slideLayout662.xml"/><Relationship Id="rId12" Type="http://schemas.openxmlformats.org/officeDocument/2006/relationships/theme" Target="../theme/theme61.xml"/><Relationship Id="rId2" Type="http://schemas.openxmlformats.org/officeDocument/2006/relationships/slideLayout" Target="../slideLayouts/slideLayout657.xml"/><Relationship Id="rId1" Type="http://schemas.openxmlformats.org/officeDocument/2006/relationships/slideLayout" Target="../slideLayouts/slideLayout656.xml"/><Relationship Id="rId6" Type="http://schemas.openxmlformats.org/officeDocument/2006/relationships/slideLayout" Target="../slideLayouts/slideLayout661.xml"/><Relationship Id="rId11" Type="http://schemas.openxmlformats.org/officeDocument/2006/relationships/slideLayout" Target="../slideLayouts/slideLayout666.xml"/><Relationship Id="rId5" Type="http://schemas.openxmlformats.org/officeDocument/2006/relationships/slideLayout" Target="../slideLayouts/slideLayout660.xml"/><Relationship Id="rId10" Type="http://schemas.openxmlformats.org/officeDocument/2006/relationships/slideLayout" Target="../slideLayouts/slideLayout665.xml"/><Relationship Id="rId4" Type="http://schemas.openxmlformats.org/officeDocument/2006/relationships/slideLayout" Target="../slideLayouts/slideLayout659.xml"/><Relationship Id="rId9" Type="http://schemas.openxmlformats.org/officeDocument/2006/relationships/slideLayout" Target="../slideLayouts/slideLayout664.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74.xml"/><Relationship Id="rId13" Type="http://schemas.openxmlformats.org/officeDocument/2006/relationships/image" Target="../media/image1.png"/><Relationship Id="rId3" Type="http://schemas.openxmlformats.org/officeDocument/2006/relationships/slideLayout" Target="../slideLayouts/slideLayout669.xml"/><Relationship Id="rId7" Type="http://schemas.openxmlformats.org/officeDocument/2006/relationships/slideLayout" Target="../slideLayouts/slideLayout673.xml"/><Relationship Id="rId12" Type="http://schemas.openxmlformats.org/officeDocument/2006/relationships/theme" Target="../theme/theme62.xml"/><Relationship Id="rId2" Type="http://schemas.openxmlformats.org/officeDocument/2006/relationships/slideLayout" Target="../slideLayouts/slideLayout668.xml"/><Relationship Id="rId1" Type="http://schemas.openxmlformats.org/officeDocument/2006/relationships/slideLayout" Target="../slideLayouts/slideLayout667.xml"/><Relationship Id="rId6" Type="http://schemas.openxmlformats.org/officeDocument/2006/relationships/slideLayout" Target="../slideLayouts/slideLayout672.xml"/><Relationship Id="rId11" Type="http://schemas.openxmlformats.org/officeDocument/2006/relationships/slideLayout" Target="../slideLayouts/slideLayout677.xml"/><Relationship Id="rId5" Type="http://schemas.openxmlformats.org/officeDocument/2006/relationships/slideLayout" Target="../slideLayouts/slideLayout671.xml"/><Relationship Id="rId10" Type="http://schemas.openxmlformats.org/officeDocument/2006/relationships/slideLayout" Target="../slideLayouts/slideLayout676.xml"/><Relationship Id="rId4" Type="http://schemas.openxmlformats.org/officeDocument/2006/relationships/slideLayout" Target="../slideLayouts/slideLayout670.xml"/><Relationship Id="rId9" Type="http://schemas.openxmlformats.org/officeDocument/2006/relationships/slideLayout" Target="../slideLayouts/slideLayout675.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85.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63.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96.xml"/><Relationship Id="rId13" Type="http://schemas.openxmlformats.org/officeDocument/2006/relationships/image" Target="../media/image2.jpeg"/><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theme" Target="../theme/theme64.xml"/><Relationship Id="rId17" Type="http://schemas.openxmlformats.org/officeDocument/2006/relationships/image" Target="../media/image6.png"/><Relationship Id="rId2" Type="http://schemas.openxmlformats.org/officeDocument/2006/relationships/slideLayout" Target="../slideLayouts/slideLayout690.xml"/><Relationship Id="rId16" Type="http://schemas.openxmlformats.org/officeDocument/2006/relationships/image" Target="../media/image21.png"/><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5" Type="http://schemas.openxmlformats.org/officeDocument/2006/relationships/image" Target="../media/image20.png"/><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 Id="rId14" Type="http://schemas.openxmlformats.org/officeDocument/2006/relationships/image" Target="../media/image19.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07.xml"/><Relationship Id="rId3" Type="http://schemas.openxmlformats.org/officeDocument/2006/relationships/slideLayout" Target="../slideLayouts/slideLayout702.xml"/><Relationship Id="rId7" Type="http://schemas.openxmlformats.org/officeDocument/2006/relationships/slideLayout" Target="../slideLayouts/slideLayout706.xml"/><Relationship Id="rId12" Type="http://schemas.openxmlformats.org/officeDocument/2006/relationships/theme" Target="../theme/theme65.xml"/><Relationship Id="rId2" Type="http://schemas.openxmlformats.org/officeDocument/2006/relationships/slideLayout" Target="../slideLayouts/slideLayout701.xml"/><Relationship Id="rId1" Type="http://schemas.openxmlformats.org/officeDocument/2006/relationships/slideLayout" Target="../slideLayouts/slideLayout700.xml"/><Relationship Id="rId6" Type="http://schemas.openxmlformats.org/officeDocument/2006/relationships/slideLayout" Target="../slideLayouts/slideLayout705.xml"/><Relationship Id="rId11" Type="http://schemas.openxmlformats.org/officeDocument/2006/relationships/slideLayout" Target="../slideLayouts/slideLayout710.xml"/><Relationship Id="rId5" Type="http://schemas.openxmlformats.org/officeDocument/2006/relationships/slideLayout" Target="../slideLayouts/slideLayout704.xml"/><Relationship Id="rId10" Type="http://schemas.openxmlformats.org/officeDocument/2006/relationships/slideLayout" Target="../slideLayouts/slideLayout709.xml"/><Relationship Id="rId4" Type="http://schemas.openxmlformats.org/officeDocument/2006/relationships/slideLayout" Target="../slideLayouts/slideLayout703.xml"/><Relationship Id="rId9" Type="http://schemas.openxmlformats.org/officeDocument/2006/relationships/slideLayout" Target="../slideLayouts/slideLayout708.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18.xml"/><Relationship Id="rId13" Type="http://schemas.openxmlformats.org/officeDocument/2006/relationships/image" Target="../media/image1.png"/><Relationship Id="rId3" Type="http://schemas.openxmlformats.org/officeDocument/2006/relationships/slideLayout" Target="../slideLayouts/slideLayout713.xml"/><Relationship Id="rId7" Type="http://schemas.openxmlformats.org/officeDocument/2006/relationships/slideLayout" Target="../slideLayouts/slideLayout717.xml"/><Relationship Id="rId12" Type="http://schemas.openxmlformats.org/officeDocument/2006/relationships/theme" Target="../theme/theme66.xml"/><Relationship Id="rId2" Type="http://schemas.openxmlformats.org/officeDocument/2006/relationships/slideLayout" Target="../slideLayouts/slideLayout712.xml"/><Relationship Id="rId1" Type="http://schemas.openxmlformats.org/officeDocument/2006/relationships/slideLayout" Target="../slideLayouts/slideLayout711.xml"/><Relationship Id="rId6" Type="http://schemas.openxmlformats.org/officeDocument/2006/relationships/slideLayout" Target="../slideLayouts/slideLayout716.xml"/><Relationship Id="rId11" Type="http://schemas.openxmlformats.org/officeDocument/2006/relationships/slideLayout" Target="../slideLayouts/slideLayout721.xml"/><Relationship Id="rId5" Type="http://schemas.openxmlformats.org/officeDocument/2006/relationships/slideLayout" Target="../slideLayouts/slideLayout715.xml"/><Relationship Id="rId10" Type="http://schemas.openxmlformats.org/officeDocument/2006/relationships/slideLayout" Target="../slideLayouts/slideLayout720.xml"/><Relationship Id="rId4" Type="http://schemas.openxmlformats.org/officeDocument/2006/relationships/slideLayout" Target="../slideLayouts/slideLayout714.xml"/><Relationship Id="rId9" Type="http://schemas.openxmlformats.org/officeDocument/2006/relationships/slideLayout" Target="../slideLayouts/slideLayout719.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29.xml"/><Relationship Id="rId3" Type="http://schemas.openxmlformats.org/officeDocument/2006/relationships/slideLayout" Target="../slideLayouts/slideLayout724.xml"/><Relationship Id="rId7" Type="http://schemas.openxmlformats.org/officeDocument/2006/relationships/slideLayout" Target="../slideLayouts/slideLayout728.xml"/><Relationship Id="rId12" Type="http://schemas.openxmlformats.org/officeDocument/2006/relationships/theme" Target="../theme/theme67.xml"/><Relationship Id="rId2" Type="http://schemas.openxmlformats.org/officeDocument/2006/relationships/slideLayout" Target="../slideLayouts/slideLayout723.xml"/><Relationship Id="rId1" Type="http://schemas.openxmlformats.org/officeDocument/2006/relationships/slideLayout" Target="../slideLayouts/slideLayout722.xml"/><Relationship Id="rId6" Type="http://schemas.openxmlformats.org/officeDocument/2006/relationships/slideLayout" Target="../slideLayouts/slideLayout727.xml"/><Relationship Id="rId11" Type="http://schemas.openxmlformats.org/officeDocument/2006/relationships/slideLayout" Target="../slideLayouts/slideLayout732.xml"/><Relationship Id="rId5" Type="http://schemas.openxmlformats.org/officeDocument/2006/relationships/slideLayout" Target="../slideLayouts/slideLayout726.xml"/><Relationship Id="rId10" Type="http://schemas.openxmlformats.org/officeDocument/2006/relationships/slideLayout" Target="../slideLayouts/slideLayout731.xml"/><Relationship Id="rId4" Type="http://schemas.openxmlformats.org/officeDocument/2006/relationships/slideLayout" Target="../slideLayouts/slideLayout725.xml"/><Relationship Id="rId9" Type="http://schemas.openxmlformats.org/officeDocument/2006/relationships/slideLayout" Target="../slideLayouts/slideLayout73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40.xml"/><Relationship Id="rId3" Type="http://schemas.openxmlformats.org/officeDocument/2006/relationships/slideLayout" Target="../slideLayouts/slideLayout735.xml"/><Relationship Id="rId7" Type="http://schemas.openxmlformats.org/officeDocument/2006/relationships/slideLayout" Target="../slideLayouts/slideLayout739.xml"/><Relationship Id="rId12" Type="http://schemas.openxmlformats.org/officeDocument/2006/relationships/theme" Target="../theme/theme68.xml"/><Relationship Id="rId2" Type="http://schemas.openxmlformats.org/officeDocument/2006/relationships/slideLayout" Target="../slideLayouts/slideLayout734.xml"/><Relationship Id="rId1" Type="http://schemas.openxmlformats.org/officeDocument/2006/relationships/slideLayout" Target="../slideLayouts/slideLayout733.xml"/><Relationship Id="rId6" Type="http://schemas.openxmlformats.org/officeDocument/2006/relationships/slideLayout" Target="../slideLayouts/slideLayout738.xml"/><Relationship Id="rId11" Type="http://schemas.openxmlformats.org/officeDocument/2006/relationships/slideLayout" Target="../slideLayouts/slideLayout743.xml"/><Relationship Id="rId5" Type="http://schemas.openxmlformats.org/officeDocument/2006/relationships/slideLayout" Target="../slideLayouts/slideLayout737.xml"/><Relationship Id="rId10" Type="http://schemas.openxmlformats.org/officeDocument/2006/relationships/slideLayout" Target="../slideLayouts/slideLayout742.xml"/><Relationship Id="rId4" Type="http://schemas.openxmlformats.org/officeDocument/2006/relationships/slideLayout" Target="../slideLayouts/slideLayout736.xml"/><Relationship Id="rId9" Type="http://schemas.openxmlformats.org/officeDocument/2006/relationships/slideLayout" Target="../slideLayouts/slideLayout74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51.xml"/><Relationship Id="rId13" Type="http://schemas.openxmlformats.org/officeDocument/2006/relationships/theme" Target="../theme/theme69.xml"/><Relationship Id="rId3" Type="http://schemas.openxmlformats.org/officeDocument/2006/relationships/slideLayout" Target="../slideLayouts/slideLayout746.xml"/><Relationship Id="rId7" Type="http://schemas.openxmlformats.org/officeDocument/2006/relationships/slideLayout" Target="../slideLayouts/slideLayout750.xml"/><Relationship Id="rId12" Type="http://schemas.openxmlformats.org/officeDocument/2006/relationships/slideLayout" Target="../slideLayouts/slideLayout755.xml"/><Relationship Id="rId2" Type="http://schemas.openxmlformats.org/officeDocument/2006/relationships/slideLayout" Target="../slideLayouts/slideLayout745.xml"/><Relationship Id="rId16" Type="http://schemas.openxmlformats.org/officeDocument/2006/relationships/image" Target="../media/image9.png"/><Relationship Id="rId1" Type="http://schemas.openxmlformats.org/officeDocument/2006/relationships/slideLayout" Target="../slideLayouts/slideLayout744.xml"/><Relationship Id="rId6" Type="http://schemas.openxmlformats.org/officeDocument/2006/relationships/slideLayout" Target="../slideLayouts/slideLayout749.xml"/><Relationship Id="rId11" Type="http://schemas.openxmlformats.org/officeDocument/2006/relationships/slideLayout" Target="../slideLayouts/slideLayout754.xml"/><Relationship Id="rId5" Type="http://schemas.openxmlformats.org/officeDocument/2006/relationships/slideLayout" Target="../slideLayouts/slideLayout748.xml"/><Relationship Id="rId15" Type="http://schemas.openxmlformats.org/officeDocument/2006/relationships/image" Target="../media/image8.png"/><Relationship Id="rId10" Type="http://schemas.openxmlformats.org/officeDocument/2006/relationships/slideLayout" Target="../slideLayouts/slideLayout753.xml"/><Relationship Id="rId4" Type="http://schemas.openxmlformats.org/officeDocument/2006/relationships/slideLayout" Target="../slideLayouts/slideLayout747.xml"/><Relationship Id="rId9" Type="http://schemas.openxmlformats.org/officeDocument/2006/relationships/slideLayout" Target="../slideLayouts/slideLayout752.xml"/><Relationship Id="rId14" Type="http://schemas.openxmlformats.org/officeDocument/2006/relationships/image" Target="../media/image7.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theme" Target="../theme/theme7.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63.xml"/><Relationship Id="rId3" Type="http://schemas.openxmlformats.org/officeDocument/2006/relationships/slideLayout" Target="../slideLayouts/slideLayout758.xml"/><Relationship Id="rId7" Type="http://schemas.openxmlformats.org/officeDocument/2006/relationships/slideLayout" Target="../slideLayouts/slideLayout762.xml"/><Relationship Id="rId12" Type="http://schemas.openxmlformats.org/officeDocument/2006/relationships/theme" Target="../theme/theme70.xml"/><Relationship Id="rId2" Type="http://schemas.openxmlformats.org/officeDocument/2006/relationships/slideLayout" Target="../slideLayouts/slideLayout757.xml"/><Relationship Id="rId1" Type="http://schemas.openxmlformats.org/officeDocument/2006/relationships/slideLayout" Target="../slideLayouts/slideLayout756.xml"/><Relationship Id="rId6" Type="http://schemas.openxmlformats.org/officeDocument/2006/relationships/slideLayout" Target="../slideLayouts/slideLayout761.xml"/><Relationship Id="rId11" Type="http://schemas.openxmlformats.org/officeDocument/2006/relationships/slideLayout" Target="../slideLayouts/slideLayout766.xml"/><Relationship Id="rId5" Type="http://schemas.openxmlformats.org/officeDocument/2006/relationships/slideLayout" Target="../slideLayouts/slideLayout760.xml"/><Relationship Id="rId10" Type="http://schemas.openxmlformats.org/officeDocument/2006/relationships/slideLayout" Target="../slideLayouts/slideLayout765.xml"/><Relationship Id="rId4" Type="http://schemas.openxmlformats.org/officeDocument/2006/relationships/slideLayout" Target="../slideLayouts/slideLayout759.xml"/><Relationship Id="rId9" Type="http://schemas.openxmlformats.org/officeDocument/2006/relationships/slideLayout" Target="../slideLayouts/slideLayout764.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74.xml"/><Relationship Id="rId3" Type="http://schemas.openxmlformats.org/officeDocument/2006/relationships/slideLayout" Target="../slideLayouts/slideLayout769.xml"/><Relationship Id="rId7" Type="http://schemas.openxmlformats.org/officeDocument/2006/relationships/slideLayout" Target="../slideLayouts/slideLayout773.xml"/><Relationship Id="rId12" Type="http://schemas.openxmlformats.org/officeDocument/2006/relationships/theme" Target="../theme/theme71.xml"/><Relationship Id="rId2" Type="http://schemas.openxmlformats.org/officeDocument/2006/relationships/slideLayout" Target="../slideLayouts/slideLayout768.xml"/><Relationship Id="rId1" Type="http://schemas.openxmlformats.org/officeDocument/2006/relationships/slideLayout" Target="../slideLayouts/slideLayout767.xml"/><Relationship Id="rId6" Type="http://schemas.openxmlformats.org/officeDocument/2006/relationships/slideLayout" Target="../slideLayouts/slideLayout772.xml"/><Relationship Id="rId11" Type="http://schemas.openxmlformats.org/officeDocument/2006/relationships/slideLayout" Target="../slideLayouts/slideLayout777.xml"/><Relationship Id="rId5" Type="http://schemas.openxmlformats.org/officeDocument/2006/relationships/slideLayout" Target="../slideLayouts/slideLayout771.xml"/><Relationship Id="rId10" Type="http://schemas.openxmlformats.org/officeDocument/2006/relationships/slideLayout" Target="../slideLayouts/slideLayout776.xml"/><Relationship Id="rId4" Type="http://schemas.openxmlformats.org/officeDocument/2006/relationships/slideLayout" Target="../slideLayouts/slideLayout770.xml"/><Relationship Id="rId9" Type="http://schemas.openxmlformats.org/officeDocument/2006/relationships/slideLayout" Target="../slideLayouts/slideLayout775.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85.xml"/><Relationship Id="rId13" Type="http://schemas.openxmlformats.org/officeDocument/2006/relationships/theme" Target="../theme/theme72.xml"/><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slideLayout" Target="../slideLayouts/slideLayout789.xml"/><Relationship Id="rId2" Type="http://schemas.openxmlformats.org/officeDocument/2006/relationships/slideLayout" Target="../slideLayouts/slideLayout779.xml"/><Relationship Id="rId16" Type="http://schemas.openxmlformats.org/officeDocument/2006/relationships/image" Target="../media/image9.png"/><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5" Type="http://schemas.openxmlformats.org/officeDocument/2006/relationships/image" Target="../media/image8.png"/><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 Id="rId14" Type="http://schemas.openxmlformats.org/officeDocument/2006/relationships/image" Target="../media/image7.pn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3.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08.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74.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19.xml"/><Relationship Id="rId13" Type="http://schemas.openxmlformats.org/officeDocument/2006/relationships/slideLayout" Target="../slideLayouts/slideLayout824.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slideLayout" Target="../slideLayouts/slideLayout823.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32.xml"/><Relationship Id="rId13" Type="http://schemas.openxmlformats.org/officeDocument/2006/relationships/theme" Target="../theme/theme76.xml"/><Relationship Id="rId3" Type="http://schemas.openxmlformats.org/officeDocument/2006/relationships/slideLayout" Target="../slideLayouts/slideLayout827.xml"/><Relationship Id="rId7" Type="http://schemas.openxmlformats.org/officeDocument/2006/relationships/slideLayout" Target="../slideLayouts/slideLayout831.xml"/><Relationship Id="rId12" Type="http://schemas.openxmlformats.org/officeDocument/2006/relationships/slideLayout" Target="../slideLayouts/slideLayout836.xml"/><Relationship Id="rId2" Type="http://schemas.openxmlformats.org/officeDocument/2006/relationships/slideLayout" Target="../slideLayouts/slideLayout826.xml"/><Relationship Id="rId1" Type="http://schemas.openxmlformats.org/officeDocument/2006/relationships/slideLayout" Target="../slideLayouts/slideLayout825.xml"/><Relationship Id="rId6" Type="http://schemas.openxmlformats.org/officeDocument/2006/relationships/slideLayout" Target="../slideLayouts/slideLayout830.xml"/><Relationship Id="rId11" Type="http://schemas.openxmlformats.org/officeDocument/2006/relationships/slideLayout" Target="../slideLayouts/slideLayout835.xml"/><Relationship Id="rId5" Type="http://schemas.openxmlformats.org/officeDocument/2006/relationships/slideLayout" Target="../slideLayouts/slideLayout829.xml"/><Relationship Id="rId10" Type="http://schemas.openxmlformats.org/officeDocument/2006/relationships/slideLayout" Target="../slideLayouts/slideLayout834.xml"/><Relationship Id="rId4" Type="http://schemas.openxmlformats.org/officeDocument/2006/relationships/slideLayout" Target="../slideLayouts/slideLayout828.xml"/><Relationship Id="rId9" Type="http://schemas.openxmlformats.org/officeDocument/2006/relationships/slideLayout" Target="../slideLayouts/slideLayout833.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44.xml"/><Relationship Id="rId13" Type="http://schemas.openxmlformats.org/officeDocument/2006/relationships/theme" Target="../theme/theme77.xml"/><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slideLayout" Target="../slideLayouts/slideLayout848.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56.xml"/><Relationship Id="rId13" Type="http://schemas.openxmlformats.org/officeDocument/2006/relationships/theme" Target="../theme/theme78.xml"/><Relationship Id="rId3" Type="http://schemas.openxmlformats.org/officeDocument/2006/relationships/slideLayout" Target="../slideLayouts/slideLayout851.xml"/><Relationship Id="rId7" Type="http://schemas.openxmlformats.org/officeDocument/2006/relationships/slideLayout" Target="../slideLayouts/slideLayout855.xml"/><Relationship Id="rId12" Type="http://schemas.openxmlformats.org/officeDocument/2006/relationships/slideLayout" Target="../slideLayouts/slideLayout860.xml"/><Relationship Id="rId2" Type="http://schemas.openxmlformats.org/officeDocument/2006/relationships/slideLayout" Target="../slideLayouts/slideLayout850.xml"/><Relationship Id="rId1" Type="http://schemas.openxmlformats.org/officeDocument/2006/relationships/slideLayout" Target="../slideLayouts/slideLayout849.xml"/><Relationship Id="rId6" Type="http://schemas.openxmlformats.org/officeDocument/2006/relationships/slideLayout" Target="../slideLayouts/slideLayout854.xml"/><Relationship Id="rId11" Type="http://schemas.openxmlformats.org/officeDocument/2006/relationships/slideLayout" Target="../slideLayouts/slideLayout859.xml"/><Relationship Id="rId5" Type="http://schemas.openxmlformats.org/officeDocument/2006/relationships/slideLayout" Target="../slideLayouts/slideLayout853.xml"/><Relationship Id="rId10" Type="http://schemas.openxmlformats.org/officeDocument/2006/relationships/slideLayout" Target="../slideLayouts/slideLayout858.xml"/><Relationship Id="rId4" Type="http://schemas.openxmlformats.org/officeDocument/2006/relationships/slideLayout" Target="../slideLayouts/slideLayout852.xml"/><Relationship Id="rId9" Type="http://schemas.openxmlformats.org/officeDocument/2006/relationships/slideLayout" Target="../slideLayouts/slideLayout857.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68.xml"/><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theme" Target="../theme/theme79.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79.xml"/><Relationship Id="rId3" Type="http://schemas.openxmlformats.org/officeDocument/2006/relationships/slideLayout" Target="../slideLayouts/slideLayout874.xml"/><Relationship Id="rId7" Type="http://schemas.openxmlformats.org/officeDocument/2006/relationships/slideLayout" Target="../slideLayouts/slideLayout878.xml"/><Relationship Id="rId12" Type="http://schemas.openxmlformats.org/officeDocument/2006/relationships/theme" Target="../theme/theme80.xml"/><Relationship Id="rId2" Type="http://schemas.openxmlformats.org/officeDocument/2006/relationships/slideLayout" Target="../slideLayouts/slideLayout873.xml"/><Relationship Id="rId1" Type="http://schemas.openxmlformats.org/officeDocument/2006/relationships/slideLayout" Target="../slideLayouts/slideLayout872.xml"/><Relationship Id="rId6" Type="http://schemas.openxmlformats.org/officeDocument/2006/relationships/slideLayout" Target="../slideLayouts/slideLayout877.xml"/><Relationship Id="rId11" Type="http://schemas.openxmlformats.org/officeDocument/2006/relationships/slideLayout" Target="../slideLayouts/slideLayout882.xml"/><Relationship Id="rId5" Type="http://schemas.openxmlformats.org/officeDocument/2006/relationships/slideLayout" Target="../slideLayouts/slideLayout876.xml"/><Relationship Id="rId10" Type="http://schemas.openxmlformats.org/officeDocument/2006/relationships/slideLayout" Target="../slideLayouts/slideLayout881.xml"/><Relationship Id="rId4" Type="http://schemas.openxmlformats.org/officeDocument/2006/relationships/slideLayout" Target="../slideLayouts/slideLayout875.xml"/><Relationship Id="rId9" Type="http://schemas.openxmlformats.org/officeDocument/2006/relationships/slideLayout" Target="../slideLayouts/slideLayout8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90.xml"/><Relationship Id="rId3" Type="http://schemas.openxmlformats.org/officeDocument/2006/relationships/slideLayout" Target="../slideLayouts/slideLayout885.xml"/><Relationship Id="rId7" Type="http://schemas.openxmlformats.org/officeDocument/2006/relationships/slideLayout" Target="../slideLayouts/slideLayout889.xml"/><Relationship Id="rId12" Type="http://schemas.openxmlformats.org/officeDocument/2006/relationships/theme" Target="../theme/theme81.xml"/><Relationship Id="rId2" Type="http://schemas.openxmlformats.org/officeDocument/2006/relationships/slideLayout" Target="../slideLayouts/slideLayout884.xml"/><Relationship Id="rId1" Type="http://schemas.openxmlformats.org/officeDocument/2006/relationships/slideLayout" Target="../slideLayouts/slideLayout883.xml"/><Relationship Id="rId6" Type="http://schemas.openxmlformats.org/officeDocument/2006/relationships/slideLayout" Target="../slideLayouts/slideLayout888.xml"/><Relationship Id="rId11" Type="http://schemas.openxmlformats.org/officeDocument/2006/relationships/slideLayout" Target="../slideLayouts/slideLayout893.xml"/><Relationship Id="rId5" Type="http://schemas.openxmlformats.org/officeDocument/2006/relationships/slideLayout" Target="../slideLayouts/slideLayout887.xml"/><Relationship Id="rId10" Type="http://schemas.openxmlformats.org/officeDocument/2006/relationships/slideLayout" Target="../slideLayouts/slideLayout892.xml"/><Relationship Id="rId4" Type="http://schemas.openxmlformats.org/officeDocument/2006/relationships/slideLayout" Target="../slideLayouts/slideLayout886.xml"/><Relationship Id="rId9" Type="http://schemas.openxmlformats.org/officeDocument/2006/relationships/slideLayout" Target="../slideLayouts/slideLayout891.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901.xml"/><Relationship Id="rId3" Type="http://schemas.openxmlformats.org/officeDocument/2006/relationships/slideLayout" Target="../slideLayouts/slideLayout896.xml"/><Relationship Id="rId7" Type="http://schemas.openxmlformats.org/officeDocument/2006/relationships/slideLayout" Target="../slideLayouts/slideLayout900.xml"/><Relationship Id="rId12" Type="http://schemas.openxmlformats.org/officeDocument/2006/relationships/theme" Target="../theme/theme82.xml"/><Relationship Id="rId2" Type="http://schemas.openxmlformats.org/officeDocument/2006/relationships/slideLayout" Target="../slideLayouts/slideLayout895.xml"/><Relationship Id="rId1" Type="http://schemas.openxmlformats.org/officeDocument/2006/relationships/slideLayout" Target="../slideLayouts/slideLayout894.xml"/><Relationship Id="rId6" Type="http://schemas.openxmlformats.org/officeDocument/2006/relationships/slideLayout" Target="../slideLayouts/slideLayout899.xml"/><Relationship Id="rId11" Type="http://schemas.openxmlformats.org/officeDocument/2006/relationships/slideLayout" Target="../slideLayouts/slideLayout904.xml"/><Relationship Id="rId5" Type="http://schemas.openxmlformats.org/officeDocument/2006/relationships/slideLayout" Target="../slideLayouts/slideLayout898.xml"/><Relationship Id="rId10" Type="http://schemas.openxmlformats.org/officeDocument/2006/relationships/slideLayout" Target="../slideLayouts/slideLayout903.xml"/><Relationship Id="rId4" Type="http://schemas.openxmlformats.org/officeDocument/2006/relationships/slideLayout" Target="../slideLayouts/slideLayout897.xml"/><Relationship Id="rId9" Type="http://schemas.openxmlformats.org/officeDocument/2006/relationships/slideLayout" Target="../slideLayouts/slideLayout90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912.xml"/><Relationship Id="rId3" Type="http://schemas.openxmlformats.org/officeDocument/2006/relationships/slideLayout" Target="../slideLayouts/slideLayout907.xml"/><Relationship Id="rId7" Type="http://schemas.openxmlformats.org/officeDocument/2006/relationships/slideLayout" Target="../slideLayouts/slideLayout911.xml"/><Relationship Id="rId12" Type="http://schemas.openxmlformats.org/officeDocument/2006/relationships/theme" Target="../theme/theme83.xml"/><Relationship Id="rId2" Type="http://schemas.openxmlformats.org/officeDocument/2006/relationships/slideLayout" Target="../slideLayouts/slideLayout906.xml"/><Relationship Id="rId1" Type="http://schemas.openxmlformats.org/officeDocument/2006/relationships/slideLayout" Target="../slideLayouts/slideLayout905.xml"/><Relationship Id="rId6" Type="http://schemas.openxmlformats.org/officeDocument/2006/relationships/slideLayout" Target="../slideLayouts/slideLayout910.xml"/><Relationship Id="rId11" Type="http://schemas.openxmlformats.org/officeDocument/2006/relationships/slideLayout" Target="../slideLayouts/slideLayout915.xml"/><Relationship Id="rId5" Type="http://schemas.openxmlformats.org/officeDocument/2006/relationships/slideLayout" Target="../slideLayouts/slideLayout909.xml"/><Relationship Id="rId10" Type="http://schemas.openxmlformats.org/officeDocument/2006/relationships/slideLayout" Target="../slideLayouts/slideLayout914.xml"/><Relationship Id="rId4" Type="http://schemas.openxmlformats.org/officeDocument/2006/relationships/slideLayout" Target="../slideLayouts/slideLayout908.xml"/><Relationship Id="rId9" Type="http://schemas.openxmlformats.org/officeDocument/2006/relationships/slideLayout" Target="../slideLayouts/slideLayout91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923.xml"/><Relationship Id="rId3" Type="http://schemas.openxmlformats.org/officeDocument/2006/relationships/slideLayout" Target="../slideLayouts/slideLayout918.xml"/><Relationship Id="rId7" Type="http://schemas.openxmlformats.org/officeDocument/2006/relationships/slideLayout" Target="../slideLayouts/slideLayout922.xml"/><Relationship Id="rId12" Type="http://schemas.openxmlformats.org/officeDocument/2006/relationships/theme" Target="../theme/theme84.xml"/><Relationship Id="rId2" Type="http://schemas.openxmlformats.org/officeDocument/2006/relationships/slideLayout" Target="../slideLayouts/slideLayout917.xml"/><Relationship Id="rId1" Type="http://schemas.openxmlformats.org/officeDocument/2006/relationships/slideLayout" Target="../slideLayouts/slideLayout916.xml"/><Relationship Id="rId6" Type="http://schemas.openxmlformats.org/officeDocument/2006/relationships/slideLayout" Target="../slideLayouts/slideLayout921.xml"/><Relationship Id="rId11" Type="http://schemas.openxmlformats.org/officeDocument/2006/relationships/slideLayout" Target="../slideLayouts/slideLayout926.xml"/><Relationship Id="rId5" Type="http://schemas.openxmlformats.org/officeDocument/2006/relationships/slideLayout" Target="../slideLayouts/slideLayout920.xml"/><Relationship Id="rId10" Type="http://schemas.openxmlformats.org/officeDocument/2006/relationships/slideLayout" Target="../slideLayouts/slideLayout925.xml"/><Relationship Id="rId4" Type="http://schemas.openxmlformats.org/officeDocument/2006/relationships/slideLayout" Target="../slideLayouts/slideLayout919.xml"/><Relationship Id="rId9" Type="http://schemas.openxmlformats.org/officeDocument/2006/relationships/slideLayout" Target="../slideLayouts/slideLayout92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34.xml"/><Relationship Id="rId3" Type="http://schemas.openxmlformats.org/officeDocument/2006/relationships/slideLayout" Target="../slideLayouts/slideLayout929.xml"/><Relationship Id="rId7" Type="http://schemas.openxmlformats.org/officeDocument/2006/relationships/slideLayout" Target="../slideLayouts/slideLayout933.xml"/><Relationship Id="rId12" Type="http://schemas.openxmlformats.org/officeDocument/2006/relationships/theme" Target="../theme/theme85.xml"/><Relationship Id="rId2" Type="http://schemas.openxmlformats.org/officeDocument/2006/relationships/slideLayout" Target="../slideLayouts/slideLayout928.xml"/><Relationship Id="rId1" Type="http://schemas.openxmlformats.org/officeDocument/2006/relationships/slideLayout" Target="../slideLayouts/slideLayout927.xml"/><Relationship Id="rId6" Type="http://schemas.openxmlformats.org/officeDocument/2006/relationships/slideLayout" Target="../slideLayouts/slideLayout932.xml"/><Relationship Id="rId11" Type="http://schemas.openxmlformats.org/officeDocument/2006/relationships/slideLayout" Target="../slideLayouts/slideLayout937.xml"/><Relationship Id="rId5" Type="http://schemas.openxmlformats.org/officeDocument/2006/relationships/slideLayout" Target="../slideLayouts/slideLayout931.xml"/><Relationship Id="rId10" Type="http://schemas.openxmlformats.org/officeDocument/2006/relationships/slideLayout" Target="../slideLayouts/slideLayout936.xml"/><Relationship Id="rId4" Type="http://schemas.openxmlformats.org/officeDocument/2006/relationships/slideLayout" Target="../slideLayouts/slideLayout930.xml"/><Relationship Id="rId9" Type="http://schemas.openxmlformats.org/officeDocument/2006/relationships/slideLayout" Target="../slideLayouts/slideLayout935.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45.xml"/><Relationship Id="rId3" Type="http://schemas.openxmlformats.org/officeDocument/2006/relationships/slideLayout" Target="../slideLayouts/slideLayout940.xml"/><Relationship Id="rId7" Type="http://schemas.openxmlformats.org/officeDocument/2006/relationships/slideLayout" Target="../slideLayouts/slideLayout944.xml"/><Relationship Id="rId12" Type="http://schemas.openxmlformats.org/officeDocument/2006/relationships/theme" Target="../theme/theme86.xml"/><Relationship Id="rId2" Type="http://schemas.openxmlformats.org/officeDocument/2006/relationships/slideLayout" Target="../slideLayouts/slideLayout939.xml"/><Relationship Id="rId1" Type="http://schemas.openxmlformats.org/officeDocument/2006/relationships/slideLayout" Target="../slideLayouts/slideLayout938.xml"/><Relationship Id="rId6" Type="http://schemas.openxmlformats.org/officeDocument/2006/relationships/slideLayout" Target="../slideLayouts/slideLayout943.xml"/><Relationship Id="rId11" Type="http://schemas.openxmlformats.org/officeDocument/2006/relationships/slideLayout" Target="../slideLayouts/slideLayout948.xml"/><Relationship Id="rId5" Type="http://schemas.openxmlformats.org/officeDocument/2006/relationships/slideLayout" Target="../slideLayouts/slideLayout942.xml"/><Relationship Id="rId10" Type="http://schemas.openxmlformats.org/officeDocument/2006/relationships/slideLayout" Target="../slideLayouts/slideLayout947.xml"/><Relationship Id="rId4" Type="http://schemas.openxmlformats.org/officeDocument/2006/relationships/slideLayout" Target="../slideLayouts/slideLayout941.xml"/><Relationship Id="rId9" Type="http://schemas.openxmlformats.org/officeDocument/2006/relationships/slideLayout" Target="../slideLayouts/slideLayout94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56.xml"/><Relationship Id="rId3" Type="http://schemas.openxmlformats.org/officeDocument/2006/relationships/slideLayout" Target="../slideLayouts/slideLayout951.xml"/><Relationship Id="rId7" Type="http://schemas.openxmlformats.org/officeDocument/2006/relationships/slideLayout" Target="../slideLayouts/slideLayout955.xml"/><Relationship Id="rId12" Type="http://schemas.openxmlformats.org/officeDocument/2006/relationships/theme" Target="../theme/theme87.xml"/><Relationship Id="rId2" Type="http://schemas.openxmlformats.org/officeDocument/2006/relationships/slideLayout" Target="../slideLayouts/slideLayout950.xml"/><Relationship Id="rId1" Type="http://schemas.openxmlformats.org/officeDocument/2006/relationships/slideLayout" Target="../slideLayouts/slideLayout949.xml"/><Relationship Id="rId6" Type="http://schemas.openxmlformats.org/officeDocument/2006/relationships/slideLayout" Target="../slideLayouts/slideLayout954.xml"/><Relationship Id="rId11" Type="http://schemas.openxmlformats.org/officeDocument/2006/relationships/slideLayout" Target="../slideLayouts/slideLayout959.xml"/><Relationship Id="rId5" Type="http://schemas.openxmlformats.org/officeDocument/2006/relationships/slideLayout" Target="../slideLayouts/slideLayout953.xml"/><Relationship Id="rId10" Type="http://schemas.openxmlformats.org/officeDocument/2006/relationships/slideLayout" Target="../slideLayouts/slideLayout958.xml"/><Relationship Id="rId4" Type="http://schemas.openxmlformats.org/officeDocument/2006/relationships/slideLayout" Target="../slideLayouts/slideLayout952.xml"/><Relationship Id="rId9" Type="http://schemas.openxmlformats.org/officeDocument/2006/relationships/slideLayout" Target="../slideLayouts/slideLayout95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67.xml"/><Relationship Id="rId3" Type="http://schemas.openxmlformats.org/officeDocument/2006/relationships/slideLayout" Target="../slideLayouts/slideLayout962.xml"/><Relationship Id="rId7" Type="http://schemas.openxmlformats.org/officeDocument/2006/relationships/slideLayout" Target="../slideLayouts/slideLayout966.xml"/><Relationship Id="rId12" Type="http://schemas.openxmlformats.org/officeDocument/2006/relationships/theme" Target="../theme/theme88.xml"/><Relationship Id="rId2" Type="http://schemas.openxmlformats.org/officeDocument/2006/relationships/slideLayout" Target="../slideLayouts/slideLayout961.xml"/><Relationship Id="rId1" Type="http://schemas.openxmlformats.org/officeDocument/2006/relationships/slideLayout" Target="../slideLayouts/slideLayout960.xml"/><Relationship Id="rId6" Type="http://schemas.openxmlformats.org/officeDocument/2006/relationships/slideLayout" Target="../slideLayouts/slideLayout965.xml"/><Relationship Id="rId11" Type="http://schemas.openxmlformats.org/officeDocument/2006/relationships/slideLayout" Target="../slideLayouts/slideLayout970.xml"/><Relationship Id="rId5" Type="http://schemas.openxmlformats.org/officeDocument/2006/relationships/slideLayout" Target="../slideLayouts/slideLayout964.xml"/><Relationship Id="rId10" Type="http://schemas.openxmlformats.org/officeDocument/2006/relationships/slideLayout" Target="../slideLayouts/slideLayout969.xml"/><Relationship Id="rId4" Type="http://schemas.openxmlformats.org/officeDocument/2006/relationships/slideLayout" Target="../slideLayouts/slideLayout963.xml"/><Relationship Id="rId9" Type="http://schemas.openxmlformats.org/officeDocument/2006/relationships/slideLayout" Target="../slideLayouts/slideLayout96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78.xml"/><Relationship Id="rId13" Type="http://schemas.openxmlformats.org/officeDocument/2006/relationships/slideLayout" Target="../slideLayouts/slideLayout983.xml"/><Relationship Id="rId3" Type="http://schemas.openxmlformats.org/officeDocument/2006/relationships/slideLayout" Target="../slideLayouts/slideLayout973.xml"/><Relationship Id="rId7" Type="http://schemas.openxmlformats.org/officeDocument/2006/relationships/slideLayout" Target="../slideLayouts/slideLayout977.xml"/><Relationship Id="rId12" Type="http://schemas.openxmlformats.org/officeDocument/2006/relationships/slideLayout" Target="../slideLayouts/slideLayout982.xml"/><Relationship Id="rId2" Type="http://schemas.openxmlformats.org/officeDocument/2006/relationships/slideLayout" Target="../slideLayouts/slideLayout972.xml"/><Relationship Id="rId16" Type="http://schemas.openxmlformats.org/officeDocument/2006/relationships/theme" Target="../theme/theme89.xml"/><Relationship Id="rId1" Type="http://schemas.openxmlformats.org/officeDocument/2006/relationships/slideLayout" Target="../slideLayouts/slideLayout971.xml"/><Relationship Id="rId6" Type="http://schemas.openxmlformats.org/officeDocument/2006/relationships/slideLayout" Target="../slideLayouts/slideLayout976.xml"/><Relationship Id="rId11" Type="http://schemas.openxmlformats.org/officeDocument/2006/relationships/slideLayout" Target="../slideLayouts/slideLayout981.xml"/><Relationship Id="rId5" Type="http://schemas.openxmlformats.org/officeDocument/2006/relationships/slideLayout" Target="../slideLayouts/slideLayout975.xml"/><Relationship Id="rId15" Type="http://schemas.openxmlformats.org/officeDocument/2006/relationships/slideLayout" Target="../slideLayouts/slideLayout985.xml"/><Relationship Id="rId10" Type="http://schemas.openxmlformats.org/officeDocument/2006/relationships/slideLayout" Target="../slideLayouts/slideLayout980.xml"/><Relationship Id="rId4" Type="http://schemas.openxmlformats.org/officeDocument/2006/relationships/slideLayout" Target="../slideLayouts/slideLayout974.xml"/><Relationship Id="rId9" Type="http://schemas.openxmlformats.org/officeDocument/2006/relationships/slideLayout" Target="../slideLayouts/slideLayout979.xml"/><Relationship Id="rId14" Type="http://schemas.openxmlformats.org/officeDocument/2006/relationships/slideLayout" Target="../slideLayouts/slideLayout98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image" Target="../media/image10.jpe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9.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93.xml"/><Relationship Id="rId3" Type="http://schemas.openxmlformats.org/officeDocument/2006/relationships/slideLayout" Target="../slideLayouts/slideLayout988.xml"/><Relationship Id="rId7" Type="http://schemas.openxmlformats.org/officeDocument/2006/relationships/slideLayout" Target="../slideLayouts/slideLayout992.xml"/><Relationship Id="rId12" Type="http://schemas.openxmlformats.org/officeDocument/2006/relationships/theme" Target="../theme/theme90.xml"/><Relationship Id="rId2" Type="http://schemas.openxmlformats.org/officeDocument/2006/relationships/slideLayout" Target="../slideLayouts/slideLayout987.xml"/><Relationship Id="rId1" Type="http://schemas.openxmlformats.org/officeDocument/2006/relationships/slideLayout" Target="../slideLayouts/slideLayout986.xml"/><Relationship Id="rId6" Type="http://schemas.openxmlformats.org/officeDocument/2006/relationships/slideLayout" Target="../slideLayouts/slideLayout991.xml"/><Relationship Id="rId11" Type="http://schemas.openxmlformats.org/officeDocument/2006/relationships/slideLayout" Target="../slideLayouts/slideLayout996.xml"/><Relationship Id="rId5" Type="http://schemas.openxmlformats.org/officeDocument/2006/relationships/slideLayout" Target="../slideLayouts/slideLayout990.xml"/><Relationship Id="rId10" Type="http://schemas.openxmlformats.org/officeDocument/2006/relationships/slideLayout" Target="../slideLayouts/slideLayout995.xml"/><Relationship Id="rId4" Type="http://schemas.openxmlformats.org/officeDocument/2006/relationships/slideLayout" Target="../slideLayouts/slideLayout989.xml"/><Relationship Id="rId9" Type="http://schemas.openxmlformats.org/officeDocument/2006/relationships/slideLayout" Target="../slideLayouts/slideLayout994.xml"/></Relationships>
</file>

<file path=ppt/slideMasters/_rels/slideMaster91.xml.rels><?xml version="1.0" encoding="UTF-8" standalone="yes"?>
<Relationships xmlns="http://schemas.openxmlformats.org/package/2006/relationships"><Relationship Id="rId2" Type="http://schemas.openxmlformats.org/officeDocument/2006/relationships/theme" Target="../theme/theme91.xml"/><Relationship Id="rId1" Type="http://schemas.openxmlformats.org/officeDocument/2006/relationships/slideLayout" Target="../slideLayouts/slideLayout997.xml"/></Relationships>
</file>

<file path=ppt/slideMasters/_rels/slideMaster92.xml.rels><?xml version="1.0" encoding="UTF-8" standalone="yes"?>
<Relationships xmlns="http://schemas.openxmlformats.org/package/2006/relationships"><Relationship Id="rId3" Type="http://schemas.openxmlformats.org/officeDocument/2006/relationships/theme" Target="../theme/theme92.xml"/><Relationship Id="rId2" Type="http://schemas.openxmlformats.org/officeDocument/2006/relationships/slideLayout" Target="../slideLayouts/slideLayout999.xml"/><Relationship Id="rId1" Type="http://schemas.openxmlformats.org/officeDocument/2006/relationships/slideLayout" Target="../slideLayouts/slideLayout998.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07.xml"/><Relationship Id="rId3" Type="http://schemas.openxmlformats.org/officeDocument/2006/relationships/slideLayout" Target="../slideLayouts/slideLayout1002.xml"/><Relationship Id="rId7" Type="http://schemas.openxmlformats.org/officeDocument/2006/relationships/slideLayout" Target="../slideLayouts/slideLayout1006.xml"/><Relationship Id="rId12" Type="http://schemas.openxmlformats.org/officeDocument/2006/relationships/theme" Target="../theme/theme93.xml"/><Relationship Id="rId2" Type="http://schemas.openxmlformats.org/officeDocument/2006/relationships/slideLayout" Target="../slideLayouts/slideLayout1001.xml"/><Relationship Id="rId1" Type="http://schemas.openxmlformats.org/officeDocument/2006/relationships/slideLayout" Target="../slideLayouts/slideLayout1000.xml"/><Relationship Id="rId6" Type="http://schemas.openxmlformats.org/officeDocument/2006/relationships/slideLayout" Target="../slideLayouts/slideLayout1005.xml"/><Relationship Id="rId11" Type="http://schemas.openxmlformats.org/officeDocument/2006/relationships/slideLayout" Target="../slideLayouts/slideLayout1010.xml"/><Relationship Id="rId5" Type="http://schemas.openxmlformats.org/officeDocument/2006/relationships/slideLayout" Target="../slideLayouts/slideLayout1004.xml"/><Relationship Id="rId10" Type="http://schemas.openxmlformats.org/officeDocument/2006/relationships/slideLayout" Target="../slideLayouts/slideLayout1009.xml"/><Relationship Id="rId4" Type="http://schemas.openxmlformats.org/officeDocument/2006/relationships/slideLayout" Target="../slideLayouts/slideLayout1003.xml"/><Relationship Id="rId9" Type="http://schemas.openxmlformats.org/officeDocument/2006/relationships/slideLayout" Target="../slideLayouts/slideLayout1008.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18.xml"/><Relationship Id="rId3" Type="http://schemas.openxmlformats.org/officeDocument/2006/relationships/slideLayout" Target="../slideLayouts/slideLayout1013.xml"/><Relationship Id="rId7" Type="http://schemas.openxmlformats.org/officeDocument/2006/relationships/slideLayout" Target="../slideLayouts/slideLayout1017.xml"/><Relationship Id="rId12" Type="http://schemas.openxmlformats.org/officeDocument/2006/relationships/theme" Target="../theme/theme94.xml"/><Relationship Id="rId2" Type="http://schemas.openxmlformats.org/officeDocument/2006/relationships/slideLayout" Target="../slideLayouts/slideLayout1012.xml"/><Relationship Id="rId1" Type="http://schemas.openxmlformats.org/officeDocument/2006/relationships/slideLayout" Target="../slideLayouts/slideLayout1011.xml"/><Relationship Id="rId6" Type="http://schemas.openxmlformats.org/officeDocument/2006/relationships/slideLayout" Target="../slideLayouts/slideLayout1016.xml"/><Relationship Id="rId11" Type="http://schemas.openxmlformats.org/officeDocument/2006/relationships/slideLayout" Target="../slideLayouts/slideLayout1021.xml"/><Relationship Id="rId5" Type="http://schemas.openxmlformats.org/officeDocument/2006/relationships/slideLayout" Target="../slideLayouts/slideLayout1015.xml"/><Relationship Id="rId10" Type="http://schemas.openxmlformats.org/officeDocument/2006/relationships/slideLayout" Target="../slideLayouts/slideLayout1020.xml"/><Relationship Id="rId4" Type="http://schemas.openxmlformats.org/officeDocument/2006/relationships/slideLayout" Target="../slideLayouts/slideLayout1014.xml"/><Relationship Id="rId9" Type="http://schemas.openxmlformats.org/officeDocument/2006/relationships/slideLayout" Target="../slideLayouts/slideLayout1019.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029.xml"/><Relationship Id="rId3" Type="http://schemas.openxmlformats.org/officeDocument/2006/relationships/slideLayout" Target="../slideLayouts/slideLayout1024.xml"/><Relationship Id="rId7" Type="http://schemas.openxmlformats.org/officeDocument/2006/relationships/slideLayout" Target="../slideLayouts/slideLayout1028.xml"/><Relationship Id="rId12" Type="http://schemas.openxmlformats.org/officeDocument/2006/relationships/theme" Target="../theme/theme95.xml"/><Relationship Id="rId2" Type="http://schemas.openxmlformats.org/officeDocument/2006/relationships/slideLayout" Target="../slideLayouts/slideLayout1023.xml"/><Relationship Id="rId1" Type="http://schemas.openxmlformats.org/officeDocument/2006/relationships/slideLayout" Target="../slideLayouts/slideLayout1022.xml"/><Relationship Id="rId6" Type="http://schemas.openxmlformats.org/officeDocument/2006/relationships/slideLayout" Target="../slideLayouts/slideLayout1027.xml"/><Relationship Id="rId11" Type="http://schemas.openxmlformats.org/officeDocument/2006/relationships/slideLayout" Target="../slideLayouts/slideLayout1032.xml"/><Relationship Id="rId5" Type="http://schemas.openxmlformats.org/officeDocument/2006/relationships/slideLayout" Target="../slideLayouts/slideLayout1026.xml"/><Relationship Id="rId10" Type="http://schemas.openxmlformats.org/officeDocument/2006/relationships/slideLayout" Target="../slideLayouts/slideLayout1031.xml"/><Relationship Id="rId4" Type="http://schemas.openxmlformats.org/officeDocument/2006/relationships/slideLayout" Target="../slideLayouts/slideLayout1025.xml"/><Relationship Id="rId9" Type="http://schemas.openxmlformats.org/officeDocument/2006/relationships/slideLayout" Target="../slideLayouts/slideLayout1030.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40.xml"/><Relationship Id="rId13" Type="http://schemas.openxmlformats.org/officeDocument/2006/relationships/image" Target="../media/image1.png"/><Relationship Id="rId3" Type="http://schemas.openxmlformats.org/officeDocument/2006/relationships/slideLayout" Target="../slideLayouts/slideLayout1035.xml"/><Relationship Id="rId7" Type="http://schemas.openxmlformats.org/officeDocument/2006/relationships/slideLayout" Target="../slideLayouts/slideLayout1039.xml"/><Relationship Id="rId12" Type="http://schemas.openxmlformats.org/officeDocument/2006/relationships/theme" Target="../theme/theme96.xml"/><Relationship Id="rId2" Type="http://schemas.openxmlformats.org/officeDocument/2006/relationships/slideLayout" Target="../slideLayouts/slideLayout1034.xml"/><Relationship Id="rId1" Type="http://schemas.openxmlformats.org/officeDocument/2006/relationships/slideLayout" Target="../slideLayouts/slideLayout1033.xml"/><Relationship Id="rId6" Type="http://schemas.openxmlformats.org/officeDocument/2006/relationships/slideLayout" Target="../slideLayouts/slideLayout1038.xml"/><Relationship Id="rId11" Type="http://schemas.openxmlformats.org/officeDocument/2006/relationships/slideLayout" Target="../slideLayouts/slideLayout1043.xml"/><Relationship Id="rId5" Type="http://schemas.openxmlformats.org/officeDocument/2006/relationships/slideLayout" Target="../slideLayouts/slideLayout1037.xml"/><Relationship Id="rId10" Type="http://schemas.openxmlformats.org/officeDocument/2006/relationships/slideLayout" Target="../slideLayouts/slideLayout1042.xml"/><Relationship Id="rId4" Type="http://schemas.openxmlformats.org/officeDocument/2006/relationships/slideLayout" Target="../slideLayouts/slideLayout1036.xml"/><Relationship Id="rId9" Type="http://schemas.openxmlformats.org/officeDocument/2006/relationships/slideLayout" Target="../slideLayouts/slideLayout1041.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51.xml"/><Relationship Id="rId13" Type="http://schemas.openxmlformats.org/officeDocument/2006/relationships/theme" Target="../theme/theme97.xml"/><Relationship Id="rId3" Type="http://schemas.openxmlformats.org/officeDocument/2006/relationships/slideLayout" Target="../slideLayouts/slideLayout1046.xml"/><Relationship Id="rId7" Type="http://schemas.openxmlformats.org/officeDocument/2006/relationships/slideLayout" Target="../slideLayouts/slideLayout1050.xml"/><Relationship Id="rId12" Type="http://schemas.openxmlformats.org/officeDocument/2006/relationships/slideLayout" Target="../slideLayouts/slideLayout1055.xml"/><Relationship Id="rId2" Type="http://schemas.openxmlformats.org/officeDocument/2006/relationships/slideLayout" Target="../slideLayouts/slideLayout1045.xml"/><Relationship Id="rId1" Type="http://schemas.openxmlformats.org/officeDocument/2006/relationships/slideLayout" Target="../slideLayouts/slideLayout1044.xml"/><Relationship Id="rId6" Type="http://schemas.openxmlformats.org/officeDocument/2006/relationships/slideLayout" Target="../slideLayouts/slideLayout1049.xml"/><Relationship Id="rId11" Type="http://schemas.openxmlformats.org/officeDocument/2006/relationships/slideLayout" Target="../slideLayouts/slideLayout1054.xml"/><Relationship Id="rId5" Type="http://schemas.openxmlformats.org/officeDocument/2006/relationships/slideLayout" Target="../slideLayouts/slideLayout1048.xml"/><Relationship Id="rId10" Type="http://schemas.openxmlformats.org/officeDocument/2006/relationships/slideLayout" Target="../slideLayouts/slideLayout1053.xml"/><Relationship Id="rId4" Type="http://schemas.openxmlformats.org/officeDocument/2006/relationships/slideLayout" Target="../slideLayouts/slideLayout1047.xml"/><Relationship Id="rId9" Type="http://schemas.openxmlformats.org/officeDocument/2006/relationships/slideLayout" Target="../slideLayouts/slideLayout1052.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63.xml"/><Relationship Id="rId3" Type="http://schemas.openxmlformats.org/officeDocument/2006/relationships/slideLayout" Target="../slideLayouts/slideLayout1058.xml"/><Relationship Id="rId7" Type="http://schemas.openxmlformats.org/officeDocument/2006/relationships/slideLayout" Target="../slideLayouts/slideLayout1062.xml"/><Relationship Id="rId12" Type="http://schemas.openxmlformats.org/officeDocument/2006/relationships/theme" Target="../theme/theme98.xml"/><Relationship Id="rId2" Type="http://schemas.openxmlformats.org/officeDocument/2006/relationships/slideLayout" Target="../slideLayouts/slideLayout1057.xml"/><Relationship Id="rId1" Type="http://schemas.openxmlformats.org/officeDocument/2006/relationships/slideLayout" Target="../slideLayouts/slideLayout1056.xml"/><Relationship Id="rId6" Type="http://schemas.openxmlformats.org/officeDocument/2006/relationships/slideLayout" Target="../slideLayouts/slideLayout1061.xml"/><Relationship Id="rId11" Type="http://schemas.openxmlformats.org/officeDocument/2006/relationships/slideLayout" Target="../slideLayouts/slideLayout1066.xml"/><Relationship Id="rId5" Type="http://schemas.openxmlformats.org/officeDocument/2006/relationships/slideLayout" Target="../slideLayouts/slideLayout1060.xml"/><Relationship Id="rId10" Type="http://schemas.openxmlformats.org/officeDocument/2006/relationships/slideLayout" Target="../slideLayouts/slideLayout1065.xml"/><Relationship Id="rId4" Type="http://schemas.openxmlformats.org/officeDocument/2006/relationships/slideLayout" Target="../slideLayouts/slideLayout1059.xml"/><Relationship Id="rId9" Type="http://schemas.openxmlformats.org/officeDocument/2006/relationships/slideLayout" Target="../slideLayouts/slideLayout1064.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74.xml"/><Relationship Id="rId3" Type="http://schemas.openxmlformats.org/officeDocument/2006/relationships/slideLayout" Target="../slideLayouts/slideLayout1069.xml"/><Relationship Id="rId7" Type="http://schemas.openxmlformats.org/officeDocument/2006/relationships/slideLayout" Target="../slideLayouts/slideLayout1073.xml"/><Relationship Id="rId12" Type="http://schemas.openxmlformats.org/officeDocument/2006/relationships/theme" Target="../theme/theme99.xml"/><Relationship Id="rId2" Type="http://schemas.openxmlformats.org/officeDocument/2006/relationships/slideLayout" Target="../slideLayouts/slideLayout1068.xml"/><Relationship Id="rId1" Type="http://schemas.openxmlformats.org/officeDocument/2006/relationships/slideLayout" Target="../slideLayouts/slideLayout1067.xml"/><Relationship Id="rId6" Type="http://schemas.openxmlformats.org/officeDocument/2006/relationships/slideLayout" Target="../slideLayouts/slideLayout1072.xml"/><Relationship Id="rId11" Type="http://schemas.openxmlformats.org/officeDocument/2006/relationships/slideLayout" Target="../slideLayouts/slideLayout1077.xml"/><Relationship Id="rId5" Type="http://schemas.openxmlformats.org/officeDocument/2006/relationships/slideLayout" Target="../slideLayouts/slideLayout1071.xml"/><Relationship Id="rId10" Type="http://schemas.openxmlformats.org/officeDocument/2006/relationships/slideLayout" Target="../slideLayouts/slideLayout1076.xml"/><Relationship Id="rId4" Type="http://schemas.openxmlformats.org/officeDocument/2006/relationships/slideLayout" Target="../slideLayouts/slideLayout1070.xml"/><Relationship Id="rId9" Type="http://schemas.openxmlformats.org/officeDocument/2006/relationships/slideLayout" Target="../slideLayouts/slideLayout107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176"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ea typeface="MS PGothic" pitchFamily="34" charset="-128"/>
                <a:cs typeface="MS PGothic" pitchFamily="34" charset="-128"/>
              </a:defRPr>
            </a:lvl1pPr>
          </a:lstStyle>
          <a:p>
            <a:pPr>
              <a:defRPr/>
            </a:pPr>
            <a:endParaRPr lang="en-US"/>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ea typeface="MS PGothic" pitchFamily="34" charset="-128"/>
                <a:cs typeface="MS PGothic" pitchFamily="34" charset="-128"/>
              </a:defRPr>
            </a:lvl1pPr>
          </a:lstStyle>
          <a:p>
            <a:pPr>
              <a:defRPr/>
            </a:pPr>
            <a:endParaRPr lang="en-US"/>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8547F7D3-A93E-094A-B5F9-2B42DC81B140}"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80" r:id="rId1"/>
    <p:sldLayoutId id="2147485949" r:id="rId2"/>
    <p:sldLayoutId id="2147485950" r:id="rId3"/>
    <p:sldLayoutId id="2147485951" r:id="rId4"/>
    <p:sldLayoutId id="2147485952" r:id="rId5"/>
    <p:sldLayoutId id="2147485953" r:id="rId6"/>
    <p:sldLayoutId id="2147485954" r:id="rId7"/>
    <p:sldLayoutId id="2147485955" r:id="rId8"/>
    <p:sldLayoutId id="2147485956" r:id="rId9"/>
    <p:sldLayoutId id="2147485957" r:id="rId10"/>
    <p:sldLayoutId id="2147485958"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5714"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5715"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15716"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15717"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15718"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5719"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8944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5721"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8945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ea typeface="MS PGothic" pitchFamily="34" charset="-128"/>
                <a:cs typeface="MS PGothic" pitchFamily="34" charset="-128"/>
              </a:defRPr>
            </a:lvl1pPr>
          </a:lstStyle>
          <a:p>
            <a:pPr>
              <a:defRPr/>
            </a:pPr>
            <a:endParaRPr lang="en-US"/>
          </a:p>
        </p:txBody>
      </p:sp>
      <p:sp>
        <p:nvSpPr>
          <p:cNvPr id="18945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ea typeface="MS PGothic" pitchFamily="34" charset="-128"/>
                <a:cs typeface="MS PGothic" pitchFamily="34" charset="-128"/>
              </a:defRPr>
            </a:lvl1pPr>
          </a:lstStyle>
          <a:p>
            <a:pPr>
              <a:defRPr/>
            </a:pPr>
            <a:endParaRPr lang="en-US"/>
          </a:p>
        </p:txBody>
      </p:sp>
      <p:sp>
        <p:nvSpPr>
          <p:cNvPr id="18945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defRPr>
            </a:lvl1pPr>
          </a:lstStyle>
          <a:p>
            <a:pPr>
              <a:defRPr/>
            </a:pPr>
            <a:fld id="{01F6C79D-5413-F549-A629-A51711781DC3}"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83" r:id="rId1"/>
    <p:sldLayoutId id="2147486059" r:id="rId2"/>
    <p:sldLayoutId id="2147486060" r:id="rId3"/>
    <p:sldLayoutId id="2147486061" r:id="rId4"/>
    <p:sldLayoutId id="2147486062" r:id="rId5"/>
    <p:sldLayoutId id="2147486063" r:id="rId6"/>
    <p:sldLayoutId id="2147486064" r:id="rId7"/>
    <p:sldLayoutId id="2147486065" r:id="rId8"/>
    <p:sldLayoutId id="2147486066" r:id="rId9"/>
    <p:sldLayoutId id="2147486067" r:id="rId10"/>
    <p:sldLayoutId id="2147486068"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364138837"/>
      </p:ext>
    </p:extLst>
  </p:cSld>
  <p:clrMap bg1="lt1" tx1="dk1" bg2="lt2" tx2="dk2" accent1="accent1" accent2="accent2" accent3="accent3" accent4="accent4" accent5="accent5" accent6="accent6" hlink="hlink" folHlink="folHlink"/>
  <p:sldLayoutIdLst>
    <p:sldLayoutId id="2147487308" r:id="rId1"/>
    <p:sldLayoutId id="2147487309" r:id="rId2"/>
    <p:sldLayoutId id="2147487310" r:id="rId3"/>
    <p:sldLayoutId id="2147487311" r:id="rId4"/>
    <p:sldLayoutId id="2147487312" r:id="rId5"/>
    <p:sldLayoutId id="2147487313" r:id="rId6"/>
    <p:sldLayoutId id="2147487314" r:id="rId7"/>
    <p:sldLayoutId id="2147487315" r:id="rId8"/>
    <p:sldLayoutId id="2147487316" r:id="rId9"/>
    <p:sldLayoutId id="2147487317" r:id="rId10"/>
    <p:sldLayoutId id="214748731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261742227"/>
      </p:ext>
    </p:extLst>
  </p:cSld>
  <p:clrMap bg1="lt1" tx1="dk1" bg2="lt2" tx2="dk2" accent1="accent1" accent2="accent2" accent3="accent3" accent4="accent4" accent5="accent5" accent6="accent6" hlink="hlink" folHlink="folHlink"/>
  <p:sldLayoutIdLst>
    <p:sldLayoutId id="2147487320" r:id="rId1"/>
    <p:sldLayoutId id="2147487321" r:id="rId2"/>
    <p:sldLayoutId id="2147487322" r:id="rId3"/>
    <p:sldLayoutId id="2147487323" r:id="rId4"/>
    <p:sldLayoutId id="2147487324" r:id="rId5"/>
    <p:sldLayoutId id="2147487325" r:id="rId6"/>
    <p:sldLayoutId id="2147487326" r:id="rId7"/>
    <p:sldLayoutId id="2147487327" r:id="rId8"/>
    <p:sldLayoutId id="2147487328" r:id="rId9"/>
    <p:sldLayoutId id="2147487329" r:id="rId10"/>
    <p:sldLayoutId id="214748733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ea typeface="MS PGothic" charset="0"/>
                <a:cs typeface="MS PGothic" charset="0"/>
              </a:defRPr>
            </a:lvl1pPr>
          </a:lstStyle>
          <a:p>
            <a:pPr>
              <a:defRPr/>
            </a:pPr>
            <a:fld id="{F01EFB9D-B301-B443-BA46-AB03EB2FC613}" type="slidenum">
              <a:rPr lang="zh-CN" altLang="en-US"/>
              <a:pPr>
                <a:defRPr/>
              </a:pPr>
              <a:t>‹#›</a:t>
            </a:fld>
            <a:endParaRPr lang="en-US" altLang="zh-CN"/>
          </a:p>
        </p:txBody>
      </p:sp>
    </p:spTree>
    <p:extLst>
      <p:ext uri="{BB962C8B-B14F-4D97-AF65-F5344CB8AC3E}">
        <p14:creationId xmlns:p14="http://schemas.microsoft.com/office/powerpoint/2010/main" val="1010073519"/>
      </p:ext>
    </p:extLst>
  </p:cSld>
  <p:clrMap bg1="lt1" tx1="dk1" bg2="lt2" tx2="dk2" accent1="accent1" accent2="accent2" accent3="accent3" accent4="accent4" accent5="accent5" accent6="accent6" hlink="hlink" folHlink="folHlink"/>
  <p:sldLayoutIdLst>
    <p:sldLayoutId id="2147487332" r:id="rId1"/>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charset="0"/>
          <a:cs typeface="MS PGothic" charset="0"/>
        </a:defRPr>
      </a:lvl1pPr>
      <a:lvl2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MS PGothic" charset="0"/>
          <a:cs typeface="MS PGothic" charset="0"/>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MS PGothic" charset="0"/>
          <a:cs typeface="MS PGothic" charset="0"/>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ＭＳ Ｐゴシック" charset="0"/>
          <a:cs typeface="Geneva" charset="0"/>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Geneva" charset="0"/>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70177221"/>
      </p:ext>
    </p:extLst>
  </p:cSld>
  <p:clrMap bg1="lt1" tx1="dk1" bg2="lt2" tx2="dk2" accent1="accent1" accent2="accent2" accent3="accent3" accent4="accent4" accent5="accent5" accent6="accent6" hlink="hlink" folHlink="folHlink"/>
  <p:sldLayoutIdLst>
    <p:sldLayoutId id="2147487334" r:id="rId1"/>
    <p:sldLayoutId id="2147487335" r:id="rId2"/>
    <p:sldLayoutId id="2147487336" r:id="rId3"/>
    <p:sldLayoutId id="2147487337" r:id="rId4"/>
    <p:sldLayoutId id="2147487338" r:id="rId5"/>
    <p:sldLayoutId id="2147487339" r:id="rId6"/>
    <p:sldLayoutId id="2147487340" r:id="rId7"/>
    <p:sldLayoutId id="2147487341" r:id="rId8"/>
    <p:sldLayoutId id="2147487342" r:id="rId9"/>
    <p:sldLayoutId id="2147487343" r:id="rId10"/>
    <p:sldLayoutId id="2147487344"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eaLnBrk="1" hangingPunct="1">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ea typeface="ＭＳ Ｐゴシック" charset="0"/>
              </a:rPr>
              <a:pPr eaLnBrk="1" hangingPunct="1"/>
              <a:t>‹#›</a:t>
            </a:fld>
            <a:endParaRPr lang="en-US">
              <a:ea typeface="ＭＳ Ｐゴシック" charset="0"/>
            </a:endParaRPr>
          </a:p>
        </p:txBody>
      </p:sp>
    </p:spTree>
    <p:extLst>
      <p:ext uri="{BB962C8B-B14F-4D97-AF65-F5344CB8AC3E}">
        <p14:creationId xmlns:p14="http://schemas.microsoft.com/office/powerpoint/2010/main" val="130966370"/>
      </p:ext>
    </p:extLst>
  </p:cSld>
  <p:clrMap bg1="lt1" tx1="dk1" bg2="lt2" tx2="dk2" accent1="accent1" accent2="accent2" accent3="accent3" accent4="accent4" accent5="accent5" accent6="accent6" hlink="hlink" folHlink="folHlink"/>
  <p:sldLayoutIdLst>
    <p:sldLayoutId id="2147487346" r:id="rId1"/>
    <p:sldLayoutId id="2147487347" r:id="rId2"/>
    <p:sldLayoutId id="2147487348" r:id="rId3"/>
    <p:sldLayoutId id="2147487349" r:id="rId4"/>
    <p:sldLayoutId id="2147487350" r:id="rId5"/>
    <p:sldLayoutId id="2147487351" r:id="rId6"/>
    <p:sldLayoutId id="2147487352" r:id="rId7"/>
    <p:sldLayoutId id="2147487353" r:id="rId8"/>
    <p:sldLayoutId id="2147487354" r:id="rId9"/>
    <p:sldLayoutId id="2147487355" r:id="rId10"/>
    <p:sldLayoutId id="214748735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1143000" cy="6856413"/>
            <a:chOff x="0" y="0"/>
            <a:chExt cx="720" cy="4319"/>
          </a:xfrm>
        </p:grpSpPr>
        <p:sp>
          <p:nvSpPr>
            <p:cNvPr id="6247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sp>
          <p:nvSpPr>
            <p:cNvPr id="6247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pic>
          <p:nvPicPr>
            <p:cNvPr id="62474" name="Picture 5"/>
            <p:cNvPicPr>
              <a:picLocks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246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latin typeface="+mn-lt"/>
                <a:ea typeface="+mn-ea"/>
                <a:cs typeface="+mn-cs"/>
              </a:defRPr>
            </a:lvl1pPr>
          </a:lstStyle>
          <a:p>
            <a:pPr eaLnBrk="1" hangingPunct="1">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latin typeface="+mn-lt"/>
                <a:ea typeface="+mn-ea"/>
                <a:cs typeface="+mn-cs"/>
              </a:defRPr>
            </a:lvl1pPr>
          </a:lstStyle>
          <a:p>
            <a:pPr eaLnBrk="1" hangingPunct="1">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defRPr>
            </a:lvl1pPr>
          </a:lstStyle>
          <a:p>
            <a:pPr eaLnBrk="1" hangingPunct="1">
              <a:defRPr/>
            </a:pPr>
            <a:fld id="{A6DA335B-B33E-7740-BB2C-EF67FAF0BB4F}" type="slidenum">
              <a:rPr lang="en-US">
                <a:ea typeface="ＭＳ Ｐゴシック" charset="0"/>
              </a:rPr>
              <a:pPr eaLnBrk="1" hangingPunct="1">
                <a:defRPr/>
              </a:pPr>
              <a:t>‹#›</a:t>
            </a:fld>
            <a:endParaRPr lang="en-US">
              <a:ea typeface="ＭＳ Ｐゴシック" charset="0"/>
            </a:endParaRPr>
          </a:p>
        </p:txBody>
      </p:sp>
    </p:spTree>
    <p:extLst>
      <p:ext uri="{BB962C8B-B14F-4D97-AF65-F5344CB8AC3E}">
        <p14:creationId xmlns:p14="http://schemas.microsoft.com/office/powerpoint/2010/main" val="2221424431"/>
      </p:ext>
    </p:extLst>
  </p:cSld>
  <p:clrMap bg1="dk2" tx1="lt1" bg2="dk1" tx2="lt2" accent1="accent1" accent2="accent2" accent3="accent3" accent4="accent4" accent5="accent5" accent6="accent6" hlink="hlink" folHlink="folHlink"/>
  <p:sldLayoutIdLst>
    <p:sldLayoutId id="2147487360" r:id="rId1"/>
    <p:sldLayoutId id="2147487361" r:id="rId2"/>
  </p:sldLayoutIdLst>
  <p:txStyles>
    <p:titleStyle>
      <a:lvl1pPr algn="l"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l"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l"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l"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0"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cs typeface="+mn-cs"/>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a typeface="ＭＳ Ｐゴシック" charset="0"/>
              <a:cs typeface="+mn-cs"/>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eaLnBrk="1" hangingPunct="1">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eaLnBrk="1" hangingPunct="1">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59DCBD2E-90F0-0142-A71E-44B66B41773A}" type="slidenum">
              <a:rPr lang="en-US">
                <a:solidFill>
                  <a:srgbClr val="000000"/>
                </a:solidFill>
                <a:ea typeface="ＭＳ Ｐゴシック" charset="0"/>
                <a:cs typeface="+mn-cs"/>
              </a:rPr>
              <a:pPr eaLnBrk="1" hangingPunct="1">
                <a:defRPr/>
              </a:pPr>
              <a:t>‹#›</a:t>
            </a:fld>
            <a:endParaRPr lang="en-US">
              <a:solidFill>
                <a:srgbClr val="000000"/>
              </a:solidFill>
              <a:ea typeface="ＭＳ Ｐゴシック" charset="0"/>
              <a:cs typeface="+mn-cs"/>
            </a:endParaRPr>
          </a:p>
        </p:txBody>
      </p:sp>
    </p:spTree>
    <p:extLst>
      <p:ext uri="{BB962C8B-B14F-4D97-AF65-F5344CB8AC3E}">
        <p14:creationId xmlns:p14="http://schemas.microsoft.com/office/powerpoint/2010/main" val="1926068919"/>
      </p:ext>
    </p:extLst>
  </p:cSld>
  <p:clrMap bg1="lt1" tx1="dk1" bg2="lt2" tx2="dk2" accent1="accent1" accent2="accent2" accent3="accent3" accent4="accent4" accent5="accent5" accent6="accent6" hlink="hlink" folHlink="folHlink"/>
  <p:sldLayoutIdLst>
    <p:sldLayoutId id="2147487363" r:id="rId1"/>
    <p:sldLayoutId id="2147487364" r:id="rId2"/>
    <p:sldLayoutId id="2147487365" r:id="rId3"/>
    <p:sldLayoutId id="2147487366" r:id="rId4"/>
    <p:sldLayoutId id="2147487367" r:id="rId5"/>
    <p:sldLayoutId id="2147487368" r:id="rId6"/>
    <p:sldLayoutId id="2147487369" r:id="rId7"/>
    <p:sldLayoutId id="2147487370" r:id="rId8"/>
    <p:sldLayoutId id="2147487371" r:id="rId9"/>
    <p:sldLayoutId id="2147487372" r:id="rId10"/>
    <p:sldLayoutId id="214748737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noFill/>
              <a:miter lim="800000"/>
              <a:headEnd/>
              <a:tailEnd/>
            </a:ln>
          </p:spPr>
          <p:txBody>
            <a:bodyPr wrap="none" lIns="92075" tIns="46037" rIns="92075" bIns="46037" anchor="ctr"/>
            <a:lstStyle/>
            <a:p>
              <a:pPr>
                <a:spcBef>
                  <a:spcPct val="50000"/>
                </a:spcBef>
                <a:defRPr/>
              </a:pPr>
              <a:endParaRPr lang="en-US">
                <a:solidFill>
                  <a:srgbClr val="EAEAEA"/>
                </a:solidFill>
                <a:ea typeface="ＭＳ Ｐゴシック" charset="-128"/>
                <a:cs typeface="ＭＳ Ｐゴシック" charset="-128"/>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noFill/>
              <a:miter lim="800000"/>
              <a:headEnd/>
              <a:tailEnd/>
            </a:ln>
          </p:spPr>
          <p:txBody>
            <a:bodyPr wrap="none" lIns="92075" tIns="46037" rIns="92075" bIns="46037" anchor="ctr"/>
            <a:lstStyle/>
            <a:p>
              <a:pPr>
                <a:spcBef>
                  <a:spcPct val="50000"/>
                </a:spcBef>
                <a:defRPr/>
              </a:pPr>
              <a:endParaRPr lang="en-US">
                <a:solidFill>
                  <a:srgbClr val="EAEAEA"/>
                </a:solidFill>
                <a:ea typeface="ＭＳ Ｐゴシック" charset="-128"/>
                <a:cs typeface="ＭＳ Ｐゴシック" charset="-128"/>
              </a:endParaRPr>
            </a:p>
          </p:txBody>
        </p:sp>
        <p:pic>
          <p:nvPicPr>
            <p:cNvPr id="62474" name="Picture 5"/>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246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ea typeface="ＭＳ Ｐゴシック" charset="-128"/>
                <a:cs typeface="ＭＳ Ｐゴシック" charset="-128"/>
              </a:defRPr>
            </a:lvl1pPr>
          </a:lstStyle>
          <a:p>
            <a:pPr eaLnBrk="1" hangingPunct="1">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ea typeface="ＭＳ Ｐゴシック" charset="-128"/>
                <a:cs typeface="ＭＳ Ｐゴシック" charset="-128"/>
              </a:defRPr>
            </a:lvl1pPr>
          </a:lstStyle>
          <a:p>
            <a:pPr eaLnBrk="1" hangingPunct="1">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defRPr>
            </a:lvl1pPr>
          </a:lstStyle>
          <a:p>
            <a:pPr eaLnBrk="1" hangingPunct="1"/>
            <a:fld id="{19A0B9F6-F76F-864C-AA7C-06CADB58B7E4}" type="slidenum">
              <a:rPr lang="en-US">
                <a:ea typeface="ＭＳ Ｐゴシック" charset="0"/>
              </a:rPr>
              <a:pPr eaLnBrk="1" hangingPunct="1"/>
              <a:t>‹#›</a:t>
            </a:fld>
            <a:endParaRPr lang="en-US">
              <a:ea typeface="ＭＳ Ｐゴシック" charset="0"/>
            </a:endParaRPr>
          </a:p>
        </p:txBody>
      </p:sp>
    </p:spTree>
    <p:extLst>
      <p:ext uri="{BB962C8B-B14F-4D97-AF65-F5344CB8AC3E}">
        <p14:creationId xmlns:p14="http://schemas.microsoft.com/office/powerpoint/2010/main" val="896286960"/>
      </p:ext>
    </p:extLst>
  </p:cSld>
  <p:clrMap bg1="dk2" tx1="lt1" bg2="dk1" tx2="lt2" accent1="accent1" accent2="accent2" accent3="accent3" accent4="accent4" accent5="accent5" accent6="accent6" hlink="hlink" folHlink="folHlink"/>
  <p:sldLayoutIdLst>
    <p:sldLayoutId id="2147487375" r:id="rId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11"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pPr eaLnBrk="1" hangingPunct="1"/>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pPr eaLnBrk="1" hangingPunct="1"/>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pPr eaLnBrk="1" hangingPunct="1"/>
            <a:fld id="{04EFE43A-7312-4E47-9F79-43A883D90769}" type="slidenum">
              <a:rPr lang="en-US" altLang="en-US">
                <a:solidFill>
                  <a:srgbClr val="EAEAEA"/>
                </a:solidFill>
                <a:ea typeface="+mn-ea"/>
                <a:cs typeface="+mn-cs"/>
              </a:rPr>
              <a:pPr eaLnBrk="1" hangingPunct="1"/>
              <a:t>‹#›</a:t>
            </a:fld>
            <a:endParaRPr lang="en-US" altLang="en-US">
              <a:solidFill>
                <a:srgbClr val="EAEAEA"/>
              </a:solidFill>
              <a:ea typeface="+mn-ea"/>
              <a:cs typeface="+mn-cs"/>
            </a:endParaRPr>
          </a:p>
        </p:txBody>
      </p:sp>
    </p:spTree>
    <p:extLst>
      <p:ext uri="{BB962C8B-B14F-4D97-AF65-F5344CB8AC3E}">
        <p14:creationId xmlns:p14="http://schemas.microsoft.com/office/powerpoint/2010/main" val="670593244"/>
      </p:ext>
    </p:extLst>
  </p:cSld>
  <p:clrMap bg1="dk2" tx1="lt1" bg2="dk1" tx2="lt2" accent1="accent1" accent2="accent2" accent3="accent3" accent4="accent4" accent5="accent5" accent6="accent6" hlink="hlink" folHlink="folHlink"/>
  <p:sldLayoutIdLst>
    <p:sldLayoutId id="2147487377" r:id="rId1"/>
    <p:sldLayoutId id="2147487378" r:id="rId2"/>
    <p:sldLayoutId id="2147487379" r:id="rId3"/>
    <p:sldLayoutId id="2147487380" r:id="rId4"/>
    <p:sldLayoutId id="2147487381" r:id="rId5"/>
    <p:sldLayoutId id="2147487382" r:id="rId6"/>
    <p:sldLayoutId id="2147487383" r:id="rId7"/>
    <p:sldLayoutId id="2147487384" r:id="rId8"/>
    <p:sldLayoutId id="2147487385" r:id="rId9"/>
    <p:sldLayoutId id="2147487386" r:id="rId10"/>
    <p:sldLayoutId id="2147487387"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pPr eaLnBrk="1" hangingPunct="1"/>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pPr eaLnBrk="1" hangingPunct="1"/>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pPr eaLnBrk="1" hangingPunct="1"/>
            <a:fld id="{04EFE43A-7312-4E47-9F79-43A883D90769}" type="slidenum">
              <a:rPr lang="en-US" altLang="en-US">
                <a:solidFill>
                  <a:srgbClr val="EAEAEA"/>
                </a:solidFill>
                <a:ea typeface="+mn-ea"/>
                <a:cs typeface="+mn-cs"/>
              </a:rPr>
              <a:pPr eaLnBrk="1" hangingPunct="1"/>
              <a:t>‹#›</a:t>
            </a:fld>
            <a:endParaRPr lang="en-US" altLang="en-US">
              <a:solidFill>
                <a:srgbClr val="EAEAEA"/>
              </a:solidFill>
              <a:ea typeface="+mn-ea"/>
              <a:cs typeface="+mn-cs"/>
            </a:endParaRPr>
          </a:p>
        </p:txBody>
      </p:sp>
    </p:spTree>
    <p:extLst>
      <p:ext uri="{BB962C8B-B14F-4D97-AF65-F5344CB8AC3E}">
        <p14:creationId xmlns:p14="http://schemas.microsoft.com/office/powerpoint/2010/main" val="405761707"/>
      </p:ext>
    </p:extLst>
  </p:cSld>
  <p:clrMap bg1="dk2" tx1="lt1" bg2="dk1" tx2="lt2" accent1="accent1" accent2="accent2" accent3="accent3" accent4="accent4" accent5="accent5" accent6="accent6" hlink="hlink" folHlink="folHlink"/>
  <p:sldLayoutIdLst>
    <p:sldLayoutId id="2147487389" r:id="rId1"/>
    <p:sldLayoutId id="2147487390" r:id="rId2"/>
    <p:sldLayoutId id="2147487391" r:id="rId3"/>
    <p:sldLayoutId id="2147487392" r:id="rId4"/>
    <p:sldLayoutId id="2147487393" r:id="rId5"/>
    <p:sldLayoutId id="2147487394" r:id="rId6"/>
    <p:sldLayoutId id="2147487395" r:id="rId7"/>
    <p:sldLayoutId id="2147487396" r:id="rId8"/>
    <p:sldLayoutId id="2147487397" r:id="rId9"/>
    <p:sldLayoutId id="2147487398" r:id="rId10"/>
    <p:sldLayoutId id="2147487399"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800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28004"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28005"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2800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800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8944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8945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ea typeface="MS PGothic" pitchFamily="34" charset="-128"/>
                <a:cs typeface="MS PGothic" pitchFamily="34" charset="-128"/>
              </a:defRPr>
            </a:lvl1pPr>
          </a:lstStyle>
          <a:p>
            <a:pPr>
              <a:defRPr/>
            </a:pPr>
            <a:endParaRPr lang="en-US"/>
          </a:p>
        </p:txBody>
      </p:sp>
      <p:sp>
        <p:nvSpPr>
          <p:cNvPr id="18945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ea typeface="MS PGothic" pitchFamily="34" charset="-128"/>
                <a:cs typeface="MS PGothic" pitchFamily="34" charset="-128"/>
              </a:defRPr>
            </a:lvl1pPr>
          </a:lstStyle>
          <a:p>
            <a:pPr>
              <a:defRPr/>
            </a:pPr>
            <a:endParaRPr lang="en-US"/>
          </a:p>
        </p:txBody>
      </p:sp>
      <p:sp>
        <p:nvSpPr>
          <p:cNvPr id="18945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defRPr>
            </a:lvl1pPr>
          </a:lstStyle>
          <a:p>
            <a:pPr>
              <a:defRPr/>
            </a:pPr>
            <a:fld id="{86DF58D1-605B-8B45-8F75-19C2394D1E41}"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84" r:id="rId1"/>
    <p:sldLayoutId id="2147486069" r:id="rId2"/>
    <p:sldLayoutId id="2147486070" r:id="rId3"/>
    <p:sldLayoutId id="2147486071" r:id="rId4"/>
    <p:sldLayoutId id="2147486072" r:id="rId5"/>
    <p:sldLayoutId id="2147486073" r:id="rId6"/>
    <p:sldLayoutId id="2147486074" r:id="rId7"/>
    <p:sldLayoutId id="2147486075" r:id="rId8"/>
    <p:sldLayoutId id="2147486076" r:id="rId9"/>
    <p:sldLayoutId id="2147486077" r:id="rId10"/>
    <p:sldLayoutId id="2147486078"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56354" name="Group 2"/>
          <p:cNvGrpSpPr>
            <a:grpSpLocks/>
          </p:cNvGrpSpPr>
          <p:nvPr/>
        </p:nvGrpSpPr>
        <p:grpSpPr bwMode="auto">
          <a:xfrm>
            <a:off x="0" y="0"/>
            <a:ext cx="9132888" cy="6845300"/>
            <a:chOff x="0" y="0"/>
            <a:chExt cx="5753" cy="4312"/>
          </a:xfrm>
        </p:grpSpPr>
        <p:sp>
          <p:nvSpPr>
            <p:cNvPr id="35635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ea typeface="ＭＳ Ｐゴシック" charset="0"/>
                <a:cs typeface="ＭＳ Ｐゴシック" charset="0"/>
              </a:endParaRPr>
            </a:p>
          </p:txBody>
        </p:sp>
        <p:grpSp>
          <p:nvGrpSpPr>
            <p:cNvPr id="356358"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5636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6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6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6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6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6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356359" name="Group 28"/>
            <p:cNvGrpSpPr>
              <a:grpSpLocks/>
            </p:cNvGrpSpPr>
            <p:nvPr/>
          </p:nvGrpSpPr>
          <p:grpSpPr bwMode="auto">
            <a:xfrm>
              <a:off x="0" y="0"/>
              <a:ext cx="1246" cy="1232"/>
              <a:chOff x="0" y="0"/>
              <a:chExt cx="1246" cy="1232"/>
            </a:xfrm>
          </p:grpSpPr>
          <p:sp>
            <p:nvSpPr>
              <p:cNvPr id="35636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ea typeface="ＭＳ Ｐゴシック" charset="0"/>
                  <a:cs typeface="ＭＳ Ｐゴシック" charset="0"/>
                </a:endParaRPr>
              </a:p>
            </p:txBody>
          </p:sp>
          <p:sp>
            <p:nvSpPr>
              <p:cNvPr id="35636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ea typeface="ＭＳ Ｐゴシック" charset="0"/>
                  <a:cs typeface="ＭＳ Ｐゴシック" charset="0"/>
                </a:endParaRPr>
              </a:p>
            </p:txBody>
          </p:sp>
          <p:sp>
            <p:nvSpPr>
              <p:cNvPr id="35636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ea typeface="ＭＳ Ｐゴシック" charset="0"/>
                  <a:cs typeface="ＭＳ Ｐゴシック" charset="0"/>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2689975498"/>
      </p:ext>
    </p:extLst>
  </p:cSld>
  <p:clrMap bg1="dk2" tx1="lt1" bg2="dk1" tx2="lt2" accent1="accent1" accent2="accent2" accent3="accent3" accent4="accent4" accent5="accent5" accent6="accent6" hlink="hlink" folHlink="folHlink"/>
  <p:sldLayoutIdLst>
    <p:sldLayoutId id="214748740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pPr eaLnBrk="1" hangingPunct="1"/>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pPr eaLnBrk="1" hangingPunct="1"/>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pPr eaLnBrk="1" hangingPunct="1"/>
            <a:fld id="{04EFE43A-7312-4E47-9F79-43A883D90769}" type="slidenum">
              <a:rPr lang="en-US" altLang="en-US">
                <a:solidFill>
                  <a:srgbClr val="EAEAEA"/>
                </a:solidFill>
                <a:ea typeface="+mn-ea"/>
                <a:cs typeface="+mn-cs"/>
              </a:rPr>
              <a:pPr eaLnBrk="1" hangingPunct="1"/>
              <a:t>‹#›</a:t>
            </a:fld>
            <a:endParaRPr lang="en-US" altLang="en-US">
              <a:solidFill>
                <a:srgbClr val="EAEAEA"/>
              </a:solidFill>
              <a:ea typeface="+mn-ea"/>
              <a:cs typeface="+mn-cs"/>
            </a:endParaRPr>
          </a:p>
        </p:txBody>
      </p:sp>
    </p:spTree>
    <p:extLst>
      <p:ext uri="{BB962C8B-B14F-4D97-AF65-F5344CB8AC3E}">
        <p14:creationId xmlns:p14="http://schemas.microsoft.com/office/powerpoint/2010/main" val="1133924193"/>
      </p:ext>
    </p:extLst>
  </p:cSld>
  <p:clrMap bg1="dk2" tx1="lt1" bg2="dk1" tx2="lt2" accent1="accent1" accent2="accent2" accent3="accent3" accent4="accent4" accent5="accent5" accent6="accent6" hlink="hlink" folHlink="folHlink"/>
  <p:sldLayoutIdLst>
    <p:sldLayoutId id="2147487403" r:id="rId1"/>
    <p:sldLayoutId id="2147487404" r:id="rId2"/>
    <p:sldLayoutId id="2147487405" r:id="rId3"/>
    <p:sldLayoutId id="2147487406" r:id="rId4"/>
    <p:sldLayoutId id="2147487407" r:id="rId5"/>
    <p:sldLayoutId id="2147487408" r:id="rId6"/>
    <p:sldLayoutId id="2147487409" r:id="rId7"/>
    <p:sldLayoutId id="2147487410" r:id="rId8"/>
    <p:sldLayoutId id="2147487411" r:id="rId9"/>
    <p:sldLayoutId id="2147487412" r:id="rId10"/>
    <p:sldLayoutId id="2147487413"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pPr eaLnBrk="1" hangingPunct="1"/>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pPr eaLnBrk="1" hangingPunct="1"/>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pPr eaLnBrk="1" hangingPunct="1"/>
            <a:fld id="{04EFE43A-7312-4E47-9F79-43A883D90769}" type="slidenum">
              <a:rPr lang="en-US" altLang="en-US">
                <a:solidFill>
                  <a:srgbClr val="EAEAEA"/>
                </a:solidFill>
                <a:ea typeface="+mn-ea"/>
                <a:cs typeface="+mn-cs"/>
              </a:rPr>
              <a:pPr eaLnBrk="1" hangingPunct="1"/>
              <a:t>‹#›</a:t>
            </a:fld>
            <a:endParaRPr lang="en-US" altLang="en-US">
              <a:solidFill>
                <a:srgbClr val="EAEAEA"/>
              </a:solidFill>
              <a:ea typeface="+mn-ea"/>
              <a:cs typeface="+mn-cs"/>
            </a:endParaRPr>
          </a:p>
        </p:txBody>
      </p:sp>
    </p:spTree>
    <p:extLst>
      <p:ext uri="{BB962C8B-B14F-4D97-AF65-F5344CB8AC3E}">
        <p14:creationId xmlns:p14="http://schemas.microsoft.com/office/powerpoint/2010/main" val="768401570"/>
      </p:ext>
    </p:extLst>
  </p:cSld>
  <p:clrMap bg1="dk2" tx1="lt1" bg2="dk1" tx2="lt2" accent1="accent1" accent2="accent2" accent3="accent3" accent4="accent4" accent5="accent5" accent6="accent6" hlink="hlink" folHlink="folHlink"/>
  <p:sldLayoutIdLst>
    <p:sldLayoutId id="2147487415" r:id="rId1"/>
    <p:sldLayoutId id="2147487416" r:id="rId2"/>
    <p:sldLayoutId id="2147487417" r:id="rId3"/>
    <p:sldLayoutId id="2147487418" r:id="rId4"/>
    <p:sldLayoutId id="2147487419" r:id="rId5"/>
    <p:sldLayoutId id="2147487420" r:id="rId6"/>
    <p:sldLayoutId id="2147487421" r:id="rId7"/>
    <p:sldLayoutId id="2147487422" r:id="rId8"/>
    <p:sldLayoutId id="2147487423" r:id="rId9"/>
    <p:sldLayoutId id="2147487424" r:id="rId10"/>
    <p:sldLayoutId id="2147487425"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791062682"/>
      </p:ext>
    </p:extLst>
  </p:cSld>
  <p:clrMap bg1="lt1" tx1="dk1" bg2="lt2" tx2="dk2" accent1="accent1" accent2="accent2" accent3="accent3" accent4="accent4" accent5="accent5" accent6="accent6" hlink="hlink" folHlink="folHlink"/>
  <p:sldLayoutIdLst>
    <p:sldLayoutId id="2147487441" r:id="rId1"/>
    <p:sldLayoutId id="2147487442" r:id="rId2"/>
    <p:sldLayoutId id="2147487443" r:id="rId3"/>
    <p:sldLayoutId id="2147487444" r:id="rId4"/>
    <p:sldLayoutId id="2147487445" r:id="rId5"/>
    <p:sldLayoutId id="2147487446" r:id="rId6"/>
    <p:sldLayoutId id="2147487447" r:id="rId7"/>
    <p:sldLayoutId id="2147487448" r:id="rId8"/>
    <p:sldLayoutId id="2147487449" r:id="rId9"/>
    <p:sldLayoutId id="2147487450" r:id="rId10"/>
    <p:sldLayoutId id="2147487451" r:id="rId11"/>
    <p:sldLayoutId id="2147487452" r:id="rId12"/>
    <p:sldLayoutId id="21474874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12/07/2024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1626639122"/>
      </p:ext>
    </p:extLst>
  </p:cSld>
  <p:clrMap bg1="lt1" tx1="dk1" bg2="lt2" tx2="dk2" accent1="accent1" accent2="accent2" accent3="accent3" accent4="accent4" accent5="accent5" accent6="accent6" hlink="hlink" folHlink="folHlink"/>
  <p:sldLayoutIdLst>
    <p:sldLayoutId id="2147487455" r:id="rId1"/>
    <p:sldLayoutId id="2147487456" r:id="rId2"/>
    <p:sldLayoutId id="2147487457" r:id="rId3"/>
    <p:sldLayoutId id="2147487458" r:id="rId4"/>
    <p:sldLayoutId id="2147487459" r:id="rId5"/>
    <p:sldLayoutId id="2147487460" r:id="rId6"/>
    <p:sldLayoutId id="2147487461" r:id="rId7"/>
    <p:sldLayoutId id="2147487462" r:id="rId8"/>
    <p:sldLayoutId id="2147487463" r:id="rId9"/>
    <p:sldLayoutId id="2147487464" r:id="rId10"/>
    <p:sldLayoutId id="2147487465"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12355" name="Rectangle 67"/>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dirty="0"/>
              <a:t>Click to edit Master title style</a:t>
            </a:r>
          </a:p>
        </p:txBody>
      </p:sp>
      <p:sp>
        <p:nvSpPr>
          <p:cNvPr id="12356"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3423582"/>
      </p:ext>
    </p:extLst>
  </p:cSld>
  <p:clrMap bg1="dk2" tx1="lt1" bg2="dk1" tx2="lt2" accent1="accent1" accent2="accent2" accent3="accent3" accent4="accent4" accent5="accent5" accent6="accent6" hlink="hlink" folHlink="folHlink"/>
  <p:sldLayoutIdLst>
    <p:sldLayoutId id="2147487492" r:id="rId1"/>
    <p:sldLayoutId id="2147487493" r:id="rId2"/>
    <p:sldLayoutId id="2147487494" r:id="rId3"/>
    <p:sldLayoutId id="2147487495" r:id="rId4"/>
    <p:sldLayoutId id="2147487496" r:id="rId5"/>
    <p:sldLayoutId id="2147487497" r:id="rId6"/>
    <p:sldLayoutId id="2147487498" r:id="rId7"/>
    <p:sldLayoutId id="2147487499" r:id="rId8"/>
    <p:sldLayoutId id="2147487500" r:id="rId9"/>
    <p:sldLayoutId id="2147487501" r:id="rId10"/>
    <p:sldLayoutId id="2147487502" r:id="rId11"/>
    <p:sldLayoutId id="2147487503" r:id="rId12"/>
    <p:sldLayoutId id="2147487504" r:id="rId13"/>
    <p:sldLayoutId id="2147487505" r:id="rId14"/>
    <p:sldLayoutId id="2147487506" r:id="rId15"/>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MS PGothic" pitchFamily="34" charset="-128"/>
                <a:cs typeface="MS PGothic" pitchFamily="34" charset="-128"/>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MS PGothic" pitchFamily="34" charset="-128"/>
                <a:cs typeface="MS PGothic" pitchFamily="34" charset="-128"/>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51327DD-A2BB-6841-8EFF-E3C08FF90E9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60008968"/>
      </p:ext>
    </p:extLst>
  </p:cSld>
  <p:clrMap bg1="lt1" tx1="dk1" bg2="lt2" tx2="dk2" accent1="accent1" accent2="accent2" accent3="accent3" accent4="accent4" accent5="accent5" accent6="accent6" hlink="hlink" folHlink="folHlink"/>
  <p:sldLayoutIdLst>
    <p:sldLayoutId id="2147487508" r:id="rId1"/>
    <p:sldLayoutId id="2147487509" r:id="rId2"/>
    <p:sldLayoutId id="2147487510" r:id="rId3"/>
    <p:sldLayoutId id="2147487511" r:id="rId4"/>
    <p:sldLayoutId id="2147487512" r:id="rId5"/>
    <p:sldLayoutId id="2147487513" r:id="rId6"/>
    <p:sldLayoutId id="2147487514" r:id="rId7"/>
    <p:sldLayoutId id="2147487515" r:id="rId8"/>
    <p:sldLayoutId id="2147487516" r:id="rId9"/>
    <p:sldLayoutId id="2147487517" r:id="rId10"/>
    <p:sldLayoutId id="2147487518" r:id="rId11"/>
    <p:sldLayoutId id="214748751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latin typeface="Tahoma" pitchFamily="34" charset="0"/>
              <a:ea typeface="MS PGothic" pitchFamily="34" charset="-128"/>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latin typeface="Tahoma" pitchFamily="34" charset="0"/>
              <a:ea typeface="MS PGothic" pitchFamily="34" charset="-128"/>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A1110299-A60B-434F-96A8-A8DD1AA2647D}" type="slidenum">
              <a:rPr lang="en-US" altLang="en-US">
                <a:latin typeface="Tahoma" pitchFamily="34" charset="0"/>
                <a:ea typeface="MS PGothic" pitchFamily="34" charset="-128"/>
              </a:rPr>
              <a:pPr/>
              <a:t>‹#›</a:t>
            </a:fld>
            <a:endParaRPr lang="en-US" altLang="en-US">
              <a:latin typeface="Tahoma" pitchFamily="34" charset="0"/>
              <a:ea typeface="MS PGothic" pitchFamily="34" charset="-128"/>
            </a:endParaRPr>
          </a:p>
        </p:txBody>
      </p:sp>
    </p:spTree>
    <p:extLst>
      <p:ext uri="{BB962C8B-B14F-4D97-AF65-F5344CB8AC3E}">
        <p14:creationId xmlns:p14="http://schemas.microsoft.com/office/powerpoint/2010/main" val="3996608742"/>
      </p:ext>
    </p:extLst>
  </p:cSld>
  <p:clrMap bg1="dk2" tx1="lt1" bg2="dk1" tx2="lt2" accent1="accent1" accent2="accent2" accent3="accent3" accent4="accent4" accent5="accent5" accent6="accent6" hlink="hlink" folHlink="folHlink"/>
  <p:sldLayoutIdLst>
    <p:sldLayoutId id="2147487521" r:id="rId1"/>
    <p:sldLayoutId id="2147487522" r:id="rId2"/>
    <p:sldLayoutId id="2147487523" r:id="rId3"/>
    <p:sldLayoutId id="2147487524" r:id="rId4"/>
    <p:sldLayoutId id="2147487525" r:id="rId5"/>
    <p:sldLayoutId id="2147487526" r:id="rId6"/>
    <p:sldLayoutId id="2147487527" r:id="rId7"/>
    <p:sldLayoutId id="2147487528" r:id="rId8"/>
    <p:sldLayoutId id="2147487529" r:id="rId9"/>
    <p:sldLayoutId id="2147487530" r:id="rId10"/>
    <p:sldLayoutId id="2147487531" r:id="rId11"/>
    <p:sldLayoutId id="2147487532" r:id="rId12"/>
    <p:sldLayoutId id="2147487533"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ea typeface="ＭＳ Ｐゴシック" charset="0"/>
                <a:cs typeface="ＭＳ Ｐゴシック" charset="0"/>
              </a:rPr>
              <a:pPr>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483392582"/>
      </p:ext>
    </p:extLst>
  </p:cSld>
  <p:clrMap bg1="lt1" tx1="dk1" bg2="lt2" tx2="dk2" accent1="accent1" accent2="accent2" accent3="accent3" accent4="accent4" accent5="accent5" accent6="accent6" hlink="hlink" folHlink="folHlink"/>
  <p:sldLayoutIdLst>
    <p:sldLayoutId id="2147487535" r:id="rId1"/>
    <p:sldLayoutId id="2147487536" r:id="rId2"/>
    <p:sldLayoutId id="2147487537" r:id="rId3"/>
    <p:sldLayoutId id="2147487538" r:id="rId4"/>
    <p:sldLayoutId id="2147487539" r:id="rId5"/>
    <p:sldLayoutId id="2147487540" r:id="rId6"/>
    <p:sldLayoutId id="2147487541" r:id="rId7"/>
    <p:sldLayoutId id="2147487542" r:id="rId8"/>
    <p:sldLayoutId id="2147487543" r:id="rId9"/>
    <p:sldLayoutId id="2147487544" r:id="rId10"/>
    <p:sldLayoutId id="2147487545" r:id="rId11"/>
    <p:sldLayoutId id="2147487546" r:id="rId12"/>
    <p:sldLayoutId id="214748754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89090" name="Group 2"/>
          <p:cNvGrpSpPr>
            <a:grpSpLocks/>
          </p:cNvGrpSpPr>
          <p:nvPr/>
        </p:nvGrpSpPr>
        <p:grpSpPr bwMode="auto">
          <a:xfrm>
            <a:off x="0" y="2438400"/>
            <a:ext cx="9144000" cy="4046538"/>
            <a:chOff x="0" y="1536"/>
            <a:chExt cx="5760" cy="2549"/>
          </a:xfrm>
        </p:grpSpPr>
        <p:sp>
          <p:nvSpPr>
            <p:cNvPr id="33280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2" charset="0"/>
                <a:ea typeface="Arial"/>
                <a:cs typeface="Arial"/>
              </a:endParaRPr>
            </a:p>
          </p:txBody>
        </p:sp>
        <p:sp>
          <p:nvSpPr>
            <p:cNvPr id="89097"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9098"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33280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89100"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9101"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9102"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9103"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9104"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33281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89106"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33281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33281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33281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89110"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grpSp>
      <p:sp>
        <p:nvSpPr>
          <p:cNvPr id="33281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3281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Garamond" pitchFamily="-112" charset="0"/>
                <a:ea typeface="+mn-ea"/>
                <a:cs typeface="+mn-cs"/>
              </a:defRPr>
            </a:lvl1pPr>
          </a:lstStyle>
          <a:p>
            <a:pPr>
              <a:defRPr/>
            </a:pPr>
            <a:endParaRPr lang="en-US">
              <a:solidFill>
                <a:srgbClr val="FFFFFF"/>
              </a:solidFill>
              <a:ea typeface="Arial"/>
              <a:cs typeface="Arial"/>
            </a:endParaRPr>
          </a:p>
        </p:txBody>
      </p:sp>
      <p:sp>
        <p:nvSpPr>
          <p:cNvPr id="33282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Garamond" pitchFamily="-112" charset="0"/>
                <a:ea typeface="+mn-ea"/>
                <a:cs typeface="+mn-cs"/>
              </a:defRPr>
            </a:lvl1pPr>
          </a:lstStyle>
          <a:p>
            <a:pPr>
              <a:defRPr/>
            </a:pPr>
            <a:endParaRPr lang="en-US">
              <a:solidFill>
                <a:srgbClr val="FFFFFF"/>
              </a:solidFill>
              <a:ea typeface="Arial"/>
              <a:cs typeface="Arial"/>
            </a:endParaRPr>
          </a:p>
        </p:txBody>
      </p:sp>
      <p:sp>
        <p:nvSpPr>
          <p:cNvPr id="33282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Garamond" charset="0"/>
                <a:cs typeface="Arial" charset="0"/>
              </a:defRPr>
            </a:lvl1pPr>
          </a:lstStyle>
          <a:p>
            <a:pPr>
              <a:defRPr/>
            </a:pPr>
            <a:fld id="{3BCFFEA6-CC9E-E342-BFA3-492219CB3AB1}" type="slidenum">
              <a:rPr lang="zh-CN" altLang="en-US">
                <a:solidFill>
                  <a:srgbClr val="FFFFFF"/>
                </a:solidFill>
                <a:ea typeface="ＭＳ Ｐゴシック" charset="0"/>
              </a:rPr>
              <a:pPr>
                <a:defRPr/>
              </a:pPr>
              <a:t>‹#›</a:t>
            </a:fld>
            <a:endParaRPr lang="en-US" altLang="zh-CN">
              <a:solidFill>
                <a:srgbClr val="FFFFFF"/>
              </a:solidFill>
              <a:ea typeface="ＭＳ Ｐゴシック" charset="0"/>
            </a:endParaRPr>
          </a:p>
        </p:txBody>
      </p:sp>
      <p:sp>
        <p:nvSpPr>
          <p:cNvPr id="33282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15446493"/>
      </p:ext>
    </p:extLst>
  </p:cSld>
  <p:clrMap bg1="dk2" tx1="lt1" bg2="dk1" tx2="lt2" accent1="accent1" accent2="accent2" accent3="accent3" accent4="accent4" accent5="accent5" accent6="accent6" hlink="hlink" folHlink="folHlink"/>
  <p:sldLayoutIdLst>
    <p:sldLayoutId id="2147487549" r:id="rId1"/>
    <p:sldLayoutId id="2147487550" r:id="rId2"/>
    <p:sldLayoutId id="2147487551" r:id="rId3"/>
    <p:sldLayoutId id="2147487552" r:id="rId4"/>
    <p:sldLayoutId id="2147487553" r:id="rId5"/>
    <p:sldLayoutId id="2147487554" r:id="rId6"/>
    <p:sldLayoutId id="2147487555" r:id="rId7"/>
    <p:sldLayoutId id="2147487556" r:id="rId8"/>
    <p:sldLayoutId id="2147487557" r:id="rId9"/>
    <p:sldLayoutId id="2147487558" r:id="rId10"/>
    <p:sldLayoutId id="2147487559" r:id="rId11"/>
    <p:sldLayoutId id="2147487560"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MS PGothic" charset="0"/>
          <a:cs typeface="MS PGothic" charset="0"/>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MS PGothic" charset="0"/>
          <a:cs typeface="MS PGothic" charset="0"/>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MS PGothic" charset="0"/>
          <a:cs typeface="MS PGothic"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72064"/>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1157288" y="1981200"/>
            <a:ext cx="8042275"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7" name="Rectangle 3"/>
          <p:cNvSpPr>
            <a:spLocks noGrp="1" noChangeArrowheads="1"/>
          </p:cNvSpPr>
          <p:nvPr>
            <p:ph type="title"/>
          </p:nvPr>
        </p:nvSpPr>
        <p:spPr bwMode="auto">
          <a:xfrm>
            <a:off x="1181100" y="609600"/>
            <a:ext cx="7962900" cy="114300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ltLang="zh-CN"/>
              <a:t>Click to edit Master title style</a:t>
            </a:r>
          </a:p>
        </p:txBody>
      </p:sp>
      <p:sp>
        <p:nvSpPr>
          <p:cNvPr id="1028" name="Rectangle 4"/>
          <p:cNvSpPr>
            <a:spLocks noChangeArrowheads="1"/>
          </p:cNvSpPr>
          <p:nvPr userDrawn="1"/>
        </p:nvSpPr>
        <p:spPr bwMode="auto">
          <a:xfrm>
            <a:off x="0" y="0"/>
            <a:ext cx="1085850" cy="6845300"/>
          </a:xfrm>
          <a:prstGeom prst="rect">
            <a:avLst/>
          </a:prstGeom>
          <a:gradFill rotWithShape="0">
            <a:gsLst>
              <a:gs pos="0">
                <a:srgbClr val="114FFB"/>
              </a:gs>
              <a:gs pos="50000">
                <a:srgbClr val="114FFB">
                  <a:gamma/>
                  <a:shade val="20000"/>
                  <a:invGamma/>
                </a:srgbClr>
              </a:gs>
              <a:gs pos="100000">
                <a:srgbClr val="114FFB"/>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Tree>
  </p:cSld>
  <p:clrMap bg1="dk2" tx1="lt1" bg2="dk1" tx2="lt2" accent1="accent1" accent2="accent2" accent3="accent3" accent4="accent4" accent5="accent5" accent6="accent6" hlink="hlink" folHlink="folHlink"/>
  <p:sldLayoutIdLst>
    <p:sldLayoutId id="2147486079" r:id="rId1"/>
    <p:sldLayoutId id="2147486080" r:id="rId2"/>
    <p:sldLayoutId id="2147486081" r:id="rId3"/>
    <p:sldLayoutId id="2147486082" r:id="rId4"/>
    <p:sldLayoutId id="2147486083" r:id="rId5"/>
    <p:sldLayoutId id="2147486084" r:id="rId6"/>
    <p:sldLayoutId id="2147486085" r:id="rId7"/>
    <p:sldLayoutId id="2147486086" r:id="rId8"/>
    <p:sldLayoutId id="2147486087" r:id="rId9"/>
    <p:sldLayoutId id="2147486088" r:id="rId10"/>
    <p:sldLayoutId id="2147486089" r:id="rId11"/>
  </p:sldLayoutIdLst>
  <p:txStyles>
    <p:titleStyle>
      <a:lvl1pPr algn="l" rtl="0" eaLnBrk="0" fontAlgn="base" hangingPunct="0">
        <a:spcBef>
          <a:spcPct val="0"/>
        </a:spcBef>
        <a:spcAft>
          <a:spcPct val="0"/>
        </a:spcAft>
        <a:defRPr sz="5400" u="sng">
          <a:solidFill>
            <a:schemeClr val="tx2"/>
          </a:solidFill>
          <a:latin typeface="+mj-lt"/>
          <a:ea typeface="+mj-ea"/>
          <a:cs typeface="+mj-cs"/>
        </a:defRPr>
      </a:lvl1pPr>
      <a:lvl2pPr algn="l" rtl="0" eaLnBrk="0" fontAlgn="base" hangingPunct="0">
        <a:spcBef>
          <a:spcPct val="0"/>
        </a:spcBef>
        <a:spcAft>
          <a:spcPct val="0"/>
        </a:spcAft>
        <a:defRPr sz="5400" u="sng">
          <a:solidFill>
            <a:schemeClr val="tx2"/>
          </a:solidFill>
          <a:latin typeface="Arial" charset="0"/>
          <a:ea typeface="宋体" charset="0"/>
          <a:cs typeface="宋体" charset="0"/>
        </a:defRPr>
      </a:lvl2pPr>
      <a:lvl3pPr algn="l" rtl="0" eaLnBrk="0" fontAlgn="base" hangingPunct="0">
        <a:spcBef>
          <a:spcPct val="0"/>
        </a:spcBef>
        <a:spcAft>
          <a:spcPct val="0"/>
        </a:spcAft>
        <a:defRPr sz="5400" u="sng">
          <a:solidFill>
            <a:schemeClr val="tx2"/>
          </a:solidFill>
          <a:latin typeface="Arial" charset="0"/>
          <a:ea typeface="宋体" charset="0"/>
          <a:cs typeface="宋体" charset="0"/>
        </a:defRPr>
      </a:lvl3pPr>
      <a:lvl4pPr algn="l" rtl="0" eaLnBrk="0" fontAlgn="base" hangingPunct="0">
        <a:spcBef>
          <a:spcPct val="0"/>
        </a:spcBef>
        <a:spcAft>
          <a:spcPct val="0"/>
        </a:spcAft>
        <a:defRPr sz="5400" u="sng">
          <a:solidFill>
            <a:schemeClr val="tx2"/>
          </a:solidFill>
          <a:latin typeface="Arial" charset="0"/>
          <a:ea typeface="宋体" charset="0"/>
          <a:cs typeface="宋体" charset="0"/>
        </a:defRPr>
      </a:lvl4pPr>
      <a:lvl5pPr algn="l" rtl="0" eaLnBrk="0" fontAlgn="base" hangingPunct="0">
        <a:spcBef>
          <a:spcPct val="0"/>
        </a:spcBef>
        <a:spcAft>
          <a:spcPct val="0"/>
        </a:spcAft>
        <a:defRPr sz="5400" u="sng">
          <a:solidFill>
            <a:schemeClr val="tx2"/>
          </a:solidFill>
          <a:latin typeface="Arial" charset="0"/>
          <a:ea typeface="宋体" charset="0"/>
          <a:cs typeface="宋体" charset="0"/>
        </a:defRPr>
      </a:lvl5pPr>
      <a:lvl6pPr marL="457200" algn="l" rtl="0" fontAlgn="base">
        <a:spcBef>
          <a:spcPct val="0"/>
        </a:spcBef>
        <a:spcAft>
          <a:spcPct val="0"/>
        </a:spcAft>
        <a:defRPr sz="5400" u="sng">
          <a:solidFill>
            <a:schemeClr val="tx2"/>
          </a:solidFill>
          <a:latin typeface="Arial" charset="0"/>
          <a:ea typeface="宋体" charset="0"/>
          <a:cs typeface="宋体" charset="0"/>
        </a:defRPr>
      </a:lvl6pPr>
      <a:lvl7pPr marL="914400" algn="l" rtl="0" fontAlgn="base">
        <a:spcBef>
          <a:spcPct val="0"/>
        </a:spcBef>
        <a:spcAft>
          <a:spcPct val="0"/>
        </a:spcAft>
        <a:defRPr sz="5400" u="sng">
          <a:solidFill>
            <a:schemeClr val="tx2"/>
          </a:solidFill>
          <a:latin typeface="Arial" charset="0"/>
          <a:ea typeface="宋体" charset="0"/>
          <a:cs typeface="宋体" charset="0"/>
        </a:defRPr>
      </a:lvl7pPr>
      <a:lvl8pPr marL="1371600" algn="l" rtl="0" fontAlgn="base">
        <a:spcBef>
          <a:spcPct val="0"/>
        </a:spcBef>
        <a:spcAft>
          <a:spcPct val="0"/>
        </a:spcAft>
        <a:defRPr sz="5400" u="sng">
          <a:solidFill>
            <a:schemeClr val="tx2"/>
          </a:solidFill>
          <a:latin typeface="Arial" charset="0"/>
          <a:ea typeface="宋体" charset="0"/>
          <a:cs typeface="宋体" charset="0"/>
        </a:defRPr>
      </a:lvl8pPr>
      <a:lvl9pPr marL="1828800" algn="l" rtl="0" fontAlgn="base">
        <a:spcBef>
          <a:spcPct val="0"/>
        </a:spcBef>
        <a:spcAft>
          <a:spcPct val="0"/>
        </a:spcAft>
        <a:defRPr sz="5400" u="sng">
          <a:solidFill>
            <a:schemeClr val="tx2"/>
          </a:solidFill>
          <a:latin typeface="Arial" charset="0"/>
          <a:ea typeface="宋体" charset="0"/>
          <a:cs typeface="宋体"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6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75000"/>
        <a:buFont typeface="Monotype Sorts" charset="0"/>
        <a:buChar char="u"/>
        <a:defRPr sz="3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SzPct val="65000"/>
        <a:buFont typeface="Monotype Sorts" charset="0"/>
        <a:buChar char="F"/>
        <a:defRPr sz="28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1"/>
        </a:buClr>
        <a:buSzPct val="100000"/>
        <a:buChar char="•"/>
        <a:defRPr sz="24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1"/>
        </a:buClr>
        <a:buSzPct val="100000"/>
        <a:buChar char="–"/>
        <a:defRPr sz="2400">
          <a:solidFill>
            <a:schemeClr val="tx1"/>
          </a:solidFill>
          <a:latin typeface="+mn-lt"/>
          <a:ea typeface="+mn-ea"/>
          <a:cs typeface="+mn-cs"/>
        </a:defRPr>
      </a:lvl5pPr>
      <a:lvl6pPr marL="2514600" indent="-228600" algn="l" rtl="0" fontAlgn="base">
        <a:spcBef>
          <a:spcPct val="20000"/>
        </a:spcBef>
        <a:spcAft>
          <a:spcPct val="0"/>
        </a:spcAft>
        <a:buClr>
          <a:schemeClr val="tx1"/>
        </a:buClr>
        <a:buSzPct val="100000"/>
        <a:buChar char="–"/>
        <a:defRPr sz="2400">
          <a:solidFill>
            <a:schemeClr val="tx1"/>
          </a:solidFill>
          <a:latin typeface="+mn-lt"/>
          <a:ea typeface="+mn-ea"/>
          <a:cs typeface="+mn-cs"/>
        </a:defRPr>
      </a:lvl6pPr>
      <a:lvl7pPr marL="2971800" indent="-228600" algn="l" rtl="0" fontAlgn="base">
        <a:spcBef>
          <a:spcPct val="20000"/>
        </a:spcBef>
        <a:spcAft>
          <a:spcPct val="0"/>
        </a:spcAft>
        <a:buClr>
          <a:schemeClr val="tx1"/>
        </a:buClr>
        <a:buSzPct val="100000"/>
        <a:buChar char="–"/>
        <a:defRPr sz="2400">
          <a:solidFill>
            <a:schemeClr val="tx1"/>
          </a:solidFill>
          <a:latin typeface="+mn-lt"/>
          <a:ea typeface="+mn-ea"/>
          <a:cs typeface="+mn-cs"/>
        </a:defRPr>
      </a:lvl7pPr>
      <a:lvl8pPr marL="3429000" indent="-228600" algn="l" rtl="0" fontAlgn="base">
        <a:spcBef>
          <a:spcPct val="20000"/>
        </a:spcBef>
        <a:spcAft>
          <a:spcPct val="0"/>
        </a:spcAft>
        <a:buClr>
          <a:schemeClr val="tx1"/>
        </a:buClr>
        <a:buSzPct val="100000"/>
        <a:buChar char="–"/>
        <a:defRPr sz="2400">
          <a:solidFill>
            <a:schemeClr val="tx1"/>
          </a:solidFill>
          <a:latin typeface="+mn-lt"/>
          <a:ea typeface="+mn-ea"/>
          <a:cs typeface="+mn-cs"/>
        </a:defRPr>
      </a:lvl8pPr>
      <a:lvl9pPr marL="3886200" indent="-228600" algn="l" rtl="0" fontAlgn="base">
        <a:spcBef>
          <a:spcPct val="20000"/>
        </a:spcBef>
        <a:spcAft>
          <a:spcPct val="0"/>
        </a:spcAft>
        <a:buClr>
          <a:schemeClr val="tx1"/>
        </a:buClr>
        <a:buSzPct val="100000"/>
        <a:buChar char="–"/>
        <a:defRPr sz="24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rPr>
              <a:pPr defTabSz="457200">
                <a:defRPr/>
              </a:pPr>
              <a:t>7/12/24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rPr>
              <a:pPr defTabSz="457200">
                <a:defRPr/>
              </a:pPr>
              <a:t>‹#›</a:t>
            </a:fld>
            <a:endParaRPr lang="en-US">
              <a:latin typeface="Calibri" charset="0"/>
            </a:endParaRPr>
          </a:p>
        </p:txBody>
      </p:sp>
    </p:spTree>
    <p:extLst>
      <p:ext uri="{BB962C8B-B14F-4D97-AF65-F5344CB8AC3E}">
        <p14:creationId xmlns:p14="http://schemas.microsoft.com/office/powerpoint/2010/main" val="3342136689"/>
      </p:ext>
    </p:extLst>
  </p:cSld>
  <p:clrMap bg1="lt1" tx1="dk1" bg2="lt2" tx2="dk2" accent1="accent1" accent2="accent2" accent3="accent3" accent4="accent4" accent5="accent5" accent6="accent6" hlink="hlink" folHlink="folHlink"/>
  <p:sldLayoutIdLst>
    <p:sldLayoutId id="2147487562" r:id="rId1"/>
    <p:sldLayoutId id="2147487563" r:id="rId2"/>
    <p:sldLayoutId id="2147487564" r:id="rId3"/>
    <p:sldLayoutId id="2147487565" r:id="rId4"/>
    <p:sldLayoutId id="2147487566" r:id="rId5"/>
    <p:sldLayoutId id="2147487567" r:id="rId6"/>
    <p:sldLayoutId id="2147487568" r:id="rId7"/>
    <p:sldLayoutId id="2147487569" r:id="rId8"/>
    <p:sldLayoutId id="2147487570" r:id="rId9"/>
    <p:sldLayoutId id="2147487571" r:id="rId10"/>
    <p:sldLayoutId id="214748757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3490"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1"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2"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3"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4"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5"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7"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8547F7D3-A93E-094A-B5F9-2B42DC81B140}" type="slidenum">
              <a:rPr lang="zh-CN" altLang="en-US"/>
              <a:pPr>
                <a:defRPr/>
              </a:pPr>
              <a:t>‹#›</a:t>
            </a:fld>
            <a:endParaRPr lang="en-US" altLang="zh-CN"/>
          </a:p>
        </p:txBody>
      </p:sp>
    </p:spTree>
    <p:extLst>
      <p:ext uri="{BB962C8B-B14F-4D97-AF65-F5344CB8AC3E}">
        <p14:creationId xmlns:p14="http://schemas.microsoft.com/office/powerpoint/2010/main" val="2035750966"/>
      </p:ext>
    </p:extLst>
  </p:cSld>
  <p:clrMap bg1="lt1" tx1="dk1" bg2="lt2" tx2="dk2" accent1="accent1" accent2="accent2" accent3="accent3" accent4="accent4" accent5="accent5" accent6="accent6" hlink="hlink" folHlink="folHlink"/>
  <p:sldLayoutIdLst>
    <p:sldLayoutId id="2147487574" r:id="rId1"/>
    <p:sldLayoutId id="2147487575" r:id="rId2"/>
    <p:sldLayoutId id="2147487576" r:id="rId3"/>
    <p:sldLayoutId id="2147487577" r:id="rId4"/>
    <p:sldLayoutId id="2147487578" r:id="rId5"/>
    <p:sldLayoutId id="2147487579" r:id="rId6"/>
    <p:sldLayoutId id="2147487580" r:id="rId7"/>
    <p:sldLayoutId id="2147487581" r:id="rId8"/>
    <p:sldLayoutId id="2147487582" r:id="rId9"/>
    <p:sldLayoutId id="2147487583" r:id="rId10"/>
    <p:sldLayoutId id="2147487584"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8547F7D3-A93E-094A-B5F9-2B42DC81B140}" type="slidenum">
              <a:rPr lang="zh-CN" altLang="en-US"/>
              <a:pPr>
                <a:defRPr/>
              </a:pPr>
              <a:t>‹#›</a:t>
            </a:fld>
            <a:endParaRPr lang="en-US" altLang="zh-CN"/>
          </a:p>
        </p:txBody>
      </p:sp>
    </p:spTree>
    <p:extLst>
      <p:ext uri="{BB962C8B-B14F-4D97-AF65-F5344CB8AC3E}">
        <p14:creationId xmlns:p14="http://schemas.microsoft.com/office/powerpoint/2010/main" val="1082955269"/>
      </p:ext>
    </p:extLst>
  </p:cSld>
  <p:clrMap bg1="lt1" tx1="dk1" bg2="lt2" tx2="dk2" accent1="accent1" accent2="accent2" accent3="accent3" accent4="accent4" accent5="accent5" accent6="accent6" hlink="hlink" folHlink="folHlink"/>
  <p:sldLayoutIdLst>
    <p:sldLayoutId id="2147487586" r:id="rId1"/>
    <p:sldLayoutId id="2147487587" r:id="rId2"/>
    <p:sldLayoutId id="2147487588" r:id="rId3"/>
    <p:sldLayoutId id="2147487589" r:id="rId4"/>
    <p:sldLayoutId id="2147487590" r:id="rId5"/>
    <p:sldLayoutId id="2147487591" r:id="rId6"/>
    <p:sldLayoutId id="2147487592" r:id="rId7"/>
    <p:sldLayoutId id="2147487593" r:id="rId8"/>
    <p:sldLayoutId id="2147487594" r:id="rId9"/>
    <p:sldLayoutId id="2147487595" r:id="rId10"/>
    <p:sldLayoutId id="214748759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8547F7D3-A93E-094A-B5F9-2B42DC81B140}" type="slidenum">
              <a:rPr lang="zh-CN" altLang="en-US"/>
              <a:pPr>
                <a:defRPr/>
              </a:pPr>
              <a:t>‹#›</a:t>
            </a:fld>
            <a:endParaRPr lang="en-US" altLang="zh-CN"/>
          </a:p>
        </p:txBody>
      </p:sp>
    </p:spTree>
    <p:extLst>
      <p:ext uri="{BB962C8B-B14F-4D97-AF65-F5344CB8AC3E}">
        <p14:creationId xmlns:p14="http://schemas.microsoft.com/office/powerpoint/2010/main" val="1082955269"/>
      </p:ext>
    </p:extLst>
  </p:cSld>
  <p:clrMap bg1="lt1" tx1="dk1" bg2="lt2" tx2="dk2" accent1="accent1" accent2="accent2" accent3="accent3" accent4="accent4" accent5="accent5" accent6="accent6" hlink="hlink" folHlink="folHlink"/>
  <p:sldLayoutIdLst>
    <p:sldLayoutId id="2147487598" r:id="rId1"/>
    <p:sldLayoutId id="2147487599" r:id="rId2"/>
    <p:sldLayoutId id="2147487600" r:id="rId3"/>
    <p:sldLayoutId id="2147487601" r:id="rId4"/>
    <p:sldLayoutId id="2147487602" r:id="rId5"/>
    <p:sldLayoutId id="2147487603" r:id="rId6"/>
    <p:sldLayoutId id="2147487604" r:id="rId7"/>
    <p:sldLayoutId id="2147487605" r:id="rId8"/>
    <p:sldLayoutId id="2147487606" r:id="rId9"/>
    <p:sldLayoutId id="2147487607" r:id="rId10"/>
    <p:sldLayoutId id="2147487608"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4477721"/>
      </p:ext>
    </p:extLst>
  </p:cSld>
  <p:clrMap bg1="lt1" tx1="dk1" bg2="lt2" tx2="dk2" accent1="accent1" accent2="accent2" accent3="accent3" accent4="accent4" accent5="accent5" accent6="accent6" hlink="hlink" folHlink="folHlink"/>
  <p:sldLayoutIdLst>
    <p:sldLayoutId id="2147487650" r:id="rId1"/>
    <p:sldLayoutId id="2147487651" r:id="rId2"/>
    <p:sldLayoutId id="2147487652" r:id="rId3"/>
    <p:sldLayoutId id="2147487653" r:id="rId4"/>
    <p:sldLayoutId id="2147487654" r:id="rId5"/>
    <p:sldLayoutId id="2147487655" r:id="rId6"/>
    <p:sldLayoutId id="2147487656" r:id="rId7"/>
    <p:sldLayoutId id="2147487657" r:id="rId8"/>
    <p:sldLayoutId id="2147487658" r:id="rId9"/>
    <p:sldLayoutId id="2147487659" r:id="rId10"/>
    <p:sldLayoutId id="2147487660" r:id="rId11"/>
    <p:sldLayoutId id="2147487661" r:id="rId12"/>
    <p:sldLayoutId id="21474876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242175" cy="1981200"/>
            <a:chOff x="0" y="0"/>
            <a:chExt cx="4562" cy="1248"/>
          </a:xfrm>
        </p:grpSpPr>
        <p:sp>
          <p:nvSpPr>
            <p:cNvPr id="14339"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256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Tahoma" charset="0"/>
                <a:ea typeface="ＭＳ Ｐゴシック" charset="0"/>
                <a:cs typeface="ＭＳ Ｐゴシック" charset="0"/>
              </a:endParaRPr>
            </a:p>
          </p:txBody>
        </p:sp>
      </p:grpSp>
      <p:sp>
        <p:nvSpPr>
          <p:cNvPr id="14341"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42"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3"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44"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45"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pPr defTabSz="914400" fontAlgn="base">
              <a:spcBef>
                <a:spcPct val="0"/>
              </a:spcBef>
              <a:spcAft>
                <a:spcPct val="0"/>
              </a:spcAft>
              <a:defRPr/>
            </a:pPr>
            <a:fld id="{84A4FCC2-70D9-734B-A604-2E5C4AD8DB17}" type="slidenum">
              <a:rPr lang="en-US">
                <a:latin typeface="Tahoma" charset="0"/>
                <a:ea typeface="ＭＳ Ｐゴシック" charset="0"/>
                <a:cs typeface="ＭＳ Ｐゴシック" charset="0"/>
              </a:rPr>
              <a:pPr defTabSz="914400" fontAlgn="base">
                <a:spcBef>
                  <a:spcPct val="0"/>
                </a:spcBef>
                <a:spcAft>
                  <a:spcPct val="0"/>
                </a:spcAft>
                <a:defRPr/>
              </a:pPr>
              <a:t>‹#›</a:t>
            </a:fld>
            <a:endParaRPr lang="en-US">
              <a:latin typeface="Tahoma" charset="0"/>
              <a:ea typeface="ＭＳ Ｐゴシック" charset="0"/>
              <a:cs typeface="ＭＳ Ｐゴシック" charset="0"/>
            </a:endParaRPr>
          </a:p>
        </p:txBody>
      </p:sp>
    </p:spTree>
    <p:extLst>
      <p:ext uri="{BB962C8B-B14F-4D97-AF65-F5344CB8AC3E}">
        <p14:creationId xmlns:p14="http://schemas.microsoft.com/office/powerpoint/2010/main" val="1277889676"/>
      </p:ext>
    </p:extLst>
  </p:cSld>
  <p:clrMap bg1="dk2" tx1="lt1" bg2="dk1" tx2="lt2" accent1="accent1" accent2="accent2" accent3="accent3" accent4="accent4" accent5="accent5" accent6="accent6" hlink="hlink" folHlink="folHlink"/>
  <p:sldLayoutIdLst>
    <p:sldLayoutId id="2147487664" r:id="rId1"/>
    <p:sldLayoutId id="2147487665" r:id="rId2"/>
    <p:sldLayoutId id="2147487666"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544716760"/>
      </p:ext>
    </p:extLst>
  </p:cSld>
  <p:clrMap bg1="lt1" tx1="dk1" bg2="lt2" tx2="dk2" accent1="accent1" accent2="accent2" accent3="accent3" accent4="accent4" accent5="accent5" accent6="accent6" hlink="hlink" folHlink="folHlink"/>
  <p:sldLayoutIdLst>
    <p:sldLayoutId id="2147487668" r:id="rId1"/>
    <p:sldLayoutId id="2147487669" r:id="rId2"/>
    <p:sldLayoutId id="2147487670" r:id="rId3"/>
    <p:sldLayoutId id="2147487671" r:id="rId4"/>
    <p:sldLayoutId id="2147487672" r:id="rId5"/>
    <p:sldLayoutId id="2147487673" r:id="rId6"/>
    <p:sldLayoutId id="2147487674" r:id="rId7"/>
    <p:sldLayoutId id="2147487675" r:id="rId8"/>
    <p:sldLayoutId id="2147487676" r:id="rId9"/>
    <p:sldLayoutId id="2147487677" r:id="rId10"/>
    <p:sldLayoutId id="2147487678" r:id="rId11"/>
    <p:sldLayoutId id="214748767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ffectLst>
            <a:outerShdw dist="25399"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ffectLst>
            <a:outerShdw dist="25399"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chemeClr val="tx1"/>
                </a:solidFill>
                <a:latin typeface="Tahoma" charset="0"/>
                <a:ea typeface="ＭＳ Ｐゴシック" charset="-128"/>
                <a:cs typeface="ＭＳ Ｐゴシック" charset="-128"/>
              </a:defRPr>
            </a:lvl1pPr>
          </a:lstStyle>
          <a:p>
            <a:pPr>
              <a:defRPr/>
            </a:pPr>
            <a:endParaRPr lang="zh-CN" altLang="en-US">
              <a:solidFill>
                <a:srgbClr val="FFFFFF"/>
              </a:solidFill>
            </a:endParaRPr>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chemeClr val="tx1"/>
                </a:solidFill>
                <a:latin typeface="Tahoma" charset="0"/>
                <a:ea typeface="ＭＳ Ｐゴシック" charset="-128"/>
                <a:cs typeface="ＭＳ Ｐゴシック" charset="-128"/>
              </a:defRPr>
            </a:lvl1pPr>
          </a:lstStyle>
          <a:p>
            <a:pPr>
              <a:defRPr/>
            </a:pPr>
            <a:endParaRPr lang="zh-CN" altLang="en-US">
              <a:solidFill>
                <a:srgbClr val="FFFFFF"/>
              </a:solidFill>
            </a:endParaRPr>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chemeClr val="tx1"/>
                </a:solidFill>
                <a:latin typeface="Tahoma" charset="0"/>
                <a:ea typeface="ＭＳ Ｐゴシック" charset="0"/>
                <a:cs typeface="ＭＳ Ｐゴシック" charset="0"/>
              </a:defRPr>
            </a:lvl1pPr>
          </a:lstStyle>
          <a:p>
            <a:pPr>
              <a:defRPr/>
            </a:pPr>
            <a:fld id="{A7FD873F-613D-934C-9DA3-C72F8FA27CE1}"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109637164"/>
      </p:ext>
    </p:extLst>
  </p:cSld>
  <p:clrMap bg1="dk2" tx1="lt1" bg2="dk1" tx2="lt2" accent1="accent1" accent2="accent2" accent3="accent3" accent4="accent4" accent5="accent5" accent6="accent6" hlink="hlink" folHlink="folHlink"/>
  <p:sldLayoutIdLst>
    <p:sldLayoutId id="2147487681" r:id="rId1"/>
    <p:sldLayoutId id="2147487682" r:id="rId2"/>
    <p:sldLayoutId id="2147487683" r:id="rId3"/>
    <p:sldLayoutId id="2147487684" r:id="rId4"/>
    <p:sldLayoutId id="2147487685" r:id="rId5"/>
    <p:sldLayoutId id="2147487686" r:id="rId6"/>
    <p:sldLayoutId id="2147487687" r:id="rId7"/>
    <p:sldLayoutId id="2147487688" r:id="rId8"/>
    <p:sldLayoutId id="2147487689" r:id="rId9"/>
    <p:sldLayoutId id="2147487690" r:id="rId10"/>
    <p:sldLayoutId id="2147487691"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2DF8961B-EC1C-4B4C-B429-FA3BC992AB9F}" type="slidenum">
              <a:rPr lang="zh-CN" altLang="en-US">
                <a:ea typeface="ＭＳ Ｐゴシック" charset="0"/>
              </a:rPr>
              <a:pPr>
                <a:defRPr/>
              </a:pPr>
              <a:t>‹#›</a:t>
            </a:fld>
            <a:endParaRPr lang="en-US" altLang="zh-CN">
              <a:ea typeface="ＭＳ Ｐゴシック" charset="0"/>
            </a:endParaRPr>
          </a:p>
        </p:txBody>
      </p:sp>
    </p:spTree>
    <p:extLst>
      <p:ext uri="{BB962C8B-B14F-4D97-AF65-F5344CB8AC3E}">
        <p14:creationId xmlns:p14="http://schemas.microsoft.com/office/powerpoint/2010/main" val="1275025593"/>
      </p:ext>
    </p:extLst>
  </p:cSld>
  <p:clrMap bg1="lt1" tx1="dk1" bg2="lt2" tx2="dk2" accent1="accent1" accent2="accent2" accent3="accent3" accent4="accent4" accent5="accent5" accent6="accent6" hlink="hlink" folHlink="folHlink"/>
  <p:sldLayoutIdLst>
    <p:sldLayoutId id="2147487693" r:id="rId1"/>
    <p:sldLayoutId id="2147487694" r:id="rId2"/>
    <p:sldLayoutId id="2147487695" r:id="rId3"/>
    <p:sldLayoutId id="2147487696" r:id="rId4"/>
    <p:sldLayoutId id="2147487697" r:id="rId5"/>
    <p:sldLayoutId id="2147487698" r:id="rId6"/>
    <p:sldLayoutId id="2147487699" r:id="rId7"/>
    <p:sldLayoutId id="2147487700" r:id="rId8"/>
    <p:sldLayoutId id="2147487701" r:id="rId9"/>
    <p:sldLayoutId id="2147487702" r:id="rId10"/>
    <p:sldLayoutId id="2147487703" r:id="rId11"/>
    <p:sldLayoutId id="214748770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1746" name="Group 2"/>
          <p:cNvGrpSpPr>
            <a:grpSpLocks/>
          </p:cNvGrpSpPr>
          <p:nvPr/>
        </p:nvGrpSpPr>
        <p:grpSpPr bwMode="auto">
          <a:xfrm>
            <a:off x="0" y="0"/>
            <a:ext cx="7242175" cy="1981200"/>
            <a:chOff x="0" y="0"/>
            <a:chExt cx="4562" cy="1248"/>
          </a:xfrm>
        </p:grpSpPr>
        <p:sp>
          <p:nvSpPr>
            <p:cNvPr id="21299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charset="0"/>
                <a:ea typeface="ＭＳ Ｐゴシック" charset="0"/>
                <a:cs typeface="+mn-cs"/>
              </a:endParaRPr>
            </a:p>
          </p:txBody>
        </p:sp>
        <p:sp>
          <p:nvSpPr>
            <p:cNvPr id="3175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ea typeface="ＭＳ Ｐゴシック" charset="0"/>
                <a:cs typeface="+mn-cs"/>
              </a:endParaRPr>
            </a:p>
          </p:txBody>
        </p:sp>
      </p:grpSp>
      <p:sp>
        <p:nvSpPr>
          <p:cNvPr id="21299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299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a:defRPr/>
            </a:pPr>
            <a:endParaRPr lang="en-US"/>
          </a:p>
        </p:txBody>
      </p:sp>
      <p:sp>
        <p:nvSpPr>
          <p:cNvPr id="21300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a:defRPr/>
            </a:pPr>
            <a:endParaRPr lang="en-US"/>
          </a:p>
        </p:txBody>
      </p:sp>
      <p:sp>
        <p:nvSpPr>
          <p:cNvPr id="21300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eaLnBrk="1" hangingPunct="1">
              <a:defRPr/>
            </a:pPr>
            <a:fld id="{AA5FC414-BA57-124A-B4DD-0E9139010EA3}" type="slidenum">
              <a:rPr lang="en-US">
                <a:ea typeface="ＭＳ Ｐゴシック" charset="0"/>
                <a:cs typeface="+mn-cs"/>
              </a:rPr>
              <a:pPr eaLnBrk="1" hangingPunct="1">
                <a:defRPr/>
              </a:pPr>
              <a:t>‹#›</a:t>
            </a:fld>
            <a:endParaRPr lang="en-US">
              <a:ea typeface="ＭＳ Ｐゴシック" charset="0"/>
              <a:cs typeface="+mn-cs"/>
            </a:endParaRPr>
          </a:p>
        </p:txBody>
      </p:sp>
    </p:spTree>
    <p:extLst>
      <p:ext uri="{BB962C8B-B14F-4D97-AF65-F5344CB8AC3E}">
        <p14:creationId xmlns:p14="http://schemas.microsoft.com/office/powerpoint/2010/main" val="2288458141"/>
      </p:ext>
    </p:extLst>
  </p:cSld>
  <p:clrMap bg1="dk2" tx1="lt1" bg2="dk1" tx2="lt2" accent1="accent1" accent2="accent2" accent3="accent3" accent4="accent4" accent5="accent5" accent6="accent6" hlink="hlink" folHlink="folHlink"/>
  <p:sldLayoutIdLst>
    <p:sldLayoutId id="214748770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1"/>
          <p:cNvSpPr>
            <a:spLocks noGrp="1"/>
          </p:cNvSpPr>
          <p:nvPr>
            <p:ph type="dt" sz="half" idx="2"/>
          </p:nvPr>
        </p:nvSpPr>
        <p:spPr bwMode="auto">
          <a:xfrm>
            <a:off x="457200" y="6245225"/>
            <a:ext cx="2133600" cy="476250"/>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ea typeface="ＭＳ Ｐゴシック" charset="0"/>
                <a:cs typeface="ＭＳ Ｐゴシック" charset="0"/>
              </a:defRPr>
            </a:lvl1pPr>
          </a:lstStyle>
          <a:p>
            <a:pPr>
              <a:defRPr/>
            </a:pPr>
            <a:endParaRPr lang="en-US"/>
          </a:p>
        </p:txBody>
      </p:sp>
      <p:sp>
        <p:nvSpPr>
          <p:cNvPr id="8" name="Footer Placeholder 2"/>
          <p:cNvSpPr>
            <a:spLocks noGrp="1"/>
          </p:cNvSpPr>
          <p:nvPr>
            <p:ph type="ftr" sz="quarter" idx="3"/>
          </p:nvPr>
        </p:nvSpPr>
        <p:spPr bwMode="auto">
          <a:xfrm>
            <a:off x="3124200" y="6245225"/>
            <a:ext cx="2895600" cy="476250"/>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charset="0"/>
                <a:ea typeface="ＭＳ Ｐゴシック" charset="0"/>
                <a:cs typeface="ＭＳ Ｐゴシック" charset="0"/>
              </a:defRPr>
            </a:lvl1pPr>
          </a:lstStyle>
          <a:p>
            <a:pPr>
              <a:defRPr/>
            </a:pPr>
            <a:endParaRPr lang="en-US"/>
          </a:p>
        </p:txBody>
      </p:sp>
      <p:sp>
        <p:nvSpPr>
          <p:cNvPr id="9" name="Slide Number Placeholder 3"/>
          <p:cNvSpPr>
            <a:spLocks noGrp="1"/>
          </p:cNvSpPr>
          <p:nvPr>
            <p:ph type="sldNum" sz="quarter" idx="4"/>
          </p:nvPr>
        </p:nvSpPr>
        <p:spPr bwMode="auto">
          <a:xfrm>
            <a:off x="6553200" y="6245225"/>
            <a:ext cx="2133600" cy="476250"/>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9BC5B530-1352-9B48-9291-14FD04809ABC}"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090" r:id="rId1"/>
    <p:sldLayoutId id="2147486091" r:id="rId2"/>
    <p:sldLayoutId id="2147486092" r:id="rId3"/>
    <p:sldLayoutId id="2147486093" r:id="rId4"/>
    <p:sldLayoutId id="2147486094" r:id="rId5"/>
    <p:sldLayoutId id="2147486095" r:id="rId6"/>
    <p:sldLayoutId id="2147486096" r:id="rId7"/>
    <p:sldLayoutId id="2147486097" r:id="rId8"/>
    <p:sldLayoutId id="2147486098" r:id="rId9"/>
    <p:sldLayoutId id="2147486099" r:id="rId10"/>
    <p:sldLayoutId id="214748610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MS PGothic" charset="0"/>
          <a:cs typeface="MS PGothic" charset="0"/>
        </a:defRPr>
      </a:lvl2pPr>
      <a:lvl3pPr algn="ctr" rtl="0" eaLnBrk="0" fontAlgn="base" hangingPunct="0">
        <a:spcBef>
          <a:spcPct val="0"/>
        </a:spcBef>
        <a:spcAft>
          <a:spcPct val="0"/>
        </a:spcAft>
        <a:defRPr sz="4400">
          <a:solidFill>
            <a:schemeClr val="tx2"/>
          </a:solidFill>
          <a:latin typeface="Arial" charset="0"/>
          <a:ea typeface="MS PGothic" charset="0"/>
          <a:cs typeface="MS PGothic" charset="0"/>
        </a:defRPr>
      </a:lvl3pPr>
      <a:lvl4pPr algn="ctr" rtl="0" eaLnBrk="0" fontAlgn="base" hangingPunct="0">
        <a:spcBef>
          <a:spcPct val="0"/>
        </a:spcBef>
        <a:spcAft>
          <a:spcPct val="0"/>
        </a:spcAft>
        <a:defRPr sz="4400">
          <a:solidFill>
            <a:schemeClr val="tx2"/>
          </a:solidFill>
          <a:latin typeface="Arial" charset="0"/>
          <a:ea typeface="MS PGothic" charset="0"/>
          <a:cs typeface="MS PGothic" charset="0"/>
        </a:defRPr>
      </a:lvl4pPr>
      <a:lvl5pPr algn="ctr" rtl="0" eaLnBrk="0" fontAlgn="base" hangingPunct="0">
        <a:spcBef>
          <a:spcPct val="0"/>
        </a:spcBef>
        <a:spcAft>
          <a:spcPct val="0"/>
        </a:spcAft>
        <a:defRPr sz="4400">
          <a:solidFill>
            <a:schemeClr val="tx2"/>
          </a:solidFill>
          <a:latin typeface="Arial" charset="0"/>
          <a:ea typeface="MS PGothic" charset="0"/>
          <a:cs typeface="MS PGothic" charset="0"/>
        </a:defRPr>
      </a:lvl5pPr>
      <a:lvl6pPr marL="457200" algn="ctr" rtl="0" eaLnBrk="0" fontAlgn="base" hangingPunct="0">
        <a:spcBef>
          <a:spcPct val="0"/>
        </a:spcBef>
        <a:spcAft>
          <a:spcPct val="0"/>
        </a:spcAft>
        <a:defRPr sz="4400">
          <a:solidFill>
            <a:schemeClr val="tx2"/>
          </a:solidFill>
          <a:latin typeface="Arial" charset="0"/>
          <a:ea typeface="MS PGothic" charset="0"/>
          <a:cs typeface="MS PGothic" charset="0"/>
        </a:defRPr>
      </a:lvl6pPr>
      <a:lvl7pPr marL="914400" algn="ctr" rtl="0" eaLnBrk="0" fontAlgn="base" hangingPunct="0">
        <a:spcBef>
          <a:spcPct val="0"/>
        </a:spcBef>
        <a:spcAft>
          <a:spcPct val="0"/>
        </a:spcAft>
        <a:defRPr sz="4400">
          <a:solidFill>
            <a:schemeClr val="tx2"/>
          </a:solidFill>
          <a:latin typeface="Arial" charset="0"/>
          <a:ea typeface="MS PGothic" charset="0"/>
          <a:cs typeface="MS PGothic" charset="0"/>
        </a:defRPr>
      </a:lvl7pPr>
      <a:lvl8pPr marL="1371600" algn="ctr" rtl="0" eaLnBrk="0" fontAlgn="base" hangingPunct="0">
        <a:spcBef>
          <a:spcPct val="0"/>
        </a:spcBef>
        <a:spcAft>
          <a:spcPct val="0"/>
        </a:spcAft>
        <a:defRPr sz="4400">
          <a:solidFill>
            <a:schemeClr val="tx2"/>
          </a:solidFill>
          <a:latin typeface="Arial" charset="0"/>
          <a:ea typeface="MS PGothic" charset="0"/>
          <a:cs typeface="MS PGothic" charset="0"/>
        </a:defRPr>
      </a:lvl8pPr>
      <a:lvl9pPr marL="1828800" algn="ctr" rtl="0" eaLnBrk="0" fontAlgn="base" hangingPunct="0">
        <a:spcBef>
          <a:spcPct val="0"/>
        </a:spcBef>
        <a:spcAft>
          <a:spcPct val="0"/>
        </a:spcAft>
        <a:defRPr sz="4400">
          <a:solidFill>
            <a:schemeClr val="tx2"/>
          </a:solidFill>
          <a:latin typeface="Arial" charset="0"/>
          <a:ea typeface="MS PGothic" charset="0"/>
          <a:cs typeface="MS PGothic"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eaLnBrk="0" fontAlgn="base" hangingPunct="0">
        <a:spcBef>
          <a:spcPct val="20000"/>
        </a:spcBef>
        <a:spcAft>
          <a:spcPct val="0"/>
        </a:spcAft>
        <a:buChar char="»"/>
        <a:defRPr sz="2000">
          <a:solidFill>
            <a:schemeClr val="tx1"/>
          </a:solidFill>
          <a:latin typeface="+mn-lt"/>
          <a:ea typeface="+mn-ea"/>
          <a:cs typeface="+mn-cs"/>
        </a:defRPr>
      </a:lvl6pPr>
      <a:lvl7pPr marL="2971800" indent="-228600" algn="l" rtl="0" eaLnBrk="0" fontAlgn="base" hangingPunct="0">
        <a:spcBef>
          <a:spcPct val="20000"/>
        </a:spcBef>
        <a:spcAft>
          <a:spcPct val="0"/>
        </a:spcAft>
        <a:buChar char="»"/>
        <a:defRPr sz="2000">
          <a:solidFill>
            <a:schemeClr val="tx1"/>
          </a:solidFill>
          <a:latin typeface="+mn-lt"/>
          <a:ea typeface="+mn-ea"/>
          <a:cs typeface="+mn-cs"/>
        </a:defRPr>
      </a:lvl7pPr>
      <a:lvl8pPr marL="3429000" indent="-228600" algn="l" rtl="0" eaLnBrk="0" fontAlgn="base" hangingPunct="0">
        <a:spcBef>
          <a:spcPct val="20000"/>
        </a:spcBef>
        <a:spcAft>
          <a:spcPct val="0"/>
        </a:spcAft>
        <a:buChar char="»"/>
        <a:defRPr sz="2000">
          <a:solidFill>
            <a:schemeClr val="tx1"/>
          </a:solidFill>
          <a:latin typeface="+mn-lt"/>
          <a:ea typeface="+mn-ea"/>
          <a:cs typeface="+mn-cs"/>
        </a:defRPr>
      </a:lvl8pPr>
      <a:lvl9pPr marL="3886200" indent="-228600"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84"/>
        <p:cNvGrpSpPr/>
        <p:nvPr/>
      </p:nvGrpSpPr>
      <p:grpSpPr>
        <a:xfrm>
          <a:off x="0" y="0"/>
          <a:ext cx="0" cy="0"/>
          <a:chOff x="0" y="0"/>
          <a:chExt cx="0" cy="0"/>
        </a:xfrm>
      </p:grpSpPr>
      <p:sp>
        <p:nvSpPr>
          <p:cNvPr id="185" name="Google Shape;185;p27"/>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lt1"/>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lt1"/>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lt1"/>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lt1"/>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lt1"/>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6pPr>
            <a:lvl7pPr marR="0" lvl="6"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7pPr>
            <a:lvl8pPr marR="0" lvl="7"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8pPr>
            <a:lvl9pPr marR="0" lvl="8"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9pPr>
          </a:lstStyle>
          <a:p>
            <a:endParaRPr/>
          </a:p>
        </p:txBody>
      </p:sp>
      <p:sp>
        <p:nvSpPr>
          <p:cNvPr id="186" name="Google Shape;186;p27"/>
          <p:cNvSpPr txBox="1">
            <a:spLocks noGrp="1"/>
          </p:cNvSpPr>
          <p:nvPr>
            <p:ph type="body" idx="1"/>
          </p:nvPr>
        </p:nvSpPr>
        <p:spPr>
          <a:xfrm>
            <a:off x="685800" y="1981200"/>
            <a:ext cx="7772400" cy="4114800"/>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lt1"/>
              </a:buClr>
              <a:buSzPts val="3200"/>
              <a:buFont typeface="Arial"/>
              <a:buChar char="•"/>
              <a:defRPr sz="3200" b="0" i="0" u="none" strike="noStrike" cap="none">
                <a:solidFill>
                  <a:schemeClr val="lt1"/>
                </a:solidFill>
                <a:latin typeface="Arial"/>
                <a:ea typeface="Arial"/>
                <a:cs typeface="Arial"/>
                <a:sym typeface="Arial"/>
              </a:defRPr>
            </a:lvl1pPr>
            <a:lvl2pPr marL="914400" marR="0" lvl="1" indent="-406400" algn="l" rtl="0">
              <a:spcBef>
                <a:spcPts val="560"/>
              </a:spcBef>
              <a:spcAft>
                <a:spcPts val="0"/>
              </a:spcAft>
              <a:buClr>
                <a:schemeClr val="lt1"/>
              </a:buClr>
              <a:buSzPts val="2800"/>
              <a:buFont typeface="Arial"/>
              <a:buChar char="–"/>
              <a:defRPr sz="2800" b="0" i="0" u="none" strike="noStrike" cap="none">
                <a:solidFill>
                  <a:schemeClr val="lt1"/>
                </a:solidFill>
                <a:latin typeface="Arial"/>
                <a:ea typeface="Arial"/>
                <a:cs typeface="Arial"/>
                <a:sym typeface="Arial"/>
              </a:defRPr>
            </a:lvl2pPr>
            <a:lvl3pPr marL="1371600" marR="0" lvl="2" indent="-381000" algn="l" rtl="0">
              <a:spcBef>
                <a:spcPts val="480"/>
              </a:spcBef>
              <a:spcAft>
                <a:spcPts val="0"/>
              </a:spcAft>
              <a:buClr>
                <a:schemeClr val="lt1"/>
              </a:buClr>
              <a:buSzPts val="2400"/>
              <a:buFont typeface="Arial"/>
              <a:buChar char="•"/>
              <a:defRPr sz="2400" b="0" i="0" u="none" strike="noStrike" cap="none">
                <a:solidFill>
                  <a:schemeClr val="lt1"/>
                </a:solidFill>
                <a:latin typeface="Arial"/>
                <a:ea typeface="Arial"/>
                <a:cs typeface="Arial"/>
                <a:sym typeface="Arial"/>
              </a:defRPr>
            </a:lvl3pPr>
            <a:lvl4pPr marL="1828800" marR="0" lvl="3"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4pPr>
            <a:lvl5pPr marL="2286000" marR="0" lvl="4"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6pPr>
            <a:lvl7pPr marL="3200400" marR="0" lvl="6"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7pPr>
            <a:lvl8pPr marL="3657600" marR="0" lvl="7"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8pPr>
            <a:lvl9pPr marL="4114800" marR="0" lvl="8"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9pPr>
          </a:lstStyle>
          <a:p>
            <a:endParaRPr/>
          </a:p>
        </p:txBody>
      </p:sp>
      <p:sp>
        <p:nvSpPr>
          <p:cNvPr id="187" name="Google Shape;187;p27"/>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rgbClr val="000000"/>
                </a:solidFill>
                <a:latin typeface="Times New Roman"/>
                <a:ea typeface="Times New Roman"/>
                <a:cs typeface="Times New Roman"/>
                <a:sym typeface="Times New Roman"/>
              </a:defRPr>
            </a:lvl1pPr>
            <a:lvl2pPr marR="0" lvl="1" algn="l" rtl="0">
              <a:spcBef>
                <a:spcPts val="0"/>
              </a:spcBef>
              <a:spcAft>
                <a:spcPts val="0"/>
              </a:spcAft>
              <a:buSzPts val="1400"/>
              <a:buNone/>
              <a:defRPr sz="20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20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20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20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20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20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20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2000" b="0" i="0" u="none" strike="noStrike" cap="none">
                <a:solidFill>
                  <a:schemeClr val="dk1"/>
                </a:solidFill>
                <a:latin typeface="Arial"/>
                <a:ea typeface="Arial"/>
                <a:cs typeface="Arial"/>
                <a:sym typeface="Arial"/>
              </a:defRPr>
            </a:lvl9pPr>
          </a:lstStyle>
          <a:p>
            <a:endParaRPr/>
          </a:p>
        </p:txBody>
      </p:sp>
      <p:sp>
        <p:nvSpPr>
          <p:cNvPr id="188" name="Google Shape;188;p27"/>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rgbClr val="000000"/>
                </a:solidFill>
                <a:latin typeface="Times New Roman"/>
                <a:ea typeface="Times New Roman"/>
                <a:cs typeface="Times New Roman"/>
                <a:sym typeface="Times New Roman"/>
              </a:defRPr>
            </a:lvl1pPr>
            <a:lvl2pPr marR="0" lvl="1" algn="l" rtl="0">
              <a:spcBef>
                <a:spcPts val="0"/>
              </a:spcBef>
              <a:spcAft>
                <a:spcPts val="0"/>
              </a:spcAft>
              <a:buSzPts val="1400"/>
              <a:buNone/>
              <a:defRPr sz="20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20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20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20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20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20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20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2000" b="0" i="0" u="none" strike="noStrike" cap="none">
                <a:solidFill>
                  <a:schemeClr val="dk1"/>
                </a:solidFill>
                <a:latin typeface="Arial"/>
                <a:ea typeface="Arial"/>
                <a:cs typeface="Arial"/>
                <a:sym typeface="Arial"/>
              </a:defRPr>
            </a:lvl9pPr>
          </a:lstStyle>
          <a:p>
            <a:endParaRPr/>
          </a:p>
        </p:txBody>
      </p:sp>
      <p:sp>
        <p:nvSpPr>
          <p:cNvPr id="189" name="Google Shape;189;p27"/>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rtl="0">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rtl="0">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rtl="0">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rtl="0">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rtl="0">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rtl="0">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rtl="0">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rtl="0">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306194749"/>
      </p:ext>
    </p:extLst>
  </p:cSld>
  <p:clrMap bg1="lt1" tx1="dk1" bg2="dk2" tx2="lt2" accent1="accent1" accent2="accent2" accent3="accent3" accent4="accent4" accent5="accent5" accent6="accent6" hlink="hlink" folHlink="folHlink"/>
  <p:sldLayoutIdLst>
    <p:sldLayoutId id="2147487708" r:id="rId1"/>
    <p:sldLayoutId id="2147487709" r:id="rId2"/>
    <p:sldLayoutId id="2147487710" r:id="rId3"/>
    <p:sldLayoutId id="2147487711" r:id="rId4"/>
    <p:sldLayoutId id="2147487712" r:id="rId5"/>
    <p:sldLayoutId id="2147487713" r:id="rId6"/>
    <p:sldLayoutId id="2147487714" r:id="rId7"/>
    <p:sldLayoutId id="2147487715" r:id="rId8"/>
    <p:sldLayoutId id="2147487716" r:id="rId9"/>
    <p:sldLayoutId id="2147487717" r:id="rId10"/>
    <p:sldLayoutId id="2147487718" r:id="rId11"/>
    <p:sldLayoutId id="2147487719" r:id="rId12"/>
    <p:sldLayoutId id="2147487720"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3955245986"/>
      </p:ext>
    </p:extLst>
  </p:cSld>
  <p:clrMap bg1="lt1" tx1="dk1" bg2="lt2" tx2="dk2" accent1="accent1" accent2="accent2" accent3="accent3" accent4="accent4" accent5="accent5" accent6="accent6" hlink="hlink" folHlink="folHlink"/>
  <p:sldLayoutIdLst>
    <p:sldLayoutId id="2147487722" r:id="rId1"/>
    <p:sldLayoutId id="2147487723" r:id="rId2"/>
    <p:sldLayoutId id="2147487724" r:id="rId3"/>
    <p:sldLayoutId id="2147487725" r:id="rId4"/>
    <p:sldLayoutId id="2147487726" r:id="rId5"/>
    <p:sldLayoutId id="2147487727" r:id="rId6"/>
    <p:sldLayoutId id="2147487728" r:id="rId7"/>
    <p:sldLayoutId id="2147487729" r:id="rId8"/>
    <p:sldLayoutId id="2147487730" r:id="rId9"/>
    <p:sldLayoutId id="2147487731" r:id="rId10"/>
    <p:sldLayoutId id="2147487732" r:id="rId11"/>
    <p:sldLayoutId id="2147487733" r:id="rId12"/>
    <p:sldLayoutId id="214748773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259808765"/>
      </p:ext>
    </p:extLst>
  </p:cSld>
  <p:clrMap bg1="lt1" tx1="dk1" bg2="lt2" tx2="dk2" accent1="accent1" accent2="accent2" accent3="accent3" accent4="accent4" accent5="accent5" accent6="accent6" hlink="hlink" folHlink="folHlink"/>
  <p:sldLayoutIdLst>
    <p:sldLayoutId id="2147487736" r:id="rId1"/>
    <p:sldLayoutId id="2147487737" r:id="rId2"/>
    <p:sldLayoutId id="2147487738" r:id="rId3"/>
    <p:sldLayoutId id="2147487739" r:id="rId4"/>
    <p:sldLayoutId id="2147487740" r:id="rId5"/>
    <p:sldLayoutId id="2147487741" r:id="rId6"/>
    <p:sldLayoutId id="2147487742" r:id="rId7"/>
    <p:sldLayoutId id="2147487743" r:id="rId8"/>
    <p:sldLayoutId id="2147487744" r:id="rId9"/>
    <p:sldLayoutId id="2147487745" r:id="rId10"/>
    <p:sldLayoutId id="214748774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a typeface="ＭＳ Ｐゴシック" charset="0"/>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eaLnBrk="1" hangingPunct="1">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eaLnBrk="1" hangingPunct="1">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59DCBD2E-90F0-0142-A71E-44B66B41773A}" type="slidenum">
              <a:rPr lang="en-US">
                <a:solidFill>
                  <a:srgbClr val="000000"/>
                </a:solidFill>
                <a:ea typeface="ＭＳ Ｐゴシック" charset="0"/>
              </a:rPr>
              <a:pPr eaLnBrk="1" hangingPunct="1">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043023462"/>
      </p:ext>
    </p:extLst>
  </p:cSld>
  <p:clrMap bg1="lt1" tx1="dk1" bg2="lt2" tx2="dk2" accent1="accent1" accent2="accent2" accent3="accent3" accent4="accent4" accent5="accent5" accent6="accent6" hlink="hlink" folHlink="folHlink"/>
  <p:sldLayoutIdLst>
    <p:sldLayoutId id="2147487750" r:id="rId1"/>
    <p:sldLayoutId id="2147487751" r:id="rId2"/>
    <p:sldLayoutId id="2147487752" r:id="rId3"/>
    <p:sldLayoutId id="2147487753" r:id="rId4"/>
    <p:sldLayoutId id="2147487754" r:id="rId5"/>
    <p:sldLayoutId id="2147487755" r:id="rId6"/>
    <p:sldLayoutId id="2147487756" r:id="rId7"/>
    <p:sldLayoutId id="2147487757" r:id="rId8"/>
    <p:sldLayoutId id="2147487758" r:id="rId9"/>
    <p:sldLayoutId id="2147487759" r:id="rId10"/>
    <p:sldLayoutId id="214748776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63490" name="Group 2"/>
          <p:cNvGrpSpPr>
            <a:grpSpLocks/>
          </p:cNvGrpSpPr>
          <p:nvPr/>
        </p:nvGrpSpPr>
        <p:grpSpPr bwMode="auto">
          <a:xfrm>
            <a:off x="0" y="0"/>
            <a:ext cx="9144000" cy="6856413"/>
            <a:chOff x="0" y="0"/>
            <a:chExt cx="5760" cy="4319"/>
          </a:xfrm>
        </p:grpSpPr>
        <p:sp>
          <p:nvSpPr>
            <p:cNvPr id="1638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38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38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499"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39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01"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63502"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39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04"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39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06"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39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08"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0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0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0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0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0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0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0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1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1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21"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1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1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1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1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1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1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2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2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2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grpSp>
          <p:nvGrpSpPr>
            <p:cNvPr id="63532" name="Group 39"/>
            <p:cNvGrpSpPr>
              <a:grpSpLocks/>
            </p:cNvGrpSpPr>
            <p:nvPr userDrawn="1"/>
          </p:nvGrpSpPr>
          <p:grpSpPr bwMode="auto">
            <a:xfrm>
              <a:off x="0" y="1632"/>
              <a:ext cx="5758" cy="1858"/>
              <a:chOff x="0" y="1632"/>
              <a:chExt cx="5758" cy="1858"/>
            </a:xfrm>
          </p:grpSpPr>
          <p:sp>
            <p:nvSpPr>
              <p:cNvPr id="1642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2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grpSp>
      </p:grpSp>
      <p:sp>
        <p:nvSpPr>
          <p:cNvPr id="63491" name="Rectangle 42"/>
          <p:cNvSpPr>
            <a:spLocks noGrp="1" noChangeArrowheads="1"/>
          </p:cNvSpPr>
          <p:nvPr>
            <p:ph type="title"/>
          </p:nvPr>
        </p:nvSpPr>
        <p:spPr bwMode="auto">
          <a:xfrm>
            <a:off x="457200" y="277813"/>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492" name="Rectangle 43"/>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solidFill>
                <a:srgbClr val="FFFFFF"/>
              </a:solidFill>
              <a:latin typeface="Arial"/>
              <a:ea typeface="ＭＳ Ｐゴシック"/>
            </a:endParaRPr>
          </a:p>
        </p:txBody>
      </p:sp>
      <p:sp>
        <p:nvSpPr>
          <p:cNvPr id="16429"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solidFill>
                <a:srgbClr val="FFFFFF"/>
              </a:solidFill>
              <a:latin typeface="Arial"/>
              <a:ea typeface="ＭＳ Ｐゴシック"/>
            </a:endParaRPr>
          </a:p>
        </p:txBody>
      </p:sp>
      <p:sp>
        <p:nvSpPr>
          <p:cNvPr id="1643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2EE5FA86-5CF7-724E-BC91-9B71AB50A9DB}" type="slidenum">
              <a:rPr lang="en-US">
                <a:solidFill>
                  <a:srgbClr val="FFFFFF"/>
                </a:solidFill>
                <a:latin typeface="Arial" charset="0"/>
                <a:ea typeface="ＭＳ Ｐゴシック" charset="0"/>
                <a:cs typeface="ＭＳ Ｐゴシック" charset="0"/>
              </a:rPr>
              <a:pPr>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658683099"/>
      </p:ext>
    </p:extLst>
  </p:cSld>
  <p:clrMap bg1="dk2" tx1="lt1" bg2="dk1" tx2="lt2" accent1="accent1" accent2="accent2" accent3="accent3" accent4="accent4" accent5="accent5" accent6="accent6" hlink="hlink" folHlink="folHlink"/>
  <p:sldLayoutIdLst>
    <p:sldLayoutId id="2147487762" r:id="rId1"/>
    <p:sldLayoutId id="2147487763" r:id="rId2"/>
    <p:sldLayoutId id="2147487764" r:id="rId3"/>
    <p:sldLayoutId id="2147487765" r:id="rId4"/>
    <p:sldLayoutId id="2147487766" r:id="rId5"/>
    <p:sldLayoutId id="2147487767" r:id="rId6"/>
    <p:sldLayoutId id="2147487768" r:id="rId7"/>
    <p:sldLayoutId id="2147487769" r:id="rId8"/>
    <p:sldLayoutId id="2147487770" r:id="rId9"/>
    <p:sldLayoutId id="2147487771" r:id="rId10"/>
    <p:sldLayoutId id="214748777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Arial" charset="0"/>
          <a:ea typeface="ＭＳ Ｐゴシック" charset="0"/>
        </a:defRPr>
      </a:lvl6pPr>
      <a:lvl7pPr marL="914400" algn="ctr" rtl="0" eaLnBrk="0" fontAlgn="base" hangingPunct="0">
        <a:spcBef>
          <a:spcPct val="0"/>
        </a:spcBef>
        <a:spcAft>
          <a:spcPct val="0"/>
        </a:spcAft>
        <a:defRPr sz="4400">
          <a:solidFill>
            <a:schemeClr val="tx2"/>
          </a:solidFill>
          <a:latin typeface="Arial" charset="0"/>
          <a:ea typeface="ＭＳ Ｐゴシック" charset="0"/>
        </a:defRPr>
      </a:lvl7pPr>
      <a:lvl8pPr marL="1371600" algn="ctr" rtl="0" eaLnBrk="0" fontAlgn="base" hangingPunct="0">
        <a:spcBef>
          <a:spcPct val="0"/>
        </a:spcBef>
        <a:spcAft>
          <a:spcPct val="0"/>
        </a:spcAft>
        <a:defRPr sz="4400">
          <a:solidFill>
            <a:schemeClr val="tx2"/>
          </a:solidFill>
          <a:latin typeface="Arial" charset="0"/>
          <a:ea typeface="ＭＳ Ｐゴシック" charset="0"/>
        </a:defRPr>
      </a:lvl8pPr>
      <a:lvl9pPr marL="1828800"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5pPr>
      <a:lvl6pPr marL="25146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6pPr>
      <a:lvl7pPr marL="29718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7pPr>
      <a:lvl8pPr marL="34290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8pPr>
      <a:lvl9pPr marL="38862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5D83133C-747C-6747-A320-323F826E93BD}" type="slidenum">
              <a:rPr lang="en-US">
                <a:solidFill>
                  <a:srgbClr val="000000"/>
                </a:solidFill>
                <a:latin typeface="Arial" charset="0"/>
                <a:ea typeface="ＭＳ Ｐゴシック" charset="0"/>
                <a:cs typeface="ＭＳ Ｐゴシック" charset="0"/>
              </a:rPr>
              <a:pPr>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059241440"/>
      </p:ext>
    </p:extLst>
  </p:cSld>
  <p:clrMap bg1="lt1" tx1="dk1" bg2="lt2" tx2="dk2" accent1="accent1" accent2="accent2" accent3="accent3" accent4="accent4" accent5="accent5" accent6="accent6" hlink="hlink" folHlink="folHlink"/>
  <p:sldLayoutIdLst>
    <p:sldLayoutId id="2147487774" r:id="rId1"/>
    <p:sldLayoutId id="2147487775" r:id="rId2"/>
    <p:sldLayoutId id="2147487776" r:id="rId3"/>
    <p:sldLayoutId id="2147487777" r:id="rId4"/>
    <p:sldLayoutId id="2147487778" r:id="rId5"/>
    <p:sldLayoutId id="2147487779" r:id="rId6"/>
    <p:sldLayoutId id="2147487780" r:id="rId7"/>
    <p:sldLayoutId id="2147487781" r:id="rId8"/>
    <p:sldLayoutId id="2147487782" r:id="rId9"/>
    <p:sldLayoutId id="2147487783" r:id="rId10"/>
    <p:sldLayoutId id="21474877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9159875" cy="6870700"/>
            <a:chOff x="0" y="0"/>
            <a:chExt cx="5770" cy="4328"/>
          </a:xfrm>
        </p:grpSpPr>
        <p:sp>
          <p:nvSpPr>
            <p:cNvPr id="148483"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148484"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148485"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grpSp>
          <p:nvGrpSpPr>
            <p:cNvPr id="15371" name="Group 6"/>
            <p:cNvGrpSpPr>
              <a:grpSpLocks/>
            </p:cNvGrpSpPr>
            <p:nvPr/>
          </p:nvGrpSpPr>
          <p:grpSpPr bwMode="auto">
            <a:xfrm>
              <a:off x="4944" y="1"/>
              <a:ext cx="816" cy="3974"/>
              <a:chOff x="4944" y="1"/>
              <a:chExt cx="816" cy="3974"/>
            </a:xfrm>
          </p:grpSpPr>
          <p:grpSp>
            <p:nvGrpSpPr>
              <p:cNvPr id="15383" name="Group 7"/>
              <p:cNvGrpSpPr>
                <a:grpSpLocks/>
              </p:cNvGrpSpPr>
              <p:nvPr userDrawn="1"/>
            </p:nvGrpSpPr>
            <p:grpSpPr bwMode="auto">
              <a:xfrm>
                <a:off x="5280" y="1"/>
                <a:ext cx="480" cy="1430"/>
                <a:chOff x="5280" y="1"/>
                <a:chExt cx="480" cy="1430"/>
              </a:xfrm>
            </p:grpSpPr>
            <p:grpSp>
              <p:nvGrpSpPr>
                <p:cNvPr id="15404" name="Group 8"/>
                <p:cNvGrpSpPr>
                  <a:grpSpLocks/>
                </p:cNvGrpSpPr>
                <p:nvPr userDrawn="1"/>
              </p:nvGrpSpPr>
              <p:grpSpPr bwMode="auto">
                <a:xfrm rot="-5400000">
                  <a:off x="5484" y="0"/>
                  <a:ext cx="174" cy="176"/>
                  <a:chOff x="1657" y="323"/>
                  <a:chExt cx="1691" cy="2560"/>
                </a:xfrm>
              </p:grpSpPr>
              <p:grpSp>
                <p:nvGrpSpPr>
                  <p:cNvPr id="15413" name="Group 9"/>
                  <p:cNvGrpSpPr>
                    <a:grpSpLocks/>
                  </p:cNvGrpSpPr>
                  <p:nvPr/>
                </p:nvGrpSpPr>
                <p:grpSpPr bwMode="auto">
                  <a:xfrm>
                    <a:off x="1657" y="323"/>
                    <a:ext cx="1691" cy="2560"/>
                    <a:chOff x="1657" y="323"/>
                    <a:chExt cx="1691" cy="2560"/>
                  </a:xfrm>
                </p:grpSpPr>
                <p:sp>
                  <p:nvSpPr>
                    <p:cNvPr id="148490" name="Freeform 10"/>
                    <p:cNvSpPr>
                      <a:spLocks/>
                    </p:cNvSpPr>
                    <p:nvPr/>
                  </p:nvSpPr>
                  <p:spPr bwMode="auto">
                    <a:xfrm>
                      <a:off x="2211"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491" name="Freeform 11"/>
                    <p:cNvSpPr>
                      <a:spLocks/>
                    </p:cNvSpPr>
                    <p:nvPr/>
                  </p:nvSpPr>
                  <p:spPr bwMode="auto">
                    <a:xfrm>
                      <a:off x="1706" y="308"/>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grpSp>
              <p:sp>
                <p:nvSpPr>
                  <p:cNvPr id="148492" name="Oval 12"/>
                  <p:cNvSpPr>
                    <a:spLocks noChangeArrowheads="1"/>
                  </p:cNvSpPr>
                  <p:nvPr/>
                </p:nvSpPr>
                <p:spPr bwMode="auto">
                  <a:xfrm>
                    <a:off x="2396" y="1356"/>
                    <a:ext cx="175" cy="247"/>
                  </a:xfrm>
                  <a:prstGeom prst="ellipse">
                    <a:avLst/>
                  </a:prstGeom>
                  <a:solidFill>
                    <a:srgbClr val="E7D6B7"/>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48493" name="Freeform 13"/>
                  <p:cNvSpPr>
                    <a:spLocks/>
                  </p:cNvSpPr>
                  <p:nvPr/>
                </p:nvSpPr>
                <p:spPr bwMode="auto">
                  <a:xfrm>
                    <a:off x="2697" y="672"/>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494" name="Freeform 14"/>
                  <p:cNvSpPr>
                    <a:spLocks/>
                  </p:cNvSpPr>
                  <p:nvPr/>
                </p:nvSpPr>
                <p:spPr bwMode="auto">
                  <a:xfrm>
                    <a:off x="276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495" name="Freeform 15"/>
                  <p:cNvSpPr>
                    <a:spLocks/>
                  </p:cNvSpPr>
                  <p:nvPr/>
                </p:nvSpPr>
                <p:spPr bwMode="auto">
                  <a:xfrm>
                    <a:off x="246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496"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497" name="Freeform 17"/>
                  <p:cNvSpPr>
                    <a:spLocks/>
                  </p:cNvSpPr>
                  <p:nvPr/>
                </p:nvSpPr>
                <p:spPr bwMode="auto">
                  <a:xfrm>
                    <a:off x="2094" y="861"/>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grpSp>
            <p:pic>
              <p:nvPicPr>
                <p:cNvPr id="148498" name="Picture 18"/>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80" y="14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499" name="Picture 19"/>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574" y="14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00" name="Picture 20"/>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424" y="33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01" name="Picture 21"/>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376" y="57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02" name="Picture 22"/>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574" y="52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03" name="Picture 23"/>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472" y="76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04" name="Picture 24"/>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574" y="10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05" name="Picture 25"/>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574" y="124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15384" name="Group 26"/>
              <p:cNvGrpSpPr>
                <a:grpSpLocks/>
              </p:cNvGrpSpPr>
              <p:nvPr userDrawn="1"/>
            </p:nvGrpSpPr>
            <p:grpSpPr bwMode="auto">
              <a:xfrm>
                <a:off x="4944" y="1008"/>
                <a:ext cx="522" cy="2967"/>
                <a:chOff x="4944" y="1008"/>
                <a:chExt cx="522" cy="2967"/>
              </a:xfrm>
            </p:grpSpPr>
            <p:pic>
              <p:nvPicPr>
                <p:cNvPr id="148507" name="Picture 27"/>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136" y="10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08" name="Picture 28"/>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184" y="1200"/>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09" name="Picture 29"/>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136" y="158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10" name="Picture 30"/>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80" y="172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11" name="Picture 31"/>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040" y="182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12" name="Picture 32"/>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088" y="201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13" name="Picture 33"/>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80" y="206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14" name="Picture 34"/>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32" y="235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15" name="Picture 35"/>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92" y="22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16" name="Picture 36"/>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92" y="244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17" name="Picture 37"/>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136" y="25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18" name="Picture 38"/>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32" y="13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19" name="Picture 39"/>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44" y="273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20" name="Picture 40"/>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92" y="307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21" name="Picture 41"/>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32" y="331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22" name="Picture 42"/>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92" y="34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23" name="Picture 43"/>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088" y="355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24" name="Picture 44"/>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92" y="37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8525" name="Picture 45"/>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184" y="369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sp>
          <p:nvSpPr>
            <p:cNvPr id="148526"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27"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28"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48529"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30"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31"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32"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48533"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48534"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148535"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36"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algn="ctr" eaLnBrk="1" hangingPunct="1">
                <a:defRPr/>
              </a:pPr>
              <a:endParaRPr kumimoji="1" lang="zh-TW" altLang="en-US" sz="1800">
                <a:latin typeface="Arial" charset="0"/>
                <a:ea typeface="新細明體" charset="0"/>
                <a:cs typeface="新細明體" charset="0"/>
              </a:endParaRPr>
            </a:p>
          </p:txBody>
        </p:sp>
      </p:grpSp>
      <p:sp>
        <p:nvSpPr>
          <p:cNvPr id="148537" name="Rectangle 57"/>
          <p:cNvSpPr>
            <a:spLocks noGrp="1" noChangeArrowheads="1"/>
          </p:cNvSpPr>
          <p:nvPr>
            <p:ph type="title"/>
          </p:nvPr>
        </p:nvSpPr>
        <p:spPr bwMode="auto">
          <a:xfrm>
            <a:off x="219075" y="227013"/>
            <a:ext cx="7477125"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48538" name="Rectangle 58"/>
          <p:cNvSpPr>
            <a:spLocks noGrp="1" noChangeArrowheads="1"/>
          </p:cNvSpPr>
          <p:nvPr>
            <p:ph type="body" idx="1"/>
          </p:nvPr>
        </p:nvSpPr>
        <p:spPr bwMode="auto">
          <a:xfrm>
            <a:off x="263525" y="1598613"/>
            <a:ext cx="7386638" cy="44973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8539" name="Rectangle 59"/>
          <p:cNvSpPr>
            <a:spLocks noGrp="1" noChangeArrowheads="1"/>
          </p:cNvSpPr>
          <p:nvPr>
            <p:ph type="dt" sz="half" idx="2"/>
          </p:nvPr>
        </p:nvSpPr>
        <p:spPr bwMode="auto">
          <a:xfrm>
            <a:off x="301625" y="6242050"/>
            <a:ext cx="1782763" cy="4746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000">
                <a:latin typeface="+mn-lt"/>
                <a:ea typeface="新細明體" charset="0"/>
                <a:cs typeface="新細明體" charset="0"/>
              </a:defRPr>
            </a:lvl1pPr>
          </a:lstStyle>
          <a:p>
            <a:pPr>
              <a:defRPr/>
            </a:pPr>
            <a:endParaRPr lang="en-US" altLang="zh-TW"/>
          </a:p>
        </p:txBody>
      </p:sp>
      <p:sp>
        <p:nvSpPr>
          <p:cNvPr id="148540" name="Rectangle 60"/>
          <p:cNvSpPr>
            <a:spLocks noGrp="1" noChangeArrowheads="1"/>
          </p:cNvSpPr>
          <p:nvPr>
            <p:ph type="ftr" sz="quarter" idx="3"/>
          </p:nvPr>
        </p:nvSpPr>
        <p:spPr bwMode="auto">
          <a:xfrm>
            <a:off x="2257425" y="6248400"/>
            <a:ext cx="3455988" cy="4746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000">
                <a:latin typeface="+mn-lt"/>
                <a:ea typeface="新細明體" charset="0"/>
                <a:cs typeface="新細明體" charset="0"/>
              </a:defRPr>
            </a:lvl1pPr>
          </a:lstStyle>
          <a:p>
            <a:pPr>
              <a:defRPr/>
            </a:pPr>
            <a:endParaRPr lang="en-US" altLang="zh-TW"/>
          </a:p>
        </p:txBody>
      </p:sp>
      <p:sp>
        <p:nvSpPr>
          <p:cNvPr id="148541" name="Rectangle 61"/>
          <p:cNvSpPr>
            <a:spLocks noGrp="1" noChangeArrowheads="1"/>
          </p:cNvSpPr>
          <p:nvPr>
            <p:ph type="sldNum" sz="quarter" idx="4"/>
          </p:nvPr>
        </p:nvSpPr>
        <p:spPr bwMode="auto">
          <a:xfrm>
            <a:off x="5867400" y="6248400"/>
            <a:ext cx="1755775" cy="4746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000">
                <a:latin typeface="+mn-lt"/>
                <a:ea typeface="新細明體" charset="0"/>
                <a:cs typeface="新細明體" charset="0"/>
              </a:defRPr>
            </a:lvl1pPr>
          </a:lstStyle>
          <a:p>
            <a:pPr>
              <a:defRPr/>
            </a:pPr>
            <a:fld id="{376F1E8A-9AF7-934B-B402-6BC8E9C77CD0}" type="slidenum">
              <a:rPr lang="en-US" altLang="zh-TW"/>
              <a:pPr>
                <a:defRPr/>
              </a:pPr>
              <a:t>‹#›</a:t>
            </a:fld>
            <a:endParaRPr lang="en-US" altLang="zh-TW"/>
          </a:p>
        </p:txBody>
      </p:sp>
    </p:spTree>
    <p:extLst>
      <p:ext uri="{BB962C8B-B14F-4D97-AF65-F5344CB8AC3E}">
        <p14:creationId xmlns:p14="http://schemas.microsoft.com/office/powerpoint/2010/main" val="3789153999"/>
      </p:ext>
    </p:extLst>
  </p:cSld>
  <p:clrMap bg1="lt1" tx1="dk1" bg2="lt2" tx2="dk2" accent1="accent1" accent2="accent2" accent3="accent3" accent4="accent4" accent5="accent5" accent6="accent6" hlink="hlink" folHlink="folHlink"/>
  <p:sldLayoutIdLst>
    <p:sldLayoutId id="2147487786" r:id="rId1"/>
    <p:sldLayoutId id="2147487787" r:id="rId2"/>
    <p:sldLayoutId id="2147487788" r:id="rId3"/>
    <p:sldLayoutId id="2147487789" r:id="rId4"/>
    <p:sldLayoutId id="2147487790" r:id="rId5"/>
    <p:sldLayoutId id="2147487791" r:id="rId6"/>
    <p:sldLayoutId id="2147487792" r:id="rId7"/>
    <p:sldLayoutId id="2147487793" r:id="rId8"/>
    <p:sldLayoutId id="2147487794" r:id="rId9"/>
    <p:sldLayoutId id="2147487795" r:id="rId10"/>
    <p:sldLayoutId id="2147487796" r:id="rId11"/>
  </p:sldLayoutIdLst>
  <p:txStyles>
    <p:titleStyle>
      <a:lvl1pPr algn="l" rtl="0" eaLnBrk="0" fontAlgn="base" hangingPunct="0">
        <a:spcBef>
          <a:spcPct val="0"/>
        </a:spcBef>
        <a:spcAft>
          <a:spcPct val="0"/>
        </a:spcAft>
        <a:defRPr sz="4000">
          <a:solidFill>
            <a:schemeClr val="tx2"/>
          </a:solidFill>
          <a:latin typeface="+mj-lt"/>
          <a:ea typeface="+mj-ea"/>
          <a:cs typeface="ＭＳ Ｐゴシック"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charset="0"/>
          <a:ea typeface="ＭＳ Ｐゴシック" charset="0"/>
        </a:defRPr>
      </a:lvl6pPr>
      <a:lvl7pPr marL="914400" algn="l" rtl="0" fontAlgn="base">
        <a:spcBef>
          <a:spcPct val="0"/>
        </a:spcBef>
        <a:spcAft>
          <a:spcPct val="0"/>
        </a:spcAft>
        <a:defRPr sz="4000">
          <a:solidFill>
            <a:schemeClr val="tx2"/>
          </a:solidFill>
          <a:latin typeface="Arial" charset="0"/>
          <a:ea typeface="ＭＳ Ｐゴシック" charset="0"/>
        </a:defRPr>
      </a:lvl7pPr>
      <a:lvl8pPr marL="1371600" algn="l" rtl="0" fontAlgn="base">
        <a:spcBef>
          <a:spcPct val="0"/>
        </a:spcBef>
        <a:spcAft>
          <a:spcPct val="0"/>
        </a:spcAft>
        <a:defRPr sz="4000">
          <a:solidFill>
            <a:schemeClr val="tx2"/>
          </a:solidFill>
          <a:latin typeface="Arial" charset="0"/>
          <a:ea typeface="ＭＳ Ｐゴシック" charset="0"/>
        </a:defRPr>
      </a:lvl8pPr>
      <a:lvl9pPr marL="1828800" algn="l" rtl="0" fontAlgn="base">
        <a:spcBef>
          <a:spcPct val="0"/>
        </a:spcBef>
        <a:spcAft>
          <a:spcPct val="0"/>
        </a:spcAft>
        <a:defRPr sz="40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mn-ea"/>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B3B50E63-8540-4B47-B966-5FF53B45F879}" type="slidenum">
              <a:rPr lang="en-US">
                <a:latin typeface="Arial" charset="0"/>
                <a:ea typeface="ＭＳ Ｐゴシック" charset="0"/>
                <a:cs typeface="ＭＳ Ｐゴシック" charset="0"/>
              </a:rPr>
              <a:pPr>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203797544"/>
      </p:ext>
    </p:extLst>
  </p:cSld>
  <p:clrMap bg1="lt1" tx1="dk1" bg2="lt2" tx2="dk2" accent1="accent1" accent2="accent2" accent3="accent3" accent4="accent4" accent5="accent5" accent6="accent6" hlink="hlink" folHlink="folHlink"/>
  <p:sldLayoutIdLst>
    <p:sldLayoutId id="2147487798"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endParaRPr lang="en-US" altLang="en-US">
              <a:ea typeface="ＭＳ Ｐゴシック" pitchFamily="34" charset="-128"/>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ltLang="en-US">
              <a:ea typeface="ＭＳ Ｐゴシック" pitchFamily="34" charset="-128"/>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4D437B5D-B969-40AF-92AA-41975D8FE8CB}" type="slidenum">
              <a:rPr lang="zh-CN" altLang="en-US" smtClean="0">
                <a:ea typeface="ＭＳ Ｐゴシック" pitchFamily="34" charset="-128"/>
              </a:rPr>
              <a:pPr/>
              <a:t>‹#›</a:t>
            </a:fld>
            <a:endParaRPr lang="en-US" altLang="zh-CN">
              <a:ea typeface="ＭＳ Ｐゴシック" pitchFamily="34" charset="-128"/>
            </a:endParaRPr>
          </a:p>
        </p:txBody>
      </p:sp>
    </p:spTree>
    <p:extLst>
      <p:ext uri="{BB962C8B-B14F-4D97-AF65-F5344CB8AC3E}">
        <p14:creationId xmlns:p14="http://schemas.microsoft.com/office/powerpoint/2010/main" val="3492478182"/>
      </p:ext>
    </p:extLst>
  </p:cSld>
  <p:clrMap bg1="lt1" tx1="dk1" bg2="lt2" tx2="dk2" accent1="accent1" accent2="accent2" accent3="accent3" accent4="accent4" accent5="accent5" accent6="accent6" hlink="hlink" folHlink="folHlink"/>
  <p:sldLayoutIdLst>
    <p:sldLayoutId id="2147487800" r:id="rId1"/>
    <p:sldLayoutId id="2147487801" r:id="rId2"/>
    <p:sldLayoutId id="2147487802" r:id="rId3"/>
    <p:sldLayoutId id="2147487803" r:id="rId4"/>
    <p:sldLayoutId id="2147487804" r:id="rId5"/>
    <p:sldLayoutId id="2147487805" r:id="rId6"/>
    <p:sldLayoutId id="2147487806" r:id="rId7"/>
    <p:sldLayoutId id="2147487807" r:id="rId8"/>
    <p:sldLayoutId id="2147487808" r:id="rId9"/>
    <p:sldLayoutId id="2147487809" r:id="rId10"/>
    <p:sldLayoutId id="2147487810" r:id="rId11"/>
    <p:sldLayoutId id="2147487811"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34" charset="-128"/>
          <a:cs typeface="ＭＳ Ｐゴシック" pitchFamily="34" charset="-128"/>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34" charset="-128"/>
          <a:cs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34" charset="-128"/>
          <a:cs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34" charset="-128"/>
          <a:cs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defRPr/>
            </a:pPr>
            <a:fld id="{8547F7D3-A93E-094A-B5F9-2B42DC81B140}" type="slidenum">
              <a:rPr lang="zh-CN" altLang="en-US" smtClean="0"/>
              <a:pPr>
                <a:defRPr/>
              </a:pPr>
              <a:t>‹#›</a:t>
            </a:fld>
            <a:endParaRPr lang="en-US" altLang="zh-CN"/>
          </a:p>
        </p:txBody>
      </p:sp>
    </p:spTree>
    <p:extLst>
      <p:ext uri="{BB962C8B-B14F-4D97-AF65-F5344CB8AC3E}">
        <p14:creationId xmlns:p14="http://schemas.microsoft.com/office/powerpoint/2010/main" val="400749200"/>
      </p:ext>
    </p:extLst>
  </p:cSld>
  <p:clrMap bg1="lt1" tx1="dk1" bg2="lt2" tx2="dk2" accent1="accent1" accent2="accent2" accent3="accent3" accent4="accent4" accent5="accent5" accent6="accent6" hlink="hlink" folHlink="folHlink"/>
  <p:sldLayoutIdLst>
    <p:sldLayoutId id="2147487813" r:id="rId1"/>
    <p:sldLayoutId id="2147487814" r:id="rId2"/>
    <p:sldLayoutId id="2147487815" r:id="rId3"/>
    <p:sldLayoutId id="2147487816" r:id="rId4"/>
    <p:sldLayoutId id="2147487817" r:id="rId5"/>
    <p:sldLayoutId id="2147487818" r:id="rId6"/>
    <p:sldLayoutId id="2147487819" r:id="rId7"/>
    <p:sldLayoutId id="2147487820" r:id="rId8"/>
    <p:sldLayoutId id="2147487821" r:id="rId9"/>
    <p:sldLayoutId id="2147487822" r:id="rId10"/>
    <p:sldLayoutId id="214748782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3602" name="Group 2"/>
          <p:cNvGrpSpPr>
            <a:grpSpLocks/>
          </p:cNvGrpSpPr>
          <p:nvPr/>
        </p:nvGrpSpPr>
        <p:grpSpPr bwMode="auto">
          <a:xfrm>
            <a:off x="0" y="0"/>
            <a:ext cx="9144000" cy="6858000"/>
            <a:chOff x="0" y="0"/>
            <a:chExt cx="5760" cy="4320"/>
          </a:xfrm>
        </p:grpSpPr>
        <p:sp>
          <p:nvSpPr>
            <p:cNvPr id="153608"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153609"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153610"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3611"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153612"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3613"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grpSp>
      <p:sp>
        <p:nvSpPr>
          <p:cNvPr id="153603" name="Rectangle 8"/>
          <p:cNvSpPr>
            <a:spLocks noGrp="1" noChangeArrowheads="1"/>
          </p:cNvSpPr>
          <p:nvPr>
            <p:ph type="title"/>
          </p:nvPr>
        </p:nvSpPr>
        <p:spPr bwMode="auto">
          <a:xfrm>
            <a:off x="0" y="3048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53604"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0" name="Rectangle 11"/>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a:defRPr/>
            </a:pPr>
            <a:endParaRPr lang="en-US"/>
          </a:p>
        </p:txBody>
      </p:sp>
      <p:sp>
        <p:nvSpPr>
          <p:cNvPr id="21" name="Rectangle 12"/>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a:defRPr/>
            </a:pPr>
            <a:endParaRPr lang="en-US"/>
          </a:p>
        </p:txBody>
      </p:sp>
      <p:sp>
        <p:nvSpPr>
          <p:cNvPr id="22" name="Rectangle 13"/>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defRPr>
            </a:lvl1pPr>
          </a:lstStyle>
          <a:p>
            <a:pPr>
              <a:defRPr/>
            </a:pPr>
            <a:fld id="{FBA6F605-0A17-DF40-8B65-75FFA1286E5F}"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01" r:id="rId1"/>
    <p:sldLayoutId id="2147486102" r:id="rId2"/>
    <p:sldLayoutId id="2147486103" r:id="rId3"/>
    <p:sldLayoutId id="2147486104" r:id="rId4"/>
    <p:sldLayoutId id="2147486105" r:id="rId5"/>
    <p:sldLayoutId id="2147486106" r:id="rId6"/>
    <p:sldLayoutId id="2147486107" r:id="rId7"/>
    <p:sldLayoutId id="2147486108" r:id="rId8"/>
    <p:sldLayoutId id="2147486109" r:id="rId9"/>
    <p:sldLayoutId id="2147486110" r:id="rId10"/>
    <p:sldLayoutId id="2147486111" r:id="rId11"/>
  </p:sldLayoutIdLst>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Arial" charset="0"/>
          <a:ea typeface="宋体" charset="0"/>
          <a:cs typeface="宋体" charset="0"/>
        </a:defRPr>
      </a:lvl2pPr>
      <a:lvl3pPr algn="ctr" rtl="0" eaLnBrk="0" fontAlgn="base" hangingPunct="0">
        <a:spcBef>
          <a:spcPct val="0"/>
        </a:spcBef>
        <a:spcAft>
          <a:spcPct val="0"/>
        </a:spcAft>
        <a:defRPr sz="4400" b="1">
          <a:solidFill>
            <a:schemeClr val="tx2"/>
          </a:solidFill>
          <a:latin typeface="Arial" charset="0"/>
          <a:ea typeface="宋体" charset="0"/>
          <a:cs typeface="宋体" charset="0"/>
        </a:defRPr>
      </a:lvl3pPr>
      <a:lvl4pPr algn="ctr" rtl="0" eaLnBrk="0" fontAlgn="base" hangingPunct="0">
        <a:spcBef>
          <a:spcPct val="0"/>
        </a:spcBef>
        <a:spcAft>
          <a:spcPct val="0"/>
        </a:spcAft>
        <a:defRPr sz="4400" b="1">
          <a:solidFill>
            <a:schemeClr val="tx2"/>
          </a:solidFill>
          <a:latin typeface="Arial" charset="0"/>
          <a:ea typeface="宋体" charset="0"/>
          <a:cs typeface="宋体" charset="0"/>
        </a:defRPr>
      </a:lvl4pPr>
      <a:lvl5pPr algn="ctr" rtl="0" eaLnBrk="0" fontAlgn="base" hangingPunct="0">
        <a:spcBef>
          <a:spcPct val="0"/>
        </a:spcBef>
        <a:spcAft>
          <a:spcPct val="0"/>
        </a:spcAft>
        <a:defRPr sz="4400" b="1">
          <a:solidFill>
            <a:schemeClr val="tx2"/>
          </a:solidFill>
          <a:latin typeface="Arial" charset="0"/>
          <a:ea typeface="宋体" charset="0"/>
          <a:cs typeface="宋体" charset="0"/>
        </a:defRPr>
      </a:lvl5pPr>
      <a:lvl6pPr marL="457200" algn="ctr" rtl="0" fontAlgn="base">
        <a:spcBef>
          <a:spcPct val="0"/>
        </a:spcBef>
        <a:spcAft>
          <a:spcPct val="0"/>
        </a:spcAft>
        <a:defRPr sz="4400" b="1">
          <a:solidFill>
            <a:schemeClr val="tx2"/>
          </a:solidFill>
          <a:latin typeface="Arial" charset="0"/>
          <a:ea typeface="宋体" charset="0"/>
          <a:cs typeface="宋体" charset="0"/>
        </a:defRPr>
      </a:lvl6pPr>
      <a:lvl7pPr marL="914400" algn="ctr" rtl="0" fontAlgn="base">
        <a:spcBef>
          <a:spcPct val="0"/>
        </a:spcBef>
        <a:spcAft>
          <a:spcPct val="0"/>
        </a:spcAft>
        <a:defRPr sz="4400" b="1">
          <a:solidFill>
            <a:schemeClr val="tx2"/>
          </a:solidFill>
          <a:latin typeface="Arial" charset="0"/>
          <a:ea typeface="宋体" charset="0"/>
          <a:cs typeface="宋体" charset="0"/>
        </a:defRPr>
      </a:lvl7pPr>
      <a:lvl8pPr marL="1371600" algn="ctr" rtl="0" fontAlgn="base">
        <a:spcBef>
          <a:spcPct val="0"/>
        </a:spcBef>
        <a:spcAft>
          <a:spcPct val="0"/>
        </a:spcAft>
        <a:defRPr sz="4400" b="1">
          <a:solidFill>
            <a:schemeClr val="tx2"/>
          </a:solidFill>
          <a:latin typeface="Arial" charset="0"/>
          <a:ea typeface="宋体" charset="0"/>
          <a:cs typeface="宋体" charset="0"/>
        </a:defRPr>
      </a:lvl8pPr>
      <a:lvl9pPr marL="1828800" algn="ctr" rtl="0" fontAlgn="base">
        <a:spcBef>
          <a:spcPct val="0"/>
        </a:spcBef>
        <a:spcAft>
          <a:spcPct val="0"/>
        </a:spcAft>
        <a:defRPr sz="4400" b="1">
          <a:solidFill>
            <a:schemeClr val="tx2"/>
          </a:solidFill>
          <a:latin typeface="Arial" charset="0"/>
          <a:ea typeface="宋体" charset="0"/>
          <a:cs typeface="宋体" charset="0"/>
        </a:defRPr>
      </a:lvl9pPr>
    </p:titleStyle>
    <p:bodyStyle>
      <a:lvl1pPr marL="342900" indent="-342900" algn="l" rtl="0" eaLnBrk="0" fontAlgn="base" hangingPunct="0">
        <a:spcBef>
          <a:spcPct val="20000"/>
        </a:spcBef>
        <a:spcAft>
          <a:spcPct val="0"/>
        </a:spcAft>
        <a:buClr>
          <a:schemeClr val="hlink"/>
        </a:buClr>
        <a:buChar char="•"/>
        <a:defRPr sz="3200" b="1">
          <a:solidFill>
            <a:srgbClr val="F1F7E9"/>
          </a:solidFill>
          <a:latin typeface="+mn-lt"/>
          <a:ea typeface="+mn-ea"/>
          <a:cs typeface="+mn-cs"/>
        </a:defRPr>
      </a:lvl1pPr>
      <a:lvl2pPr marL="742950" indent="-285750" algn="l" rtl="0" eaLnBrk="0" fontAlgn="base" hangingPunct="0">
        <a:spcBef>
          <a:spcPct val="20000"/>
        </a:spcBef>
        <a:spcAft>
          <a:spcPct val="0"/>
        </a:spcAft>
        <a:buChar char="–"/>
        <a:defRPr sz="2800" b="1">
          <a:solidFill>
            <a:srgbClr val="F1F7E9"/>
          </a:solidFill>
          <a:latin typeface="+mn-lt"/>
          <a:ea typeface="+mn-ea"/>
          <a:cs typeface="+mn-cs"/>
        </a:defRPr>
      </a:lvl2pPr>
      <a:lvl3pPr marL="1143000" indent="-228600" algn="l" rtl="0" eaLnBrk="0" fontAlgn="base" hangingPunct="0">
        <a:spcBef>
          <a:spcPct val="20000"/>
        </a:spcBef>
        <a:spcAft>
          <a:spcPct val="0"/>
        </a:spcAft>
        <a:buChar char="•"/>
        <a:defRPr sz="2400" b="1">
          <a:solidFill>
            <a:srgbClr val="F1F7E9"/>
          </a:solidFill>
          <a:latin typeface="+mn-lt"/>
          <a:ea typeface="+mn-ea"/>
          <a:cs typeface="+mn-cs"/>
        </a:defRPr>
      </a:lvl3pPr>
      <a:lvl4pPr marL="1600200" indent="-228600" algn="l" rtl="0" eaLnBrk="0" fontAlgn="base" hangingPunct="0">
        <a:spcBef>
          <a:spcPct val="20000"/>
        </a:spcBef>
        <a:spcAft>
          <a:spcPct val="0"/>
        </a:spcAft>
        <a:buChar char="–"/>
        <a:defRPr sz="2000" b="1">
          <a:solidFill>
            <a:srgbClr val="F1F7E9"/>
          </a:solidFill>
          <a:latin typeface="+mn-lt"/>
          <a:ea typeface="+mn-ea"/>
          <a:cs typeface="+mn-cs"/>
        </a:defRPr>
      </a:lvl4pPr>
      <a:lvl5pPr marL="2057400" indent="-228600" algn="l" rtl="0" eaLnBrk="0" fontAlgn="base" hangingPunct="0">
        <a:spcBef>
          <a:spcPct val="20000"/>
        </a:spcBef>
        <a:spcAft>
          <a:spcPct val="0"/>
        </a:spcAft>
        <a:buChar char="»"/>
        <a:defRPr sz="2000" b="1">
          <a:solidFill>
            <a:srgbClr val="F1F7E9"/>
          </a:solidFill>
          <a:latin typeface="+mn-lt"/>
          <a:ea typeface="+mn-ea"/>
          <a:cs typeface="+mn-cs"/>
        </a:defRPr>
      </a:lvl5pPr>
      <a:lvl6pPr marL="2514600" indent="-228600" algn="l" rtl="0" fontAlgn="base">
        <a:spcBef>
          <a:spcPct val="20000"/>
        </a:spcBef>
        <a:spcAft>
          <a:spcPct val="0"/>
        </a:spcAft>
        <a:buChar char="»"/>
        <a:defRPr sz="2000" b="1">
          <a:solidFill>
            <a:srgbClr val="F1F7E9"/>
          </a:solidFill>
          <a:latin typeface="+mn-lt"/>
          <a:ea typeface="+mn-ea"/>
          <a:cs typeface="+mn-cs"/>
        </a:defRPr>
      </a:lvl6pPr>
      <a:lvl7pPr marL="2971800" indent="-228600" algn="l" rtl="0" fontAlgn="base">
        <a:spcBef>
          <a:spcPct val="20000"/>
        </a:spcBef>
        <a:spcAft>
          <a:spcPct val="0"/>
        </a:spcAft>
        <a:buChar char="»"/>
        <a:defRPr sz="2000" b="1">
          <a:solidFill>
            <a:srgbClr val="F1F7E9"/>
          </a:solidFill>
          <a:latin typeface="+mn-lt"/>
          <a:ea typeface="+mn-ea"/>
          <a:cs typeface="+mn-cs"/>
        </a:defRPr>
      </a:lvl7pPr>
      <a:lvl8pPr marL="3429000" indent="-228600" algn="l" rtl="0" fontAlgn="base">
        <a:spcBef>
          <a:spcPct val="20000"/>
        </a:spcBef>
        <a:spcAft>
          <a:spcPct val="0"/>
        </a:spcAft>
        <a:buChar char="»"/>
        <a:defRPr sz="2000" b="1">
          <a:solidFill>
            <a:srgbClr val="F1F7E9"/>
          </a:solidFill>
          <a:latin typeface="+mn-lt"/>
          <a:ea typeface="+mn-ea"/>
          <a:cs typeface="+mn-cs"/>
        </a:defRPr>
      </a:lvl8pPr>
      <a:lvl9pPr marL="3886200" indent="-228600" algn="l" rtl="0" fontAlgn="base">
        <a:spcBef>
          <a:spcPct val="20000"/>
        </a:spcBef>
        <a:spcAft>
          <a:spcPct val="0"/>
        </a:spcAft>
        <a:buChar char="»"/>
        <a:defRPr sz="2000" b="1">
          <a:solidFill>
            <a:srgbClr val="F1F7E9"/>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65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C1549B6B-F60F-3541-ACA6-30546F6333FF}"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12" r:id="rId1"/>
    <p:sldLayoutId id="2147486113" r:id="rId2"/>
    <p:sldLayoutId id="2147486114" r:id="rId3"/>
    <p:sldLayoutId id="2147486115" r:id="rId4"/>
    <p:sldLayoutId id="2147486116" r:id="rId5"/>
    <p:sldLayoutId id="2147486117" r:id="rId6"/>
    <p:sldLayoutId id="2147486118" r:id="rId7"/>
    <p:sldLayoutId id="2147486119" r:id="rId8"/>
    <p:sldLayoutId id="2147486120" r:id="rId9"/>
    <p:sldLayoutId id="2147486121" r:id="rId10"/>
    <p:sldLayoutId id="214748612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宋体" charset="0"/>
          <a:cs typeface="宋体" charset="0"/>
        </a:defRPr>
      </a:lvl2pPr>
      <a:lvl3pPr algn="ctr" rtl="0" eaLnBrk="0" fontAlgn="base" hangingPunct="0">
        <a:spcBef>
          <a:spcPct val="0"/>
        </a:spcBef>
        <a:spcAft>
          <a:spcPct val="0"/>
        </a:spcAft>
        <a:defRPr sz="4400">
          <a:solidFill>
            <a:schemeClr val="tx2"/>
          </a:solidFill>
          <a:latin typeface="Arial" charset="0"/>
          <a:ea typeface="宋体" charset="0"/>
          <a:cs typeface="宋体" charset="0"/>
        </a:defRPr>
      </a:lvl3pPr>
      <a:lvl4pPr algn="ctr" rtl="0" eaLnBrk="0" fontAlgn="base" hangingPunct="0">
        <a:spcBef>
          <a:spcPct val="0"/>
        </a:spcBef>
        <a:spcAft>
          <a:spcPct val="0"/>
        </a:spcAft>
        <a:defRPr sz="4400">
          <a:solidFill>
            <a:schemeClr val="tx2"/>
          </a:solidFill>
          <a:latin typeface="Arial" charset="0"/>
          <a:ea typeface="宋体" charset="0"/>
          <a:cs typeface="宋体" charset="0"/>
        </a:defRPr>
      </a:lvl4pPr>
      <a:lvl5pPr algn="ctr" rtl="0" eaLnBrk="0" fontAlgn="base" hangingPunct="0">
        <a:spcBef>
          <a:spcPct val="0"/>
        </a:spcBef>
        <a:spcAft>
          <a:spcPct val="0"/>
        </a:spcAft>
        <a:defRPr sz="4400">
          <a:solidFill>
            <a:schemeClr val="tx2"/>
          </a:solidFill>
          <a:latin typeface="Arial" charset="0"/>
          <a:ea typeface="宋体" charset="0"/>
          <a:cs typeface="宋体" charset="0"/>
        </a:defRPr>
      </a:lvl5pPr>
      <a:lvl6pPr marL="457200" algn="ctr" rtl="0" fontAlgn="base">
        <a:spcBef>
          <a:spcPct val="0"/>
        </a:spcBef>
        <a:spcAft>
          <a:spcPct val="0"/>
        </a:spcAft>
        <a:defRPr sz="4400">
          <a:solidFill>
            <a:schemeClr val="tx2"/>
          </a:solidFill>
          <a:latin typeface="Arial" charset="0"/>
          <a:ea typeface="宋体" charset="0"/>
          <a:cs typeface="宋体" charset="0"/>
        </a:defRPr>
      </a:lvl6pPr>
      <a:lvl7pPr marL="914400" algn="ctr" rtl="0" fontAlgn="base">
        <a:spcBef>
          <a:spcPct val="0"/>
        </a:spcBef>
        <a:spcAft>
          <a:spcPct val="0"/>
        </a:spcAft>
        <a:defRPr sz="4400">
          <a:solidFill>
            <a:schemeClr val="tx2"/>
          </a:solidFill>
          <a:latin typeface="Arial" charset="0"/>
          <a:ea typeface="宋体" charset="0"/>
          <a:cs typeface="宋体" charset="0"/>
        </a:defRPr>
      </a:lvl7pPr>
      <a:lvl8pPr marL="1371600" algn="ctr" rtl="0" fontAlgn="base">
        <a:spcBef>
          <a:spcPct val="0"/>
        </a:spcBef>
        <a:spcAft>
          <a:spcPct val="0"/>
        </a:spcAft>
        <a:defRPr sz="4400">
          <a:solidFill>
            <a:schemeClr val="tx2"/>
          </a:solidFill>
          <a:latin typeface="Arial" charset="0"/>
          <a:ea typeface="宋体" charset="0"/>
          <a:cs typeface="宋体" charset="0"/>
        </a:defRPr>
      </a:lvl8pPr>
      <a:lvl9pPr marL="1828800" algn="ctr" rtl="0" fontAlgn="base">
        <a:spcBef>
          <a:spcPct val="0"/>
        </a:spcBef>
        <a:spcAft>
          <a:spcPct val="0"/>
        </a:spcAft>
        <a:defRPr sz="4400">
          <a:solidFill>
            <a:schemeClr val="tx2"/>
          </a:solidFill>
          <a:latin typeface="Arial" charset="0"/>
          <a:ea typeface="宋体" charset="0"/>
          <a:cs typeface="宋体"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grpSp>
        <p:nvGrpSpPr>
          <p:cNvPr id="19046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190467" name="Rectangle 37"/>
          <p:cNvSpPr>
            <a:spLocks noGrp="1" noChangeArrowheads="1"/>
          </p:cNvSpPr>
          <p:nvPr>
            <p:ph type="title"/>
          </p:nvPr>
        </p:nvSpPr>
        <p:spPr bwMode="auto">
          <a:xfrm>
            <a:off x="457200" y="277813"/>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90468" name="Rectangle 38"/>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2" name="Rectangle 39"/>
          <p:cNvSpPr>
            <a:spLocks noGrp="1" noChangeArrowheads="1"/>
          </p:cNvSpPr>
          <p:nvPr>
            <p:ph type="dt" sz="half" idx="2"/>
          </p:nvPr>
        </p:nvSpPr>
        <p:spPr bwMode="auto">
          <a:xfrm>
            <a:off x="457200" y="6278563"/>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mn-lt"/>
                <a:ea typeface="+mn-ea"/>
                <a:cs typeface="+mn-cs"/>
              </a:defRPr>
            </a:lvl1pPr>
          </a:lstStyle>
          <a:p>
            <a:pPr>
              <a:defRPr/>
            </a:pPr>
            <a:endParaRPr lang="en-US"/>
          </a:p>
        </p:txBody>
      </p:sp>
      <p:sp>
        <p:nvSpPr>
          <p:cNvPr id="43" name="Rectangle 40"/>
          <p:cNvSpPr>
            <a:spLocks noGrp="1" noChangeArrowheads="1"/>
          </p:cNvSpPr>
          <p:nvPr>
            <p:ph type="ftr" sz="quarter" idx="3"/>
          </p:nvPr>
        </p:nvSpPr>
        <p:spPr bwMode="auto">
          <a:xfrm>
            <a:off x="3124200" y="6278563"/>
            <a:ext cx="2895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mn-lt"/>
                <a:ea typeface="+mn-ea"/>
                <a:cs typeface="+mn-cs"/>
              </a:defRPr>
            </a:lvl1pPr>
          </a:lstStyle>
          <a:p>
            <a:pPr>
              <a:defRPr/>
            </a:pPr>
            <a:endParaRPr lang="en-US"/>
          </a:p>
        </p:txBody>
      </p:sp>
      <p:sp>
        <p:nvSpPr>
          <p:cNvPr id="44" name="Rectangle 41"/>
          <p:cNvSpPr>
            <a:spLocks noGrp="1" noChangeArrowheads="1"/>
          </p:cNvSpPr>
          <p:nvPr>
            <p:ph type="sldNum" sz="quarter" idx="4"/>
          </p:nvPr>
        </p:nvSpPr>
        <p:spPr bwMode="auto">
          <a:xfrm>
            <a:off x="6553200" y="6278563"/>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a:defRPr/>
            </a:pPr>
            <a:fld id="{5264D622-1BB0-8D47-BF6A-C8CF448D4641}"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134" r:id="rId1"/>
    <p:sldLayoutId id="2147486135" r:id="rId2"/>
    <p:sldLayoutId id="2147486136" r:id="rId3"/>
    <p:sldLayoutId id="2147486137" r:id="rId4"/>
    <p:sldLayoutId id="2147486138" r:id="rId5"/>
    <p:sldLayoutId id="2147486139" r:id="rId6"/>
    <p:sldLayoutId id="2147486140" r:id="rId7"/>
    <p:sldLayoutId id="2147486141" r:id="rId8"/>
    <p:sldLayoutId id="2147486142" r:id="rId9"/>
    <p:sldLayoutId id="2147486143" r:id="rId10"/>
    <p:sldLayoutId id="214748614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宋体" charset="0"/>
          <a:cs typeface="宋体" charset="0"/>
        </a:defRPr>
      </a:lvl2pPr>
      <a:lvl3pPr algn="ctr" rtl="0" eaLnBrk="0" fontAlgn="base" hangingPunct="0">
        <a:spcBef>
          <a:spcPct val="0"/>
        </a:spcBef>
        <a:spcAft>
          <a:spcPct val="0"/>
        </a:spcAft>
        <a:defRPr sz="4400">
          <a:solidFill>
            <a:schemeClr val="tx2"/>
          </a:solidFill>
          <a:latin typeface="Arial" charset="0"/>
          <a:ea typeface="宋体" charset="0"/>
          <a:cs typeface="宋体" charset="0"/>
        </a:defRPr>
      </a:lvl3pPr>
      <a:lvl4pPr algn="ctr" rtl="0" eaLnBrk="0" fontAlgn="base" hangingPunct="0">
        <a:spcBef>
          <a:spcPct val="0"/>
        </a:spcBef>
        <a:spcAft>
          <a:spcPct val="0"/>
        </a:spcAft>
        <a:defRPr sz="4400">
          <a:solidFill>
            <a:schemeClr val="tx2"/>
          </a:solidFill>
          <a:latin typeface="Arial" charset="0"/>
          <a:ea typeface="宋体" charset="0"/>
          <a:cs typeface="宋体" charset="0"/>
        </a:defRPr>
      </a:lvl4pPr>
      <a:lvl5pPr algn="ctr" rtl="0" eaLnBrk="0" fontAlgn="base" hangingPunct="0">
        <a:spcBef>
          <a:spcPct val="0"/>
        </a:spcBef>
        <a:spcAft>
          <a:spcPct val="0"/>
        </a:spcAft>
        <a:defRPr sz="4400">
          <a:solidFill>
            <a:schemeClr val="tx2"/>
          </a:solidFill>
          <a:latin typeface="Arial" charset="0"/>
          <a:ea typeface="宋体" charset="0"/>
          <a:cs typeface="宋体" charset="0"/>
        </a:defRPr>
      </a:lvl5pPr>
      <a:lvl6pPr marL="457200" algn="ctr" rtl="0" fontAlgn="base">
        <a:spcBef>
          <a:spcPct val="0"/>
        </a:spcBef>
        <a:spcAft>
          <a:spcPct val="0"/>
        </a:spcAft>
        <a:defRPr sz="4400">
          <a:solidFill>
            <a:schemeClr val="tx2"/>
          </a:solidFill>
          <a:latin typeface="Arial" charset="0"/>
          <a:ea typeface="宋体" charset="0"/>
          <a:cs typeface="宋体" charset="0"/>
        </a:defRPr>
      </a:lvl6pPr>
      <a:lvl7pPr marL="914400" algn="ctr" rtl="0" fontAlgn="base">
        <a:spcBef>
          <a:spcPct val="0"/>
        </a:spcBef>
        <a:spcAft>
          <a:spcPct val="0"/>
        </a:spcAft>
        <a:defRPr sz="4400">
          <a:solidFill>
            <a:schemeClr val="tx2"/>
          </a:solidFill>
          <a:latin typeface="Arial" charset="0"/>
          <a:ea typeface="宋体" charset="0"/>
          <a:cs typeface="宋体" charset="0"/>
        </a:defRPr>
      </a:lvl7pPr>
      <a:lvl8pPr marL="1371600" algn="ctr" rtl="0" fontAlgn="base">
        <a:spcBef>
          <a:spcPct val="0"/>
        </a:spcBef>
        <a:spcAft>
          <a:spcPct val="0"/>
        </a:spcAft>
        <a:defRPr sz="4400">
          <a:solidFill>
            <a:schemeClr val="tx2"/>
          </a:solidFill>
          <a:latin typeface="Arial" charset="0"/>
          <a:ea typeface="宋体" charset="0"/>
          <a:cs typeface="宋体" charset="0"/>
        </a:defRPr>
      </a:lvl8pPr>
      <a:lvl9pPr marL="1828800" algn="ctr" rtl="0" fontAlgn="base">
        <a:spcBef>
          <a:spcPct val="0"/>
        </a:spcBef>
        <a:spcAft>
          <a:spcPct val="0"/>
        </a:spcAft>
        <a:defRPr sz="4400">
          <a:solidFill>
            <a:schemeClr val="tx2"/>
          </a:solidFill>
          <a:latin typeface="Arial" charset="0"/>
          <a:ea typeface="宋体" charset="0"/>
          <a:cs typeface="宋体"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latin typeface="+mn-lt"/>
          <a:ea typeface="+mn-ea"/>
          <a:cs typeface="+mn-cs"/>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5pPr>
      <a:lvl6pPr marL="2514600" indent="-228600" algn="l" rtl="0" fontAlgn="base">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6pPr>
      <a:lvl7pPr marL="2971800" indent="-228600" algn="l" rtl="0" fontAlgn="base">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7pPr>
      <a:lvl8pPr marL="3429000" indent="-228600" algn="l" rtl="0" fontAlgn="base">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8pPr>
      <a:lvl9pPr marL="3886200" indent="-228600" algn="l" rtl="0" fontAlgn="base">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4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504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215044"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215045"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21504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504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215048" name="Rectangle 8"/>
          <p:cNvSpPr>
            <a:spLocks noGrp="1" noChangeArrowheads="1"/>
          </p:cNvSpPr>
          <p:nvPr>
            <p:ph type="title"/>
          </p:nvPr>
        </p:nvSpPr>
        <p:spPr bwMode="auto">
          <a:xfrm>
            <a:off x="6858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1504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mn-lt"/>
                <a:ea typeface="+mn-ea"/>
                <a:cs typeface="+mn-cs"/>
              </a:defRPr>
            </a:lvl1pPr>
          </a:lstStyle>
          <a:p>
            <a:pPr>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mn-lt"/>
                <a:ea typeface="+mn-ea"/>
                <a:cs typeface="+mn-cs"/>
              </a:defRPr>
            </a:lvl1pPr>
          </a:lstStyle>
          <a:p>
            <a:pPr>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defRPr>
            </a:lvl1pPr>
          </a:lstStyle>
          <a:p>
            <a:pPr>
              <a:defRPr/>
            </a:pPr>
            <a:fld id="{F5DD07A4-65D1-B641-A8DF-A85DFB4F85AF}"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56" r:id="rId1"/>
    <p:sldLayoutId id="2147486157" r:id="rId2"/>
    <p:sldLayoutId id="2147486158" r:id="rId3"/>
    <p:sldLayoutId id="2147486159" r:id="rId4"/>
    <p:sldLayoutId id="2147486160" r:id="rId5"/>
    <p:sldLayoutId id="2147486161" r:id="rId6"/>
    <p:sldLayoutId id="2147486162" r:id="rId7"/>
    <p:sldLayoutId id="2147486163" r:id="rId8"/>
    <p:sldLayoutId id="2147486164" r:id="rId9"/>
    <p:sldLayoutId id="2147486165" r:id="rId10"/>
    <p:sldLayoutId id="2147486166" r:id="rId11"/>
  </p:sldLayoutIdLst>
  <p:txStyles>
    <p:titleStyle>
      <a:lvl1pPr algn="l" rtl="0" eaLnBrk="0" fontAlgn="base" hangingPunct="0">
        <a:spcBef>
          <a:spcPct val="0"/>
        </a:spcBef>
        <a:spcAft>
          <a:spcPct val="0"/>
        </a:spcAft>
        <a:defRPr sz="4400" i="1">
          <a:solidFill>
            <a:schemeClr val="tx2"/>
          </a:solidFill>
          <a:latin typeface="+mj-lt"/>
          <a:ea typeface="+mj-ea"/>
          <a:cs typeface="+mj-cs"/>
        </a:defRPr>
      </a:lvl1pPr>
      <a:lvl2pPr algn="l" rtl="0" eaLnBrk="0" fontAlgn="base" hangingPunct="0">
        <a:spcBef>
          <a:spcPct val="0"/>
        </a:spcBef>
        <a:spcAft>
          <a:spcPct val="0"/>
        </a:spcAft>
        <a:defRPr sz="4400" i="1">
          <a:solidFill>
            <a:schemeClr val="tx2"/>
          </a:solidFill>
          <a:latin typeface="Times New Roman" charset="0"/>
          <a:ea typeface="宋体" charset="0"/>
          <a:cs typeface="宋体" charset="0"/>
        </a:defRPr>
      </a:lvl2pPr>
      <a:lvl3pPr algn="l" rtl="0" eaLnBrk="0" fontAlgn="base" hangingPunct="0">
        <a:spcBef>
          <a:spcPct val="0"/>
        </a:spcBef>
        <a:spcAft>
          <a:spcPct val="0"/>
        </a:spcAft>
        <a:defRPr sz="4400" i="1">
          <a:solidFill>
            <a:schemeClr val="tx2"/>
          </a:solidFill>
          <a:latin typeface="Times New Roman" charset="0"/>
          <a:ea typeface="宋体" charset="0"/>
          <a:cs typeface="宋体" charset="0"/>
        </a:defRPr>
      </a:lvl3pPr>
      <a:lvl4pPr algn="l" rtl="0" eaLnBrk="0" fontAlgn="base" hangingPunct="0">
        <a:spcBef>
          <a:spcPct val="0"/>
        </a:spcBef>
        <a:spcAft>
          <a:spcPct val="0"/>
        </a:spcAft>
        <a:defRPr sz="4400" i="1">
          <a:solidFill>
            <a:schemeClr val="tx2"/>
          </a:solidFill>
          <a:latin typeface="Times New Roman" charset="0"/>
          <a:ea typeface="宋体" charset="0"/>
          <a:cs typeface="宋体" charset="0"/>
        </a:defRPr>
      </a:lvl4pPr>
      <a:lvl5pPr algn="l" rtl="0" eaLnBrk="0" fontAlgn="base" hangingPunct="0">
        <a:spcBef>
          <a:spcPct val="0"/>
        </a:spcBef>
        <a:spcAft>
          <a:spcPct val="0"/>
        </a:spcAft>
        <a:defRPr sz="4400" i="1">
          <a:solidFill>
            <a:schemeClr val="tx2"/>
          </a:solidFill>
          <a:latin typeface="Times New Roman" charset="0"/>
          <a:ea typeface="宋体" charset="0"/>
          <a:cs typeface="宋体" charset="0"/>
        </a:defRPr>
      </a:lvl5pPr>
      <a:lvl6pPr marL="457200" algn="l" rtl="0" fontAlgn="base">
        <a:spcBef>
          <a:spcPct val="0"/>
        </a:spcBef>
        <a:spcAft>
          <a:spcPct val="0"/>
        </a:spcAft>
        <a:defRPr sz="4400" i="1">
          <a:solidFill>
            <a:schemeClr val="tx2"/>
          </a:solidFill>
          <a:latin typeface="Times New Roman" charset="0"/>
          <a:ea typeface="宋体" charset="0"/>
          <a:cs typeface="宋体" charset="0"/>
        </a:defRPr>
      </a:lvl6pPr>
      <a:lvl7pPr marL="914400" algn="l" rtl="0" fontAlgn="base">
        <a:spcBef>
          <a:spcPct val="0"/>
        </a:spcBef>
        <a:spcAft>
          <a:spcPct val="0"/>
        </a:spcAft>
        <a:defRPr sz="4400" i="1">
          <a:solidFill>
            <a:schemeClr val="tx2"/>
          </a:solidFill>
          <a:latin typeface="Times New Roman" charset="0"/>
          <a:ea typeface="宋体" charset="0"/>
          <a:cs typeface="宋体" charset="0"/>
        </a:defRPr>
      </a:lvl7pPr>
      <a:lvl8pPr marL="1371600" algn="l" rtl="0" fontAlgn="base">
        <a:spcBef>
          <a:spcPct val="0"/>
        </a:spcBef>
        <a:spcAft>
          <a:spcPct val="0"/>
        </a:spcAft>
        <a:defRPr sz="4400" i="1">
          <a:solidFill>
            <a:schemeClr val="tx2"/>
          </a:solidFill>
          <a:latin typeface="Times New Roman" charset="0"/>
          <a:ea typeface="宋体" charset="0"/>
          <a:cs typeface="宋体" charset="0"/>
        </a:defRPr>
      </a:lvl8pPr>
      <a:lvl9pPr marL="1828800" algn="l" rtl="0" fontAlgn="base">
        <a:spcBef>
          <a:spcPct val="0"/>
        </a:spcBef>
        <a:spcAft>
          <a:spcPct val="0"/>
        </a:spcAft>
        <a:defRPr sz="4400" i="1">
          <a:solidFill>
            <a:schemeClr val="tx2"/>
          </a:solidFill>
          <a:latin typeface="Times New Roman" charset="0"/>
          <a:ea typeface="宋体" charset="0"/>
          <a:cs typeface="宋体"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7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27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ea typeface="MS PGothic" charset="0"/>
                <a:cs typeface="MS PGothic" charset="0"/>
              </a:defRPr>
            </a:lvl1pPr>
          </a:lstStyle>
          <a:p>
            <a:pPr>
              <a:defRPr/>
            </a:pPr>
            <a:fld id="{60D2804D-427B-2F46-B1B8-E5A9DFD1C145}"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67" r:id="rId1"/>
    <p:sldLayoutId id="2147486168" r:id="rId2"/>
    <p:sldLayoutId id="2147486169" r:id="rId3"/>
    <p:sldLayoutId id="2147486170" r:id="rId4"/>
    <p:sldLayoutId id="2147486171" r:id="rId5"/>
    <p:sldLayoutId id="2147486172" r:id="rId6"/>
    <p:sldLayoutId id="2147486173" r:id="rId7"/>
    <p:sldLayoutId id="2147486174" r:id="rId8"/>
    <p:sldLayoutId id="2147486175" r:id="rId9"/>
    <p:sldLayoutId id="2147486176" r:id="rId10"/>
    <p:sldLayoutId id="2147486177" r:id="rId11"/>
    <p:sldLayoutId id="2147486178"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40642"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51" name="Freeform 6"/>
            <p:cNvSpPr>
              <a:spLocks/>
            </p:cNvSpPr>
            <p:nvPr/>
          </p:nvSpPr>
          <p:spPr bwMode="hidden">
            <a:xfrm>
              <a:off x="4038" y="3577"/>
              <a:ext cx="1720" cy="65"/>
            </a:xfrm>
            <a:custGeom>
              <a:avLst/>
              <a:gdLst>
                <a:gd name="T0" fmla="*/ 1714 w 1722"/>
                <a:gd name="T1" fmla="*/ 62 h 66"/>
                <a:gd name="T2" fmla="*/ 1714 w 1722"/>
                <a:gd name="T3" fmla="*/ 56 h 66"/>
                <a:gd name="T4" fmla="*/ 0 w 1722"/>
                <a:gd name="T5" fmla="*/ 0 h 66"/>
                <a:gd name="T6" fmla="*/ 0 w 1722"/>
                <a:gd name="T7" fmla="*/ 44 h 66"/>
                <a:gd name="T8" fmla="*/ 1714 w 1722"/>
                <a:gd name="T9" fmla="*/ 62 h 66"/>
                <a:gd name="T10" fmla="*/ 1714 w 1722"/>
                <a:gd name="T11" fmla="*/ 6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53" name="Freeform 8"/>
            <p:cNvSpPr>
              <a:spLocks/>
            </p:cNvSpPr>
            <p:nvPr/>
          </p:nvSpPr>
          <p:spPr bwMode="hidden">
            <a:xfrm>
              <a:off x="4784" y="3702"/>
              <a:ext cx="974" cy="101"/>
            </a:xfrm>
            <a:custGeom>
              <a:avLst/>
              <a:gdLst>
                <a:gd name="T0" fmla="*/ 971 w 975"/>
                <a:gd name="T1" fmla="*/ 48 h 101"/>
                <a:gd name="T2" fmla="*/ 971 w 975"/>
                <a:gd name="T3" fmla="*/ 0 h 101"/>
                <a:gd name="T4" fmla="*/ 0 w 975"/>
                <a:gd name="T5" fmla="*/ 24 h 101"/>
                <a:gd name="T6" fmla="*/ 0 w 975"/>
                <a:gd name="T7" fmla="*/ 101 h 101"/>
                <a:gd name="T8" fmla="*/ 971 w 975"/>
                <a:gd name="T9" fmla="*/ 48 h 101"/>
                <a:gd name="T10" fmla="*/ 97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0654" name="Freeform 9"/>
            <p:cNvSpPr>
              <a:spLocks/>
            </p:cNvSpPr>
            <p:nvPr/>
          </p:nvSpPr>
          <p:spPr bwMode="hidden">
            <a:xfrm>
              <a:off x="3619" y="3815"/>
              <a:ext cx="2139" cy="198"/>
            </a:xfrm>
            <a:custGeom>
              <a:avLst/>
              <a:gdLst>
                <a:gd name="T0" fmla="*/ 2133 w 2141"/>
                <a:gd name="T1" fmla="*/ 0 h 198"/>
                <a:gd name="T2" fmla="*/ 0 w 2141"/>
                <a:gd name="T3" fmla="*/ 156 h 198"/>
                <a:gd name="T4" fmla="*/ 0 w 2141"/>
                <a:gd name="T5" fmla="*/ 198 h 198"/>
                <a:gd name="T6" fmla="*/ 2133 w 2141"/>
                <a:gd name="T7" fmla="*/ 0 h 198"/>
                <a:gd name="T8" fmla="*/ 21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56" name="Freeform 11"/>
            <p:cNvSpPr>
              <a:spLocks/>
            </p:cNvSpPr>
            <p:nvPr/>
          </p:nvSpPr>
          <p:spPr bwMode="hidden">
            <a:xfrm>
              <a:off x="2097" y="4043"/>
              <a:ext cx="2514" cy="276"/>
            </a:xfrm>
            <a:custGeom>
              <a:avLst/>
              <a:gdLst>
                <a:gd name="T0" fmla="*/ 2170 w 2517"/>
                <a:gd name="T1" fmla="*/ 276 h 276"/>
                <a:gd name="T2" fmla="*/ 2505 w 2517"/>
                <a:gd name="T3" fmla="*/ 204 h 276"/>
                <a:gd name="T4" fmla="*/ 2248 w 2517"/>
                <a:gd name="T5" fmla="*/ 0 h 276"/>
                <a:gd name="T6" fmla="*/ 0 w 2517"/>
                <a:gd name="T7" fmla="*/ 276 h 276"/>
                <a:gd name="T8" fmla="*/ 2170 w 2517"/>
                <a:gd name="T9" fmla="*/ 276 h 276"/>
                <a:gd name="T10" fmla="*/ 217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58" name="Freeform 13"/>
            <p:cNvSpPr>
              <a:spLocks/>
            </p:cNvSpPr>
            <p:nvPr/>
          </p:nvSpPr>
          <p:spPr bwMode="hidden">
            <a:xfrm>
              <a:off x="5030" y="3151"/>
              <a:ext cx="728" cy="240"/>
            </a:xfrm>
            <a:custGeom>
              <a:avLst/>
              <a:gdLst>
                <a:gd name="T0" fmla="*/ 725 w 729"/>
                <a:gd name="T1" fmla="*/ 240 h 240"/>
                <a:gd name="T2" fmla="*/ 0 w 729"/>
                <a:gd name="T3" fmla="*/ 0 h 240"/>
                <a:gd name="T4" fmla="*/ 0 w 729"/>
                <a:gd name="T5" fmla="*/ 6 h 240"/>
                <a:gd name="T6" fmla="*/ 725 w 729"/>
                <a:gd name="T7" fmla="*/ 240 h 240"/>
                <a:gd name="T8" fmla="*/ 72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60" name="Freeform 15"/>
            <p:cNvSpPr>
              <a:spLocks/>
            </p:cNvSpPr>
            <p:nvPr/>
          </p:nvSpPr>
          <p:spPr bwMode="hidden">
            <a:xfrm>
              <a:off x="5030" y="3049"/>
              <a:ext cx="728" cy="318"/>
            </a:xfrm>
            <a:custGeom>
              <a:avLst/>
              <a:gdLst>
                <a:gd name="T0" fmla="*/ 725 w 729"/>
                <a:gd name="T1" fmla="*/ 318 h 318"/>
                <a:gd name="T2" fmla="*/ 725 w 729"/>
                <a:gd name="T3" fmla="*/ 312 h 318"/>
                <a:gd name="T4" fmla="*/ 0 w 729"/>
                <a:gd name="T5" fmla="*/ 0 h 318"/>
                <a:gd name="T6" fmla="*/ 0 w 729"/>
                <a:gd name="T7" fmla="*/ 54 h 318"/>
                <a:gd name="T8" fmla="*/ 725 w 729"/>
                <a:gd name="T9" fmla="*/ 318 h 318"/>
                <a:gd name="T10" fmla="*/ 72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6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6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7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73" name="Freeform 28"/>
            <p:cNvSpPr>
              <a:spLocks/>
            </p:cNvSpPr>
            <p:nvPr/>
          </p:nvSpPr>
          <p:spPr bwMode="hidden">
            <a:xfrm>
              <a:off x="5698" y="653"/>
              <a:ext cx="60" cy="311"/>
            </a:xfrm>
            <a:custGeom>
              <a:avLst/>
              <a:gdLst>
                <a:gd name="T0" fmla="*/ 0 w 60"/>
                <a:gd name="T1" fmla="*/ 144 h 312"/>
                <a:gd name="T2" fmla="*/ 60 w 60"/>
                <a:gd name="T3" fmla="*/ 30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7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grpSp>
          <p:nvGrpSpPr>
            <p:cNvPr id="240684"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9795FE0C-265A-9249-B1D5-3CB0003DADE2}"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185" r:id="rId1"/>
    <p:sldLayoutId id="2147486186" r:id="rId2"/>
    <p:sldLayoutId id="2147486187" r:id="rId3"/>
    <p:sldLayoutId id="2147486188" r:id="rId4"/>
    <p:sldLayoutId id="2147486189" r:id="rId5"/>
    <p:sldLayoutId id="2147486190" r:id="rId6"/>
    <p:sldLayoutId id="2147486191" r:id="rId7"/>
    <p:sldLayoutId id="2147486192" r:id="rId8"/>
    <p:sldLayoutId id="2147486193" r:id="rId9"/>
    <p:sldLayoutId id="2147486194" r:id="rId10"/>
    <p:sldLayoutId id="2147486195" r:id="rId11"/>
    <p:sldLayoutId id="2147486196" r:id="rId12"/>
    <p:sldLayoutId id="2147486197"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2438400"/>
            <a:ext cx="9144000" cy="4046538"/>
            <a:chOff x="0" y="1536"/>
            <a:chExt cx="5760" cy="2549"/>
          </a:xfrm>
        </p:grpSpPr>
        <p:sp>
          <p:nvSpPr>
            <p:cNvPr id="33280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ea typeface="Arial" charset="0"/>
                <a:cs typeface="Arial" charset="0"/>
              </a:endParaRPr>
            </a:p>
          </p:txBody>
        </p:sp>
        <p:sp>
          <p:nvSpPr>
            <p:cNvPr id="13321"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322"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280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ea typeface="Arial" charset="0"/>
                <a:cs typeface="Arial" charset="0"/>
              </a:endParaRPr>
            </a:p>
          </p:txBody>
        </p:sp>
        <p:sp>
          <p:nvSpPr>
            <p:cNvPr id="13324" name="Freeform 7"/>
            <p:cNvSpPr>
              <a:spLocks/>
            </p:cNvSpPr>
            <p:nvPr userDrawn="1"/>
          </p:nvSpPr>
          <p:spPr bwMode="hidden">
            <a:xfrm>
              <a:off x="3599" y="2477"/>
              <a:ext cx="186" cy="120"/>
            </a:xfrm>
            <a:custGeom>
              <a:avLst/>
              <a:gdLst>
                <a:gd name="T0" fmla="*/ 189 w 185"/>
                <a:gd name="T1" fmla="*/ 0 h 120"/>
                <a:gd name="T2" fmla="*/ 189 w 185"/>
                <a:gd name="T3" fmla="*/ 6 h 120"/>
                <a:gd name="T4" fmla="*/ 189 w 185"/>
                <a:gd name="T5" fmla="*/ 18 h 120"/>
                <a:gd name="T6" fmla="*/ 189 w 185"/>
                <a:gd name="T7" fmla="*/ 36 h 120"/>
                <a:gd name="T8" fmla="*/ 183 w 185"/>
                <a:gd name="T9" fmla="*/ 54 h 120"/>
                <a:gd name="T10" fmla="*/ 165 w 185"/>
                <a:gd name="T11" fmla="*/ 72 h 120"/>
                <a:gd name="T12" fmla="*/ 141 w 185"/>
                <a:gd name="T13" fmla="*/ 96 h 120"/>
                <a:gd name="T14" fmla="*/ 105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89 w 185"/>
                <a:gd name="T29" fmla="*/ 0 h 120"/>
                <a:gd name="T30" fmla="*/ 189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325"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326"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1 w 526"/>
                <a:gd name="T17" fmla="*/ 179 h 275"/>
                <a:gd name="T18" fmla="*/ 213 w 526"/>
                <a:gd name="T19" fmla="*/ 143 h 275"/>
                <a:gd name="T20" fmla="*/ 255 w 526"/>
                <a:gd name="T21" fmla="*/ 120 h 275"/>
                <a:gd name="T22" fmla="*/ 303 w 526"/>
                <a:gd name="T23" fmla="*/ 96 h 275"/>
                <a:gd name="T24" fmla="*/ 401 w 526"/>
                <a:gd name="T25" fmla="*/ 48 h 275"/>
                <a:gd name="T26" fmla="*/ 450 w 526"/>
                <a:gd name="T27" fmla="*/ 30 h 275"/>
                <a:gd name="T28" fmla="*/ 486 w 526"/>
                <a:gd name="T29" fmla="*/ 12 h 275"/>
                <a:gd name="T30" fmla="*/ 510 w 526"/>
                <a:gd name="T31" fmla="*/ 6 h 275"/>
                <a:gd name="T32" fmla="*/ 528 w 526"/>
                <a:gd name="T33" fmla="*/ 0 h 275"/>
                <a:gd name="T34" fmla="*/ 534 w 526"/>
                <a:gd name="T35" fmla="*/ 0 h 275"/>
                <a:gd name="T36" fmla="*/ 528 w 526"/>
                <a:gd name="T37" fmla="*/ 6 h 275"/>
                <a:gd name="T38" fmla="*/ 516 w 526"/>
                <a:gd name="T39" fmla="*/ 12 h 275"/>
                <a:gd name="T40" fmla="*/ 492 w 526"/>
                <a:gd name="T41" fmla="*/ 24 h 275"/>
                <a:gd name="T42" fmla="*/ 468 w 526"/>
                <a:gd name="T43" fmla="*/ 42 h 275"/>
                <a:gd name="T44" fmla="*/ 444 w 526"/>
                <a:gd name="T45" fmla="*/ 54 h 275"/>
                <a:gd name="T46" fmla="*/ 401 w 526"/>
                <a:gd name="T47" fmla="*/ 78 h 275"/>
                <a:gd name="T48" fmla="*/ 344 w 526"/>
                <a:gd name="T49" fmla="*/ 108 h 275"/>
                <a:gd name="T50" fmla="*/ 279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327"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4 w 718"/>
                <a:gd name="T17" fmla="*/ 228 h 306"/>
                <a:gd name="T18" fmla="*/ 130 w 718"/>
                <a:gd name="T19" fmla="*/ 228 h 306"/>
                <a:gd name="T20" fmla="*/ 148 w 718"/>
                <a:gd name="T21" fmla="*/ 222 h 306"/>
                <a:gd name="T22" fmla="*/ 172 w 718"/>
                <a:gd name="T23" fmla="*/ 216 h 306"/>
                <a:gd name="T24" fmla="*/ 202 w 718"/>
                <a:gd name="T25" fmla="*/ 204 h 306"/>
                <a:gd name="T26" fmla="*/ 279 w 718"/>
                <a:gd name="T27" fmla="*/ 180 h 306"/>
                <a:gd name="T28" fmla="*/ 379 w 718"/>
                <a:gd name="T29" fmla="*/ 156 h 306"/>
                <a:gd name="T30" fmla="*/ 469 w 718"/>
                <a:gd name="T31" fmla="*/ 126 h 306"/>
                <a:gd name="T32" fmla="*/ 552 w 718"/>
                <a:gd name="T33" fmla="*/ 102 h 306"/>
                <a:gd name="T34" fmla="*/ 582 w 718"/>
                <a:gd name="T35" fmla="*/ 90 h 306"/>
                <a:gd name="T36" fmla="*/ 616 w 718"/>
                <a:gd name="T37" fmla="*/ 84 h 306"/>
                <a:gd name="T38" fmla="*/ 634 w 718"/>
                <a:gd name="T39" fmla="*/ 78 h 306"/>
                <a:gd name="T40" fmla="*/ 640 w 718"/>
                <a:gd name="T41" fmla="*/ 72 h 306"/>
                <a:gd name="T42" fmla="*/ 646 w 718"/>
                <a:gd name="T43" fmla="*/ 66 h 306"/>
                <a:gd name="T44" fmla="*/ 664 w 718"/>
                <a:gd name="T45" fmla="*/ 60 h 306"/>
                <a:gd name="T46" fmla="*/ 706 w 718"/>
                <a:gd name="T47" fmla="*/ 30 h 306"/>
                <a:gd name="T48" fmla="*/ 724 w 718"/>
                <a:gd name="T49" fmla="*/ 18 h 306"/>
                <a:gd name="T50" fmla="*/ 730 w 718"/>
                <a:gd name="T51" fmla="*/ 6 h 306"/>
                <a:gd name="T52" fmla="*/ 724 w 718"/>
                <a:gd name="T53" fmla="*/ 0 h 306"/>
                <a:gd name="T54" fmla="*/ 700 w 718"/>
                <a:gd name="T55" fmla="*/ 0 h 306"/>
                <a:gd name="T56" fmla="*/ 640 w 718"/>
                <a:gd name="T57" fmla="*/ 0 h 306"/>
                <a:gd name="T58" fmla="*/ 588 w 718"/>
                <a:gd name="T59" fmla="*/ 0 h 306"/>
                <a:gd name="T60" fmla="*/ 552 w 718"/>
                <a:gd name="T61" fmla="*/ 0 h 306"/>
                <a:gd name="T62" fmla="*/ 522 w 718"/>
                <a:gd name="T63" fmla="*/ 18 h 306"/>
                <a:gd name="T64" fmla="*/ 493 w 718"/>
                <a:gd name="T65" fmla="*/ 42 h 306"/>
                <a:gd name="T66" fmla="*/ 475 w 718"/>
                <a:gd name="T67" fmla="*/ 54 h 306"/>
                <a:gd name="T68" fmla="*/ 457 w 718"/>
                <a:gd name="T69" fmla="*/ 60 h 306"/>
                <a:gd name="T70" fmla="*/ 433 w 718"/>
                <a:gd name="T71" fmla="*/ 60 h 306"/>
                <a:gd name="T72" fmla="*/ 397 w 718"/>
                <a:gd name="T73" fmla="*/ 66 h 306"/>
                <a:gd name="T74" fmla="*/ 351 w 718"/>
                <a:gd name="T75" fmla="*/ 84 h 306"/>
                <a:gd name="T76" fmla="*/ 315 w 718"/>
                <a:gd name="T77" fmla="*/ 108 h 306"/>
                <a:gd name="T78" fmla="*/ 291 w 718"/>
                <a:gd name="T79" fmla="*/ 126 h 306"/>
                <a:gd name="T80" fmla="*/ 279 w 718"/>
                <a:gd name="T81" fmla="*/ 132 h 306"/>
                <a:gd name="T82" fmla="*/ 261 w 718"/>
                <a:gd name="T83" fmla="*/ 138 h 306"/>
                <a:gd name="T84" fmla="*/ 225 w 718"/>
                <a:gd name="T85" fmla="*/ 138 h 306"/>
                <a:gd name="T86" fmla="*/ 190 w 718"/>
                <a:gd name="T87" fmla="*/ 138 h 306"/>
                <a:gd name="T88" fmla="*/ 184 w 718"/>
                <a:gd name="T89" fmla="*/ 138 h 306"/>
                <a:gd name="T90" fmla="*/ 178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328" name="Freeform 11"/>
            <p:cNvSpPr>
              <a:spLocks/>
            </p:cNvSpPr>
            <p:nvPr userDrawn="1"/>
          </p:nvSpPr>
          <p:spPr bwMode="hidden">
            <a:xfrm>
              <a:off x="3358" y="1890"/>
              <a:ext cx="2400" cy="881"/>
            </a:xfrm>
            <a:custGeom>
              <a:avLst/>
              <a:gdLst>
                <a:gd name="T0" fmla="*/ 2261 w 2392"/>
                <a:gd name="T1" fmla="*/ 54 h 881"/>
                <a:gd name="T2" fmla="*/ 2217 w 2392"/>
                <a:gd name="T3" fmla="*/ 54 h 881"/>
                <a:gd name="T4" fmla="*/ 2175 w 2392"/>
                <a:gd name="T5" fmla="*/ 66 h 881"/>
                <a:gd name="T6" fmla="*/ 2049 w 2392"/>
                <a:gd name="T7" fmla="*/ 101 h 881"/>
                <a:gd name="T8" fmla="*/ 1984 w 2392"/>
                <a:gd name="T9" fmla="*/ 119 h 881"/>
                <a:gd name="T10" fmla="*/ 1884 w 2392"/>
                <a:gd name="T11" fmla="*/ 167 h 881"/>
                <a:gd name="T12" fmla="*/ 1860 w 2392"/>
                <a:gd name="T13" fmla="*/ 245 h 881"/>
                <a:gd name="T14" fmla="*/ 1866 w 2392"/>
                <a:gd name="T15" fmla="*/ 305 h 881"/>
                <a:gd name="T16" fmla="*/ 1782 w 2392"/>
                <a:gd name="T17" fmla="*/ 317 h 881"/>
                <a:gd name="T18" fmla="*/ 1617 w 2392"/>
                <a:gd name="T19" fmla="*/ 263 h 881"/>
                <a:gd name="T20" fmla="*/ 1527 w 2392"/>
                <a:gd name="T21" fmla="*/ 257 h 881"/>
                <a:gd name="T22" fmla="*/ 1419 w 2392"/>
                <a:gd name="T23" fmla="*/ 311 h 881"/>
                <a:gd name="T24" fmla="*/ 1351 w 2392"/>
                <a:gd name="T25" fmla="*/ 353 h 881"/>
                <a:gd name="T26" fmla="*/ 1326 w 2392"/>
                <a:gd name="T27" fmla="*/ 359 h 881"/>
                <a:gd name="T28" fmla="*/ 1230 w 2392"/>
                <a:gd name="T29" fmla="*/ 371 h 881"/>
                <a:gd name="T30" fmla="*/ 1176 w 2392"/>
                <a:gd name="T31" fmla="*/ 365 h 881"/>
                <a:gd name="T32" fmla="*/ 1069 w 2392"/>
                <a:gd name="T33" fmla="*/ 371 h 881"/>
                <a:gd name="T34" fmla="*/ 969 w 2392"/>
                <a:gd name="T35" fmla="*/ 383 h 881"/>
                <a:gd name="T36" fmla="*/ 933 w 2392"/>
                <a:gd name="T37" fmla="*/ 401 h 881"/>
                <a:gd name="T38" fmla="*/ 831 w 2392"/>
                <a:gd name="T39" fmla="*/ 419 h 881"/>
                <a:gd name="T40" fmla="*/ 790 w 2392"/>
                <a:gd name="T41" fmla="*/ 419 h 881"/>
                <a:gd name="T42" fmla="*/ 672 w 2392"/>
                <a:gd name="T43" fmla="*/ 437 h 881"/>
                <a:gd name="T44" fmla="*/ 606 w 2392"/>
                <a:gd name="T45" fmla="*/ 473 h 881"/>
                <a:gd name="T46" fmla="*/ 511 w 2392"/>
                <a:gd name="T47" fmla="*/ 467 h 881"/>
                <a:gd name="T48" fmla="*/ 435 w 2392"/>
                <a:gd name="T49" fmla="*/ 491 h 881"/>
                <a:gd name="T50" fmla="*/ 417 w 2392"/>
                <a:gd name="T51" fmla="*/ 539 h 881"/>
                <a:gd name="T52" fmla="*/ 351 w 2392"/>
                <a:gd name="T53" fmla="*/ 569 h 881"/>
                <a:gd name="T54" fmla="*/ 226 w 2392"/>
                <a:gd name="T55" fmla="*/ 599 h 881"/>
                <a:gd name="T56" fmla="*/ 138 w 2392"/>
                <a:gd name="T57" fmla="*/ 647 h 881"/>
                <a:gd name="T58" fmla="*/ 108 w 2392"/>
                <a:gd name="T59" fmla="*/ 659 h 881"/>
                <a:gd name="T60" fmla="*/ 0 w 2392"/>
                <a:gd name="T61" fmla="*/ 671 h 881"/>
                <a:gd name="T62" fmla="*/ 84 w 2392"/>
                <a:gd name="T63" fmla="*/ 695 h 881"/>
                <a:gd name="T64" fmla="*/ 267 w 2392"/>
                <a:gd name="T65" fmla="*/ 653 h 881"/>
                <a:gd name="T66" fmla="*/ 481 w 2392"/>
                <a:gd name="T67" fmla="*/ 569 h 881"/>
                <a:gd name="T68" fmla="*/ 576 w 2392"/>
                <a:gd name="T69" fmla="*/ 521 h 881"/>
                <a:gd name="T70" fmla="*/ 654 w 2392"/>
                <a:gd name="T71" fmla="*/ 515 h 881"/>
                <a:gd name="T72" fmla="*/ 885 w 2392"/>
                <a:gd name="T73" fmla="*/ 461 h 881"/>
                <a:gd name="T74" fmla="*/ 1164 w 2392"/>
                <a:gd name="T75" fmla="*/ 425 h 881"/>
                <a:gd name="T76" fmla="*/ 1308 w 2392"/>
                <a:gd name="T77" fmla="*/ 461 h 881"/>
                <a:gd name="T78" fmla="*/ 1437 w 2392"/>
                <a:gd name="T79" fmla="*/ 533 h 881"/>
                <a:gd name="T80" fmla="*/ 1455 w 2392"/>
                <a:gd name="T81" fmla="*/ 617 h 881"/>
                <a:gd name="T82" fmla="*/ 1396 w 2392"/>
                <a:gd name="T83" fmla="*/ 653 h 881"/>
                <a:gd name="T84" fmla="*/ 1242 w 2392"/>
                <a:gd name="T85" fmla="*/ 701 h 881"/>
                <a:gd name="T86" fmla="*/ 1128 w 2392"/>
                <a:gd name="T87" fmla="*/ 755 h 881"/>
                <a:gd name="T88" fmla="*/ 1081 w 2392"/>
                <a:gd name="T89" fmla="*/ 809 h 881"/>
                <a:gd name="T90" fmla="*/ 1093 w 2392"/>
                <a:gd name="T91" fmla="*/ 869 h 881"/>
                <a:gd name="T92" fmla="*/ 1122 w 2392"/>
                <a:gd name="T93" fmla="*/ 881 h 881"/>
                <a:gd name="T94" fmla="*/ 1224 w 2392"/>
                <a:gd name="T95" fmla="*/ 869 h 881"/>
                <a:gd name="T96" fmla="*/ 1408 w 2392"/>
                <a:gd name="T97" fmla="*/ 857 h 881"/>
                <a:gd name="T98" fmla="*/ 1461 w 2392"/>
                <a:gd name="T99" fmla="*/ 851 h 881"/>
                <a:gd name="T100" fmla="*/ 1503 w 2392"/>
                <a:gd name="T101" fmla="*/ 833 h 881"/>
                <a:gd name="T102" fmla="*/ 1699 w 2392"/>
                <a:gd name="T103" fmla="*/ 743 h 881"/>
                <a:gd name="T104" fmla="*/ 1830 w 2392"/>
                <a:gd name="T105" fmla="*/ 689 h 881"/>
                <a:gd name="T106" fmla="*/ 1908 w 2392"/>
                <a:gd name="T107" fmla="*/ 581 h 881"/>
                <a:gd name="T108" fmla="*/ 2067 w 2392"/>
                <a:gd name="T109" fmla="*/ 389 h 881"/>
                <a:gd name="T110" fmla="*/ 2235 w 2392"/>
                <a:gd name="T111" fmla="*/ 269 h 881"/>
                <a:gd name="T112" fmla="*/ 2281 w 2392"/>
                <a:gd name="T113" fmla="*/ 239 h 881"/>
                <a:gd name="T114" fmla="*/ 2424 w 2392"/>
                <a:gd name="T115" fmla="*/ 0 h 881"/>
                <a:gd name="T116" fmla="*/ 23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281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ea typeface="Arial" charset="0"/>
                <a:cs typeface="Arial" charset="0"/>
              </a:endParaRPr>
            </a:p>
          </p:txBody>
        </p:sp>
        <p:sp>
          <p:nvSpPr>
            <p:cNvPr id="13330"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281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ea typeface="Arial" charset="0"/>
                <a:cs typeface="Arial" charset="0"/>
              </a:endParaRPr>
            </a:p>
          </p:txBody>
        </p:sp>
        <p:sp>
          <p:nvSpPr>
            <p:cNvPr id="33281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ea typeface="Arial" charset="0"/>
                <a:cs typeface="Arial" charset="0"/>
              </a:endParaRPr>
            </a:p>
          </p:txBody>
        </p:sp>
        <p:sp>
          <p:nvSpPr>
            <p:cNvPr id="33281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ea typeface="Arial" charset="0"/>
                <a:cs typeface="Arial" charset="0"/>
              </a:endParaRPr>
            </a:p>
          </p:txBody>
        </p:sp>
        <p:sp>
          <p:nvSpPr>
            <p:cNvPr id="13334"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3315" name="Rectangle 18"/>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ltLang="zh-CN"/>
              <a:t>Click to edit Master title style</a:t>
            </a:r>
          </a:p>
        </p:txBody>
      </p:sp>
      <p:sp>
        <p:nvSpPr>
          <p:cNvPr id="33281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mn-lt"/>
                <a:ea typeface="+mn-ea"/>
                <a:cs typeface="+mn-cs"/>
              </a:defRPr>
            </a:lvl1pPr>
          </a:lstStyle>
          <a:p>
            <a:pPr>
              <a:defRPr/>
            </a:pPr>
            <a:endParaRPr lang="en-US"/>
          </a:p>
        </p:txBody>
      </p:sp>
      <p:sp>
        <p:nvSpPr>
          <p:cNvPr id="33282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mn-lt"/>
                <a:ea typeface="+mn-ea"/>
                <a:cs typeface="+mn-cs"/>
              </a:defRPr>
            </a:lvl1pPr>
          </a:lstStyle>
          <a:p>
            <a:pPr>
              <a:defRPr/>
            </a:pPr>
            <a:endParaRPr lang="en-US"/>
          </a:p>
        </p:txBody>
      </p:sp>
      <p:sp>
        <p:nvSpPr>
          <p:cNvPr id="33282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Garamond" charset="0"/>
                <a:cs typeface="Arial" charset="0"/>
              </a:defRPr>
            </a:lvl1pPr>
          </a:lstStyle>
          <a:p>
            <a:pPr>
              <a:defRPr/>
            </a:pPr>
            <a:fld id="{31E23CA6-82F4-8D4B-9221-15C52A752B7B}" type="slidenum">
              <a:rPr lang="zh-CN" altLang="en-US"/>
              <a:pPr>
                <a:defRPr/>
              </a:pPr>
              <a:t>‹#›</a:t>
            </a:fld>
            <a:endParaRPr lang="en-US" altLang="zh-CN"/>
          </a:p>
        </p:txBody>
      </p:sp>
      <p:sp>
        <p:nvSpPr>
          <p:cNvPr id="13319" name="Rectangle 22"/>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cSld>
  <p:clrMap bg1="dk2" tx1="lt1" bg2="dk1" tx2="lt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xStyles>
    <p:titleStyle>
      <a:lvl1pPr algn="ctr" rtl="0" eaLnBrk="0" fontAlgn="base" hangingPunct="0">
        <a:spcBef>
          <a:spcPct val="0"/>
        </a:spcBef>
        <a:spcAft>
          <a:spcPct val="0"/>
        </a:spcAft>
        <a:defRPr sz="4400" b="1">
          <a:solidFill>
            <a:schemeClr val="tx2"/>
          </a:solidFill>
          <a:latin typeface="+mj-lt"/>
          <a:ea typeface="ＭＳ Ｐゴシック" charset="0"/>
          <a:cs typeface="+mj-cs"/>
        </a:defRPr>
      </a:lvl1pPr>
      <a:lvl2pPr algn="ctr" rtl="0" eaLnBrk="0" fontAlgn="base" hangingPunct="0">
        <a:spcBef>
          <a:spcPct val="0"/>
        </a:spcBef>
        <a:spcAft>
          <a:spcPct val="0"/>
        </a:spcAft>
        <a:defRPr sz="4400" b="1">
          <a:solidFill>
            <a:schemeClr val="tx2"/>
          </a:solidFill>
          <a:latin typeface="Garamond" charset="0"/>
          <a:ea typeface="ＭＳ Ｐゴシック" charset="0"/>
          <a:cs typeface="Arial" charset="0"/>
        </a:defRPr>
      </a:lvl2pPr>
      <a:lvl3pPr algn="ctr" rtl="0" eaLnBrk="0" fontAlgn="base" hangingPunct="0">
        <a:spcBef>
          <a:spcPct val="0"/>
        </a:spcBef>
        <a:spcAft>
          <a:spcPct val="0"/>
        </a:spcAft>
        <a:defRPr sz="4400" b="1">
          <a:solidFill>
            <a:schemeClr val="tx2"/>
          </a:solidFill>
          <a:latin typeface="Garamond" charset="0"/>
          <a:ea typeface="ＭＳ Ｐゴシック" charset="0"/>
          <a:cs typeface="Arial" charset="0"/>
        </a:defRPr>
      </a:lvl3pPr>
      <a:lvl4pPr algn="ctr" rtl="0" eaLnBrk="0" fontAlgn="base" hangingPunct="0">
        <a:spcBef>
          <a:spcPct val="0"/>
        </a:spcBef>
        <a:spcAft>
          <a:spcPct val="0"/>
        </a:spcAft>
        <a:defRPr sz="4400" b="1">
          <a:solidFill>
            <a:schemeClr val="tx2"/>
          </a:solidFill>
          <a:latin typeface="Garamond" charset="0"/>
          <a:ea typeface="ＭＳ Ｐゴシック" charset="0"/>
          <a:cs typeface="Arial" charset="0"/>
        </a:defRPr>
      </a:lvl4pPr>
      <a:lvl5pPr algn="ctr" rtl="0" eaLnBrk="0" fontAlgn="base" hangingPunct="0">
        <a:spcBef>
          <a:spcPct val="0"/>
        </a:spcBef>
        <a:spcAft>
          <a:spcPct val="0"/>
        </a:spcAft>
        <a:defRPr sz="4400" b="1">
          <a:solidFill>
            <a:schemeClr val="tx2"/>
          </a:solidFill>
          <a:latin typeface="Garamond" charset="0"/>
          <a:ea typeface="ＭＳ Ｐゴシック" charset="0"/>
          <a:cs typeface="Arial" charset="0"/>
        </a:defRPr>
      </a:lvl5pPr>
      <a:lvl6pPr marL="457200" algn="ctr" rtl="0" eaLnBrk="0" fontAlgn="base" hangingPunct="0">
        <a:spcBef>
          <a:spcPct val="0"/>
        </a:spcBef>
        <a:spcAft>
          <a:spcPct val="0"/>
        </a:spcAft>
        <a:defRPr sz="4400" b="1">
          <a:solidFill>
            <a:schemeClr val="tx2"/>
          </a:solidFill>
          <a:latin typeface="Garamond" charset="0"/>
          <a:ea typeface="Arial" charset="0"/>
          <a:cs typeface="Arial" charset="0"/>
        </a:defRPr>
      </a:lvl6pPr>
      <a:lvl7pPr marL="914400" algn="ctr" rtl="0" eaLnBrk="0" fontAlgn="base" hangingPunct="0">
        <a:spcBef>
          <a:spcPct val="0"/>
        </a:spcBef>
        <a:spcAft>
          <a:spcPct val="0"/>
        </a:spcAft>
        <a:defRPr sz="4400" b="1">
          <a:solidFill>
            <a:schemeClr val="tx2"/>
          </a:solidFill>
          <a:latin typeface="Garamond" charset="0"/>
          <a:ea typeface="Arial" charset="0"/>
          <a:cs typeface="Arial" charset="0"/>
        </a:defRPr>
      </a:lvl7pPr>
      <a:lvl8pPr marL="1371600" algn="ctr" rtl="0" eaLnBrk="0" fontAlgn="base" hangingPunct="0">
        <a:spcBef>
          <a:spcPct val="0"/>
        </a:spcBef>
        <a:spcAft>
          <a:spcPct val="0"/>
        </a:spcAft>
        <a:defRPr sz="4400" b="1">
          <a:solidFill>
            <a:schemeClr val="tx2"/>
          </a:solidFill>
          <a:latin typeface="Garamond" charset="0"/>
          <a:ea typeface="Arial" charset="0"/>
          <a:cs typeface="Arial" charset="0"/>
        </a:defRPr>
      </a:lvl8pPr>
      <a:lvl9pPr marL="1828800" algn="ctr" rtl="0" eaLnBrk="0" fontAlgn="base" hangingPunct="0">
        <a:spcBef>
          <a:spcPct val="0"/>
        </a:spcBef>
        <a:spcAft>
          <a:spcPct val="0"/>
        </a:spcAft>
        <a:defRPr sz="4400" b="1">
          <a:solidFill>
            <a:schemeClr val="tx2"/>
          </a:solidFill>
          <a:latin typeface="Garamond"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folHlink"/>
        </a:buClr>
        <a:buChar char="•"/>
        <a:defRPr sz="2000">
          <a:solidFill>
            <a:schemeClr val="tx1"/>
          </a:solidFill>
          <a:latin typeface="+mn-lt"/>
          <a:ea typeface="+mn-ea"/>
          <a:cs typeface="+mn-cs"/>
        </a:defRPr>
      </a:lvl5pPr>
      <a:lvl6pPr marL="2514600" indent="-228600" algn="l" rtl="0" eaLnBrk="0" fontAlgn="base" hangingPunct="0">
        <a:spcBef>
          <a:spcPct val="20000"/>
        </a:spcBef>
        <a:spcAft>
          <a:spcPct val="0"/>
        </a:spcAft>
        <a:buClr>
          <a:schemeClr val="folHlink"/>
        </a:buClr>
        <a:buChar char="•"/>
        <a:defRPr sz="2000">
          <a:solidFill>
            <a:schemeClr val="tx1"/>
          </a:solidFill>
          <a:latin typeface="+mn-lt"/>
          <a:ea typeface="+mn-ea"/>
          <a:cs typeface="+mn-cs"/>
        </a:defRPr>
      </a:lvl6pPr>
      <a:lvl7pPr marL="2971800" indent="-228600" algn="l" rtl="0" eaLnBrk="0" fontAlgn="base" hangingPunct="0">
        <a:spcBef>
          <a:spcPct val="20000"/>
        </a:spcBef>
        <a:spcAft>
          <a:spcPct val="0"/>
        </a:spcAft>
        <a:buClr>
          <a:schemeClr val="folHlink"/>
        </a:buClr>
        <a:buChar char="•"/>
        <a:defRPr sz="2000">
          <a:solidFill>
            <a:schemeClr val="tx1"/>
          </a:solidFill>
          <a:latin typeface="+mn-lt"/>
          <a:ea typeface="+mn-ea"/>
          <a:cs typeface="+mn-cs"/>
        </a:defRPr>
      </a:lvl7pPr>
      <a:lvl8pPr marL="3429000" indent="-228600" algn="l" rtl="0" eaLnBrk="0" fontAlgn="base" hangingPunct="0">
        <a:spcBef>
          <a:spcPct val="20000"/>
        </a:spcBef>
        <a:spcAft>
          <a:spcPct val="0"/>
        </a:spcAft>
        <a:buClr>
          <a:schemeClr val="folHlink"/>
        </a:buClr>
        <a:buChar char="•"/>
        <a:defRPr sz="2000">
          <a:solidFill>
            <a:schemeClr val="tx1"/>
          </a:solidFill>
          <a:latin typeface="+mn-lt"/>
          <a:ea typeface="+mn-ea"/>
          <a:cs typeface="+mn-cs"/>
        </a:defRPr>
      </a:lvl8pPr>
      <a:lvl9pPr marL="3886200" indent="-228600" algn="l" rtl="0" eaLnBrk="0" fontAlgn="base" hangingPunct="0">
        <a:spcBef>
          <a:spcPct val="20000"/>
        </a:spcBef>
        <a:spcAft>
          <a:spcPct val="0"/>
        </a:spcAft>
        <a:buClr>
          <a:schemeClr val="folHlink"/>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67266" name="Group 2"/>
          <p:cNvGrpSpPr>
            <a:grpSpLocks/>
          </p:cNvGrpSpPr>
          <p:nvPr/>
        </p:nvGrpSpPr>
        <p:grpSpPr bwMode="auto">
          <a:xfrm>
            <a:off x="0" y="0"/>
            <a:ext cx="9145588" cy="6845300"/>
            <a:chOff x="0" y="0"/>
            <a:chExt cx="5761" cy="4312"/>
          </a:xfrm>
        </p:grpSpPr>
        <p:sp>
          <p:nvSpPr>
            <p:cNvPr id="26726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ＭＳ Ｐゴシック" charset="0"/>
                <a:cs typeface="ＭＳ Ｐゴシック" charset="0"/>
              </a:endParaRPr>
            </a:p>
          </p:txBody>
        </p:sp>
        <p:sp useBgFill="1">
          <p:nvSpPr>
            <p:cNvPr id="26727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sp>
        <p:nvSpPr>
          <p:cNvPr id="26726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ltLang="zh-CN"/>
              <a:t>Click to edit Master title style</a:t>
            </a:r>
          </a:p>
        </p:txBody>
      </p:sp>
      <p:sp>
        <p:nvSpPr>
          <p:cNvPr id="26726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cSld>
  <p:clrMap bg1="dk2" tx1="lt1" bg2="dk1" tx2="lt2" accent1="accent1" accent2="accent2" accent3="accent3" accent4="accent4" accent5="accent5" accent6="accent6" hlink="hlink" folHlink="folHlink"/>
  <p:sldLayoutIdLst>
    <p:sldLayoutId id="214748617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3283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63284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ea typeface="ＭＳ Ｐゴシック" charset="0"/>
                <a:cs typeface="ＭＳ Ｐゴシック" charset="0"/>
              </a:endParaRPr>
            </a:p>
          </p:txBody>
        </p:sp>
        <p:sp>
          <p:nvSpPr>
            <p:cNvPr id="63284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ea typeface="ＭＳ Ｐゴシック" charset="0"/>
                <a:cs typeface="ＭＳ Ｐゴシック" charset="0"/>
              </a:endParaRPr>
            </a:p>
          </p:txBody>
        </p:sp>
        <p:sp>
          <p:nvSpPr>
            <p:cNvPr id="63284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EC0F8B8-C8B0-5F42-94D1-087A64304C7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209" r:id="rId1"/>
    <p:sldLayoutId id="2147486210" r:id="rId2"/>
    <p:sldLayoutId id="2147486211" r:id="rId3"/>
    <p:sldLayoutId id="2147486212" r:id="rId4"/>
    <p:sldLayoutId id="2147486213" r:id="rId5"/>
    <p:sldLayoutId id="2147486214" r:id="rId6"/>
    <p:sldLayoutId id="2147486215" r:id="rId7"/>
    <p:sldLayoutId id="2147486216" r:id="rId8"/>
    <p:sldLayoutId id="2147486217" r:id="rId9"/>
    <p:sldLayoutId id="2147486218" r:id="rId10"/>
    <p:sldLayoutId id="2147486219"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54690" name="Group 2"/>
          <p:cNvGrpSpPr>
            <a:grpSpLocks/>
          </p:cNvGrpSpPr>
          <p:nvPr/>
        </p:nvGrpSpPr>
        <p:grpSpPr bwMode="auto">
          <a:xfrm>
            <a:off x="0" y="0"/>
            <a:ext cx="9132888" cy="6845300"/>
            <a:chOff x="0" y="0"/>
            <a:chExt cx="5753" cy="4312"/>
          </a:xfrm>
        </p:grpSpPr>
        <p:sp>
          <p:nvSpPr>
            <p:cNvPr id="754691"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grpSp>
          <p:nvGrpSpPr>
            <p:cNvPr id="754692"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75469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69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69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69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69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69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grpSp>
        <p:grpSp>
          <p:nvGrpSpPr>
            <p:cNvPr id="754716" name="Group 28"/>
            <p:cNvGrpSpPr>
              <a:grpSpLocks/>
            </p:cNvGrpSpPr>
            <p:nvPr/>
          </p:nvGrpSpPr>
          <p:grpSpPr bwMode="auto">
            <a:xfrm>
              <a:off x="0" y="0"/>
              <a:ext cx="1246" cy="1232"/>
              <a:chOff x="0" y="0"/>
              <a:chExt cx="1246" cy="1232"/>
            </a:xfrm>
          </p:grpSpPr>
          <p:sp>
            <p:nvSpPr>
              <p:cNvPr id="754717"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754718"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754719"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grpSp>
      </p:grpSp>
      <p:sp>
        <p:nvSpPr>
          <p:cNvPr id="754720" name="Text Box 32"/>
          <p:cNvSpPr txBox="1">
            <a:spLocks noChangeArrowheads="1"/>
          </p:cNvSpPr>
          <p:nvPr/>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en-US" altLang="zh-CN" sz="900" b="1">
                <a:solidFill>
                  <a:srgbClr val="FFFFFF"/>
                </a:solidFill>
                <a:latin typeface="Arial" charset="0"/>
                <a:ea typeface="宋体" charset="0"/>
                <a:cs typeface="宋体" charset="0"/>
              </a:rPr>
              <a:t>© </a:t>
            </a:r>
            <a:r>
              <a:rPr lang="en-US" altLang="zh-CN" sz="1000" b="1">
                <a:solidFill>
                  <a:srgbClr val="FFFFFF"/>
                </a:solidFill>
                <a:latin typeface="Arial" charset="0"/>
                <a:ea typeface="宋体" charset="0"/>
                <a:cs typeface="宋体" charset="0"/>
              </a:rPr>
              <a:t>2006</a:t>
            </a:r>
            <a:r>
              <a:rPr lang="en-US" altLang="zh-CN" sz="900" b="1">
                <a:solidFill>
                  <a:srgbClr val="FFFFFF"/>
                </a:solidFill>
                <a:latin typeface="Arial"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8.0.03c.</a:t>
            </a:r>
          </a:p>
        </p:txBody>
      </p:sp>
    </p:spTree>
    <p:extLst>
      <p:ext uri="{BB962C8B-B14F-4D97-AF65-F5344CB8AC3E}">
        <p14:creationId xmlns:p14="http://schemas.microsoft.com/office/powerpoint/2010/main" val="3905313490"/>
      </p:ext>
    </p:extLst>
  </p:cSld>
  <p:clrMap bg1="dk2" tx1="lt1" bg2="dk1" tx2="lt2" accent1="accent1" accent2="accent2" accent3="accent3" accent4="accent4" accent5="accent5" accent6="accent6" hlink="hlink" folHlink="folHlink"/>
  <p:sldLayoutIdLst>
    <p:sldLayoutId id="2147486232" r:id="rId1"/>
    <p:sldLayoutId id="2147486233" r:id="rId2"/>
    <p:sldLayoutId id="2147486234" r:id="rId3"/>
    <p:sldLayoutId id="2147486235" r:id="rId4"/>
    <p:sldLayoutId id="2147486236" r:id="rId5"/>
    <p:sldLayoutId id="2147486237" r:id="rId6"/>
    <p:sldLayoutId id="2147486238" r:id="rId7"/>
    <p:sldLayoutId id="2147486239" r:id="rId8"/>
    <p:sldLayoutId id="2147486240" r:id="rId9"/>
    <p:sldLayoutId id="2147486241" r:id="rId10"/>
    <p:sldLayoutId id="2147486242" r:id="rId11"/>
  </p:sldLayoutIdLst>
  <p:transition>
    <p:wheel spokes="0"/>
  </p:transition>
  <p:txStyles>
    <p:titleStyle>
      <a:lvl1pPr algn="l"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2pPr>
      <a:lvl3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3pPr>
      <a:lvl4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4pPr>
      <a:lvl5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9pPr>
    </p:titleStyle>
    <p:bodyStyle>
      <a:lvl1pPr marL="342900" indent="-342900" algn="l" rtl="0" fontAlgn="base">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Arial" charset="0"/>
          <a:cs typeface="+mn-cs"/>
        </a:defRPr>
      </a:lvl2pPr>
      <a:lvl3pPr marL="1143000" indent="-228600" algn="l" rtl="0" fontAlgn="base">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8547F7D3-A93E-094A-B5F9-2B42DC81B140}" type="slidenum">
              <a:rPr lang="zh-CN" altLang="en-US" smtClean="0"/>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244" r:id="rId1"/>
    <p:sldLayoutId id="2147486245" r:id="rId2"/>
    <p:sldLayoutId id="2147486246" r:id="rId3"/>
    <p:sldLayoutId id="2147486247" r:id="rId4"/>
    <p:sldLayoutId id="2147486248" r:id="rId5"/>
    <p:sldLayoutId id="2147486249" r:id="rId6"/>
    <p:sldLayoutId id="2147486250" r:id="rId7"/>
    <p:sldLayoutId id="2147486251" r:id="rId8"/>
    <p:sldLayoutId id="2147486252" r:id="rId9"/>
    <p:sldLayoutId id="2147486253" r:id="rId10"/>
    <p:sldLayoutId id="2147486254" r:id="rId11"/>
    <p:sldLayoutId id="2147486255"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3490"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63491"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63492"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63493"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63494"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63495"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7"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734C8C0C-4760-224E-AD4B-1DF491A1BBB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49819968"/>
      </p:ext>
    </p:extLst>
  </p:cSld>
  <p:clrMap bg1="lt1" tx1="dk1" bg2="lt2" tx2="dk2" accent1="accent1" accent2="accent2" accent3="accent3" accent4="accent4" accent5="accent5" accent6="accent6" hlink="hlink" folHlink="folHlink"/>
  <p:sldLayoutIdLst>
    <p:sldLayoutId id="2147486269" r:id="rId1"/>
    <p:sldLayoutId id="2147486270" r:id="rId2"/>
    <p:sldLayoutId id="2147486271" r:id="rId3"/>
    <p:sldLayoutId id="2147486272" r:id="rId4"/>
    <p:sldLayoutId id="2147486273" r:id="rId5"/>
    <p:sldLayoutId id="2147486274" r:id="rId6"/>
    <p:sldLayoutId id="2147486275" r:id="rId7"/>
    <p:sldLayoutId id="2147486276" r:id="rId8"/>
    <p:sldLayoutId id="2147486277" r:id="rId9"/>
    <p:sldLayoutId id="2147486278" r:id="rId10"/>
    <p:sldLayoutId id="2147486279"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a:defRPr/>
            </a:pPr>
            <a:fld id="{BBA604B7-DFBE-314D-B42C-2B8D25207369}" type="slidenum">
              <a:rPr lang="zh-CN" altLang="en-US">
                <a:ea typeface="ＭＳ Ｐゴシック" charset="0"/>
              </a:rPr>
              <a:pPr>
                <a:defRPr/>
              </a:pPr>
              <a:t>‹#›</a:t>
            </a:fld>
            <a:endParaRPr lang="en-US" altLang="zh-CN">
              <a:ea typeface="ＭＳ Ｐゴシック" charset="0"/>
            </a:endParaRPr>
          </a:p>
        </p:txBody>
      </p:sp>
    </p:spTree>
    <p:extLst>
      <p:ext uri="{BB962C8B-B14F-4D97-AF65-F5344CB8AC3E}">
        <p14:creationId xmlns:p14="http://schemas.microsoft.com/office/powerpoint/2010/main" val="1486353855"/>
      </p:ext>
    </p:extLst>
  </p:cSld>
  <p:clrMap bg1="dk2" tx1="lt1" bg2="dk1" tx2="lt2" accent1="accent1" accent2="accent2" accent3="accent3" accent4="accent4" accent5="accent5" accent6="accent6" hlink="hlink" folHlink="folHlink"/>
  <p:sldLayoutIdLst>
    <p:sldLayoutId id="2147486293" r:id="rId1"/>
    <p:sldLayoutId id="2147486294" r:id="rId2"/>
    <p:sldLayoutId id="2147486295" r:id="rId3"/>
    <p:sldLayoutId id="2147486296" r:id="rId4"/>
    <p:sldLayoutId id="2147486297" r:id="rId5"/>
    <p:sldLayoutId id="2147486298" r:id="rId6"/>
    <p:sldLayoutId id="2147486299" r:id="rId7"/>
    <p:sldLayoutId id="2147486300" r:id="rId8"/>
    <p:sldLayoutId id="2147486301" r:id="rId9"/>
    <p:sldLayoutId id="2147486302" r:id="rId10"/>
    <p:sldLayoutId id="2147486303" r:id="rId11"/>
    <p:sldLayoutId id="2147486304"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4DD2FC20-CF91-5E40-8705-48BB45F11C6E}" type="slidenum">
              <a:rPr lang="zh-CN" altLang="en-US">
                <a:ea typeface="ＭＳ Ｐゴシック" charset="0"/>
              </a:rPr>
              <a:pPr>
                <a:defRPr/>
              </a:pPr>
              <a:t>‹#›</a:t>
            </a:fld>
            <a:endParaRPr lang="en-US" altLang="zh-CN">
              <a:ea typeface="ＭＳ Ｐゴシック" charset="0"/>
            </a:endParaRPr>
          </a:p>
        </p:txBody>
      </p:sp>
    </p:spTree>
    <p:extLst>
      <p:ext uri="{BB962C8B-B14F-4D97-AF65-F5344CB8AC3E}">
        <p14:creationId xmlns:p14="http://schemas.microsoft.com/office/powerpoint/2010/main" val="3164903524"/>
      </p:ext>
    </p:extLst>
  </p:cSld>
  <p:clrMap bg1="lt1" tx1="dk1" bg2="lt2" tx2="dk2" accent1="accent1" accent2="accent2" accent3="accent3" accent4="accent4" accent5="accent5" accent6="accent6" hlink="hlink" folHlink="folHlink"/>
  <p:sldLayoutIdLst>
    <p:sldLayoutId id="2147486306" r:id="rId1"/>
    <p:sldLayoutId id="2147486307" r:id="rId2"/>
    <p:sldLayoutId id="2147486308" r:id="rId3"/>
    <p:sldLayoutId id="2147486309" r:id="rId4"/>
    <p:sldLayoutId id="2147486310" r:id="rId5"/>
    <p:sldLayoutId id="2147486311" r:id="rId6"/>
    <p:sldLayoutId id="2147486312" r:id="rId7"/>
    <p:sldLayoutId id="2147486313" r:id="rId8"/>
    <p:sldLayoutId id="2147486314" r:id="rId9"/>
    <p:sldLayoutId id="2147486315" r:id="rId10"/>
    <p:sldLayoutId id="2147486316" r:id="rId11"/>
    <p:sldLayoutId id="2147486317"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3015936"/>
      </p:ext>
    </p:extLst>
  </p:cSld>
  <p:clrMap bg1="lt1" tx1="dk1" bg2="lt2" tx2="dk2" accent1="accent1" accent2="accent2" accent3="accent3" accent4="accent4" accent5="accent5" accent6="accent6" hlink="hlink" folHlink="folHlink"/>
  <p:sldLayoutIdLst>
    <p:sldLayoutId id="2147486319" r:id="rId1"/>
    <p:sldLayoutId id="2147486320" r:id="rId2"/>
    <p:sldLayoutId id="2147486321" r:id="rId3"/>
    <p:sldLayoutId id="2147486322" r:id="rId4"/>
    <p:sldLayoutId id="2147486323" r:id="rId5"/>
    <p:sldLayoutId id="2147486324" r:id="rId6"/>
    <p:sldLayoutId id="2147486325" r:id="rId7"/>
    <p:sldLayoutId id="2147486326" r:id="rId8"/>
    <p:sldLayoutId id="2147486327" r:id="rId9"/>
    <p:sldLayoutId id="2147486328" r:id="rId10"/>
    <p:sldLayoutId id="2147486329"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3476861645"/>
      </p:ext>
    </p:extLst>
  </p:cSld>
  <p:clrMap bg1="dk2" tx1="lt1" bg2="dk1" tx2="lt2" accent1="accent1" accent2="accent2" accent3="accent3" accent4="accent4" accent5="accent5" accent6="accent6" hlink="hlink" folHlink="folHlink"/>
  <p:sldLayoutIdLst>
    <p:sldLayoutId id="2147486331" r:id="rId1"/>
    <p:sldLayoutId id="2147486332" r:id="rId2"/>
    <p:sldLayoutId id="2147486333" r:id="rId3"/>
    <p:sldLayoutId id="2147486334" r:id="rId4"/>
    <p:sldLayoutId id="2147486335" r:id="rId5"/>
    <p:sldLayoutId id="2147486336" r:id="rId6"/>
    <p:sldLayoutId id="2147486337" r:id="rId7"/>
    <p:sldLayoutId id="2147486338" r:id="rId8"/>
    <p:sldLayoutId id="2147486339" r:id="rId9"/>
    <p:sldLayoutId id="2147486340" r:id="rId10"/>
    <p:sldLayoutId id="2147486341" r:id="rId11"/>
    <p:sldLayoutId id="2147486342"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1704586864"/>
      </p:ext>
    </p:extLst>
  </p:cSld>
  <p:clrMap bg1="lt1" tx1="dk1" bg2="lt2" tx2="dk2" accent1="accent1" accent2="accent2" accent3="accent3" accent4="accent4" accent5="accent5" accent6="accent6" hlink="hlink" folHlink="folHlink"/>
  <p:sldLayoutIdLst>
    <p:sldLayoutId id="2147486346" r:id="rId1"/>
    <p:sldLayoutId id="2147486347" r:id="rId2"/>
    <p:sldLayoutId id="2147486348" r:id="rId3"/>
    <p:sldLayoutId id="2147486349" r:id="rId4"/>
    <p:sldLayoutId id="2147486350" r:id="rId5"/>
    <p:sldLayoutId id="2147486351" r:id="rId6"/>
    <p:sldLayoutId id="2147486352" r:id="rId7"/>
    <p:sldLayoutId id="2147486353" r:id="rId8"/>
    <p:sldLayoutId id="2147486354" r:id="rId9"/>
    <p:sldLayoutId id="2147486355" r:id="rId10"/>
    <p:sldLayoutId id="2147486356" r:id="rId11"/>
    <p:sldLayoutId id="2147486357" r:id="rId12"/>
    <p:sldLayoutId id="214748635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defRPr>
            </a:lvl1pPr>
          </a:lstStyle>
          <a:p>
            <a:pPr>
              <a:defRPr/>
            </a:pPr>
            <a:fld id="{316D457C-B33A-8940-85E5-0FFA914F5A45}" type="datetime1">
              <a:rPr lang="zh-CN" altLang="en-US"/>
              <a:pPr>
                <a:defRPr/>
              </a:pPr>
              <a:t>2024/7/12</a:t>
            </a:fld>
            <a:endParaRPr lang="en-US" altLang="zh-CN"/>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mn-lt"/>
                <a:ea typeface="MS PGothic" pitchFamily="34" charset="-128"/>
                <a:cs typeface="MS PGothic" pitchFamily="34"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defRPr>
            </a:lvl1pPr>
          </a:lstStyle>
          <a:p>
            <a:pPr>
              <a:defRPr/>
            </a:pPr>
            <a:fld id="{BB4E25A8-2795-9146-A2E2-C9A97C2914C7}"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5981" r:id="rId1"/>
    <p:sldLayoutId id="2147485982" r:id="rId2"/>
    <p:sldLayoutId id="2147485983" r:id="rId3"/>
    <p:sldLayoutId id="2147485984" r:id="rId4"/>
    <p:sldLayoutId id="2147485985" r:id="rId5"/>
    <p:sldLayoutId id="2147485986" r:id="rId6"/>
    <p:sldLayoutId id="2147485987" r:id="rId7"/>
    <p:sldLayoutId id="2147485988" r:id="rId8"/>
    <p:sldLayoutId id="2147485989" r:id="rId9"/>
    <p:sldLayoutId id="2147485990" r:id="rId10"/>
    <p:sldLayoutId id="2147485991"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5pPr>
      <a:lvl6pPr marL="4572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6pPr>
      <a:lvl7pPr marL="9144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7pPr>
      <a:lvl8pPr marL="13716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8pPr>
      <a:lvl9pPr marL="18288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Arial"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Arial"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Arial"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defRPr/>
            </a:pPr>
            <a:fld id="{C16A198B-9034-4749-8A8D-B90A5F5B90A3}" type="datetimeFigureOut">
              <a:rPr lang="en-US">
                <a:latin typeface="Calibri" charset="0"/>
                <a:ea typeface="ＭＳ Ｐゴシック" charset="0"/>
              </a:rPr>
              <a:pPr eaLnBrk="1" hangingPunct="1">
                <a:defRPr/>
              </a:pPr>
              <a:t>7/12/24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ea typeface="ＭＳ Ｐゴシック" charset="0"/>
              </a:rPr>
              <a:pPr eaLnBrk="1" hangingPunct="1">
                <a:defRPr/>
              </a:pPr>
              <a:t>‹#›</a:t>
            </a:fld>
            <a:endParaRPr lang="en-US">
              <a:latin typeface="Calibri" charset="0"/>
              <a:ea typeface="ＭＳ Ｐゴシック" charset="0"/>
            </a:endParaRPr>
          </a:p>
        </p:txBody>
      </p:sp>
    </p:spTree>
    <p:extLst>
      <p:ext uri="{BB962C8B-B14F-4D97-AF65-F5344CB8AC3E}">
        <p14:creationId xmlns:p14="http://schemas.microsoft.com/office/powerpoint/2010/main" val="2612016103"/>
      </p:ext>
    </p:extLst>
  </p:cSld>
  <p:clrMap bg1="lt1" tx1="dk1" bg2="lt2" tx2="dk2" accent1="accent1" accent2="accent2" accent3="accent3" accent4="accent4" accent5="accent5" accent6="accent6" hlink="hlink" folHlink="folHlink"/>
  <p:sldLayoutIdLst>
    <p:sldLayoutId id="2147486360" r:id="rId1"/>
    <p:sldLayoutId id="2147486361" r:id="rId2"/>
    <p:sldLayoutId id="2147486362" r:id="rId3"/>
    <p:sldLayoutId id="2147486363" r:id="rId4"/>
    <p:sldLayoutId id="2147486364" r:id="rId5"/>
    <p:sldLayoutId id="2147486365" r:id="rId6"/>
    <p:sldLayoutId id="2147486366" r:id="rId7"/>
    <p:sldLayoutId id="2147486367" r:id="rId8"/>
    <p:sldLayoutId id="2147486368" r:id="rId9"/>
    <p:sldLayoutId id="2147486369" r:id="rId10"/>
    <p:sldLayoutId id="214748637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ea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endParaRPr>
              </a:p>
            </p:txBody>
          </p:sp>
        </p:grpSp>
      </p:grpSp>
    </p:spTree>
    <p:extLst>
      <p:ext uri="{BB962C8B-B14F-4D97-AF65-F5344CB8AC3E}">
        <p14:creationId xmlns:p14="http://schemas.microsoft.com/office/powerpoint/2010/main" val="3653642194"/>
      </p:ext>
    </p:extLst>
  </p:cSld>
  <p:clrMap bg1="dk2" tx1="lt1" bg2="dk1" tx2="lt2" accent1="accent1" accent2="accent2" accent3="accent3" accent4="accent4" accent5="accent5" accent6="accent6" hlink="hlink" folHlink="folHlink"/>
  <p:sldLayoutIdLst>
    <p:sldLayoutId id="2147486372" r:id="rId1"/>
    <p:sldLayoutId id="2147486373" r:id="rId2"/>
    <p:sldLayoutId id="2147486374" r:id="rId3"/>
    <p:sldLayoutId id="2147486375" r:id="rId4"/>
    <p:sldLayoutId id="2147486376" r:id="rId5"/>
    <p:sldLayoutId id="2147486377" r:id="rId6"/>
    <p:sldLayoutId id="2147486378" r:id="rId7"/>
    <p:sldLayoutId id="2147486379" r:id="rId8"/>
    <p:sldLayoutId id="2147486380" r:id="rId9"/>
    <p:sldLayoutId id="2147486381" r:id="rId10"/>
    <p:sldLayoutId id="2147486382" r:id="rId11"/>
    <p:sldLayoutId id="2147486383"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8139742"/>
      </p:ext>
    </p:extLst>
  </p:cSld>
  <p:clrMap bg1="lt1" tx1="dk1" bg2="lt2" tx2="dk2" accent1="accent1" accent2="accent2" accent3="accent3" accent4="accent4" accent5="accent5" accent6="accent6" hlink="hlink" folHlink="folHlink"/>
  <p:sldLayoutIdLst>
    <p:sldLayoutId id="2147486409" r:id="rId1"/>
    <p:sldLayoutId id="2147486410" r:id="rId2"/>
    <p:sldLayoutId id="2147486411" r:id="rId3"/>
    <p:sldLayoutId id="2147486412" r:id="rId4"/>
    <p:sldLayoutId id="2147486413" r:id="rId5"/>
    <p:sldLayoutId id="2147486414" r:id="rId6"/>
    <p:sldLayoutId id="2147486415" r:id="rId7"/>
    <p:sldLayoutId id="2147486416" r:id="rId8"/>
    <p:sldLayoutId id="2147486417" r:id="rId9"/>
    <p:sldLayoutId id="2147486418" r:id="rId10"/>
    <p:sldLayoutId id="2147486419" r:id="rId11"/>
  </p:sldLayoutIdLst>
  <p:txStyles>
    <p:titleStyle>
      <a:lvl1pPr algn="ctr" defTabSz="914400" rtl="0" eaLnBrk="1" latinLnBrk="0" hangingPunct="1">
        <a:spcBef>
          <a:spcPct val="0"/>
        </a:spcBef>
        <a:buNone/>
        <a:defRPr sz="4400" b="1" kern="1200">
          <a:solidFill>
            <a:srgbClr val="FFFFFF"/>
          </a:solidFill>
          <a:effectLst>
            <a:glow rad="101600">
              <a:schemeClr val="tx1"/>
            </a:glow>
          </a:effectLst>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b="1" kern="1200">
          <a:solidFill>
            <a:srgbClr val="FFFFFF"/>
          </a:solidFill>
          <a:effectLst>
            <a:glow rad="101600">
              <a:schemeClr val="tx1"/>
            </a:glow>
          </a:effectLst>
          <a:latin typeface="+mn-lt"/>
          <a:ea typeface="+mn-ea"/>
          <a:cs typeface="+mn-cs"/>
        </a:defRPr>
      </a:lvl1pPr>
      <a:lvl2pPr marL="742950" indent="-285750" algn="l" defTabSz="914400" rtl="0" eaLnBrk="1" latinLnBrk="0" hangingPunct="1">
        <a:spcBef>
          <a:spcPct val="20000"/>
        </a:spcBef>
        <a:buFont typeface="Arial" pitchFamily="34" charset="0"/>
        <a:buChar char="–"/>
        <a:defRPr sz="2800" b="1" kern="1200">
          <a:solidFill>
            <a:srgbClr val="FFFFFF"/>
          </a:solidFill>
          <a:effectLst>
            <a:glow rad="101600">
              <a:schemeClr val="tx1"/>
            </a:glow>
          </a:effectLst>
          <a:latin typeface="+mn-lt"/>
          <a:ea typeface="+mn-ea"/>
          <a:cs typeface="+mn-cs"/>
        </a:defRPr>
      </a:lvl2pPr>
      <a:lvl3pPr marL="1143000" indent="-228600" algn="l" defTabSz="914400" rtl="0" eaLnBrk="1" latinLnBrk="0" hangingPunct="1">
        <a:spcBef>
          <a:spcPct val="20000"/>
        </a:spcBef>
        <a:buFont typeface="Arial" pitchFamily="34" charset="0"/>
        <a:buChar char="•"/>
        <a:defRPr sz="2400" b="1" kern="1200">
          <a:solidFill>
            <a:srgbClr val="FFFFFF"/>
          </a:solidFill>
          <a:effectLst>
            <a:glow rad="101600">
              <a:schemeClr val="tx1"/>
            </a:glow>
          </a:effectLst>
          <a:latin typeface="+mn-lt"/>
          <a:ea typeface="+mn-ea"/>
          <a:cs typeface="+mn-cs"/>
        </a:defRPr>
      </a:lvl3pPr>
      <a:lvl4pPr marL="16002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4pPr>
      <a:lvl5pPr marL="20574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72742865"/>
      </p:ext>
    </p:extLst>
  </p:cSld>
  <p:clrMap bg1="lt1" tx1="dk1" bg2="lt2" tx2="dk2" accent1="accent1" accent2="accent2" accent3="accent3" accent4="accent4" accent5="accent5" accent6="accent6" hlink="hlink" folHlink="folHlink"/>
  <p:sldLayoutIdLst>
    <p:sldLayoutId id="2147486421" r:id="rId1"/>
    <p:sldLayoutId id="2147486422" r:id="rId2"/>
    <p:sldLayoutId id="2147486423" r:id="rId3"/>
    <p:sldLayoutId id="2147486424" r:id="rId4"/>
    <p:sldLayoutId id="2147486425" r:id="rId5"/>
    <p:sldLayoutId id="2147486426" r:id="rId6"/>
    <p:sldLayoutId id="2147486427" r:id="rId7"/>
    <p:sldLayoutId id="2147486428" r:id="rId8"/>
    <p:sldLayoutId id="2147486429" r:id="rId9"/>
    <p:sldLayoutId id="2147486430" r:id="rId10"/>
    <p:sldLayoutId id="214748643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89681229"/>
      </p:ext>
    </p:extLst>
  </p:cSld>
  <p:clrMap bg1="lt1" tx1="dk1" bg2="lt2" tx2="dk2" accent1="accent1" accent2="accent2" accent3="accent3" accent4="accent4" accent5="accent5" accent6="accent6" hlink="hlink" folHlink="folHlink"/>
  <p:sldLayoutIdLst>
    <p:sldLayoutId id="2147486445" r:id="rId1"/>
    <p:sldLayoutId id="2147486446" r:id="rId2"/>
    <p:sldLayoutId id="2147486447" r:id="rId3"/>
    <p:sldLayoutId id="2147486448" r:id="rId4"/>
    <p:sldLayoutId id="2147486449" r:id="rId5"/>
    <p:sldLayoutId id="2147486450" r:id="rId6"/>
    <p:sldLayoutId id="2147486451" r:id="rId7"/>
    <p:sldLayoutId id="2147486452" r:id="rId8"/>
    <p:sldLayoutId id="2147486453" r:id="rId9"/>
    <p:sldLayoutId id="2147486454" r:id="rId10"/>
    <p:sldLayoutId id="214748645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595703848"/>
      </p:ext>
    </p:extLst>
  </p:cSld>
  <p:clrMap bg1="lt1" tx1="dk1" bg2="lt2" tx2="dk2" accent1="accent1" accent2="accent2" accent3="accent3" accent4="accent4" accent5="accent5" accent6="accent6" hlink="hlink" folHlink="folHlink"/>
  <p:sldLayoutIdLst>
    <p:sldLayoutId id="2147486457" r:id="rId1"/>
    <p:sldLayoutId id="2147486458" r:id="rId2"/>
    <p:sldLayoutId id="2147486459" r:id="rId3"/>
    <p:sldLayoutId id="2147486460" r:id="rId4"/>
    <p:sldLayoutId id="2147486461" r:id="rId5"/>
    <p:sldLayoutId id="2147486462" r:id="rId6"/>
    <p:sldLayoutId id="2147486463" r:id="rId7"/>
    <p:sldLayoutId id="2147486464" r:id="rId8"/>
    <p:sldLayoutId id="2147486465" r:id="rId9"/>
    <p:sldLayoutId id="2147486466" r:id="rId10"/>
    <p:sldLayoutId id="214748646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15284453"/>
      </p:ext>
    </p:extLst>
  </p:cSld>
  <p:clrMap bg1="lt1" tx1="dk1" bg2="lt2" tx2="dk2" accent1="accent1" accent2="accent2" accent3="accent3" accent4="accent4" accent5="accent5" accent6="accent6" hlink="hlink" folHlink="folHlink"/>
  <p:sldLayoutIdLst>
    <p:sldLayoutId id="2147486469" r:id="rId1"/>
    <p:sldLayoutId id="2147486470" r:id="rId2"/>
    <p:sldLayoutId id="2147486471" r:id="rId3"/>
    <p:sldLayoutId id="2147486472" r:id="rId4"/>
    <p:sldLayoutId id="2147486473" r:id="rId5"/>
    <p:sldLayoutId id="2147486474" r:id="rId6"/>
    <p:sldLayoutId id="2147486475" r:id="rId7"/>
    <p:sldLayoutId id="2147486476" r:id="rId8"/>
    <p:sldLayoutId id="2147486477" r:id="rId9"/>
    <p:sldLayoutId id="2147486478" r:id="rId10"/>
    <p:sldLayoutId id="2147486479"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666053030"/>
      </p:ext>
    </p:extLst>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 id="2147486488" r:id="rId8"/>
    <p:sldLayoutId id="2147486489" r:id="rId9"/>
    <p:sldLayoutId id="2147486490" r:id="rId10"/>
    <p:sldLayoutId id="214748649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98497400"/>
      </p:ext>
    </p:extLst>
  </p:cSld>
  <p:clrMap bg1="lt1" tx1="dk1" bg2="lt2" tx2="dk2" accent1="accent1" accent2="accent2" accent3="accent3" accent4="accent4" accent5="accent5" accent6="accent6" hlink="hlink" folHlink="folHlink"/>
  <p:sldLayoutIdLst>
    <p:sldLayoutId id="2147486493" r:id="rId1"/>
    <p:sldLayoutId id="2147486494" r:id="rId2"/>
    <p:sldLayoutId id="2147486495" r:id="rId3"/>
    <p:sldLayoutId id="2147486496" r:id="rId4"/>
    <p:sldLayoutId id="2147486497" r:id="rId5"/>
    <p:sldLayoutId id="2147486498" r:id="rId6"/>
    <p:sldLayoutId id="2147486499" r:id="rId7"/>
    <p:sldLayoutId id="2147486500" r:id="rId8"/>
    <p:sldLayoutId id="2147486501" r:id="rId9"/>
    <p:sldLayoutId id="2147486502" r:id="rId10"/>
    <p:sldLayoutId id="2147486503"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850765804"/>
      </p:ext>
    </p:extLst>
  </p:cSld>
  <p:clrMap bg1="lt1" tx1="dk1" bg2="lt2" tx2="dk2" accent1="accent1" accent2="accent2" accent3="accent3" accent4="accent4" accent5="accent5" accent6="accent6" hlink="hlink" folHlink="folHlink"/>
  <p:sldLayoutIdLst>
    <p:sldLayoutId id="2147486505" r:id="rId1"/>
    <p:sldLayoutId id="2147486506" r:id="rId2"/>
    <p:sldLayoutId id="2147486507" r:id="rId3"/>
    <p:sldLayoutId id="2147486508" r:id="rId4"/>
    <p:sldLayoutId id="2147486509" r:id="rId5"/>
    <p:sldLayoutId id="2147486510" r:id="rId6"/>
    <p:sldLayoutId id="2147486511" r:id="rId7"/>
    <p:sldLayoutId id="2147486512" r:id="rId8"/>
    <p:sldLayoutId id="2147486513" r:id="rId9"/>
    <p:sldLayoutId id="2147486514" r:id="rId10"/>
    <p:sldLayoutId id="214748651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50178" name="Picture 6" descr="ticket7R.png"/>
          <p:cNvPicPr>
            <a:picLocks noChangeAspect="1"/>
          </p:cNvPicPr>
          <p:nvPr/>
        </p:nvPicPr>
        <p:blipFill>
          <a:blip r:embed="rId14" cstate="screen">
            <a:extLst>
              <a:ext uri="{28A0092B-C50C-407E-A947-70E740481C1C}">
                <a14:useLocalDpi xmlns:a14="http://schemas.microsoft.com/office/drawing/2010/main" val="0"/>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179" name="Picture 7" descr="ticket8R.png"/>
          <p:cNvPicPr>
            <a:picLocks noChangeAspect="1"/>
          </p:cNvPicPr>
          <p:nvPr/>
        </p:nvPicPr>
        <p:blipFill>
          <a:blip r:embed="rId15" cstate="screen">
            <a:extLst>
              <a:ext uri="{28A0092B-C50C-407E-A947-70E740481C1C}">
                <a14:useLocalDpi xmlns:a14="http://schemas.microsoft.com/office/drawing/2010/main" val="0"/>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180" name="Picture 8" descr="42-16393499.png"/>
          <p:cNvPicPr>
            <a:picLocks noChangeAspect="1"/>
          </p:cNvPicPr>
          <p:nvPr/>
        </p:nvPicPr>
        <p:blipFill>
          <a:blip r:embed="rId16" cstate="screen">
            <a:extLst>
              <a:ext uri="{28A0092B-C50C-407E-A947-70E740481C1C}">
                <a14:useLocalDpi xmlns:a14="http://schemas.microsoft.com/office/drawing/2010/main" val="0"/>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81"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0182"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ea typeface="MS PGothic" pitchFamily="34" charset="-128"/>
                <a:cs typeface="MS PGothic" pitchFamily="34" charset="-128"/>
              </a:defRPr>
            </a:lvl1pPr>
          </a:lstStyle>
          <a:p>
            <a:pPr>
              <a:defRPr/>
            </a:pPr>
            <a:endParaRPr lang="en-US"/>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ea typeface="MS PGothic" pitchFamily="34" charset="-128"/>
                <a:cs typeface="MS PGothic" pitchFamily="34" charset="-128"/>
              </a:defRPr>
            </a:lvl1pPr>
          </a:lstStyle>
          <a:p>
            <a:pPr>
              <a:defRPr/>
            </a:pPr>
            <a:endParaRPr lang="en-US"/>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charset="0"/>
              </a:defRPr>
            </a:lvl1pPr>
          </a:lstStyle>
          <a:p>
            <a:pPr>
              <a:defRPr/>
            </a:pPr>
            <a:fld id="{28339015-8B9E-0745-978C-7B35375F5D16}"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5992" r:id="rId1"/>
    <p:sldLayoutId id="2147485993" r:id="rId2"/>
    <p:sldLayoutId id="2147485994" r:id="rId3"/>
    <p:sldLayoutId id="2147485995" r:id="rId4"/>
    <p:sldLayoutId id="2147485996" r:id="rId5"/>
    <p:sldLayoutId id="2147485997" r:id="rId6"/>
    <p:sldLayoutId id="2147485998" r:id="rId7"/>
    <p:sldLayoutId id="2147485999" r:id="rId8"/>
    <p:sldLayoutId id="2147486000" r:id="rId9"/>
    <p:sldLayoutId id="2147486001" r:id="rId10"/>
    <p:sldLayoutId id="2147486002"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2pPr>
      <a:lvl3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3pPr>
      <a:lvl4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4pPr>
      <a:lvl5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5pPr>
      <a:lvl6pPr marL="4572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6pPr>
      <a:lvl7pPr marL="9144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7pPr>
      <a:lvl8pPr marL="13716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8pPr>
      <a:lvl9pPr marL="18288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cs typeface="+mn-cs"/>
        </a:defRPr>
      </a:lvl2pPr>
      <a:lvl3pPr marL="1035050" indent="-349250" algn="l" rtl="0" eaLnBrk="0" fontAlgn="base" hangingPunct="0">
        <a:spcBef>
          <a:spcPts val="600"/>
        </a:spcBef>
        <a:spcAft>
          <a:spcPct val="0"/>
        </a:spcAft>
        <a:buBlip>
          <a:blip r:embed="rId17"/>
        </a:buBlip>
        <a:defRPr sz="2400">
          <a:solidFill>
            <a:schemeClr val="tx1"/>
          </a:solidFill>
          <a:latin typeface="+mn-lt"/>
          <a:ea typeface="+mn-ea"/>
          <a:cs typeface="+mn-cs"/>
        </a:defRPr>
      </a:lvl3pPr>
      <a:lvl4pPr marL="1371600" indent="-336550" algn="l" rtl="0" eaLnBrk="0" fontAlgn="base" hangingPunct="0">
        <a:spcBef>
          <a:spcPts val="600"/>
        </a:spcBef>
        <a:spcAft>
          <a:spcPct val="0"/>
        </a:spcAft>
        <a:buBlip>
          <a:blip r:embed="rId17"/>
        </a:buBlip>
        <a:defRPr sz="2000">
          <a:solidFill>
            <a:schemeClr val="tx1"/>
          </a:solidFill>
          <a:latin typeface="+mn-lt"/>
          <a:ea typeface="+mn-ea"/>
          <a:cs typeface="+mn-cs"/>
        </a:defRPr>
      </a:lvl4pPr>
      <a:lvl5pPr marL="1720850" indent="-349250" algn="l" rtl="0" eaLnBrk="0" fontAlgn="base" hangingPunct="0">
        <a:spcBef>
          <a:spcPts val="600"/>
        </a:spcBef>
        <a:spcAft>
          <a:spcPct val="0"/>
        </a:spcAft>
        <a:buBlip>
          <a:blip r:embed="rId17"/>
        </a:buBlip>
        <a:defRPr sz="2000">
          <a:solidFill>
            <a:schemeClr val="tx1"/>
          </a:solidFill>
          <a:latin typeface="+mn-lt"/>
          <a:ea typeface="+mn-ea"/>
          <a:cs typeface="+mn-cs"/>
        </a:defRPr>
      </a:lvl5pPr>
      <a:lvl6pPr marL="2178050" indent="-349250" algn="l" rtl="0" eaLnBrk="0" fontAlgn="base" hangingPunct="0">
        <a:spcBef>
          <a:spcPts val="600"/>
        </a:spcBef>
        <a:spcAft>
          <a:spcPct val="0"/>
        </a:spcAft>
        <a:buBlip>
          <a:blip r:embed="rId17"/>
        </a:buBlip>
        <a:defRPr sz="2000">
          <a:solidFill>
            <a:schemeClr val="tx1"/>
          </a:solidFill>
          <a:latin typeface="+mn-lt"/>
          <a:ea typeface="+mn-ea"/>
          <a:cs typeface="+mn-cs"/>
        </a:defRPr>
      </a:lvl6pPr>
      <a:lvl7pPr marL="2635250" indent="-349250" algn="l" rtl="0" eaLnBrk="0" fontAlgn="base" hangingPunct="0">
        <a:spcBef>
          <a:spcPts val="600"/>
        </a:spcBef>
        <a:spcAft>
          <a:spcPct val="0"/>
        </a:spcAft>
        <a:buBlip>
          <a:blip r:embed="rId17"/>
        </a:buBlip>
        <a:defRPr sz="2000">
          <a:solidFill>
            <a:schemeClr val="tx1"/>
          </a:solidFill>
          <a:latin typeface="+mn-lt"/>
          <a:ea typeface="+mn-ea"/>
          <a:cs typeface="+mn-cs"/>
        </a:defRPr>
      </a:lvl7pPr>
      <a:lvl8pPr marL="3092450" indent="-349250" algn="l" rtl="0" eaLnBrk="0" fontAlgn="base" hangingPunct="0">
        <a:spcBef>
          <a:spcPts val="600"/>
        </a:spcBef>
        <a:spcAft>
          <a:spcPct val="0"/>
        </a:spcAft>
        <a:buBlip>
          <a:blip r:embed="rId17"/>
        </a:buBlip>
        <a:defRPr sz="2000">
          <a:solidFill>
            <a:schemeClr val="tx1"/>
          </a:solidFill>
          <a:latin typeface="+mn-lt"/>
          <a:ea typeface="+mn-ea"/>
          <a:cs typeface="+mn-cs"/>
        </a:defRPr>
      </a:lvl8pPr>
      <a:lvl9pPr marL="3549650" indent="-349250" algn="l" rtl="0" eaLnBrk="0" fontAlgn="base" hangingPunct="0">
        <a:spcBef>
          <a:spcPts val="600"/>
        </a:spcBef>
        <a:spcAft>
          <a:spcPct val="0"/>
        </a:spcAft>
        <a:buBlip>
          <a:blip r:embed="rId17"/>
        </a:buBlip>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32943142"/>
      </p:ext>
    </p:extLst>
  </p:cSld>
  <p:clrMap bg1="lt1" tx1="dk1" bg2="lt2" tx2="dk2" accent1="accent1" accent2="accent2" accent3="accent3" accent4="accent4" accent5="accent5" accent6="accent6" hlink="hlink" folHlink="folHlink"/>
  <p:sldLayoutIdLst>
    <p:sldLayoutId id="2147486517" r:id="rId1"/>
    <p:sldLayoutId id="2147486518" r:id="rId2"/>
    <p:sldLayoutId id="2147486519" r:id="rId3"/>
    <p:sldLayoutId id="2147486520" r:id="rId4"/>
    <p:sldLayoutId id="2147486521" r:id="rId5"/>
    <p:sldLayoutId id="2147486522" r:id="rId6"/>
    <p:sldLayoutId id="2147486523" r:id="rId7"/>
    <p:sldLayoutId id="2147486524" r:id="rId8"/>
    <p:sldLayoutId id="2147486525" r:id="rId9"/>
    <p:sldLayoutId id="2147486526" r:id="rId10"/>
    <p:sldLayoutId id="2147486527"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87245443"/>
      </p:ext>
    </p:extLst>
  </p:cSld>
  <p:clrMap bg1="lt1" tx1="dk1" bg2="lt2" tx2="dk2" accent1="accent1" accent2="accent2" accent3="accent3" accent4="accent4" accent5="accent5" accent6="accent6" hlink="hlink" folHlink="folHlink"/>
  <p:sldLayoutIdLst>
    <p:sldLayoutId id="2147486529" r:id="rId1"/>
    <p:sldLayoutId id="2147486530" r:id="rId2"/>
    <p:sldLayoutId id="2147486531" r:id="rId3"/>
    <p:sldLayoutId id="2147486532" r:id="rId4"/>
    <p:sldLayoutId id="2147486533" r:id="rId5"/>
    <p:sldLayoutId id="2147486534" r:id="rId6"/>
    <p:sldLayoutId id="2147486535" r:id="rId7"/>
    <p:sldLayoutId id="2147486536" r:id="rId8"/>
    <p:sldLayoutId id="2147486537" r:id="rId9"/>
    <p:sldLayoutId id="2147486538" r:id="rId10"/>
    <p:sldLayoutId id="2147486539"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468711206"/>
      </p:ext>
    </p:extLst>
  </p:cSld>
  <p:clrMap bg1="lt1" tx1="dk1" bg2="lt2" tx2="dk2" accent1="accent1" accent2="accent2" accent3="accent3" accent4="accent4" accent5="accent5" accent6="accent6" hlink="hlink" folHlink="folHlink"/>
  <p:sldLayoutIdLst>
    <p:sldLayoutId id="2147486541" r:id="rId1"/>
    <p:sldLayoutId id="2147486542" r:id="rId2"/>
    <p:sldLayoutId id="2147486543" r:id="rId3"/>
    <p:sldLayoutId id="2147486544" r:id="rId4"/>
    <p:sldLayoutId id="2147486545" r:id="rId5"/>
    <p:sldLayoutId id="2147486546" r:id="rId6"/>
    <p:sldLayoutId id="2147486547" r:id="rId7"/>
    <p:sldLayoutId id="2147486548" r:id="rId8"/>
    <p:sldLayoutId id="2147486549" r:id="rId9"/>
    <p:sldLayoutId id="2147486550" r:id="rId10"/>
    <p:sldLayoutId id="214748655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63152373"/>
      </p:ext>
    </p:extLst>
  </p:cSld>
  <p:clrMap bg1="lt1" tx1="dk1" bg2="lt2" tx2="dk2" accent1="accent1" accent2="accent2" accent3="accent3" accent4="accent4" accent5="accent5" accent6="accent6" hlink="hlink" folHlink="folHlink"/>
  <p:sldLayoutIdLst>
    <p:sldLayoutId id="2147486553" r:id="rId1"/>
    <p:sldLayoutId id="2147486554" r:id="rId2"/>
    <p:sldLayoutId id="2147486555" r:id="rId3"/>
    <p:sldLayoutId id="2147486556" r:id="rId4"/>
    <p:sldLayoutId id="2147486557" r:id="rId5"/>
    <p:sldLayoutId id="2147486558" r:id="rId6"/>
    <p:sldLayoutId id="2147486559" r:id="rId7"/>
    <p:sldLayoutId id="2147486560" r:id="rId8"/>
    <p:sldLayoutId id="2147486561" r:id="rId9"/>
    <p:sldLayoutId id="2147486562" r:id="rId10"/>
    <p:sldLayoutId id="214748656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710307244"/>
      </p:ext>
    </p:extLst>
  </p:cSld>
  <p:clrMap bg1="lt1" tx1="dk1" bg2="lt2" tx2="dk2" accent1="accent1" accent2="accent2" accent3="accent3" accent4="accent4" accent5="accent5" accent6="accent6" hlink="hlink" folHlink="folHlink"/>
  <p:sldLayoutIdLst>
    <p:sldLayoutId id="2147486565" r:id="rId1"/>
    <p:sldLayoutId id="2147486566" r:id="rId2"/>
    <p:sldLayoutId id="2147486567" r:id="rId3"/>
    <p:sldLayoutId id="2147486568" r:id="rId4"/>
    <p:sldLayoutId id="2147486569" r:id="rId5"/>
    <p:sldLayoutId id="2147486570" r:id="rId6"/>
    <p:sldLayoutId id="2147486571" r:id="rId7"/>
    <p:sldLayoutId id="2147486572" r:id="rId8"/>
    <p:sldLayoutId id="2147486573" r:id="rId9"/>
    <p:sldLayoutId id="2147486574" r:id="rId10"/>
    <p:sldLayoutId id="214748657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946520339"/>
      </p:ext>
    </p:extLst>
  </p:cSld>
  <p:clrMap bg1="lt1" tx1="dk1" bg2="lt2" tx2="dk2" accent1="accent1" accent2="accent2" accent3="accent3" accent4="accent4" accent5="accent5" accent6="accent6" hlink="hlink" folHlink="folHlink"/>
  <p:sldLayoutIdLst>
    <p:sldLayoutId id="2147486577" r:id="rId1"/>
    <p:sldLayoutId id="2147486578" r:id="rId2"/>
    <p:sldLayoutId id="2147486579" r:id="rId3"/>
    <p:sldLayoutId id="2147486580" r:id="rId4"/>
    <p:sldLayoutId id="2147486581" r:id="rId5"/>
    <p:sldLayoutId id="2147486582" r:id="rId6"/>
    <p:sldLayoutId id="2147486583" r:id="rId7"/>
    <p:sldLayoutId id="2147486584" r:id="rId8"/>
    <p:sldLayoutId id="2147486585" r:id="rId9"/>
    <p:sldLayoutId id="2147486586" r:id="rId10"/>
    <p:sldLayoutId id="214748658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516664798"/>
      </p:ext>
    </p:extLst>
  </p:cSld>
  <p:clrMap bg1="lt1" tx1="dk1" bg2="lt2" tx2="dk2" accent1="accent1" accent2="accent2" accent3="accent3" accent4="accent4" accent5="accent5" accent6="accent6" hlink="hlink" folHlink="folHlink"/>
  <p:sldLayoutIdLst>
    <p:sldLayoutId id="2147486589" r:id="rId1"/>
    <p:sldLayoutId id="2147486590" r:id="rId2"/>
    <p:sldLayoutId id="2147486591" r:id="rId3"/>
    <p:sldLayoutId id="2147486592" r:id="rId4"/>
    <p:sldLayoutId id="2147486593" r:id="rId5"/>
    <p:sldLayoutId id="2147486594" r:id="rId6"/>
    <p:sldLayoutId id="2147486595" r:id="rId7"/>
    <p:sldLayoutId id="2147486596" r:id="rId8"/>
    <p:sldLayoutId id="2147486597" r:id="rId9"/>
    <p:sldLayoutId id="2147486598" r:id="rId10"/>
    <p:sldLayoutId id="21474865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292318907"/>
      </p:ext>
    </p:extLst>
  </p:cSld>
  <p:clrMap bg1="lt1" tx1="dk1" bg2="lt2" tx2="dk2" accent1="accent1" accent2="accent2" accent3="accent3" accent4="accent4" accent5="accent5" accent6="accent6" hlink="hlink" folHlink="folHlink"/>
  <p:sldLayoutIdLst>
    <p:sldLayoutId id="2147486601" r:id="rId1"/>
    <p:sldLayoutId id="2147486602" r:id="rId2"/>
    <p:sldLayoutId id="2147486603" r:id="rId3"/>
    <p:sldLayoutId id="2147486604" r:id="rId4"/>
    <p:sldLayoutId id="2147486605" r:id="rId5"/>
    <p:sldLayoutId id="2147486606" r:id="rId6"/>
    <p:sldLayoutId id="2147486607" r:id="rId7"/>
    <p:sldLayoutId id="2147486608" r:id="rId8"/>
    <p:sldLayoutId id="2147486609" r:id="rId9"/>
    <p:sldLayoutId id="2147486610" r:id="rId10"/>
    <p:sldLayoutId id="214748661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2050"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defRPr/>
            </a:pPr>
            <a:endParaRPr lang="en-US">
              <a:solidFill>
                <a:srgbClr val="FFFFFF"/>
              </a:solidFill>
              <a:ea typeface="ＭＳ Ｐゴシック" charset="0"/>
            </a:endParaRPr>
          </a:p>
        </p:txBody>
      </p:sp>
      <p:sp>
        <p:nvSpPr>
          <p:cNvPr id="2051"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cap="flat" cmpd="sng">
                <a:solidFill>
                  <a:schemeClr val="tx1"/>
                </a:solidFill>
                <a:prstDash val="solid"/>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pPr>
              <a:defRPr/>
            </a:pPr>
            <a:endParaRPr lang="en-US">
              <a:solidFill>
                <a:srgbClr val="FFFFFF"/>
              </a:solidFill>
              <a:ea typeface="ＭＳ Ｐゴシック" charset="0"/>
            </a:endParaRPr>
          </a:p>
        </p:txBody>
      </p:sp>
      <p:sp>
        <p:nvSpPr>
          <p:cNvPr id="2052"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3"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4"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5"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6"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7"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8"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round/>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a typeface="ＭＳ Ｐゴシック" charset="0"/>
            </a:endParaRPr>
          </a:p>
        </p:txBody>
      </p:sp>
      <p:sp>
        <p:nvSpPr>
          <p:cNvPr id="2059" name="Rectangle 11"/>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060" name="Rectangle 12"/>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61"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rgbClr val="FFFFFF"/>
                </a:solidFill>
                <a:cs typeface="+mn-cs"/>
              </a:defRPr>
            </a:lvl1pPr>
          </a:lstStyle>
          <a:p>
            <a:pPr>
              <a:defRPr/>
            </a:pPr>
            <a:endParaRPr lang="en-US">
              <a:ea typeface="ＭＳ Ｐゴシック" charset="0"/>
            </a:endParaRPr>
          </a:p>
        </p:txBody>
      </p:sp>
      <p:sp>
        <p:nvSpPr>
          <p:cNvPr id="2062"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FFFFFF"/>
                </a:solidFill>
                <a:cs typeface="+mn-cs"/>
              </a:defRPr>
            </a:lvl1pPr>
          </a:lstStyle>
          <a:p>
            <a:pPr>
              <a:defRPr/>
            </a:pPr>
            <a:endParaRPr lang="en-US">
              <a:ea typeface="ＭＳ Ｐゴシック" charset="0"/>
            </a:endParaRPr>
          </a:p>
        </p:txBody>
      </p:sp>
      <p:sp>
        <p:nvSpPr>
          <p:cNvPr id="2063"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FFFFFF"/>
                </a:solidFill>
                <a:cs typeface="+mn-cs"/>
              </a:defRPr>
            </a:lvl1pPr>
          </a:lstStyle>
          <a:p>
            <a:pPr>
              <a:defRPr/>
            </a:pPr>
            <a:fld id="{806CB0B9-32CB-874E-857E-16F1DD1C6A32}"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2100359079"/>
      </p:ext>
    </p:extLst>
  </p:cSld>
  <p:clrMap bg1="dk2" tx1="lt1" bg2="dk1" tx2="lt2" accent1="accent1" accent2="accent2" accent3="accent3" accent4="accent4" accent5="accent5" accent6="accent6" hlink="hlink" folHlink="folHlink"/>
  <p:sldLayoutIdLst>
    <p:sldLayoutId id="2147486613" r:id="rId1"/>
    <p:sldLayoutId id="2147486614" r:id="rId2"/>
    <p:sldLayoutId id="2147486615" r:id="rId3"/>
    <p:sldLayoutId id="2147486616" r:id="rId4"/>
    <p:sldLayoutId id="2147486617" r:id="rId5"/>
    <p:sldLayoutId id="2147486618" r:id="rId6"/>
    <p:sldLayoutId id="2147486619" r:id="rId7"/>
    <p:sldLayoutId id="2147486620" r:id="rId8"/>
    <p:sldLayoutId id="2147486621" r:id="rId9"/>
    <p:sldLayoutId id="2147486622" r:id="rId10"/>
    <p:sldLayoutId id="2147486623" r:id="rId11"/>
    <p:sldLayoutId id="2147486624" r:id="rId12"/>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050"/>
                                        </p:tgtEl>
                                        <p:attrNameLst>
                                          <p:attrName>style.visibility</p:attrName>
                                        </p:attrNameLst>
                                      </p:cBhvr>
                                      <p:to>
                                        <p:strVal val="visible"/>
                                      </p:to>
                                    </p:set>
                                    <p:anim calcmode="lin" valueType="num">
                                      <p:cBhvr additive="base">
                                        <p:cTn id="7" dur="500" fill="hold"/>
                                        <p:tgtEl>
                                          <p:spTgt spid="2050"/>
                                        </p:tgtEl>
                                        <p:attrNameLst>
                                          <p:attrName>ppt_x</p:attrName>
                                        </p:attrNameLst>
                                      </p:cBhvr>
                                      <p:tavLst>
                                        <p:tav tm="0">
                                          <p:val>
                                            <p:strVal val="0-#ppt_w/2"/>
                                          </p:val>
                                        </p:tav>
                                        <p:tav tm="100000">
                                          <p:val>
                                            <p:strVal val="#ppt_x"/>
                                          </p:val>
                                        </p:tav>
                                      </p:tavLst>
                                    </p:anim>
                                    <p:anim calcmode="lin" valueType="num">
                                      <p:cBhvr additive="base">
                                        <p:cTn id="8" dur="500" fill="hold"/>
                                        <p:tgtEl>
                                          <p:spTgt spid="2050"/>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2050"/>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animBg="1"/>
    </p:bldLst>
  </p:timing>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96489115"/>
      </p:ext>
    </p:extLst>
  </p:cSld>
  <p:clrMap bg1="lt1" tx1="dk1" bg2="lt2" tx2="dk2" accent1="accent1" accent2="accent2" accent3="accent3" accent4="accent4" accent5="accent5" accent6="accent6" hlink="hlink" folHlink="folHlink"/>
  <p:sldLayoutIdLst>
    <p:sldLayoutId id="2147486626" r:id="rId1"/>
    <p:sldLayoutId id="2147486627" r:id="rId2"/>
    <p:sldLayoutId id="2147486628" r:id="rId3"/>
    <p:sldLayoutId id="2147486629" r:id="rId4"/>
    <p:sldLayoutId id="2147486630" r:id="rId5"/>
    <p:sldLayoutId id="2147486631" r:id="rId6"/>
    <p:sldLayoutId id="2147486632" r:id="rId7"/>
    <p:sldLayoutId id="2147486633" r:id="rId8"/>
    <p:sldLayoutId id="2147486634" r:id="rId9"/>
    <p:sldLayoutId id="2147486635" r:id="rId10"/>
    <p:sldLayoutId id="214748663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2466"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62467"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ea typeface="MS PGothic" pitchFamily="34" charset="-128"/>
                <a:cs typeface="MS PGothic" pitchFamily="34" charset="-128"/>
              </a:defRPr>
            </a:lvl1pPr>
          </a:lstStyle>
          <a:p>
            <a:pPr>
              <a:defRPr/>
            </a:pPr>
            <a:endParaRPr lang="en-US"/>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ea typeface="MS PGothic" pitchFamily="34" charset="-128"/>
                <a:cs typeface="MS PGothic" pitchFamily="34" charset="-128"/>
              </a:defRPr>
            </a:lvl1pPr>
          </a:lstStyle>
          <a:p>
            <a:pPr>
              <a:defRPr/>
            </a:pPr>
            <a:endParaRPr lang="en-US"/>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charset="0"/>
              </a:defRPr>
            </a:lvl1pPr>
          </a:lstStyle>
          <a:p>
            <a:pPr>
              <a:defRPr/>
            </a:pPr>
            <a:fld id="{2E109BFA-31A8-BA48-8EA7-9BD56E76E614}"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003" r:id="rId1"/>
    <p:sldLayoutId id="2147486004" r:id="rId2"/>
    <p:sldLayoutId id="2147486005" r:id="rId3"/>
    <p:sldLayoutId id="2147486006" r:id="rId4"/>
    <p:sldLayoutId id="2147486007" r:id="rId5"/>
    <p:sldLayoutId id="2147486008" r:id="rId6"/>
    <p:sldLayoutId id="2147486009" r:id="rId7"/>
    <p:sldLayoutId id="2147486010" r:id="rId8"/>
    <p:sldLayoutId id="2147486011" r:id="rId9"/>
    <p:sldLayoutId id="2147486012" r:id="rId10"/>
    <p:sldLayoutId id="2147486013"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2pPr>
      <a:lvl3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3pPr>
      <a:lvl4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4pPr>
      <a:lvl5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5pPr>
      <a:lvl6pPr marL="4572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6pPr>
      <a:lvl7pPr marL="9144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7pPr>
      <a:lvl8pPr marL="13716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8pPr>
      <a:lvl9pPr marL="18288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4"/>
        </a:buBlip>
        <a:defRPr sz="2000">
          <a:solidFill>
            <a:schemeClr val="tx1"/>
          </a:solidFill>
          <a:latin typeface="+mn-lt"/>
          <a:ea typeface="+mn-ea"/>
          <a:cs typeface="+mn-cs"/>
        </a:defRPr>
      </a:lvl2pPr>
      <a:lvl3pPr marL="1035050" indent="-349250" algn="l" rtl="0" eaLnBrk="0" fontAlgn="base" hangingPunct="0">
        <a:spcBef>
          <a:spcPts val="600"/>
        </a:spcBef>
        <a:spcAft>
          <a:spcPct val="0"/>
        </a:spcAft>
        <a:buBlip>
          <a:blip r:embed="rId14"/>
        </a:buBlip>
        <a:defRPr sz="2400">
          <a:solidFill>
            <a:schemeClr val="tx1"/>
          </a:solidFill>
          <a:latin typeface="+mn-lt"/>
          <a:ea typeface="+mn-ea"/>
          <a:cs typeface="+mn-cs"/>
        </a:defRPr>
      </a:lvl3pPr>
      <a:lvl4pPr marL="1371600" indent="-336550" algn="l" rtl="0" eaLnBrk="0" fontAlgn="base" hangingPunct="0">
        <a:spcBef>
          <a:spcPts val="600"/>
        </a:spcBef>
        <a:spcAft>
          <a:spcPct val="0"/>
        </a:spcAft>
        <a:buBlip>
          <a:blip r:embed="rId14"/>
        </a:buBlip>
        <a:defRPr sz="2000">
          <a:solidFill>
            <a:schemeClr val="tx1"/>
          </a:solidFill>
          <a:latin typeface="+mn-lt"/>
          <a:ea typeface="+mn-ea"/>
          <a:cs typeface="+mn-cs"/>
        </a:defRPr>
      </a:lvl4pPr>
      <a:lvl5pPr marL="1720850" indent="-349250" algn="l" rtl="0" eaLnBrk="0" fontAlgn="base" hangingPunct="0">
        <a:spcBef>
          <a:spcPts val="600"/>
        </a:spcBef>
        <a:spcAft>
          <a:spcPct val="0"/>
        </a:spcAft>
        <a:buBlip>
          <a:blip r:embed="rId14"/>
        </a:buBlip>
        <a:defRPr sz="2000">
          <a:solidFill>
            <a:schemeClr val="tx1"/>
          </a:solidFill>
          <a:latin typeface="+mn-lt"/>
          <a:ea typeface="+mn-ea"/>
          <a:cs typeface="+mn-cs"/>
        </a:defRPr>
      </a:lvl5pPr>
      <a:lvl6pPr marL="2178050" indent="-349250" algn="l" rtl="0" eaLnBrk="0" fontAlgn="base" hangingPunct="0">
        <a:spcBef>
          <a:spcPts val="600"/>
        </a:spcBef>
        <a:spcAft>
          <a:spcPct val="0"/>
        </a:spcAft>
        <a:buBlip>
          <a:blip r:embed="rId14"/>
        </a:buBlip>
        <a:defRPr sz="2000">
          <a:solidFill>
            <a:schemeClr val="tx1"/>
          </a:solidFill>
          <a:latin typeface="+mn-lt"/>
          <a:ea typeface="+mn-ea"/>
          <a:cs typeface="+mn-cs"/>
        </a:defRPr>
      </a:lvl6pPr>
      <a:lvl7pPr marL="2635250" indent="-349250" algn="l" rtl="0" eaLnBrk="0" fontAlgn="base" hangingPunct="0">
        <a:spcBef>
          <a:spcPts val="600"/>
        </a:spcBef>
        <a:spcAft>
          <a:spcPct val="0"/>
        </a:spcAft>
        <a:buBlip>
          <a:blip r:embed="rId14"/>
        </a:buBlip>
        <a:defRPr sz="2000">
          <a:solidFill>
            <a:schemeClr val="tx1"/>
          </a:solidFill>
          <a:latin typeface="+mn-lt"/>
          <a:ea typeface="+mn-ea"/>
          <a:cs typeface="+mn-cs"/>
        </a:defRPr>
      </a:lvl7pPr>
      <a:lvl8pPr marL="3092450" indent="-349250" algn="l" rtl="0" eaLnBrk="0" fontAlgn="base" hangingPunct="0">
        <a:spcBef>
          <a:spcPts val="600"/>
        </a:spcBef>
        <a:spcAft>
          <a:spcPct val="0"/>
        </a:spcAft>
        <a:buBlip>
          <a:blip r:embed="rId14"/>
        </a:buBlip>
        <a:defRPr sz="2000">
          <a:solidFill>
            <a:schemeClr val="tx1"/>
          </a:solidFill>
          <a:latin typeface="+mn-lt"/>
          <a:ea typeface="+mn-ea"/>
          <a:cs typeface="+mn-cs"/>
        </a:defRPr>
      </a:lvl8pPr>
      <a:lvl9pPr marL="3549650" indent="-349250" algn="l" rtl="0" eaLnBrk="0" fontAlgn="base" hangingPunct="0">
        <a:spcBef>
          <a:spcPts val="600"/>
        </a:spcBef>
        <a:spcAft>
          <a:spcPct val="0"/>
        </a:spcAft>
        <a:buBlip>
          <a:blip r:embed="rId14"/>
        </a:buBlip>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692923"/>
      </p:ext>
    </p:extLst>
  </p:cSld>
  <p:clrMap bg1="lt1" tx1="dk1" bg2="lt2" tx2="dk2" accent1="accent1" accent2="accent2" accent3="accent3" accent4="accent4" accent5="accent5" accent6="accent6" hlink="hlink" folHlink="folHlink"/>
  <p:sldLayoutIdLst>
    <p:sldLayoutId id="2147486638" r:id="rId1"/>
    <p:sldLayoutId id="2147486639" r:id="rId2"/>
    <p:sldLayoutId id="2147486640" r:id="rId3"/>
    <p:sldLayoutId id="2147486641" r:id="rId4"/>
    <p:sldLayoutId id="2147486642" r:id="rId5"/>
    <p:sldLayoutId id="2147486643" r:id="rId6"/>
    <p:sldLayoutId id="2147486644" r:id="rId7"/>
    <p:sldLayoutId id="2147486645" r:id="rId8"/>
    <p:sldLayoutId id="2147486646" r:id="rId9"/>
    <p:sldLayoutId id="2147486647" r:id="rId10"/>
    <p:sldLayoutId id="2147486648" r:id="rId11"/>
    <p:sldLayoutId id="214748664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5360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5360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153604"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153605"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15360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5360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18944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0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8945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a:ea typeface="+mn-ea"/>
                <a:cs typeface="+mn-cs"/>
              </a:defRPr>
            </a:lvl1pPr>
          </a:lstStyle>
          <a:p>
            <a:pPr>
              <a:defRPr/>
            </a:pPr>
            <a:endParaRPr lang="en-US"/>
          </a:p>
        </p:txBody>
      </p:sp>
      <p:sp>
        <p:nvSpPr>
          <p:cNvPr id="18945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a:ea typeface="+mn-ea"/>
                <a:cs typeface="+mn-cs"/>
              </a:defRPr>
            </a:lvl1pPr>
          </a:lstStyle>
          <a:p>
            <a:pPr>
              <a:defRPr/>
            </a:pPr>
            <a:endParaRPr lang="en-US"/>
          </a:p>
        </p:txBody>
      </p:sp>
      <p:sp>
        <p:nvSpPr>
          <p:cNvPr id="18945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a:defRPr/>
            </a:pPr>
            <a:fld id="{88560274-3078-FB45-A498-77F92B40A734}" type="slidenum">
              <a:rPr lang="zh-CN" altLang="en-US"/>
              <a:pPr>
                <a:defRPr/>
              </a:pPr>
              <a:t>‹#›</a:t>
            </a:fld>
            <a:endParaRPr lang="en-US" altLang="zh-CN"/>
          </a:p>
        </p:txBody>
      </p:sp>
    </p:spTree>
    <p:extLst>
      <p:ext uri="{BB962C8B-B14F-4D97-AF65-F5344CB8AC3E}">
        <p14:creationId xmlns:p14="http://schemas.microsoft.com/office/powerpoint/2010/main" val="2734572088"/>
      </p:ext>
    </p:extLst>
  </p:cSld>
  <p:clrMap bg1="lt1" tx1="dk1" bg2="lt2" tx2="dk2" accent1="accent1" accent2="accent2" accent3="accent3" accent4="accent4" accent5="accent5" accent6="accent6" hlink="hlink" folHlink="folHlink"/>
  <p:sldLayoutIdLst>
    <p:sldLayoutId id="2147486651" r:id="rId1"/>
    <p:sldLayoutId id="2147486652" r:id="rId2"/>
    <p:sldLayoutId id="2147486653" r:id="rId3"/>
    <p:sldLayoutId id="2147486654" r:id="rId4"/>
    <p:sldLayoutId id="2147486655" r:id="rId5"/>
    <p:sldLayoutId id="2147486656" r:id="rId6"/>
    <p:sldLayoutId id="2147486657" r:id="rId7"/>
    <p:sldLayoutId id="2147486658" r:id="rId8"/>
    <p:sldLayoutId id="2147486659" r:id="rId9"/>
    <p:sldLayoutId id="2147486660" r:id="rId10"/>
    <p:sldLayoutId id="2147486661"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charset="0"/>
          <a:cs typeface="Geneva"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Geneva" pitchFamily="-108" charset="-128"/>
          <a:cs typeface="Geneva"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Geneva" pitchFamily="-108"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Geneva" pitchFamily="-108" charset="-128"/>
          <a:cs typeface="Geneva"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37570" name="Group 2"/>
          <p:cNvGrpSpPr>
            <a:grpSpLocks/>
          </p:cNvGrpSpPr>
          <p:nvPr/>
        </p:nvGrpSpPr>
        <p:grpSpPr bwMode="auto">
          <a:xfrm>
            <a:off x="0" y="0"/>
            <a:ext cx="1143000" cy="6856413"/>
            <a:chOff x="0" y="0"/>
            <a:chExt cx="720" cy="4319"/>
          </a:xfrm>
        </p:grpSpPr>
        <p:sp>
          <p:nvSpPr>
            <p:cNvPr id="237576"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sp>
          <p:nvSpPr>
            <p:cNvPr id="237577"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pic>
          <p:nvPicPr>
            <p:cNvPr id="237578"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37571"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2"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a:ea typeface="+mn-ea"/>
                <a:cs typeface="+mn-cs"/>
              </a:defRPr>
            </a:lvl1pPr>
          </a:lstStyle>
          <a:p>
            <a:pPr>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a:ea typeface="+mn-ea"/>
                <a:cs typeface="+mn-cs"/>
              </a:defRPr>
            </a:lvl1pPr>
          </a:lstStyle>
          <a:p>
            <a:pPr>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defRPr>
            </a:lvl1pPr>
          </a:lstStyle>
          <a:p>
            <a:pPr>
              <a:defRPr/>
            </a:pPr>
            <a:fld id="{F4D31F97-38A0-6A41-9755-9A0D82D81199}"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1109740864"/>
      </p:ext>
    </p:extLst>
  </p:cSld>
  <p:clrMap bg1="dk2" tx1="lt1" bg2="dk1" tx2="lt2" accent1="accent1" accent2="accent2" accent3="accent3" accent4="accent4" accent5="accent5" accent6="accent6" hlink="hlink" folHlink="folHlink"/>
  <p:sldLayoutIdLst>
    <p:sldLayoutId id="2147486663" r:id="rId1"/>
    <p:sldLayoutId id="2147486664" r:id="rId2"/>
    <p:sldLayoutId id="2147486665" r:id="rId3"/>
    <p:sldLayoutId id="2147486666" r:id="rId4"/>
    <p:sldLayoutId id="2147486667" r:id="rId5"/>
    <p:sldLayoutId id="2147486668" r:id="rId6"/>
    <p:sldLayoutId id="2147486669" r:id="rId7"/>
    <p:sldLayoutId id="2147486670" r:id="rId8"/>
    <p:sldLayoutId id="2147486671" r:id="rId9"/>
    <p:sldLayoutId id="2147486672" r:id="rId10"/>
    <p:sldLayoutId id="214748667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28F0D45-48CF-094E-B097-0F6BA8353AA4}"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4270721126"/>
      </p:ext>
    </p:extLst>
  </p:cSld>
  <p:clrMap bg1="lt1" tx1="dk1" bg2="lt2" tx2="dk2" accent1="accent1" accent2="accent2" accent3="accent3" accent4="accent4" accent5="accent5" accent6="accent6" hlink="hlink" folHlink="folHlink"/>
  <p:sldLayoutIdLst>
    <p:sldLayoutId id="2147486701"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841140056"/>
      </p:ext>
    </p:extLst>
  </p:cSld>
  <p:clrMap bg1="lt1" tx1="dk1" bg2="lt2" tx2="dk2" accent1="accent1" accent2="accent2" accent3="accent3" accent4="accent4" accent5="accent5" accent6="accent6" hlink="hlink" folHlink="folHlink"/>
  <p:sldLayoutIdLst>
    <p:sldLayoutId id="2147486703" r:id="rId1"/>
    <p:sldLayoutId id="2147486704" r:id="rId2"/>
    <p:sldLayoutId id="2147486705" r:id="rId3"/>
    <p:sldLayoutId id="2147486706" r:id="rId4"/>
    <p:sldLayoutId id="2147486707" r:id="rId5"/>
    <p:sldLayoutId id="2147486708" r:id="rId6"/>
    <p:sldLayoutId id="2147486709" r:id="rId7"/>
    <p:sldLayoutId id="2147486710" r:id="rId8"/>
    <p:sldLayoutId id="2147486711" r:id="rId9"/>
    <p:sldLayoutId id="2147486712" r:id="rId10"/>
    <p:sldLayoutId id="214748671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4253134"/>
      </p:ext>
    </p:extLst>
  </p:cSld>
  <p:clrMap bg1="lt1" tx1="dk1" bg2="lt2" tx2="dk2" accent1="accent1" accent2="accent2" accent3="accent3" accent4="accent4" accent5="accent5" accent6="accent6" hlink="hlink" folHlink="folHlink"/>
  <p:sldLayoutIdLst>
    <p:sldLayoutId id="2147486715" r:id="rId1"/>
    <p:sldLayoutId id="2147486716" r:id="rId2"/>
    <p:sldLayoutId id="2147486717" r:id="rId3"/>
    <p:sldLayoutId id="2147486718" r:id="rId4"/>
    <p:sldLayoutId id="2147486719" r:id="rId5"/>
    <p:sldLayoutId id="2147486720" r:id="rId6"/>
    <p:sldLayoutId id="2147486721" r:id="rId7"/>
    <p:sldLayoutId id="2147486722" r:id="rId8"/>
    <p:sldLayoutId id="2147486723" r:id="rId9"/>
    <p:sldLayoutId id="2147486724" r:id="rId10"/>
    <p:sldLayoutId id="214748672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34800461"/>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0401455"/>
      </p:ext>
    </p:extLst>
  </p:cSld>
  <p:clrMap bg1="lt1" tx1="dk1" bg2="lt2" tx2="dk2" accent1="accent1" accent2="accent2" accent3="accent3" accent4="accent4" accent5="accent5" accent6="accent6" hlink="hlink" folHlink="folHlink"/>
  <p:sldLayoutIdLst>
    <p:sldLayoutId id="2147486741" r:id="rId1"/>
    <p:sldLayoutId id="2147486742" r:id="rId2"/>
    <p:sldLayoutId id="2147486743" r:id="rId3"/>
    <p:sldLayoutId id="2147486744" r:id="rId4"/>
    <p:sldLayoutId id="2147486745" r:id="rId5"/>
    <p:sldLayoutId id="2147486746" r:id="rId6"/>
    <p:sldLayoutId id="2147486747" r:id="rId7"/>
    <p:sldLayoutId id="2147486748" r:id="rId8"/>
    <p:sldLayoutId id="2147486749" r:id="rId9"/>
    <p:sldLayoutId id="2147486750" r:id="rId10"/>
    <p:sldLayoutId id="2147486751" r:id="rId11"/>
    <p:sldLayoutId id="214748675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395966922"/>
      </p:ext>
    </p:extLst>
  </p:cSld>
  <p:clrMap bg1="lt1" tx1="dk1" bg2="lt2" tx2="dk2" accent1="accent1" accent2="accent2" accent3="accent3" accent4="accent4" accent5="accent5" accent6="accent6" hlink="hlink" folHlink="folHlink"/>
  <p:sldLayoutIdLst>
    <p:sldLayoutId id="2147486754" r:id="rId1"/>
    <p:sldLayoutId id="2147486755" r:id="rId2"/>
    <p:sldLayoutId id="2147486756" r:id="rId3"/>
    <p:sldLayoutId id="2147486757" r:id="rId4"/>
    <p:sldLayoutId id="2147486758" r:id="rId5"/>
    <p:sldLayoutId id="2147486759" r:id="rId6"/>
    <p:sldLayoutId id="2147486760" r:id="rId7"/>
    <p:sldLayoutId id="2147486761" r:id="rId8"/>
    <p:sldLayoutId id="2147486762" r:id="rId9"/>
    <p:sldLayoutId id="2147486763" r:id="rId10"/>
    <p:sldLayoutId id="21474867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470253297"/>
      </p:ext>
    </p:extLst>
  </p:cSld>
  <p:clrMap bg1="lt1" tx1="dk1" bg2="lt2" tx2="dk2" accent1="accent1" accent2="accent2" accent3="accent3" accent4="accent4" accent5="accent5" accent6="accent6" hlink="hlink" folHlink="folHlink"/>
  <p:sldLayoutIdLst>
    <p:sldLayoutId id="2147486766" r:id="rId1"/>
    <p:sldLayoutId id="2147486767" r:id="rId2"/>
    <p:sldLayoutId id="2147486768" r:id="rId3"/>
    <p:sldLayoutId id="2147486769" r:id="rId4"/>
    <p:sldLayoutId id="2147486770" r:id="rId5"/>
    <p:sldLayoutId id="2147486771" r:id="rId6"/>
    <p:sldLayoutId id="2147486772" r:id="rId7"/>
    <p:sldLayoutId id="2147486773" r:id="rId8"/>
    <p:sldLayoutId id="2147486774" r:id="rId9"/>
    <p:sldLayoutId id="2147486775" r:id="rId10"/>
    <p:sldLayoutId id="214748677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12700"/>
            <a:ext cx="9156700" cy="6870700"/>
            <a:chOff x="0" y="-8"/>
            <a:chExt cx="5768" cy="4328"/>
          </a:xfrm>
        </p:grpSpPr>
        <p:sp>
          <p:nvSpPr>
            <p:cNvPr id="74760"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4761"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4762"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63"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64"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65"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66"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67"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68"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69"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70"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71"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72"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73"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74"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75"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76"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77"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4778"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pic>
          <p:nvPicPr>
            <p:cNvPr id="74779"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74755"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74756"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ea typeface="MS PGothic" pitchFamily="34" charset="-128"/>
                <a:cs typeface="MS PGothic" pitchFamily="34" charset="-128"/>
              </a:defRPr>
            </a:lvl1pPr>
          </a:lstStyle>
          <a:p>
            <a:pPr>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ea typeface="MS PGothic" pitchFamily="34" charset="-128"/>
                <a:cs typeface="MS PGothic" pitchFamily="34" charset="-128"/>
              </a:defRPr>
            </a:lvl1pPr>
          </a:lstStyle>
          <a:p>
            <a:pPr>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12BE09C2-E4CF-6542-9384-01B55AA9BFB4}"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181" r:id="rId1"/>
    <p:sldLayoutId id="2147486014" r:id="rId2"/>
    <p:sldLayoutId id="2147486015" r:id="rId3"/>
    <p:sldLayoutId id="2147486016" r:id="rId4"/>
    <p:sldLayoutId id="2147486017" r:id="rId5"/>
    <p:sldLayoutId id="2147486018" r:id="rId6"/>
    <p:sldLayoutId id="2147486019" r:id="rId7"/>
    <p:sldLayoutId id="2147486020" r:id="rId8"/>
    <p:sldLayoutId id="2147486021" r:id="rId9"/>
    <p:sldLayoutId id="2147486022" r:id="rId10"/>
    <p:sldLayoutId id="2147486023" r:id="rId11"/>
    <p:sldLayoutId id="2147486024"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latin typeface="Arial Narrow" pitchFamily="-108"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latin typeface="Arial Narrow" pitchFamily="-108"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latin typeface="Arial Narrow" pitchFamily="-108"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latin typeface="Arial Narrow" pitchFamily="-108"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224026637"/>
      </p:ext>
    </p:extLst>
  </p:cSld>
  <p:clrMap bg1="lt1" tx1="dk1" bg2="lt2" tx2="dk2" accent1="accent1" accent2="accent2" accent3="accent3" accent4="accent4" accent5="accent5" accent6="accent6" hlink="hlink" folHlink="folHlink"/>
  <p:sldLayoutIdLst>
    <p:sldLayoutId id="2147486778" r:id="rId1"/>
    <p:sldLayoutId id="2147486779" r:id="rId2"/>
    <p:sldLayoutId id="2147486780" r:id="rId3"/>
    <p:sldLayoutId id="2147486781" r:id="rId4"/>
    <p:sldLayoutId id="2147486782" r:id="rId5"/>
    <p:sldLayoutId id="2147486783" r:id="rId6"/>
    <p:sldLayoutId id="2147486784" r:id="rId7"/>
    <p:sldLayoutId id="2147486785" r:id="rId8"/>
    <p:sldLayoutId id="2147486786" r:id="rId9"/>
    <p:sldLayoutId id="2147486787" r:id="rId10"/>
    <p:sldLayoutId id="214748678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69681056"/>
      </p:ext>
    </p:extLst>
  </p:cSld>
  <p:clrMap bg1="lt1" tx1="dk1" bg2="lt2" tx2="dk2" accent1="accent1" accent2="accent2" accent3="accent3" accent4="accent4" accent5="accent5" accent6="accent6" hlink="hlink" folHlink="folHlink"/>
  <p:sldLayoutIdLst>
    <p:sldLayoutId id="2147486790" r:id="rId1"/>
    <p:sldLayoutId id="2147486791" r:id="rId2"/>
    <p:sldLayoutId id="2147486792" r:id="rId3"/>
    <p:sldLayoutId id="2147486793" r:id="rId4"/>
    <p:sldLayoutId id="2147486794" r:id="rId5"/>
    <p:sldLayoutId id="2147486795" r:id="rId6"/>
    <p:sldLayoutId id="2147486796" r:id="rId7"/>
    <p:sldLayoutId id="2147486797" r:id="rId8"/>
    <p:sldLayoutId id="2147486798" r:id="rId9"/>
    <p:sldLayoutId id="2147486799" r:id="rId10"/>
    <p:sldLayoutId id="2147486800"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26978"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26979"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26980"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26981"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26982"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26983"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6985"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a:defRPr/>
            </a:pPr>
            <a:endParaRPr lang="en-US"/>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a:defRPr/>
            </a:pPr>
            <a:endParaRPr lang="en-US"/>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a:defRPr/>
            </a:pPr>
            <a:fld id="{20040EA3-D65A-4A4E-B9CF-3D6970B61326}" type="slidenum">
              <a:rPr lang="zh-CN" altLang="en-US"/>
              <a:pPr>
                <a:defRPr/>
              </a:pPr>
              <a:t>‹#›</a:t>
            </a:fld>
            <a:endParaRPr lang="en-US" altLang="zh-CN"/>
          </a:p>
        </p:txBody>
      </p:sp>
    </p:spTree>
    <p:extLst>
      <p:ext uri="{BB962C8B-B14F-4D97-AF65-F5344CB8AC3E}">
        <p14:creationId xmlns:p14="http://schemas.microsoft.com/office/powerpoint/2010/main" val="715410817"/>
      </p:ext>
    </p:extLst>
  </p:cSld>
  <p:clrMap bg1="lt1" tx1="dk1" bg2="lt2" tx2="dk2" accent1="accent1" accent2="accent2" accent3="accent3" accent4="accent4" accent5="accent5" accent6="accent6" hlink="hlink" folHlink="folHlink"/>
  <p:sldLayoutIdLst>
    <p:sldLayoutId id="2147486802" r:id="rId1"/>
    <p:sldLayoutId id="2147486803" r:id="rId2"/>
    <p:sldLayoutId id="2147486804" r:id="rId3"/>
    <p:sldLayoutId id="2147486805" r:id="rId4"/>
    <p:sldLayoutId id="2147486806" r:id="rId5"/>
    <p:sldLayoutId id="2147486807" r:id="rId6"/>
    <p:sldLayoutId id="2147486808" r:id="rId7"/>
    <p:sldLayoutId id="2147486809" r:id="rId8"/>
    <p:sldLayoutId id="2147486810" r:id="rId9"/>
    <p:sldLayoutId id="2147486811" r:id="rId10"/>
    <p:sldLayoutId id="2147486812"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847489556"/>
      </p:ext>
    </p:extLst>
  </p:cSld>
  <p:clrMap bg1="lt1" tx1="dk1" bg2="lt2" tx2="dk2" accent1="accent1" accent2="accent2" accent3="accent3" accent4="accent4" accent5="accent5" accent6="accent6" hlink="hlink" folHlink="folHlink"/>
  <p:sldLayoutIdLst>
    <p:sldLayoutId id="2147486814" r:id="rId1"/>
    <p:sldLayoutId id="2147486815" r:id="rId2"/>
    <p:sldLayoutId id="2147486816" r:id="rId3"/>
    <p:sldLayoutId id="2147486817" r:id="rId4"/>
    <p:sldLayoutId id="2147486818" r:id="rId5"/>
    <p:sldLayoutId id="2147486819" r:id="rId6"/>
    <p:sldLayoutId id="2147486820" r:id="rId7"/>
    <p:sldLayoutId id="2147486821" r:id="rId8"/>
    <p:sldLayoutId id="2147486822" r:id="rId9"/>
    <p:sldLayoutId id="2147486823" r:id="rId10"/>
    <p:sldLayoutId id="21474868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3314"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5"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6"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7"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3318"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pitchFamily="-112" charset="0"/>
                <a:ea typeface="+mn-ea"/>
                <a:cs typeface="+mn-cs"/>
              </a:defRPr>
            </a:lvl1pPr>
          </a:lstStyle>
          <a:p>
            <a:pPr>
              <a:defRPr/>
            </a:pPr>
            <a:endParaRPr lang="en-US"/>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Calisto MT" pitchFamily="-112" charset="0"/>
                <a:ea typeface="+mn-ea"/>
                <a:cs typeface="+mn-cs"/>
              </a:defRPr>
            </a:lvl1pPr>
          </a:lstStyle>
          <a:p>
            <a:pPr>
              <a:defRPr/>
            </a:pPr>
            <a:endParaRPr lang="en-US"/>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charset="0"/>
                <a:ea typeface="MS PGothic" charset="0"/>
                <a:cs typeface="MS PGothic" charset="0"/>
              </a:defRPr>
            </a:lvl1pPr>
          </a:lstStyle>
          <a:p>
            <a:pPr>
              <a:defRPr/>
            </a:pPr>
            <a:fld id="{0AF99BAC-FA12-FC48-834D-12340D2F10FD}" type="slidenum">
              <a:rPr lang="zh-CN" altLang="en-US"/>
              <a:pPr>
                <a:defRPr/>
              </a:pPr>
              <a:t>‹#›</a:t>
            </a:fld>
            <a:endParaRPr lang="en-US" altLang="zh-CN"/>
          </a:p>
        </p:txBody>
      </p:sp>
    </p:spTree>
    <p:extLst>
      <p:ext uri="{BB962C8B-B14F-4D97-AF65-F5344CB8AC3E}">
        <p14:creationId xmlns:p14="http://schemas.microsoft.com/office/powerpoint/2010/main" val="6510516"/>
      </p:ext>
    </p:extLst>
  </p:cSld>
  <p:clrMap bg1="dk2" tx1="lt1" bg2="dk1" tx2="lt2" accent1="accent1" accent2="accent2" accent3="accent3" accent4="accent4" accent5="accent5" accent6="accent6" hlink="hlink" folHlink="folHlink"/>
  <p:sldLayoutIdLst>
    <p:sldLayoutId id="2147486826" r:id="rId1"/>
    <p:sldLayoutId id="2147486827" r:id="rId2"/>
    <p:sldLayoutId id="2147486828" r:id="rId3"/>
    <p:sldLayoutId id="2147486829" r:id="rId4"/>
    <p:sldLayoutId id="2147486830" r:id="rId5"/>
    <p:sldLayoutId id="2147486831" r:id="rId6"/>
    <p:sldLayoutId id="2147486832" r:id="rId7"/>
    <p:sldLayoutId id="2147486833" r:id="rId8"/>
    <p:sldLayoutId id="2147486834" r:id="rId9"/>
    <p:sldLayoutId id="2147486835" r:id="rId10"/>
    <p:sldLayoutId id="2147486836" r:id="rId11"/>
  </p:sldLayoutIdLst>
  <p:txStyles>
    <p:titleStyle>
      <a:lvl1pPr algn="ctr" rtl="0" eaLnBrk="0" fontAlgn="base" hangingPunct="0">
        <a:spcBef>
          <a:spcPct val="0"/>
        </a:spcBef>
        <a:spcAft>
          <a:spcPct val="0"/>
        </a:spcAft>
        <a:defRPr sz="4800">
          <a:solidFill>
            <a:schemeClr val="tx1"/>
          </a:solidFill>
          <a:latin typeface="+mj-lt"/>
          <a:ea typeface="ＭＳ Ｐゴシック" charset="0"/>
          <a:cs typeface="MS PGothic" charset="0"/>
        </a:defRPr>
      </a:lvl1pPr>
      <a:lvl2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2pPr>
      <a:lvl3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3pPr>
      <a:lvl4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4pPr>
      <a:lvl5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S PGothic" charset="0"/>
          <a:cs typeface="MS PGothic" charset="0"/>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S PGothic" charset="0"/>
        </a:defRPr>
      </a:lvl2pPr>
      <a:lvl3pPr marL="1035050" indent="-349250" algn="l" rtl="0" eaLnBrk="0" fontAlgn="base" hangingPunct="0">
        <a:spcBef>
          <a:spcPts val="600"/>
        </a:spcBef>
        <a:spcAft>
          <a:spcPct val="0"/>
        </a:spcAft>
        <a:buBlip>
          <a:blip r:embed="rId17"/>
        </a:buBlip>
        <a:defRPr>
          <a:solidFill>
            <a:schemeClr val="tx1"/>
          </a:solidFill>
          <a:latin typeface="+mn-lt"/>
          <a:ea typeface="ＭＳ Ｐゴシック" charset="0"/>
          <a:cs typeface="Geneva" charset="-128"/>
        </a:defRPr>
      </a:lvl3pPr>
      <a:lvl4pPr marL="1371600" indent="-336550" algn="l" rtl="0" eaLnBrk="0" fontAlgn="base" hangingPunct="0">
        <a:spcBef>
          <a:spcPts val="600"/>
        </a:spcBef>
        <a:spcAft>
          <a:spcPct val="0"/>
        </a:spcAft>
        <a:buBlip>
          <a:blip r:embed="rId17"/>
        </a:buBlip>
        <a:defRPr>
          <a:solidFill>
            <a:schemeClr val="tx1"/>
          </a:solidFill>
          <a:latin typeface="+mn-lt"/>
          <a:ea typeface="Geneva" charset="-128"/>
          <a:cs typeface="Geneva" charset="0"/>
        </a:defRPr>
      </a:lvl4pPr>
      <a:lvl5pPr marL="1720850" indent="-349250" algn="l" rtl="0" eaLnBrk="0" fontAlgn="base" hangingPunct="0">
        <a:spcBef>
          <a:spcPts val="600"/>
        </a:spcBef>
        <a:spcAft>
          <a:spcPct val="0"/>
        </a:spcAft>
        <a:buBlip>
          <a:blip r:embed="rId17"/>
        </a:buBlip>
        <a:defRPr>
          <a:solidFill>
            <a:schemeClr val="tx1"/>
          </a:solidFill>
          <a:latin typeface="+mn-lt"/>
          <a:ea typeface="MS PGothic" charset="0"/>
          <a:cs typeface="MS PGothic" charset="0"/>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45734864"/>
      </p:ext>
    </p:extLst>
  </p:cSld>
  <p:clrMap bg1="lt1" tx1="dk1" bg2="lt2" tx2="dk2" accent1="accent1" accent2="accent2" accent3="accent3" accent4="accent4" accent5="accent5" accent6="accent6" hlink="hlink" folHlink="folHlink"/>
  <p:sldLayoutIdLst>
    <p:sldLayoutId id="2147486838" r:id="rId1"/>
    <p:sldLayoutId id="2147486839" r:id="rId2"/>
    <p:sldLayoutId id="2147486840" r:id="rId3"/>
    <p:sldLayoutId id="2147486841" r:id="rId4"/>
    <p:sldLayoutId id="2147486842" r:id="rId5"/>
    <p:sldLayoutId id="2147486843" r:id="rId6"/>
    <p:sldLayoutId id="2147486844" r:id="rId7"/>
    <p:sldLayoutId id="2147486845" r:id="rId8"/>
    <p:sldLayoutId id="2147486846" r:id="rId9"/>
    <p:sldLayoutId id="2147486847" r:id="rId10"/>
    <p:sldLayoutId id="21474868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50750094"/>
      </p:ext>
    </p:extLst>
  </p:cSld>
  <p:clrMap bg1="lt1" tx1="dk1" bg2="lt2" tx2="dk2" accent1="accent1" accent2="accent2" accent3="accent3" accent4="accent4" accent5="accent5" accent6="accent6" hlink="hlink" folHlink="folHlink"/>
  <p:sldLayoutIdLst>
    <p:sldLayoutId id="2147486850" r:id="rId1"/>
    <p:sldLayoutId id="2147486851" r:id="rId2"/>
    <p:sldLayoutId id="2147486852" r:id="rId3"/>
    <p:sldLayoutId id="2147486853" r:id="rId4"/>
    <p:sldLayoutId id="2147486854" r:id="rId5"/>
    <p:sldLayoutId id="2147486855" r:id="rId6"/>
    <p:sldLayoutId id="2147486856" r:id="rId7"/>
    <p:sldLayoutId id="2147486857" r:id="rId8"/>
    <p:sldLayoutId id="2147486858" r:id="rId9"/>
    <p:sldLayoutId id="2147486859" r:id="rId10"/>
    <p:sldLayoutId id="2147486860"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631113646"/>
      </p:ext>
    </p:extLst>
  </p:cSld>
  <p:clrMap bg1="lt1" tx1="dk1" bg2="lt2" tx2="dk2" accent1="accent1" accent2="accent2" accent3="accent3" accent4="accent4" accent5="accent5" accent6="accent6" hlink="hlink" folHlink="folHlink"/>
  <p:sldLayoutIdLst>
    <p:sldLayoutId id="2147486862" r:id="rId1"/>
    <p:sldLayoutId id="2147486863" r:id="rId2"/>
    <p:sldLayoutId id="2147486864" r:id="rId3"/>
    <p:sldLayoutId id="2147486865" r:id="rId4"/>
    <p:sldLayoutId id="2147486866" r:id="rId5"/>
    <p:sldLayoutId id="2147486867" r:id="rId6"/>
    <p:sldLayoutId id="2147486868" r:id="rId7"/>
    <p:sldLayoutId id="2147486869" r:id="rId8"/>
    <p:sldLayoutId id="2147486870" r:id="rId9"/>
    <p:sldLayoutId id="2147486871" r:id="rId10"/>
    <p:sldLayoutId id="214748687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495341589"/>
      </p:ext>
    </p:extLst>
  </p:cSld>
  <p:clrMap bg1="lt1" tx1="dk1" bg2="lt2" tx2="dk2" accent1="accent1" accent2="accent2" accent3="accent3" accent4="accent4" accent5="accent5" accent6="accent6" hlink="hlink" folHlink="folHlink"/>
  <p:sldLayoutIdLst>
    <p:sldLayoutId id="2147486874" r:id="rId1"/>
    <p:sldLayoutId id="2147486875" r:id="rId2"/>
    <p:sldLayoutId id="2147486876" r:id="rId3"/>
    <p:sldLayoutId id="2147486877" r:id="rId4"/>
    <p:sldLayoutId id="2147486878" r:id="rId5"/>
    <p:sldLayoutId id="2147486879" r:id="rId6"/>
    <p:sldLayoutId id="2147486880" r:id="rId7"/>
    <p:sldLayoutId id="2147486881" r:id="rId8"/>
    <p:sldLayoutId id="2147486882" r:id="rId9"/>
    <p:sldLayoutId id="2147486883" r:id="rId10"/>
    <p:sldLayoutId id="214748688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EAEAEA"/>
                </a:solidFill>
                <a:ea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a:defRPr/>
            </a:pPr>
            <a:fld id="{18E9B4FB-FDDD-E54F-B829-2DD078660423}"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54947677"/>
      </p:ext>
    </p:extLst>
  </p:cSld>
  <p:clrMap bg1="dk2" tx1="lt1" bg2="dk1" tx2="lt2" accent1="accent1" accent2="accent2" accent3="accent3" accent4="accent4" accent5="accent5" accent6="accent6" hlink="hlink" folHlink="folHlink"/>
  <p:sldLayoutIdLst>
    <p:sldLayoutId id="2147486886" r:id="rId1"/>
    <p:sldLayoutId id="2147486887" r:id="rId2"/>
    <p:sldLayoutId id="2147486888" r:id="rId3"/>
    <p:sldLayoutId id="2147486889" r:id="rId4"/>
    <p:sldLayoutId id="2147486890" r:id="rId5"/>
    <p:sldLayoutId id="2147486891" r:id="rId6"/>
    <p:sldLayoutId id="2147486892" r:id="rId7"/>
    <p:sldLayoutId id="2147486893" r:id="rId8"/>
    <p:sldLayoutId id="2147486894" r:id="rId9"/>
    <p:sldLayoutId id="2147486895" r:id="rId10"/>
    <p:sldLayoutId id="2147486896" r:id="rId11"/>
    <p:sldLayoutId id="2147486897"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MS PGothic" pitchFamily="34" charset="-128"/>
                <a:cs typeface="MS PGothic" pitchFamily="34" charset="-128"/>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MS PGothic" pitchFamily="34" charset="-128"/>
                <a:cs typeface="MS PGothic" pitchFamily="34" charset="-128"/>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51327DD-A2BB-6841-8EFF-E3C08FF90E9B}"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026" r:id="rId1"/>
    <p:sldLayoutId id="2147486027" r:id="rId2"/>
    <p:sldLayoutId id="2147486028" r:id="rId3"/>
    <p:sldLayoutId id="2147486029" r:id="rId4"/>
    <p:sldLayoutId id="2147486030" r:id="rId5"/>
    <p:sldLayoutId id="2147486031" r:id="rId6"/>
    <p:sldLayoutId id="2147486032" r:id="rId7"/>
    <p:sldLayoutId id="2147486033" r:id="rId8"/>
    <p:sldLayoutId id="2147486034" r:id="rId9"/>
    <p:sldLayoutId id="2147486035" r:id="rId10"/>
    <p:sldLayoutId id="2147486036" r:id="rId11"/>
    <p:sldLayoutId id="2147486037"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endParaRPr lang="en-US">
              <a:solidFill>
                <a:srgbClr val="FFFFFF"/>
              </a:solidFill>
              <a:ea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endParaRPr lang="en-US">
              <a:solidFill>
                <a:srgbClr val="FFFFFF"/>
              </a:solidFill>
              <a:ea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3390832802"/>
      </p:ext>
    </p:extLst>
  </p:cSld>
  <p:clrMap bg1="dk2" tx1="lt1" bg2="dk1" tx2="lt2" accent1="accent1" accent2="accent2" accent3="accent3" accent4="accent4" accent5="accent5" accent6="accent6" hlink="hlink" folHlink="folHlink"/>
  <p:sldLayoutIdLst>
    <p:sldLayoutId id="2147486899" r:id="rId1"/>
    <p:sldLayoutId id="2147486900" r:id="rId2"/>
    <p:sldLayoutId id="2147486901" r:id="rId3"/>
    <p:sldLayoutId id="2147486902" r:id="rId4"/>
    <p:sldLayoutId id="2147486903" r:id="rId5"/>
    <p:sldLayoutId id="2147486904" r:id="rId6"/>
    <p:sldLayoutId id="2147486905" r:id="rId7"/>
    <p:sldLayoutId id="2147486906" r:id="rId8"/>
    <p:sldLayoutId id="2147486907" r:id="rId9"/>
    <p:sldLayoutId id="2147486908" r:id="rId10"/>
    <p:sldLayoutId id="2147486909"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332601895"/>
      </p:ext>
    </p:extLst>
  </p:cSld>
  <p:clrMap bg1="lt1" tx1="dk1" bg2="lt2" tx2="dk2" accent1="accent1" accent2="accent2" accent3="accent3" accent4="accent4" accent5="accent5" accent6="accent6" hlink="hlink" folHlink="folHlink"/>
  <p:sldLayoutIdLst>
    <p:sldLayoutId id="2147486915" r:id="rId1"/>
    <p:sldLayoutId id="2147486916" r:id="rId2"/>
    <p:sldLayoutId id="2147486917" r:id="rId3"/>
    <p:sldLayoutId id="2147486918" r:id="rId4"/>
    <p:sldLayoutId id="2147486919" r:id="rId5"/>
    <p:sldLayoutId id="2147486920" r:id="rId6"/>
    <p:sldLayoutId id="2147486921" r:id="rId7"/>
    <p:sldLayoutId id="2147486922" r:id="rId8"/>
    <p:sldLayoutId id="2147486923" r:id="rId9"/>
    <p:sldLayoutId id="2147486924" r:id="rId10"/>
    <p:sldLayoutId id="214748692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a:defRPr/>
            </a:pPr>
            <a:fld id="{BBA604B7-DFBE-314D-B42C-2B8D25207369}" type="slidenum">
              <a:rPr lang="zh-CN" altLang="en-US">
                <a:ea typeface="ＭＳ Ｐゴシック" charset="0"/>
              </a:rPr>
              <a:pPr>
                <a:defRPr/>
              </a:pPr>
              <a:t>‹#›</a:t>
            </a:fld>
            <a:endParaRPr lang="en-US" altLang="zh-CN">
              <a:ea typeface="ＭＳ Ｐゴシック" charset="0"/>
            </a:endParaRPr>
          </a:p>
        </p:txBody>
      </p:sp>
    </p:spTree>
    <p:extLst>
      <p:ext uri="{BB962C8B-B14F-4D97-AF65-F5344CB8AC3E}">
        <p14:creationId xmlns:p14="http://schemas.microsoft.com/office/powerpoint/2010/main" val="1881698838"/>
      </p:ext>
    </p:extLst>
  </p:cSld>
  <p:clrMap bg1="dk2" tx1="lt1" bg2="dk1" tx2="lt2" accent1="accent1" accent2="accent2" accent3="accent3" accent4="accent4" accent5="accent5" accent6="accent6" hlink="hlink" folHlink="folHlink"/>
  <p:sldLayoutIdLst>
    <p:sldLayoutId id="2147486927" r:id="rId1"/>
    <p:sldLayoutId id="2147486928" r:id="rId2"/>
    <p:sldLayoutId id="2147486929" r:id="rId3"/>
    <p:sldLayoutId id="2147486930" r:id="rId4"/>
    <p:sldLayoutId id="2147486931" r:id="rId5"/>
    <p:sldLayoutId id="2147486932" r:id="rId6"/>
    <p:sldLayoutId id="2147486933" r:id="rId7"/>
    <p:sldLayoutId id="2147486934" r:id="rId8"/>
    <p:sldLayoutId id="2147486935" r:id="rId9"/>
    <p:sldLayoutId id="2147486936" r:id="rId10"/>
    <p:sldLayoutId id="2147486937" r:id="rId11"/>
    <p:sldLayoutId id="2147486938"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033786832"/>
      </p:ext>
    </p:extLst>
  </p:cSld>
  <p:clrMap bg1="lt1" tx1="dk1" bg2="lt2" tx2="dk2" accent1="accent1" accent2="accent2" accent3="accent3" accent4="accent4" accent5="accent5" accent6="accent6" hlink="hlink" folHlink="folHlink"/>
  <p:sldLayoutIdLst>
    <p:sldLayoutId id="2147486952" r:id="rId1"/>
    <p:sldLayoutId id="2147486953" r:id="rId2"/>
    <p:sldLayoutId id="2147486954" r:id="rId3"/>
    <p:sldLayoutId id="2147486955" r:id="rId4"/>
    <p:sldLayoutId id="2147486956" r:id="rId5"/>
    <p:sldLayoutId id="2147486957" r:id="rId6"/>
    <p:sldLayoutId id="2147486958" r:id="rId7"/>
    <p:sldLayoutId id="2147486959" r:id="rId8"/>
    <p:sldLayoutId id="2147486960" r:id="rId9"/>
    <p:sldLayoutId id="2147486961" r:id="rId10"/>
    <p:sldLayoutId id="214748696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902663990"/>
      </p:ext>
    </p:extLst>
  </p:cSld>
  <p:clrMap bg1="lt1" tx1="dk1" bg2="lt2" tx2="dk2" accent1="accent1" accent2="accent2" accent3="accent3" accent4="accent4" accent5="accent5" accent6="accent6" hlink="hlink" folHlink="folHlink"/>
  <p:sldLayoutIdLst>
    <p:sldLayoutId id="2147486977" r:id="rId1"/>
    <p:sldLayoutId id="2147486978" r:id="rId2"/>
    <p:sldLayoutId id="2147486979" r:id="rId3"/>
    <p:sldLayoutId id="2147486980" r:id="rId4"/>
    <p:sldLayoutId id="2147486981" r:id="rId5"/>
    <p:sldLayoutId id="2147486982" r:id="rId6"/>
    <p:sldLayoutId id="2147486983" r:id="rId7"/>
    <p:sldLayoutId id="2147486984" r:id="rId8"/>
    <p:sldLayoutId id="2147486985" r:id="rId9"/>
    <p:sldLayoutId id="2147486986" r:id="rId10"/>
    <p:sldLayoutId id="214748698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1C60FCCD-D45C-9548-9AB0-442B4FC364A5}"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4033110048"/>
      </p:ext>
    </p:extLst>
  </p:cSld>
  <p:clrMap bg1="lt1" tx1="dk1" bg2="lt2" tx2="dk2" accent1="accent1" accent2="accent2" accent3="accent3" accent4="accent4" accent5="accent5" accent6="accent6" hlink="hlink" folHlink="folHlink"/>
  <p:sldLayoutIdLst>
    <p:sldLayoutId id="2147486989" r:id="rId1"/>
    <p:sldLayoutId id="2147486990" r:id="rId2"/>
    <p:sldLayoutId id="2147486991" r:id="rId3"/>
    <p:sldLayoutId id="2147486992" r:id="rId4"/>
    <p:sldLayoutId id="2147486993" r:id="rId5"/>
    <p:sldLayoutId id="2147486994" r:id="rId6"/>
    <p:sldLayoutId id="2147486995" r:id="rId7"/>
    <p:sldLayoutId id="2147486996" r:id="rId8"/>
    <p:sldLayoutId id="2147486997" r:id="rId9"/>
    <p:sldLayoutId id="2147486998" r:id="rId10"/>
    <p:sldLayoutId id="2147486999" r:id="rId11"/>
    <p:sldLayoutId id="2147487000" r:id="rId12"/>
    <p:sldLayoutId id="214748700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88381554"/>
      </p:ext>
    </p:extLst>
  </p:cSld>
  <p:clrMap bg1="lt1" tx1="dk1" bg2="lt2" tx2="dk2" accent1="accent1" accent2="accent2" accent3="accent3" accent4="accent4" accent5="accent5" accent6="accent6" hlink="hlink" folHlink="folHlink"/>
  <p:sldLayoutIdLst>
    <p:sldLayoutId id="2147487003" r:id="rId1"/>
    <p:sldLayoutId id="2147487004" r:id="rId2"/>
    <p:sldLayoutId id="2147487005" r:id="rId3"/>
    <p:sldLayoutId id="2147487006" r:id="rId4"/>
    <p:sldLayoutId id="2147487007" r:id="rId5"/>
    <p:sldLayoutId id="2147487008" r:id="rId6"/>
    <p:sldLayoutId id="2147487009" r:id="rId7"/>
    <p:sldLayoutId id="2147487010" r:id="rId8"/>
    <p:sldLayoutId id="2147487011" r:id="rId9"/>
    <p:sldLayoutId id="2147487012" r:id="rId10"/>
    <p:sldLayoutId id="2147487013" r:id="rId11"/>
    <p:sldLayoutId id="214748701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MS PGothic" pitchFamily="34" charset="-128"/>
                <a:cs typeface="MS PGothic" pitchFamily="34" charset="-128"/>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MS PGothic" pitchFamily="34" charset="-128"/>
                <a:cs typeface="MS PGothic" pitchFamily="34" charset="-128"/>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51327DD-A2BB-6841-8EFF-E3C08FF90E9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76957630"/>
      </p:ext>
    </p:extLst>
  </p:cSld>
  <p:clrMap bg1="lt1" tx1="dk1" bg2="lt2" tx2="dk2" accent1="accent1" accent2="accent2" accent3="accent3" accent4="accent4" accent5="accent5" accent6="accent6" hlink="hlink" folHlink="folHlink"/>
  <p:sldLayoutIdLst>
    <p:sldLayoutId id="2147487016" r:id="rId1"/>
    <p:sldLayoutId id="2147487017" r:id="rId2"/>
    <p:sldLayoutId id="2147487018" r:id="rId3"/>
    <p:sldLayoutId id="2147487019" r:id="rId4"/>
    <p:sldLayoutId id="2147487020" r:id="rId5"/>
    <p:sldLayoutId id="2147487021" r:id="rId6"/>
    <p:sldLayoutId id="2147487022" r:id="rId7"/>
    <p:sldLayoutId id="2147487023" r:id="rId8"/>
    <p:sldLayoutId id="2147487024" r:id="rId9"/>
    <p:sldLayoutId id="2147487025" r:id="rId10"/>
    <p:sldLayoutId id="2147487026" r:id="rId11"/>
    <p:sldLayoutId id="2147487027"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40299598"/>
      </p:ext>
    </p:extLst>
  </p:cSld>
  <p:clrMap bg1="lt1" tx1="dk1" bg2="lt2" tx2="dk2" accent1="accent1" accent2="accent2" accent3="accent3" accent4="accent4" accent5="accent5" accent6="accent6" hlink="hlink" folHlink="folHlink"/>
  <p:sldLayoutIdLst>
    <p:sldLayoutId id="2147487029" r:id="rId1"/>
    <p:sldLayoutId id="2147487030" r:id="rId2"/>
    <p:sldLayoutId id="2147487031" r:id="rId3"/>
    <p:sldLayoutId id="2147487032" r:id="rId4"/>
    <p:sldLayoutId id="2147487033" r:id="rId5"/>
    <p:sldLayoutId id="2147487034" r:id="rId6"/>
    <p:sldLayoutId id="2147487035" r:id="rId7"/>
    <p:sldLayoutId id="2147487036" r:id="rId8"/>
    <p:sldLayoutId id="2147487037" r:id="rId9"/>
    <p:sldLayoutId id="2147487038" r:id="rId10"/>
    <p:sldLayoutId id="2147487039" r:id="rId11"/>
    <p:sldLayoutId id="2147487040"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58729659"/>
      </p:ext>
    </p:extLst>
  </p:cSld>
  <p:clrMap bg1="lt1" tx1="dk1" bg2="lt2" tx2="dk2" accent1="accent1" accent2="accent2" accent3="accent3" accent4="accent4" accent5="accent5" accent6="accent6" hlink="hlink" folHlink="folHlink"/>
  <p:sldLayoutIdLst>
    <p:sldLayoutId id="2147487042" r:id="rId1"/>
    <p:sldLayoutId id="2147487043" r:id="rId2"/>
    <p:sldLayoutId id="2147487044" r:id="rId3"/>
    <p:sldLayoutId id="2147487045" r:id="rId4"/>
    <p:sldLayoutId id="2147487046" r:id="rId5"/>
    <p:sldLayoutId id="2147487047" r:id="rId6"/>
    <p:sldLayoutId id="2147487048" r:id="rId7"/>
    <p:sldLayoutId id="2147487049" r:id="rId8"/>
    <p:sldLayoutId id="2147487050" r:id="rId9"/>
    <p:sldLayoutId id="2147487051" r:id="rId10"/>
    <p:sldLayoutId id="21474870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32888" cy="6845300"/>
            <a:chOff x="0" y="0"/>
            <a:chExt cx="5753" cy="4312"/>
          </a:xfrm>
        </p:grpSpPr>
        <p:sp>
          <p:nvSpPr>
            <p:cNvPr id="102406"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nvGrpSpPr>
            <p:cNvPr id="102407" name="Group 4"/>
            <p:cNvGrpSpPr>
              <a:grpSpLocks/>
            </p:cNvGrpSpPr>
            <p:nvPr/>
          </p:nvGrpSpPr>
          <p:grpSpPr bwMode="auto">
            <a:xfrm>
              <a:off x="246" y="204"/>
              <a:ext cx="5271" cy="3889"/>
              <a:chOff x="246" y="204"/>
              <a:chExt cx="5271" cy="3889"/>
            </a:xfrm>
          </p:grpSpPr>
          <p:sp>
            <p:nvSpPr>
              <p:cNvPr id="34406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a:defRPr/>
                </a:pPr>
                <a:endParaRPr lang="en-US">
                  <a:ea typeface="MS PGothic" pitchFamily="34" charset="-128"/>
                  <a:cs typeface="MS PGothic" pitchFamily="34" charset="-128"/>
                </a:endParaRPr>
              </a:p>
            </p:txBody>
          </p:sp>
          <p:sp>
            <p:nvSpPr>
              <p:cNvPr id="102413"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14"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15"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16"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17"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18"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19"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20"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21"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22"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23"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24"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25"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26"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27"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28"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29"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30"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31"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32"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33"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2434"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2408" name="Group 28"/>
            <p:cNvGrpSpPr>
              <a:grpSpLocks/>
            </p:cNvGrpSpPr>
            <p:nvPr/>
          </p:nvGrpSpPr>
          <p:grpSpPr bwMode="auto">
            <a:xfrm>
              <a:off x="0" y="0"/>
              <a:ext cx="1246" cy="1232"/>
              <a:chOff x="0" y="0"/>
              <a:chExt cx="1246" cy="1232"/>
            </a:xfrm>
          </p:grpSpPr>
          <p:sp>
            <p:nvSpPr>
              <p:cNvPr id="102409"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2410"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2411"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grpSp>
      <p:sp>
        <p:nvSpPr>
          <p:cNvPr id="102403" name="Text Box 32"/>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defRPr/>
            </a:pPr>
            <a:endParaRPr lang="en-US" sz="1400" b="1">
              <a:solidFill>
                <a:srgbClr val="FFFFFF"/>
              </a:solidFill>
              <a:latin typeface="Arial" charset="0"/>
            </a:endParaRPr>
          </a:p>
        </p:txBody>
      </p:sp>
      <p:sp>
        <p:nvSpPr>
          <p:cNvPr id="102404" name="Text Box 33"/>
          <p:cNvSpPr txBox="1">
            <a:spLocks noChangeArrowheads="1"/>
          </p:cNvSpPr>
          <p:nvPr userDrawn="1"/>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defRPr/>
            </a:pPr>
            <a:r>
              <a:rPr lang="en-US" sz="900" b="1">
                <a:solidFill>
                  <a:srgbClr val="FFFFFF"/>
                </a:solidFill>
                <a:latin typeface="Arial" charset="0"/>
              </a:rPr>
              <a:t>©2003 TBBMI</a:t>
            </a:r>
          </a:p>
        </p:txBody>
      </p:sp>
      <p:sp>
        <p:nvSpPr>
          <p:cNvPr id="344098" name="Rectangle 34"/>
          <p:cNvSpPr>
            <a:spLocks noChangeArrowheads="1"/>
          </p:cNvSpPr>
          <p:nvPr userDrawn="1"/>
        </p:nvSpPr>
        <p:spPr bwMode="auto">
          <a:xfrm>
            <a:off x="7543800" y="6515100"/>
            <a:ext cx="736600" cy="268288"/>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000000"/>
                  </a:outerShdw>
                </a:effectLst>
                <a:latin typeface="Comic Sans MS" charset="0"/>
              </a:rPr>
              <a:t>7.5.03b.</a:t>
            </a:r>
          </a:p>
        </p:txBody>
      </p:sp>
    </p:spTree>
  </p:cSld>
  <p:clrMap bg1="dk2" tx1="lt1" bg2="dk1" tx2="lt2" accent1="accent1" accent2="accent2" accent3="accent3" accent4="accent4" accent5="accent5" accent6="accent6" hlink="hlink" folHlink="folHlink"/>
  <p:sldLayoutIdLst>
    <p:sldLayoutId id="2147486038" r:id="rId1"/>
    <p:sldLayoutId id="2147486039" r:id="rId2"/>
    <p:sldLayoutId id="2147486040" r:id="rId3"/>
    <p:sldLayoutId id="2147486041" r:id="rId4"/>
    <p:sldLayoutId id="2147486042" r:id="rId5"/>
    <p:sldLayoutId id="2147486043" r:id="rId6"/>
    <p:sldLayoutId id="2147486044" r:id="rId7"/>
    <p:sldLayoutId id="2147486045" r:id="rId8"/>
    <p:sldLayoutId id="2147486046" r:id="rId9"/>
    <p:sldLayoutId id="2147486047" r:id="rId10"/>
    <p:sldLayoutId id="2147486048"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792042295"/>
      </p:ext>
    </p:extLst>
  </p:cSld>
  <p:clrMap bg1="lt1" tx1="dk1" bg2="lt2" tx2="dk2" accent1="accent1" accent2="accent2" accent3="accent3" accent4="accent4" accent5="accent5" accent6="accent6" hlink="hlink" folHlink="folHlink"/>
  <p:sldLayoutIdLst>
    <p:sldLayoutId id="2147487054" r:id="rId1"/>
    <p:sldLayoutId id="2147487055" r:id="rId2"/>
    <p:sldLayoutId id="2147487056" r:id="rId3"/>
    <p:sldLayoutId id="2147487057" r:id="rId4"/>
    <p:sldLayoutId id="2147487058" r:id="rId5"/>
    <p:sldLayoutId id="2147487059" r:id="rId6"/>
    <p:sldLayoutId id="2147487060" r:id="rId7"/>
    <p:sldLayoutId id="2147487061" r:id="rId8"/>
    <p:sldLayoutId id="2147487062" r:id="rId9"/>
    <p:sldLayoutId id="2147487063" r:id="rId10"/>
    <p:sldLayoutId id="21474870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ea typeface="ＭＳ Ｐゴシック" charset="0"/>
              </a:rPr>
              <a:pPr algn="r">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604270000"/>
      </p:ext>
    </p:extLst>
  </p:cSld>
  <p:clrMap bg1="lt1" tx1="dk1" bg2="lt2" tx2="dk2" accent1="accent1" accent2="accent2" accent3="accent3" accent4="accent4" accent5="accent5" accent6="accent6" hlink="hlink" folHlink="folHlink"/>
  <p:sldLayoutIdLst>
    <p:sldLayoutId id="2147487066" r:id="rId1"/>
    <p:sldLayoutId id="2147487067" r:id="rId2"/>
    <p:sldLayoutId id="2147487068" r:id="rId3"/>
    <p:sldLayoutId id="2147487069" r:id="rId4"/>
    <p:sldLayoutId id="2147487070" r:id="rId5"/>
    <p:sldLayoutId id="2147487071" r:id="rId6"/>
    <p:sldLayoutId id="2147487072" r:id="rId7"/>
    <p:sldLayoutId id="2147487073" r:id="rId8"/>
    <p:sldLayoutId id="2147487074" r:id="rId9"/>
    <p:sldLayoutId id="2147487075" r:id="rId10"/>
    <p:sldLayoutId id="214748707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146384044"/>
      </p:ext>
    </p:extLst>
  </p:cSld>
  <p:clrMap bg1="lt1" tx1="dk1" bg2="lt2" tx2="dk2" accent1="accent1" accent2="accent2" accent3="accent3" accent4="accent4" accent5="accent5" accent6="accent6" hlink="hlink" folHlink="folHlink"/>
  <p:sldLayoutIdLst>
    <p:sldLayoutId id="2147487078" r:id="rId1"/>
    <p:sldLayoutId id="2147487079" r:id="rId2"/>
    <p:sldLayoutId id="2147487080" r:id="rId3"/>
    <p:sldLayoutId id="2147487081" r:id="rId4"/>
    <p:sldLayoutId id="2147487082" r:id="rId5"/>
    <p:sldLayoutId id="2147487083" r:id="rId6"/>
    <p:sldLayoutId id="2147487084" r:id="rId7"/>
    <p:sldLayoutId id="2147487085" r:id="rId8"/>
    <p:sldLayoutId id="2147487086" r:id="rId9"/>
    <p:sldLayoutId id="2147487087" r:id="rId10"/>
    <p:sldLayoutId id="214748708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69325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5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6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7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7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7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8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8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8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8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8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grpSp>
      <p:sp>
        <p:nvSpPr>
          <p:cNvPr id="25603" name="Rectangle 37"/>
          <p:cNvSpPr>
            <a:spLocks noGrp="1" noChangeArrowheads="1"/>
          </p:cNvSpPr>
          <p:nvPr>
            <p:ph type="title"/>
          </p:nvPr>
        </p:nvSpPr>
        <p:spPr bwMode="auto">
          <a:xfrm>
            <a:off x="457200" y="277813"/>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5604" name="Rectangle 38"/>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69328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mn-lt"/>
                <a:ea typeface="MS PGothic" pitchFamily="34" charset="-128"/>
                <a:cs typeface="MS PGothic" pitchFamily="34" charset="-128"/>
              </a:defRPr>
            </a:lvl1pPr>
          </a:lstStyle>
          <a:p>
            <a:pPr>
              <a:defRPr/>
            </a:pPr>
            <a:endParaRPr lang="en-US">
              <a:solidFill>
                <a:srgbClr val="FFFFFF"/>
              </a:solidFill>
            </a:endParaRPr>
          </a:p>
        </p:txBody>
      </p:sp>
      <p:sp>
        <p:nvSpPr>
          <p:cNvPr id="69328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mn-lt"/>
                <a:ea typeface="MS PGothic" pitchFamily="34" charset="-128"/>
                <a:cs typeface="MS PGothic" pitchFamily="34" charset="-128"/>
              </a:defRPr>
            </a:lvl1pPr>
          </a:lstStyle>
          <a:p>
            <a:pPr>
              <a:defRPr/>
            </a:pPr>
            <a:endParaRPr lang="en-US">
              <a:solidFill>
                <a:srgbClr val="FFFFFF"/>
              </a:solidFill>
            </a:endParaRPr>
          </a:p>
        </p:txBody>
      </p:sp>
      <p:sp>
        <p:nvSpPr>
          <p:cNvPr id="69328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Tahoma" charset="0"/>
              </a:defRPr>
            </a:lvl1pPr>
          </a:lstStyle>
          <a:p>
            <a:pPr>
              <a:defRPr/>
            </a:pPr>
            <a:fld id="{7212ABFD-9A83-3F4C-AE07-B336C7E7599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921946343"/>
      </p:ext>
    </p:extLst>
  </p:cSld>
  <p:clrMap bg1="dk2" tx1="lt1" bg2="dk1" tx2="lt2" accent1="accent1" accent2="accent2" accent3="accent3" accent4="accent4" accent5="accent5" accent6="accent6" hlink="hlink" folHlink="folHlink"/>
  <p:sldLayoutIdLst>
    <p:sldLayoutId id="2147487090" r:id="rId1"/>
    <p:sldLayoutId id="2147487091" r:id="rId2"/>
    <p:sldLayoutId id="2147487092" r:id="rId3"/>
    <p:sldLayoutId id="2147487093" r:id="rId4"/>
    <p:sldLayoutId id="2147487094" r:id="rId5"/>
    <p:sldLayoutId id="2147487095" r:id="rId6"/>
    <p:sldLayoutId id="2147487096" r:id="rId7"/>
    <p:sldLayoutId id="2147487097" r:id="rId8"/>
    <p:sldLayoutId id="2147487098" r:id="rId9"/>
    <p:sldLayoutId id="2147487099" r:id="rId10"/>
    <p:sldLayoutId id="214748710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5pPr>
      <a:lvl6pPr marL="457200"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6pPr>
      <a:lvl7pPr marL="914400"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7pPr>
      <a:lvl8pPr marL="1371600"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8pPr>
      <a:lvl9pPr marL="1828800"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latin typeface="+mn-lt"/>
          <a:ea typeface="+mn-ea"/>
          <a:cs typeface="+mn-cs"/>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5pPr>
      <a:lvl6pPr marL="2514600" indent="-228600" algn="l" rtl="0" eaLnBrk="0" fontAlgn="base" hangingPunct="0">
        <a:spcBef>
          <a:spcPct val="20000"/>
        </a:spcBef>
        <a:spcAft>
          <a:spcPct val="0"/>
        </a:spcAft>
        <a:buClr>
          <a:schemeClr val="folHlink"/>
        </a:buClr>
        <a:buSzPct val="65000"/>
        <a:buFont typeface="Wingdings" charset="2"/>
        <a:buChar char="n"/>
        <a:defRPr sz="2000">
          <a:solidFill>
            <a:schemeClr val="tx1"/>
          </a:solidFill>
          <a:latin typeface="+mn-lt"/>
          <a:ea typeface="+mn-ea"/>
          <a:cs typeface="+mn-cs"/>
        </a:defRPr>
      </a:lvl6pPr>
      <a:lvl7pPr marL="2971800" indent="-228600" algn="l" rtl="0" eaLnBrk="0" fontAlgn="base" hangingPunct="0">
        <a:spcBef>
          <a:spcPct val="20000"/>
        </a:spcBef>
        <a:spcAft>
          <a:spcPct val="0"/>
        </a:spcAft>
        <a:buClr>
          <a:schemeClr val="folHlink"/>
        </a:buClr>
        <a:buSzPct val="65000"/>
        <a:buFont typeface="Wingdings" charset="2"/>
        <a:buChar char="n"/>
        <a:defRPr sz="2000">
          <a:solidFill>
            <a:schemeClr val="tx1"/>
          </a:solidFill>
          <a:latin typeface="+mn-lt"/>
          <a:ea typeface="+mn-ea"/>
          <a:cs typeface="+mn-cs"/>
        </a:defRPr>
      </a:lvl7pPr>
      <a:lvl8pPr marL="3429000" indent="-228600" algn="l" rtl="0" eaLnBrk="0" fontAlgn="base" hangingPunct="0">
        <a:spcBef>
          <a:spcPct val="20000"/>
        </a:spcBef>
        <a:spcAft>
          <a:spcPct val="0"/>
        </a:spcAft>
        <a:buClr>
          <a:schemeClr val="folHlink"/>
        </a:buClr>
        <a:buSzPct val="65000"/>
        <a:buFont typeface="Wingdings" charset="2"/>
        <a:buChar char="n"/>
        <a:defRPr sz="2000">
          <a:solidFill>
            <a:schemeClr val="tx1"/>
          </a:solidFill>
          <a:latin typeface="+mn-lt"/>
          <a:ea typeface="+mn-ea"/>
          <a:cs typeface="+mn-cs"/>
        </a:defRPr>
      </a:lvl8pPr>
      <a:lvl9pPr marL="3886200" indent="-228600" algn="l" rtl="0" eaLnBrk="0" fontAlgn="base" hangingPunct="0">
        <a:spcBef>
          <a:spcPct val="20000"/>
        </a:spcBef>
        <a:spcAft>
          <a:spcPct val="0"/>
        </a:spcAft>
        <a:buClr>
          <a:schemeClr val="folHlink"/>
        </a:buClr>
        <a:buSzPct val="65000"/>
        <a:buFont typeface="Wingdings" charset="2"/>
        <a:buChar char="n"/>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915921912"/>
      </p:ext>
    </p:extLst>
  </p:cSld>
  <p:clrMap bg1="lt1" tx1="dk1" bg2="lt2" tx2="dk2" accent1="accent1" accent2="accent2" accent3="accent3" accent4="accent4" accent5="accent5" accent6="accent6" hlink="hlink" folHlink="folHlink"/>
  <p:sldLayoutIdLst>
    <p:sldLayoutId id="2147487102" r:id="rId1"/>
    <p:sldLayoutId id="2147487103" r:id="rId2"/>
    <p:sldLayoutId id="2147487104" r:id="rId3"/>
    <p:sldLayoutId id="2147487105" r:id="rId4"/>
    <p:sldLayoutId id="2147487106" r:id="rId5"/>
    <p:sldLayoutId id="2147487107" r:id="rId6"/>
    <p:sldLayoutId id="2147487108" r:id="rId7"/>
    <p:sldLayoutId id="2147487109" r:id="rId8"/>
    <p:sldLayoutId id="2147487110" r:id="rId9"/>
    <p:sldLayoutId id="2147487111" r:id="rId10"/>
    <p:sldLayoutId id="214748711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461159475"/>
      </p:ext>
    </p:extLst>
  </p:cSld>
  <p:clrMap bg1="lt1" tx1="dk1" bg2="lt2" tx2="dk2" accent1="accent1" accent2="accent2" accent3="accent3" accent4="accent4" accent5="accent5" accent6="accent6" hlink="hlink" folHlink="folHlink"/>
  <p:sldLayoutIdLst>
    <p:sldLayoutId id="2147487114" r:id="rId1"/>
    <p:sldLayoutId id="2147487115" r:id="rId2"/>
    <p:sldLayoutId id="2147487116" r:id="rId3"/>
    <p:sldLayoutId id="2147487117" r:id="rId4"/>
    <p:sldLayoutId id="2147487118" r:id="rId5"/>
    <p:sldLayoutId id="2147487119" r:id="rId6"/>
    <p:sldLayoutId id="2147487120" r:id="rId7"/>
    <p:sldLayoutId id="2147487121" r:id="rId8"/>
    <p:sldLayoutId id="2147487122" r:id="rId9"/>
    <p:sldLayoutId id="2147487123" r:id="rId10"/>
    <p:sldLayoutId id="21474871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643820642"/>
      </p:ext>
    </p:extLst>
  </p:cSld>
  <p:clrMap bg1="lt1" tx1="dk1" bg2="lt2" tx2="dk2" accent1="accent1" accent2="accent2" accent3="accent3" accent4="accent4" accent5="accent5" accent6="accent6" hlink="hlink" folHlink="folHlink"/>
  <p:sldLayoutIdLst>
    <p:sldLayoutId id="2147487126" r:id="rId1"/>
    <p:sldLayoutId id="2147487127" r:id="rId2"/>
    <p:sldLayoutId id="2147487128" r:id="rId3"/>
    <p:sldLayoutId id="2147487129" r:id="rId4"/>
    <p:sldLayoutId id="2147487130" r:id="rId5"/>
    <p:sldLayoutId id="2147487131" r:id="rId6"/>
    <p:sldLayoutId id="2147487132" r:id="rId7"/>
    <p:sldLayoutId id="2147487133" r:id="rId8"/>
    <p:sldLayoutId id="2147487134" r:id="rId9"/>
    <p:sldLayoutId id="2147487135" r:id="rId10"/>
    <p:sldLayoutId id="214748713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83571543"/>
      </p:ext>
    </p:extLst>
  </p:cSld>
  <p:clrMap bg1="lt1" tx1="dk1" bg2="lt2" tx2="dk2" accent1="accent1" accent2="accent2" accent3="accent3" accent4="accent4" accent5="accent5" accent6="accent6" hlink="hlink" folHlink="folHlink"/>
  <p:sldLayoutIdLst>
    <p:sldLayoutId id="2147487138" r:id="rId1"/>
    <p:sldLayoutId id="2147487139" r:id="rId2"/>
    <p:sldLayoutId id="2147487140" r:id="rId3"/>
    <p:sldLayoutId id="2147487141" r:id="rId4"/>
    <p:sldLayoutId id="2147487142" r:id="rId5"/>
    <p:sldLayoutId id="2147487143" r:id="rId6"/>
    <p:sldLayoutId id="2147487144" r:id="rId7"/>
    <p:sldLayoutId id="2147487145" r:id="rId8"/>
    <p:sldLayoutId id="2147487146" r:id="rId9"/>
    <p:sldLayoutId id="2147487147" r:id="rId10"/>
    <p:sldLayoutId id="21474871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525440156"/>
      </p:ext>
    </p:extLst>
  </p:cSld>
  <p:clrMap bg1="lt1" tx1="dk1" bg2="lt2" tx2="dk2" accent1="accent1" accent2="accent2" accent3="accent3" accent4="accent4" accent5="accent5" accent6="accent6" hlink="hlink" folHlink="folHlink"/>
  <p:sldLayoutIdLst>
    <p:sldLayoutId id="2147487150" r:id="rId1"/>
    <p:sldLayoutId id="2147487151" r:id="rId2"/>
    <p:sldLayoutId id="2147487152" r:id="rId3"/>
    <p:sldLayoutId id="2147487153" r:id="rId4"/>
    <p:sldLayoutId id="2147487154" r:id="rId5"/>
    <p:sldLayoutId id="2147487155" r:id="rId6"/>
    <p:sldLayoutId id="2147487156" r:id="rId7"/>
    <p:sldLayoutId id="2147487157" r:id="rId8"/>
    <p:sldLayoutId id="2147487158" r:id="rId9"/>
    <p:sldLayoutId id="2147487159" r:id="rId10"/>
    <p:sldLayoutId id="214748716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12355" name="Rectangle 67"/>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dirty="0"/>
              <a:t>Click to edit Master title style</a:t>
            </a:r>
          </a:p>
        </p:txBody>
      </p:sp>
      <p:sp>
        <p:nvSpPr>
          <p:cNvPr id="12356"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00633616"/>
      </p:ext>
    </p:extLst>
  </p:cSld>
  <p:clrMap bg1="dk2" tx1="lt1" bg2="dk1" tx2="lt2" accent1="accent1" accent2="accent2" accent3="accent3" accent4="accent4" accent5="accent5" accent6="accent6" hlink="hlink" folHlink="folHlink"/>
  <p:sldLayoutIdLst>
    <p:sldLayoutId id="2147487162" r:id="rId1"/>
    <p:sldLayoutId id="2147487163" r:id="rId2"/>
    <p:sldLayoutId id="2147487164" r:id="rId3"/>
    <p:sldLayoutId id="2147487165" r:id="rId4"/>
    <p:sldLayoutId id="2147487166" r:id="rId5"/>
    <p:sldLayoutId id="2147487167" r:id="rId6"/>
    <p:sldLayoutId id="2147487168" r:id="rId7"/>
    <p:sldLayoutId id="2147487169" r:id="rId8"/>
    <p:sldLayoutId id="2147487170" r:id="rId9"/>
    <p:sldLayoutId id="2147487171" r:id="rId10"/>
    <p:sldLayoutId id="2147487172" r:id="rId11"/>
    <p:sldLayoutId id="2147487173" r:id="rId12"/>
    <p:sldLayoutId id="2147487174" r:id="rId13"/>
    <p:sldLayoutId id="2147487175" r:id="rId14"/>
    <p:sldLayoutId id="2147487176" r:id="rId15"/>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3427"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61030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Arial" charset="0"/>
                <a:ea typeface="MS PGothic" pitchFamily="34" charset="-128"/>
                <a:cs typeface="MS PGothic" pitchFamily="34" charset="-128"/>
              </a:defRPr>
            </a:lvl1pPr>
          </a:lstStyle>
          <a:p>
            <a:pPr>
              <a:defRPr/>
            </a:pPr>
            <a:endParaRPr lang="en-US"/>
          </a:p>
        </p:txBody>
      </p:sp>
      <p:sp>
        <p:nvSpPr>
          <p:cNvPr id="610309" name="Rectangle 5"/>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Arial" charset="0"/>
                <a:ea typeface="MS PGothic" pitchFamily="34" charset="-128"/>
                <a:cs typeface="MS PGothic" pitchFamily="34" charset="-128"/>
              </a:defRPr>
            </a:lvl1pPr>
          </a:lstStyle>
          <a:p>
            <a:pPr>
              <a:defRPr/>
            </a:pPr>
            <a:endParaRPr lang="en-US"/>
          </a:p>
        </p:txBody>
      </p:sp>
      <p:sp>
        <p:nvSpPr>
          <p:cNvPr id="610310" name="Rectangle 6"/>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charset="0"/>
              </a:defRPr>
            </a:lvl1pPr>
          </a:lstStyle>
          <a:p>
            <a:pPr>
              <a:defRPr/>
            </a:pPr>
            <a:fld id="{89F38288-5C26-434A-962B-F180453135AE}"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182" r:id="rId1"/>
    <p:sldLayoutId id="2147486049" r:id="rId2"/>
    <p:sldLayoutId id="2147486050" r:id="rId3"/>
    <p:sldLayoutId id="2147486051" r:id="rId4"/>
    <p:sldLayoutId id="2147486052" r:id="rId5"/>
    <p:sldLayoutId id="2147486053" r:id="rId6"/>
    <p:sldLayoutId id="2147486054" r:id="rId7"/>
    <p:sldLayoutId id="2147486055" r:id="rId8"/>
    <p:sldLayoutId id="2147486056" r:id="rId9"/>
    <p:sldLayoutId id="2147486057" r:id="rId10"/>
    <p:sldLayoutId id="2147486058"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MS PGothic" pitchFamily="34" charset="-128"/>
          <a:cs typeface="MS PGothic" pitchFamily="34"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MS PGothic" pitchFamily="34" charset="-128"/>
          <a:cs typeface="MS PGothic" pitchFamily="34"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MS PGothic" pitchFamily="34" charset="-128"/>
          <a:cs typeface="MS PGothic" pitchFamily="34"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MS PGothic" pitchFamily="34" charset="-128"/>
          <a:cs typeface="MS PGothic" pitchFamily="34"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MS PGothic" pitchFamily="34" charset="-128"/>
          <a:cs typeface="MS PGothic" pitchFamily="34"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MS PGothic" pitchFamily="34" charset="-128"/>
          <a:cs typeface="MS PGothic" pitchFamily="34"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latin typeface="Arial" charset="0"/>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latin typeface="Arial" charset="0"/>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fld id="{5C2F5268-F079-4549-B7BC-B8D4242C6860}" type="slidenum">
              <a:rPr lang="en-US" smtClean="0">
                <a:solidFill>
                  <a:srgbClr val="000000"/>
                </a:solidFill>
                <a:latin typeface="Arial" charset="0"/>
                <a:ea typeface="ヒラギノ角ゴ Pro W3" charset="0"/>
                <a:cs typeface="ヒラギノ角ゴ Pro W3" charset="0"/>
              </a:rPr>
              <a:pPr/>
              <a:t>‹#›</a:t>
            </a:fld>
            <a:endParaRPr lang="en-US">
              <a:solidFill>
                <a:srgbClr val="000000"/>
              </a:solidFill>
              <a:latin typeface="Arial" charset="0"/>
              <a:ea typeface="ヒラギノ角ゴ Pro W3" charset="0"/>
              <a:cs typeface="ヒラギノ角ゴ Pro W3" charset="0"/>
            </a:endParaRPr>
          </a:p>
        </p:txBody>
      </p:sp>
    </p:spTree>
    <p:extLst>
      <p:ext uri="{BB962C8B-B14F-4D97-AF65-F5344CB8AC3E}">
        <p14:creationId xmlns:p14="http://schemas.microsoft.com/office/powerpoint/2010/main" val="4272809564"/>
      </p:ext>
    </p:extLst>
  </p:cSld>
  <p:clrMap bg1="lt1" tx1="dk1" bg2="lt2" tx2="dk2" accent1="accent1" accent2="accent2" accent3="accent3" accent4="accent4" accent5="accent5" accent6="accent6" hlink="hlink" folHlink="folHlink"/>
  <p:sldLayoutIdLst>
    <p:sldLayoutId id="2147487180" r:id="rId1"/>
    <p:sldLayoutId id="2147487181" r:id="rId2"/>
    <p:sldLayoutId id="2147487182" r:id="rId3"/>
    <p:sldLayoutId id="2147487183" r:id="rId4"/>
    <p:sldLayoutId id="2147487184" r:id="rId5"/>
    <p:sldLayoutId id="2147487185" r:id="rId6"/>
    <p:sldLayoutId id="2147487186" r:id="rId7"/>
    <p:sldLayoutId id="2147487187" r:id="rId8"/>
    <p:sldLayoutId id="2147487188" r:id="rId9"/>
    <p:sldLayoutId id="2147487189" r:id="rId10"/>
    <p:sldLayoutId id="2147487190"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cs typeface="+mn-cs"/>
        </a:defRPr>
      </a:lvl2pPr>
      <a:lvl3pPr marL="1143000" indent="-228600" algn="l" rtl="0" fontAlgn="base">
        <a:spcBef>
          <a:spcPct val="20000"/>
        </a:spcBef>
        <a:spcAft>
          <a:spcPct val="0"/>
        </a:spcAft>
        <a:buChar char="•"/>
        <a:defRPr sz="2400">
          <a:solidFill>
            <a:schemeClr val="tx1"/>
          </a:solidFill>
          <a:latin typeface="+mn-lt"/>
          <a:ea typeface="+mn-ea"/>
          <a:cs typeface="+mn-cs"/>
        </a:defRPr>
      </a:lvl3pPr>
      <a:lvl4pPr marL="1600200" indent="-228600" algn="l" rtl="0" fontAlgn="base">
        <a:spcBef>
          <a:spcPct val="20000"/>
        </a:spcBef>
        <a:spcAft>
          <a:spcPct val="0"/>
        </a:spcAft>
        <a:buChar char="–"/>
        <a:defRPr sz="2000">
          <a:solidFill>
            <a:schemeClr val="tx1"/>
          </a:solidFill>
          <a:latin typeface="+mn-lt"/>
          <a:ea typeface="+mn-ea"/>
          <a:cs typeface="+mn-cs"/>
        </a:defRPr>
      </a:lvl4pPr>
      <a:lvl5pPr marL="2057400" indent="-228600" algn="l" rtl="0" fontAlgn="base">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ea typeface="ＭＳ Ｐゴシック" charset="0"/>
              </a: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160404309"/>
      </p:ext>
    </p:extLst>
  </p:cSld>
  <p:clrMap bg1="lt1" tx1="dk1" bg2="lt2" tx2="dk2" accent1="accent1" accent2="accent2" accent3="accent3" accent4="accent4" accent5="accent5" accent6="accent6" hlink="hlink" folHlink="folHlink"/>
  <p:sldLayoutIdLst>
    <p:sldLayoutId id="2147487206"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78741673-53ED-8C4A-A531-67B05A11595E}"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2847565364"/>
      </p:ext>
    </p:extLst>
  </p:cSld>
  <p:clrMap bg1="lt1" tx1="dk1" bg2="lt2" tx2="dk2" accent1="accent1" accent2="accent2" accent3="accent3" accent4="accent4" accent5="accent5" accent6="accent6" hlink="hlink" folHlink="folHlink"/>
  <p:sldLayoutIdLst>
    <p:sldLayoutId id="2147487220" r:id="rId1"/>
    <p:sldLayoutId id="2147487221" r:id="rId2"/>
  </p:sldLayoutIdLst>
  <p:hf hdr="0" ftr="0" dt="0"/>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a typeface="ＭＳ Ｐゴシック" charset="-128"/>
                <a:cs typeface="ＭＳ Ｐゴシック" charset="-128"/>
              </a:defRPr>
            </a:lvl1pPr>
          </a:lstStyle>
          <a:p>
            <a:pPr>
              <a:defRPr/>
            </a:pPr>
            <a:endParaRPr lang="en-US">
              <a:solidFill>
                <a:srgbClr val="FFFFFF"/>
              </a:solidFill>
              <a:latin typeface="Arial" charset="0"/>
            </a:endParaRPr>
          </a:p>
        </p:txBody>
      </p:sp>
      <p:sp>
        <p:nvSpPr>
          <p:cNvPr id="307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E298D5E9-7021-BD46-94F8-8A53CA04E4B1}"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grpSp>
        <p:nvGrpSpPr>
          <p:cNvPr id="142340" name="Group 4"/>
          <p:cNvGrpSpPr>
            <a:grpSpLocks/>
          </p:cNvGrpSpPr>
          <p:nvPr/>
        </p:nvGrpSpPr>
        <p:grpSpPr bwMode="auto">
          <a:xfrm>
            <a:off x="0" y="0"/>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a typeface="ＭＳ Ｐゴシック" charset="-128"/>
                <a:cs typeface="ＭＳ Ｐゴシック" charset="-128"/>
              </a:defRPr>
            </a:lvl1pPr>
          </a:lstStyle>
          <a:p>
            <a:pPr>
              <a:defRPr/>
            </a:pPr>
            <a:endParaRPr lang="en-US">
              <a:solidFill>
                <a:srgbClr val="FFFFFF"/>
              </a:solidFill>
              <a:latin typeface="Arial" charset="0"/>
            </a:endParaRPr>
          </a:p>
        </p:txBody>
      </p:sp>
      <p:sp>
        <p:nvSpPr>
          <p:cNvPr id="308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13682431"/>
      </p:ext>
    </p:extLst>
  </p:cSld>
  <p:clrMap bg1="dk2" tx1="lt1" bg2="dk1" tx2="lt2" accent1="accent1" accent2="accent2" accent3="accent3" accent4="accent4" accent5="accent5" accent6="accent6" hlink="hlink" folHlink="folHlink"/>
  <p:sldLayoutIdLst>
    <p:sldLayoutId id="2147487223" r:id="rId1"/>
    <p:sldLayoutId id="2147487224" r:id="rId2"/>
    <p:sldLayoutId id="2147487225" r:id="rId3"/>
    <p:sldLayoutId id="2147487226" r:id="rId4"/>
    <p:sldLayoutId id="2147487227" r:id="rId5"/>
    <p:sldLayoutId id="2147487228" r:id="rId6"/>
    <p:sldLayoutId id="2147487229" r:id="rId7"/>
    <p:sldLayoutId id="2147487230" r:id="rId8"/>
    <p:sldLayoutId id="2147487231" r:id="rId9"/>
    <p:sldLayoutId id="2147487232" r:id="rId10"/>
    <p:sldLayoutId id="214748723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eaLnBrk="1" hangingPunct="1">
              <a:defRPr sz="1200">
                <a:solidFill>
                  <a:srgbClr val="FFFFFF"/>
                </a:solidFill>
                <a:ea typeface="ＭＳ Ｐゴシック" charset="-128"/>
                <a:cs typeface="ＭＳ Ｐゴシック" charset="-128"/>
              </a:defRPr>
            </a:lvl1pPr>
          </a:lstStyle>
          <a:p>
            <a:pPr>
              <a:defRPr/>
            </a:pPr>
            <a:endParaRPr lang="en-US">
              <a:latin typeface="Arial" charset="0"/>
            </a:endParaRPr>
          </a:p>
        </p:txBody>
      </p:sp>
      <p:sp>
        <p:nvSpPr>
          <p:cNvPr id="3075" name="Rectangle 3"/>
          <p:cNvSpPr>
            <a:spLocks noGrp="1" noChangeArrowheads="1"/>
          </p:cNvSpPr>
          <p:nvPr>
            <p:ph type="sldNum" sz="quarter" idx="4"/>
          </p:nvPr>
        </p:nvSpPr>
        <p:spPr bwMode="auto">
          <a:xfrm>
            <a:off x="6553200" y="6248401"/>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eaLnBrk="1" hangingPunct="1">
              <a:defRPr sz="1200">
                <a:solidFill>
                  <a:srgbClr val="FFFFFF"/>
                </a:solidFill>
              </a:defRPr>
            </a:lvl1pPr>
          </a:lstStyle>
          <a:p>
            <a:fld id="{36FC28CA-39C4-784D-8FF0-1EC3B949282A}" type="slidenum">
              <a:rPr lang="en-US">
                <a:latin typeface="Arial" charset="0"/>
                <a:ea typeface="ＭＳ Ｐゴシック" charset="0"/>
              </a:rPr>
              <a:pPr/>
              <a:t>‹#›</a:t>
            </a:fld>
            <a:endParaRPr lang="en-US">
              <a:latin typeface="Arial" charset="0"/>
              <a:ea typeface="ＭＳ Ｐゴシック" charset="0"/>
            </a:endParaRPr>
          </a:p>
        </p:txBody>
      </p:sp>
      <p:grpSp>
        <p:nvGrpSpPr>
          <p:cNvPr id="172036" name="Group 4"/>
          <p:cNvGrpSpPr>
            <a:grpSpLocks/>
          </p:cNvGrpSpPr>
          <p:nvPr/>
        </p:nvGrpSpPr>
        <p:grpSpPr bwMode="auto">
          <a:xfrm>
            <a:off x="1" y="1"/>
            <a:ext cx="9140825" cy="6850063"/>
            <a:chOff x="0" y="0"/>
            <a:chExt cx="5758" cy="4315"/>
          </a:xfrm>
        </p:grpSpPr>
        <p:grpSp>
          <p:nvGrpSpPr>
            <p:cNvPr id="172040"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7204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72042"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1" y="6248401"/>
            <a:ext cx="2895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eaLnBrk="1" hangingPunct="1">
              <a:defRPr sz="1200">
                <a:solidFill>
                  <a:srgbClr val="FFFFFF"/>
                </a:solidFill>
                <a:ea typeface="ＭＳ Ｐゴシック" charset="-128"/>
                <a:cs typeface="ＭＳ Ｐゴシック" charset="-128"/>
              </a:defRPr>
            </a:lvl1pPr>
          </a:lstStyle>
          <a:p>
            <a:pPr>
              <a:defRPr/>
            </a:pPr>
            <a:endParaRPr lang="en-US">
              <a:latin typeface="Arial" charset="0"/>
            </a:endParaRPr>
          </a:p>
        </p:txBody>
      </p:sp>
      <p:sp>
        <p:nvSpPr>
          <p:cNvPr id="3087"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5463292"/>
      </p:ext>
    </p:extLst>
  </p:cSld>
  <p:clrMap bg1="dk2" tx1="lt1" bg2="dk1" tx2="lt2" accent1="accent1" accent2="accent2" accent3="accent3" accent4="accent4" accent5="accent5" accent6="accent6" hlink="hlink" folHlink="folHlink"/>
  <p:sldLayoutIdLst>
    <p:sldLayoutId id="2147487235" r:id="rId1"/>
    <p:sldLayoutId id="2147487236" r:id="rId2"/>
    <p:sldLayoutId id="2147487237" r:id="rId3"/>
    <p:sldLayoutId id="2147487238" r:id="rId4"/>
    <p:sldLayoutId id="2147487239" r:id="rId5"/>
    <p:sldLayoutId id="2147487240" r:id="rId6"/>
    <p:sldLayoutId id="2147487241" r:id="rId7"/>
    <p:sldLayoutId id="2147487242" r:id="rId8"/>
    <p:sldLayoutId id="2147487243" r:id="rId9"/>
    <p:sldLayoutId id="2147487244" r:id="rId10"/>
    <p:sldLayoutId id="214748724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177"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53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706"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882" indent="-342882"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128"/>
          <a:cs typeface="Arial"/>
        </a:defRPr>
      </a:lvl1pPr>
      <a:lvl2pPr marL="742912" indent="-285736"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2942" indent="-228588"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1" charset="-128"/>
          <a:cs typeface="Arial"/>
        </a:defRPr>
      </a:lvl3pPr>
      <a:lvl4pPr marL="1600118" indent="-228588"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4pPr>
      <a:lvl5pPr marL="2057295" indent="-228588"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5pPr>
      <a:lvl6pPr marL="251447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823875261"/>
      </p:ext>
    </p:extLst>
  </p:cSld>
  <p:clrMap bg1="lt1" tx1="dk1" bg2="lt2" tx2="dk2" accent1="accent1" accent2="accent2" accent3="accent3" accent4="accent4" accent5="accent5" accent6="accent6" hlink="hlink" folHlink="folHlink"/>
  <p:sldLayoutIdLst>
    <p:sldLayoutId id="2147487247" r:id="rId1"/>
    <p:sldLayoutId id="2147487248" r:id="rId2"/>
    <p:sldLayoutId id="2147487249" r:id="rId3"/>
    <p:sldLayoutId id="2147487250" r:id="rId4"/>
    <p:sldLayoutId id="2147487251" r:id="rId5"/>
    <p:sldLayoutId id="2147487252" r:id="rId6"/>
    <p:sldLayoutId id="2147487253" r:id="rId7"/>
    <p:sldLayoutId id="2147487254" r:id="rId8"/>
    <p:sldLayoutId id="2147487255" r:id="rId9"/>
    <p:sldLayoutId id="2147487256" r:id="rId10"/>
    <p:sldLayoutId id="214748725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3490"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ndParaRPr>
          </a:p>
        </p:txBody>
      </p:sp>
      <p:sp>
        <p:nvSpPr>
          <p:cNvPr id="63491"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63492"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63493"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63494"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3300"/>
              </a:solidFill>
            </a:endParaRPr>
          </a:p>
        </p:txBody>
      </p:sp>
      <p:sp>
        <p:nvSpPr>
          <p:cNvPr id="63495"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7"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8547F7D3-A93E-094A-B5F9-2B42DC81B140}"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48727808"/>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23130399"/>
      </p:ext>
    </p:extLst>
  </p:cSld>
  <p:clrMap bg1="lt1" tx1="dk1" bg2="lt2" tx2="dk2" accent1="accent1" accent2="accent2" accent3="accent3" accent4="accent4" accent5="accent5" accent6="accent6" hlink="hlink" folHlink="folHlink"/>
  <p:sldLayoutIdLst>
    <p:sldLayoutId id="2147487271" r:id="rId1"/>
    <p:sldLayoutId id="2147487272" r:id="rId2"/>
    <p:sldLayoutId id="2147487273" r:id="rId3"/>
    <p:sldLayoutId id="2147487274" r:id="rId4"/>
    <p:sldLayoutId id="2147487275" r:id="rId5"/>
    <p:sldLayoutId id="2147487276" r:id="rId6"/>
    <p:sldLayoutId id="2147487277" r:id="rId7"/>
    <p:sldLayoutId id="2147487278" r:id="rId8"/>
    <p:sldLayoutId id="2147487279" r:id="rId9"/>
    <p:sldLayoutId id="2147487280" r:id="rId10"/>
    <p:sldLayoutId id="2147487281" r:id="rId11"/>
    <p:sldLayoutId id="214748728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79010597"/>
      </p:ext>
    </p:extLst>
  </p:cSld>
  <p:clrMap bg1="lt1" tx1="dk1" bg2="lt2" tx2="dk2" accent1="accent1" accent2="accent2" accent3="accent3" accent4="accent4" accent5="accent5" accent6="accent6" hlink="hlink" folHlink="folHlink"/>
  <p:sldLayoutIdLst>
    <p:sldLayoutId id="2147487284" r:id="rId1"/>
    <p:sldLayoutId id="2147487285" r:id="rId2"/>
    <p:sldLayoutId id="2147487286" r:id="rId3"/>
    <p:sldLayoutId id="2147487287" r:id="rId4"/>
    <p:sldLayoutId id="2147487288" r:id="rId5"/>
    <p:sldLayoutId id="2147487289" r:id="rId6"/>
    <p:sldLayoutId id="2147487290" r:id="rId7"/>
    <p:sldLayoutId id="2147487291" r:id="rId8"/>
    <p:sldLayoutId id="2147487292" r:id="rId9"/>
    <p:sldLayoutId id="2147487293" r:id="rId10"/>
    <p:sldLayoutId id="214748729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025816346"/>
      </p:ext>
    </p:extLst>
  </p:cSld>
  <p:clrMap bg1="lt1" tx1="dk1" bg2="lt2" tx2="dk2" accent1="accent1" accent2="accent2" accent3="accent3" accent4="accent4" accent5="accent5" accent6="accent6" hlink="hlink" folHlink="folHlink"/>
  <p:sldLayoutIdLst>
    <p:sldLayoutId id="2147487296" r:id="rId1"/>
    <p:sldLayoutId id="2147487297" r:id="rId2"/>
    <p:sldLayoutId id="2147487298" r:id="rId3"/>
    <p:sldLayoutId id="2147487299" r:id="rId4"/>
    <p:sldLayoutId id="2147487300" r:id="rId5"/>
    <p:sldLayoutId id="2147487301" r:id="rId6"/>
    <p:sldLayoutId id="2147487302" r:id="rId7"/>
    <p:sldLayoutId id="2147487303" r:id="rId8"/>
    <p:sldLayoutId id="2147487304" r:id="rId9"/>
    <p:sldLayoutId id="2147487305" r:id="rId10"/>
    <p:sldLayoutId id="214748730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1.jpeg"/><Relationship Id="rId7" Type="http://schemas.openxmlformats.org/officeDocument/2006/relationships/image" Target="../media/image35.jpe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34.jpeg"/><Relationship Id="rId5" Type="http://schemas.openxmlformats.org/officeDocument/2006/relationships/image" Target="../media/image33.jpeg"/><Relationship Id="rId4" Type="http://schemas.openxmlformats.org/officeDocument/2006/relationships/image" Target="../media/image32.jpeg"/></Relationships>
</file>

<file path=ppt/slides/_rels/slide1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71.xml"/></Relationships>
</file>

<file path=ppt/slides/_rels/slide10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87.xml"/><Relationship Id="rId1" Type="http://schemas.openxmlformats.org/officeDocument/2006/relationships/slideLayout" Target="../slideLayouts/slideLayout308.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82.xml"/></Relationships>
</file>

<file path=ppt/slides/_rels/slide103.xml.rels><?xml version="1.0" encoding="UTF-8" standalone="yes"?>
<Relationships xmlns="http://schemas.openxmlformats.org/package/2006/relationships"><Relationship Id="rId3" Type="http://schemas.openxmlformats.org/officeDocument/2006/relationships/image" Target="../media/image113.jpg"/><Relationship Id="rId2" Type="http://schemas.openxmlformats.org/officeDocument/2006/relationships/notesSlide" Target="../notesSlides/notesSlide88.xml"/><Relationship Id="rId1" Type="http://schemas.openxmlformats.org/officeDocument/2006/relationships/slideLayout" Target="../slideLayouts/slideLayout308.xml"/></Relationships>
</file>

<file path=ppt/slides/_rels/slide104.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106.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90.xml"/><Relationship Id="rId1" Type="http://schemas.openxmlformats.org/officeDocument/2006/relationships/slideLayout" Target="../slideLayouts/slideLayout308.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201.xml"/></Relationships>
</file>

<file path=ppt/slides/_rels/slide11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91.xml"/><Relationship Id="rId1" Type="http://schemas.openxmlformats.org/officeDocument/2006/relationships/slideLayout" Target="../slideLayouts/slideLayout74.xml"/><Relationship Id="rId4" Type="http://schemas.openxmlformats.org/officeDocument/2006/relationships/image" Target="../media/image71.jpeg"/></Relationships>
</file>

<file path=ppt/slides/_rels/slide111.xml.rels><?xml version="1.0" encoding="UTF-8" standalone="yes"?>
<Relationships xmlns="http://schemas.openxmlformats.org/package/2006/relationships"><Relationship Id="rId2" Type="http://schemas.openxmlformats.org/officeDocument/2006/relationships/slideLayout" Target="../slideLayouts/slideLayout515.xml"/><Relationship Id="rId1" Type="http://schemas.openxmlformats.org/officeDocument/2006/relationships/themeOverride" Target="../theme/themeOverride13.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182.xml"/><Relationship Id="rId1" Type="http://schemas.openxmlformats.org/officeDocument/2006/relationships/themeOverride" Target="../theme/themeOverride14.xml"/></Relationships>
</file>

<file path=ppt/slides/_rels/slide11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3.xml"/><Relationship Id="rId1" Type="http://schemas.openxmlformats.org/officeDocument/2006/relationships/slideLayout" Target="../slideLayouts/slideLayout74.xml"/></Relationships>
</file>

<file path=ppt/slides/_rels/slide11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4.xml"/><Relationship Id="rId1" Type="http://schemas.openxmlformats.org/officeDocument/2006/relationships/slideLayout" Target="../slideLayouts/slideLayout74.xml"/></Relationships>
</file>

<file path=ppt/slides/_rels/slide11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5.xml"/><Relationship Id="rId1" Type="http://schemas.openxmlformats.org/officeDocument/2006/relationships/slideLayout" Target="../slideLayouts/slideLayout74.xml"/></Relationships>
</file>

<file path=ppt/slides/_rels/slide11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6.xml"/><Relationship Id="rId1" Type="http://schemas.openxmlformats.org/officeDocument/2006/relationships/slideLayout" Target="../slideLayouts/slideLayout526.xml"/></Relationships>
</file>

<file path=ppt/slides/_rels/slide117.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74.xml"/></Relationships>
</file>

<file path=ppt/slides/_rels/slide118.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7.xml"/><Relationship Id="rId1" Type="http://schemas.openxmlformats.org/officeDocument/2006/relationships/slideLayout" Target="../slideLayouts/slideLayout103.xml"/></Relationships>
</file>

<file path=ppt/slides/_rels/slide119.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8.xml"/><Relationship Id="rId1" Type="http://schemas.openxmlformats.org/officeDocument/2006/relationships/slideLayout" Target="../slideLayouts/slideLayout114.xml"/></Relationships>
</file>

<file path=ppt/slides/_rels/slide12.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5.xml"/><Relationship Id="rId1" Type="http://schemas.openxmlformats.org/officeDocument/2006/relationships/slideLayout" Target="../slideLayouts/slideLayout1182.xml"/></Relationships>
</file>

<file path=ppt/slides/_rels/slide120.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9.xml"/><Relationship Id="rId1" Type="http://schemas.openxmlformats.org/officeDocument/2006/relationships/slideLayout" Target="../slideLayouts/slideLayout130.xml"/><Relationship Id="rId4" Type="http://schemas.openxmlformats.org/officeDocument/2006/relationships/slide" Target="slide1.xml"/></Relationships>
</file>

<file path=ppt/slides/_rels/slide121.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00.xml"/><Relationship Id="rId1" Type="http://schemas.openxmlformats.org/officeDocument/2006/relationships/slideLayout" Target="../slideLayouts/slideLayout141.xml"/></Relationships>
</file>

<file path=ppt/slides/_rels/slide122.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152.xml"/></Relationships>
</file>

<file path=ppt/slides/_rels/slide12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02.xml"/><Relationship Id="rId1" Type="http://schemas.openxmlformats.org/officeDocument/2006/relationships/slideLayout" Target="../slideLayouts/slideLayout538.xml"/></Relationships>
</file>

<file path=ppt/slides/_rels/slide12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03.xml"/><Relationship Id="rId1" Type="http://schemas.openxmlformats.org/officeDocument/2006/relationships/slideLayout" Target="../slideLayouts/slideLayout74.xml"/></Relationships>
</file>

<file path=ppt/slides/_rels/slide126.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audio" Target="../media/audio1.bin"/><Relationship Id="rId1" Type="http://schemas.openxmlformats.org/officeDocument/2006/relationships/slideLayout" Target="../slideLayouts/slideLayout69.xml"/></Relationships>
</file>

<file path=ppt/slides/_rels/slide127.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4.xml"/><Relationship Id="rId1" Type="http://schemas.openxmlformats.org/officeDocument/2006/relationships/slideLayout" Target="../slideLayouts/slideLayout163.xml"/></Relationships>
</file>

<file path=ppt/slides/_rels/slide128.xml.rels><?xml version="1.0" encoding="UTF-8" standalone="yes"?>
<Relationships xmlns="http://schemas.openxmlformats.org/package/2006/relationships"><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05.xml"/><Relationship Id="rId1" Type="http://schemas.openxmlformats.org/officeDocument/2006/relationships/slideLayout" Target="../slideLayouts/slideLayout561.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s>
</file>

<file path=ppt/slides/_rels/slide12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6.xml"/><Relationship Id="rId1" Type="http://schemas.openxmlformats.org/officeDocument/2006/relationships/slideLayout" Target="../slideLayouts/slideLayout201.xml"/><Relationship Id="rId6" Type="http://schemas.openxmlformats.org/officeDocument/2006/relationships/image" Target="../media/image133.emf"/><Relationship Id="rId5" Type="http://schemas.openxmlformats.org/officeDocument/2006/relationships/oleObject" Target="../embeddings/oleObject2.bin"/><Relationship Id="rId4" Type="http://schemas.openxmlformats.org/officeDocument/2006/relationships/image" Target="../media/image132.png"/></Relationships>
</file>

<file path=ppt/slides/_rels/slide1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xml"/><Relationship Id="rId1" Type="http://schemas.openxmlformats.org/officeDocument/2006/relationships/slideLayout" Target="../slideLayouts/slideLayout1182.xml"/></Relationships>
</file>

<file path=ppt/slides/_rels/slide130.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07.xml"/><Relationship Id="rId1" Type="http://schemas.openxmlformats.org/officeDocument/2006/relationships/slideLayout" Target="../slideLayouts/slideLayout196.xml"/><Relationship Id="rId5" Type="http://schemas.openxmlformats.org/officeDocument/2006/relationships/image" Target="../media/image134.jpeg"/><Relationship Id="rId4" Type="http://schemas.openxmlformats.org/officeDocument/2006/relationships/image" Target="../media/image105.jpeg"/></Relationships>
</file>

<file path=ppt/slides/_rels/slide13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8.xml"/><Relationship Id="rId1" Type="http://schemas.openxmlformats.org/officeDocument/2006/relationships/slideLayout" Target="../slideLayouts/slideLayout201.xml"/><Relationship Id="rId6" Type="http://schemas.openxmlformats.org/officeDocument/2006/relationships/image" Target="../media/image136.emf"/><Relationship Id="rId5" Type="http://schemas.openxmlformats.org/officeDocument/2006/relationships/oleObject" Target="../embeddings/oleObject3.bin"/><Relationship Id="rId4" Type="http://schemas.openxmlformats.org/officeDocument/2006/relationships/image" Target="../media/image135.png"/></Relationships>
</file>

<file path=ppt/slides/_rels/slide132.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09.xml"/><Relationship Id="rId1" Type="http://schemas.openxmlformats.org/officeDocument/2006/relationships/slideLayout" Target="../slideLayouts/slideLayout549.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s>
</file>

<file path=ppt/slides/_rels/slide133.xml.rels><?xml version="1.0" encoding="UTF-8" standalone="yes"?>
<Relationships xmlns="http://schemas.openxmlformats.org/package/2006/relationships"><Relationship Id="rId8" Type="http://schemas.openxmlformats.org/officeDocument/2006/relationships/image" Target="../media/image138.png"/><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10.xml"/><Relationship Id="rId1" Type="http://schemas.openxmlformats.org/officeDocument/2006/relationships/slideLayout" Target="../slideLayouts/slideLayout549.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 Id="rId9" Type="http://schemas.openxmlformats.org/officeDocument/2006/relationships/image" Target="../media/image139.png"/></Relationships>
</file>

<file path=ppt/slides/_rels/slide134.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11.xml"/><Relationship Id="rId1" Type="http://schemas.openxmlformats.org/officeDocument/2006/relationships/slideLayout" Target="../slideLayouts/slideLayout548.xml"/></Relationships>
</file>

<file path=ppt/slides/_rels/slide135.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12.xml"/><Relationship Id="rId1" Type="http://schemas.openxmlformats.org/officeDocument/2006/relationships/slideLayout" Target="../slideLayouts/slideLayout548.xml"/></Relationships>
</file>

<file path=ppt/slides/_rels/slide136.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13.xml"/><Relationship Id="rId1" Type="http://schemas.openxmlformats.org/officeDocument/2006/relationships/slideLayout" Target="../slideLayouts/slideLayout548.xml"/></Relationships>
</file>

<file path=ppt/slides/_rels/slide137.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1454.xml"/></Relationships>
</file>

<file path=ppt/slides/_rels/slide138.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1454.xml"/></Relationships>
</file>

<file path=ppt/slides/_rels/slide139.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548.xml"/></Relationships>
</file>

<file path=ppt/slides/_rels/slide1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7.xml"/><Relationship Id="rId1" Type="http://schemas.openxmlformats.org/officeDocument/2006/relationships/slideLayout" Target="../slideLayouts/slideLayout1182.xml"/></Relationships>
</file>

<file path=ppt/slides/_rels/slide140.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1454.xml"/></Relationships>
</file>

<file path=ppt/slides/_rels/slide141.xml.rels><?xml version="1.0" encoding="UTF-8" standalone="yes"?>
<Relationships xmlns="http://schemas.openxmlformats.org/package/2006/relationships"><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14.xml"/><Relationship Id="rId1" Type="http://schemas.openxmlformats.org/officeDocument/2006/relationships/slideLayout" Target="../slideLayouts/slideLayout561.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s>
</file>

<file path=ppt/slides/_rels/slide142.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161.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174.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569.xml"/></Relationships>
</file>

<file path=ppt/slides/_rels/slide149.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22.xml"/><Relationship Id="rId1" Type="http://schemas.openxmlformats.org/officeDocument/2006/relationships/slideLayout" Target="../slideLayouts/slideLayout1124.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82.xml"/><Relationship Id="rId1" Type="http://schemas.openxmlformats.org/officeDocument/2006/relationships/themeOverride" Target="../theme/themeOverride3.xml"/><Relationship Id="rId4" Type="http://schemas.openxmlformats.org/officeDocument/2006/relationships/image" Target="../media/image47.pn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136.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140.xml"/></Relationships>
</file>

<file path=ppt/slides/_rels/slide152.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25.xml"/><Relationship Id="rId1" Type="http://schemas.openxmlformats.org/officeDocument/2006/relationships/slideLayout" Target="../slideLayouts/slideLayout1148.xml"/></Relationships>
</file>

<file path=ppt/slides/_rels/slide153.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26.xml"/><Relationship Id="rId1" Type="http://schemas.openxmlformats.org/officeDocument/2006/relationships/slideLayout" Target="../slideLayouts/slideLayout115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15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15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151.xml"/></Relationships>
</file>

<file path=ppt/slides/_rels/slide15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0.xml"/><Relationship Id="rId1" Type="http://schemas.openxmlformats.org/officeDocument/2006/relationships/slideLayout" Target="../slideLayouts/slideLayout2.xml"/><Relationship Id="rId4" Type="http://schemas.openxmlformats.org/officeDocument/2006/relationships/image" Target="../media/image151.png"/></Relationships>
</file>

<file path=ppt/slides/_rels/slide15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31.xml"/><Relationship Id="rId1" Type="http://schemas.openxmlformats.org/officeDocument/2006/relationships/slideLayout" Target="../slideLayouts/slideLayout2.xml"/><Relationship Id="rId4" Type="http://schemas.openxmlformats.org/officeDocument/2006/relationships/image" Target="../media/image150.jpeg"/></Relationships>
</file>

<file path=ppt/slides/_rels/slide15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182.xml"/><Relationship Id="rId1" Type="http://schemas.openxmlformats.org/officeDocument/2006/relationships/themeOverride" Target="../theme/themeOverride4.xml"/><Relationship Id="rId4" Type="http://schemas.openxmlformats.org/officeDocument/2006/relationships/image" Target="../media/image48.png"/></Relationships>
</file>

<file path=ppt/slides/_rels/slide160.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3.xml"/><Relationship Id="rId1" Type="http://schemas.openxmlformats.org/officeDocument/2006/relationships/slideLayout" Target="../slideLayouts/slideLayout94.xml"/></Relationships>
</file>

<file path=ppt/slides/_rels/slide16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53.jpeg"/><Relationship Id="rId1" Type="http://schemas.openxmlformats.org/officeDocument/2006/relationships/slideLayout" Target="../slideLayouts/slideLayout57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34.xml"/><Relationship Id="rId7" Type="http://schemas.openxmlformats.org/officeDocument/2006/relationships/image" Target="../media/image155.jpeg"/><Relationship Id="rId2" Type="http://schemas.openxmlformats.org/officeDocument/2006/relationships/slideLayout" Target="../slideLayouts/slideLayout1244.xml"/><Relationship Id="rId1" Type="http://schemas.openxmlformats.org/officeDocument/2006/relationships/themeOverride" Target="../theme/themeOverride15.xml"/><Relationship Id="rId6"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 Id="rId5" Type="http://schemas.openxmlformats.org/officeDocument/2006/relationships/image" Target="../media/image154.jpeg"/><Relationship Id="rId4" Type="http://schemas.openxmlformats.org/officeDocument/2006/relationships/image" Target="../media/image13.jpe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584.xml"/></Relationships>
</file>

<file path=ppt/slides/_rels/slide164.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5.xml"/><Relationship Id="rId1" Type="http://schemas.openxmlformats.org/officeDocument/2006/relationships/slideLayout" Target="../slideLayouts/slideLayout9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595.xml"/></Relationships>
</file>

<file path=ppt/slides/_rels/slide166.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36.xml"/><Relationship Id="rId1" Type="http://schemas.openxmlformats.org/officeDocument/2006/relationships/slideLayout" Target="../slideLayouts/slideLayout1437.xml"/></Relationships>
</file>

<file path=ppt/slides/_rels/slide16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37.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16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38.xml"/><Relationship Id="rId1" Type="http://schemas.openxmlformats.org/officeDocument/2006/relationships/slideLayout" Target="../slideLayouts/slideLayout29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606.xml"/></Relationships>
</file>

<file path=ppt/slides/_rels/slide1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0.xml"/><Relationship Id="rId1" Type="http://schemas.openxmlformats.org/officeDocument/2006/relationships/slideLayout" Target="../slideLayouts/slideLayout1315.xml"/></Relationships>
</file>

<file path=ppt/slides/_rels/slide170.xml.rels><?xml version="1.0" encoding="UTF-8" standalone="yes"?>
<Relationships xmlns="http://schemas.openxmlformats.org/package/2006/relationships"><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39.xml"/><Relationship Id="rId1" Type="http://schemas.openxmlformats.org/officeDocument/2006/relationships/slideLayout" Target="../slideLayouts/slideLayout617.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29.xml"/></Relationships>
</file>

<file path=ppt/slides/_rels/slide17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40.xml"/><Relationship Id="rId1" Type="http://schemas.openxmlformats.org/officeDocument/2006/relationships/slideLayout" Target="../slideLayouts/slideLayout74.xml"/><Relationship Id="rId4" Type="http://schemas.openxmlformats.org/officeDocument/2006/relationships/image" Target="../media/image157.jpeg"/></Relationships>
</file>

<file path=ppt/slides/_rels/slide173.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41.xml"/><Relationship Id="rId1" Type="http://schemas.openxmlformats.org/officeDocument/2006/relationships/slideLayout" Target="../slideLayouts/slideLayout51.xml"/></Relationships>
</file>

<file path=ppt/slides/_rels/slide174.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42.xml"/><Relationship Id="rId1" Type="http://schemas.openxmlformats.org/officeDocument/2006/relationships/slideLayout" Target="../slideLayouts/slideLayout40.xml"/></Relationships>
</file>

<file path=ppt/slides/_rels/slide175.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43.xml"/><Relationship Id="rId1" Type="http://schemas.openxmlformats.org/officeDocument/2006/relationships/slideLayout" Target="../slideLayouts/slideLayout40.xml"/><Relationship Id="rId4" Type="http://schemas.openxmlformats.org/officeDocument/2006/relationships/image" Target="../media/image161.jpeg"/></Relationships>
</file>

<file path=ppt/slides/_rels/slide176.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4.xml"/><Relationship Id="rId1" Type="http://schemas.openxmlformats.org/officeDocument/2006/relationships/slideLayout" Target="../slideLayouts/slideLayout40.xml"/></Relationships>
</file>

<file path=ppt/slides/_rels/slide17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45.xml"/><Relationship Id="rId1" Type="http://schemas.openxmlformats.org/officeDocument/2006/relationships/slideLayout" Target="../slideLayouts/slideLayout29.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640.xml"/></Relationships>
</file>

<file path=ppt/slides/_rels/slide17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46.xml"/><Relationship Id="rId1" Type="http://schemas.openxmlformats.org/officeDocument/2006/relationships/slideLayout" Target="../slideLayouts/slideLayout29.xml"/></Relationships>
</file>

<file path=ppt/slides/_rels/slide1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1.xml"/><Relationship Id="rId1" Type="http://schemas.openxmlformats.org/officeDocument/2006/relationships/slideLayout" Target="../slideLayouts/slideLayout1315.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51.xml"/></Relationships>
</file>

<file path=ppt/slides/_rels/slide181.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47.xml"/><Relationship Id="rId1" Type="http://schemas.openxmlformats.org/officeDocument/2006/relationships/slideLayout" Target="../slideLayouts/slideLayout657.xml"/></Relationships>
</file>

<file path=ppt/slides/_rels/slide18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48.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18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49.xml"/><Relationship Id="rId1" Type="http://schemas.openxmlformats.org/officeDocument/2006/relationships/slideLayout" Target="../slideLayouts/slideLayout673.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679.xml"/><Relationship Id="rId1" Type="http://schemas.openxmlformats.org/officeDocument/2006/relationships/themeOverride" Target="../theme/themeOverride16.xml"/><Relationship Id="rId5" Type="http://schemas.openxmlformats.org/officeDocument/2006/relationships/image" Target="../media/image167.jpeg"/><Relationship Id="rId4" Type="http://schemas.openxmlformats.org/officeDocument/2006/relationships/image" Target="../media/image166.png"/></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694.xml"/></Relationships>
</file>

<file path=ppt/slides/_rels/slide186.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2.xml"/><Relationship Id="rId1" Type="http://schemas.openxmlformats.org/officeDocument/2006/relationships/slideLayout" Target="../slideLayouts/slideLayout1182.xml"/></Relationships>
</file>

<file path=ppt/slides/_rels/slide187.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1251.xml"/></Relationships>
</file>

<file path=ppt/slides/_rels/slide188.xml.rels><?xml version="1.0" encoding="UTF-8" standalone="yes"?>
<Relationships xmlns="http://schemas.openxmlformats.org/package/2006/relationships"><Relationship Id="rId8" Type="http://schemas.openxmlformats.org/officeDocument/2006/relationships/image" Target="../media/image173.jpeg"/><Relationship Id="rId3" Type="http://schemas.openxmlformats.org/officeDocument/2006/relationships/image" Target="../media/image153.jpeg"/><Relationship Id="rId7" Type="http://schemas.openxmlformats.org/officeDocument/2006/relationships/image" Target="../media/image172.jpeg"/><Relationship Id="rId2" Type="http://schemas.openxmlformats.org/officeDocument/2006/relationships/notesSlide" Target="../notesSlides/notesSlide153.xml"/><Relationship Id="rId1" Type="http://schemas.openxmlformats.org/officeDocument/2006/relationships/slideLayout" Target="../slideLayouts/slideLayout174.xml"/><Relationship Id="rId6" Type="http://schemas.openxmlformats.org/officeDocument/2006/relationships/image" Target="../media/image171.jpeg"/><Relationship Id="rId5" Type="http://schemas.openxmlformats.org/officeDocument/2006/relationships/image" Target="../media/image170.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189.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4.xml"/><Relationship Id="rId1" Type="http://schemas.openxmlformats.org/officeDocument/2006/relationships/slideLayout" Target="../slideLayouts/slideLayout1227.xml"/></Relationships>
</file>

<file path=ppt/slides/_rels/slide1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2.xml"/><Relationship Id="rId1" Type="http://schemas.openxmlformats.org/officeDocument/2006/relationships/slideLayout" Target="../slideLayouts/slideLayout1315.xml"/><Relationship Id="rId4" Type="http://schemas.openxmlformats.org/officeDocument/2006/relationships/image" Target="../media/image52.png"/></Relationships>
</file>

<file path=ppt/slides/_rels/slide190.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5.xml"/><Relationship Id="rId1" Type="http://schemas.openxmlformats.org/officeDocument/2006/relationships/slideLayout" Target="../slideLayouts/slideLayout1227.xml"/></Relationships>
</file>

<file path=ppt/slides/_rels/slide191.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6.xml"/><Relationship Id="rId1" Type="http://schemas.openxmlformats.org/officeDocument/2006/relationships/slideLayout" Target="../slideLayouts/slideLayout1227.xml"/></Relationships>
</file>

<file path=ppt/slides/_rels/slide192.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7.xml"/><Relationship Id="rId1" Type="http://schemas.openxmlformats.org/officeDocument/2006/relationships/slideLayout" Target="../slideLayouts/slideLayout1227.xml"/></Relationships>
</file>

<file path=ppt/slides/_rels/slide19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58.xml"/><Relationship Id="rId1" Type="http://schemas.openxmlformats.org/officeDocument/2006/relationships/slideLayout" Target="../slideLayouts/slideLayout1227.xml"/></Relationships>
</file>

<file path=ppt/slides/_rels/slide194.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9.xml"/><Relationship Id="rId1" Type="http://schemas.openxmlformats.org/officeDocument/2006/relationships/slideLayout" Target="../slideLayouts/slideLayout1227.xml"/></Relationships>
</file>

<file path=ppt/slides/_rels/slide195.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0.xml"/><Relationship Id="rId1" Type="http://schemas.openxmlformats.org/officeDocument/2006/relationships/slideLayout" Target="../slideLayouts/slideLayout1328.xml"/></Relationships>
</file>

<file path=ppt/slides/_rels/slide196.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1227.xml"/></Relationships>
</file>

<file path=ppt/slides/_rels/slide197.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61.xml"/><Relationship Id="rId1" Type="http://schemas.openxmlformats.org/officeDocument/2006/relationships/slideLayout" Target="../slideLayouts/slideLayout1227.xml"/><Relationship Id="rId4" Type="http://schemas.openxmlformats.org/officeDocument/2006/relationships/image" Target="../media/image179.jpeg"/></Relationships>
</file>

<file path=ppt/slides/_rels/slide198.xml.rels><?xml version="1.0" encoding="UTF-8" standalone="yes"?>
<Relationships xmlns="http://schemas.openxmlformats.org/package/2006/relationships"><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62.xml"/><Relationship Id="rId1" Type="http://schemas.openxmlformats.org/officeDocument/2006/relationships/slideLayout" Target="../slideLayouts/slideLayout1337.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s>
</file>

<file path=ppt/slides/_rels/slide199.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63.xml"/><Relationship Id="rId1" Type="http://schemas.openxmlformats.org/officeDocument/2006/relationships/slideLayout" Target="../slideLayouts/slideLayout5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0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21.xml"/></Relationships>
</file>

<file path=ppt/slides/_rels/slide200.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64.xml"/><Relationship Id="rId1" Type="http://schemas.openxmlformats.org/officeDocument/2006/relationships/slideLayout" Target="../slideLayouts/slideLayout1182.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65.xml"/><Relationship Id="rId2" Type="http://schemas.openxmlformats.org/officeDocument/2006/relationships/slideLayout" Target="../slideLayouts/slideLayout1182.xml"/><Relationship Id="rId1" Type="http://schemas.openxmlformats.org/officeDocument/2006/relationships/themeOverride" Target="../theme/themeOverride17.xml"/><Relationship Id="rId4" Type="http://schemas.openxmlformats.org/officeDocument/2006/relationships/image" Target="../media/image47.png"/></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1182.xml"/><Relationship Id="rId1" Type="http://schemas.openxmlformats.org/officeDocument/2006/relationships/themeOverride" Target="../theme/themeOverride18.xml"/><Relationship Id="rId4" Type="http://schemas.openxmlformats.org/officeDocument/2006/relationships/image" Target="../media/image48.png"/></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118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1182.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1182.xml"/><Relationship Id="rId1" Type="http://schemas.openxmlformats.org/officeDocument/2006/relationships/themeOverride" Target="../theme/themeOverride19.xml"/></Relationships>
</file>

<file path=ppt/slides/_rels/slide206.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70.xml"/><Relationship Id="rId1" Type="http://schemas.openxmlformats.org/officeDocument/2006/relationships/slideLayout" Target="../slideLayouts/slideLayout1270.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12.xml"/></Relationships>
</file>

<file path=ppt/slides/_rels/slide20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72.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2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73.xml"/><Relationship Id="rId1" Type="http://schemas.openxmlformats.org/officeDocument/2006/relationships/slideLayout" Target="../slideLayouts/slideLayout29.xml"/></Relationships>
</file>

<file path=ppt/slides/_rels/slide21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74.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212.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75.xml"/><Relationship Id="rId1" Type="http://schemas.openxmlformats.org/officeDocument/2006/relationships/slideLayout" Target="../slideLayouts/slideLayout29.xml"/><Relationship Id="rId4" Type="http://schemas.openxmlformats.org/officeDocument/2006/relationships/image" Target="../media/image71.jpeg"/></Relationships>
</file>

<file path=ppt/slides/_rels/slide21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76.xml"/><Relationship Id="rId1" Type="http://schemas.openxmlformats.org/officeDocument/2006/relationships/slideLayout" Target="../slideLayouts/slideLayout29.xml"/></Relationships>
</file>

<file path=ppt/slides/_rels/slide214.xml.rels><?xml version="1.0" encoding="UTF-8" standalone="yes"?>
<Relationships xmlns="http://schemas.openxmlformats.org/package/2006/relationships"><Relationship Id="rId3" Type="http://schemas.openxmlformats.org/officeDocument/2006/relationships/image" Target="../media/image31.jpeg"/><Relationship Id="rId7" Type="http://schemas.openxmlformats.org/officeDocument/2006/relationships/image" Target="../media/image35.jpeg"/><Relationship Id="rId2" Type="http://schemas.openxmlformats.org/officeDocument/2006/relationships/notesSlide" Target="../notesSlides/notesSlide177.xml"/><Relationship Id="rId1" Type="http://schemas.openxmlformats.org/officeDocument/2006/relationships/slideLayout" Target="../slideLayouts/slideLayout29.xml"/><Relationship Id="rId6" Type="http://schemas.openxmlformats.org/officeDocument/2006/relationships/image" Target="../media/image34.jpeg"/><Relationship Id="rId5" Type="http://schemas.openxmlformats.org/officeDocument/2006/relationships/image" Target="../media/image33.jpeg"/><Relationship Id="rId4" Type="http://schemas.openxmlformats.org/officeDocument/2006/relationships/image" Target="../media/image32.jpeg"/></Relationships>
</file>

<file path=ppt/slides/_rels/slide21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78.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28.xml"/></Relationships>
</file>

<file path=ppt/slides/_rels/slide217.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79.xml"/><Relationship Id="rId1" Type="http://schemas.openxmlformats.org/officeDocument/2006/relationships/slideLayout" Target="../slideLayouts/slideLayout1182.xml"/></Relationships>
</file>

<file path=ppt/slides/_rels/slide218.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80.xml"/><Relationship Id="rId1" Type="http://schemas.openxmlformats.org/officeDocument/2006/relationships/slideLayout" Target="../slideLayouts/slideLayout1315.xml"/></Relationships>
</file>

<file path=ppt/slides/_rels/slide219.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1271.xml"/></Relationships>
</file>

<file path=ppt/slides/_rels/slide2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81.xml"/><Relationship Id="rId1" Type="http://schemas.openxmlformats.org/officeDocument/2006/relationships/slideLayout" Target="../slideLayouts/slideLayout1271.xml"/></Relationships>
</file>

<file path=ppt/slides/_rels/slide22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2.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22.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3.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23.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4.xml"/><Relationship Id="rId1" Type="http://schemas.openxmlformats.org/officeDocument/2006/relationships/slideLayout" Target="../slideLayouts/slideLayout1271.xml"/></Relationships>
</file>

<file path=ppt/slides/_rels/slide224.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5.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25.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6.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26.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7.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27.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8.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28.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89.xml"/><Relationship Id="rId1" Type="http://schemas.openxmlformats.org/officeDocument/2006/relationships/slideLayout" Target="../slideLayouts/slideLayout1271.xml"/></Relationships>
</file>

<file path=ppt/slides/_rels/slide229.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0.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5.xml"/><Relationship Id="rId1" Type="http://schemas.openxmlformats.org/officeDocument/2006/relationships/slideLayout" Target="../slideLayouts/slideLayout68.xml"/></Relationships>
</file>

<file path=ppt/slides/_rels/slide230.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1.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3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2.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32.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3.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33.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4.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34.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5.xml"/><Relationship Id="rId1" Type="http://schemas.openxmlformats.org/officeDocument/2006/relationships/slideLayout" Target="../slideLayouts/slideLayout1271.xml"/><Relationship Id="rId4" Type="http://schemas.openxmlformats.org/officeDocument/2006/relationships/hyperlink" Target="https://ref.ly/logosres/nlt?ref=BibleNLT.Ex20.2&amp;off=2&amp;ctx=instructions%E2%80%A2%E2%80%A2*:+%0a2%C2%A0~%E2%80%9CI+am+the+Lord+your+" TargetMode="External"/></Relationships>
</file>

<file path=ppt/slides/_rels/slide235.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1271.xml"/></Relationships>
</file>

<file path=ppt/slides/_rels/slide236.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96.xml"/><Relationship Id="rId1" Type="http://schemas.openxmlformats.org/officeDocument/2006/relationships/slideLayout" Target="../slideLayouts/slideLayout29.xml"/></Relationships>
</file>

<file path=ppt/slides/_rels/slide237.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197.xml"/><Relationship Id="rId1" Type="http://schemas.openxmlformats.org/officeDocument/2006/relationships/slideLayout" Target="../slideLayouts/slideLayout262.xml"/><Relationship Id="rId4" Type="http://schemas.openxmlformats.org/officeDocument/2006/relationships/image" Target="../media/image188.jpeg"/></Relationships>
</file>

<file path=ppt/slides/_rels/slide238.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98.xml"/><Relationship Id="rId1" Type="http://schemas.openxmlformats.org/officeDocument/2006/relationships/slideLayout" Target="../slideLayouts/slideLayout279.xml"/></Relationships>
</file>

<file path=ppt/slides/_rels/slide239.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99.xml"/><Relationship Id="rId1" Type="http://schemas.openxmlformats.org/officeDocument/2006/relationships/slideLayout" Target="../slideLayouts/slideLayout279.xml"/></Relationships>
</file>

<file path=ppt/slides/_rels/slide2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6.xml"/><Relationship Id="rId1" Type="http://schemas.openxmlformats.org/officeDocument/2006/relationships/slideLayout" Target="../slideLayouts/slideLayout344.xml"/></Relationships>
</file>

<file path=ppt/slides/_rels/slide240.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66.xml"/></Relationships>
</file>

<file path=ppt/slides/_rels/slide241.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66.xml"/></Relationships>
</file>

<file path=ppt/slides/_rels/slide242.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66.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86.xml"/></Relationships>
</file>

<file path=ppt/slides/_rels/slide24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302.xml"/></Relationships>
</file>

<file path=ppt/slides/_rels/slide24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01.xml"/><Relationship Id="rId1" Type="http://schemas.openxmlformats.org/officeDocument/2006/relationships/slideLayout" Target="../slideLayouts/slideLayout302.xml"/></Relationships>
</file>

<file path=ppt/slides/_rels/slide24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302.xml"/></Relationships>
</file>

<file path=ppt/slides/_rels/slide24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302.xml"/></Relationships>
</file>

<file path=ppt/slides/_rels/slide24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30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39.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7.xml"/><Relationship Id="rId7" Type="http://schemas.openxmlformats.org/officeDocument/2006/relationships/image" Target="../media/image58.png"/><Relationship Id="rId2" Type="http://schemas.openxmlformats.org/officeDocument/2006/relationships/slideLayout" Target="../slideLayouts/slideLayout345.xml"/><Relationship Id="rId1" Type="http://schemas.openxmlformats.org/officeDocument/2006/relationships/themeOverride" Target="../theme/themeOverride5.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png"/></Relationships>
</file>

<file path=ppt/slides/_rels/slide250.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202.xml"/><Relationship Id="rId1" Type="http://schemas.openxmlformats.org/officeDocument/2006/relationships/slideLayout" Target="../slideLayouts/slideLayout745.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233.xml"/></Relationships>
</file>

<file path=ppt/slides/_rels/slide252.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761.xml"/></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204.xml"/><Relationship Id="rId2" Type="http://schemas.openxmlformats.org/officeDocument/2006/relationships/slideLayout" Target="../slideLayouts/slideLayout29.xml"/><Relationship Id="rId1" Type="http://schemas.openxmlformats.org/officeDocument/2006/relationships/themeOverride" Target="../theme/themeOverride20.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29.xml"/></Relationships>
</file>

<file path=ppt/slides/_rels/slide255.xml.rels><?xml version="1.0" encoding="UTF-8" standalone="yes"?>
<Relationships xmlns="http://schemas.openxmlformats.org/package/2006/relationships"><Relationship Id="rId3" Type="http://schemas.openxmlformats.org/officeDocument/2006/relationships/notesSlide" Target="../notesSlides/notesSlide206.xml"/><Relationship Id="rId2" Type="http://schemas.openxmlformats.org/officeDocument/2006/relationships/slideLayout" Target="../slideLayouts/slideLayout29.xml"/><Relationship Id="rId1" Type="http://schemas.openxmlformats.org/officeDocument/2006/relationships/themeOverride" Target="../theme/themeOverride21.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1159.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185.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185.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185.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44.xml"/><Relationship Id="rId1" Type="http://schemas.openxmlformats.org/officeDocument/2006/relationships/themeOverride" Target="../theme/themeOverride6.xml"/><Relationship Id="rId5" Type="http://schemas.openxmlformats.org/officeDocument/2006/relationships/image" Target="../media/image60.png"/><Relationship Id="rId4" Type="http://schemas.openxmlformats.org/officeDocument/2006/relationships/image" Target="../media/image59.png"/></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185.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185.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185.xml"/></Relationships>
</file>

<file path=ppt/slides/_rels/slide263.xml.rels><?xml version="1.0" encoding="UTF-8" standalone="yes"?>
<Relationships xmlns="http://schemas.openxmlformats.org/package/2006/relationships"><Relationship Id="rId2" Type="http://schemas.openxmlformats.org/officeDocument/2006/relationships/slideLayout" Target="../slideLayouts/slideLayout773.xml"/><Relationship Id="rId1" Type="http://schemas.openxmlformats.org/officeDocument/2006/relationships/themeOverride" Target="../theme/themeOverride22.xml"/></Relationships>
</file>

<file path=ppt/slides/_rels/slide264.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214.xml"/><Relationship Id="rId1" Type="http://schemas.openxmlformats.org/officeDocument/2006/relationships/slideLayout" Target="../slideLayouts/slideLayout76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773.xml"/></Relationships>
</file>

<file path=ppt/slides/_rels/slide266.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216.xml"/><Relationship Id="rId1" Type="http://schemas.openxmlformats.org/officeDocument/2006/relationships/slideLayout" Target="../slideLayouts/slideLayout779.xml"/><Relationship Id="rId4" Type="http://schemas.openxmlformats.org/officeDocument/2006/relationships/image" Target="../media/image188.jpeg"/></Relationships>
</file>

<file path=ppt/slides/_rels/slide267.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217.xml"/><Relationship Id="rId1" Type="http://schemas.openxmlformats.org/officeDocument/2006/relationships/slideLayout" Target="../slideLayouts/slideLayout215.xml"/><Relationship Id="rId4" Type="http://schemas.openxmlformats.org/officeDocument/2006/relationships/image" Target="../media/image195.emf"/></Relationships>
</file>

<file path=ppt/slides/_rels/slide268.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18.xml"/><Relationship Id="rId1" Type="http://schemas.openxmlformats.org/officeDocument/2006/relationships/slideLayout" Target="../slideLayouts/slideLayout29.xml"/><Relationship Id="rId4" Type="http://schemas.openxmlformats.org/officeDocument/2006/relationships/image" Target="../media/image197.png"/></Relationships>
</file>

<file path=ppt/slides/_rels/slide269.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19.xml"/><Relationship Id="rId1" Type="http://schemas.openxmlformats.org/officeDocument/2006/relationships/slideLayout" Target="../slideLayouts/slideLayout29.xml"/><Relationship Id="rId4" Type="http://schemas.openxmlformats.org/officeDocument/2006/relationships/image" Target="../media/image197.png"/></Relationships>
</file>

<file path=ppt/slides/_rels/slide2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9.xml"/><Relationship Id="rId1" Type="http://schemas.openxmlformats.org/officeDocument/2006/relationships/slideLayout" Target="../slideLayouts/slideLayout345.xml"/></Relationships>
</file>

<file path=ppt/slides/_rels/slide270.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20.xml"/><Relationship Id="rId1" Type="http://schemas.openxmlformats.org/officeDocument/2006/relationships/slideLayout" Target="../slideLayouts/slideLayout29.xml"/><Relationship Id="rId4" Type="http://schemas.openxmlformats.org/officeDocument/2006/relationships/image" Target="../media/image197.png"/></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796.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1354.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274.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slideLayout" Target="../slideLayouts/slideLayout813.xml"/><Relationship Id="rId1" Type="http://schemas.openxmlformats.org/officeDocument/2006/relationships/themeOverride" Target="../theme/themeOverride23.xml"/></Relationships>
</file>

<file path=ppt/slides/_rels/slide275.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22.xml"/><Relationship Id="rId1" Type="http://schemas.openxmlformats.org/officeDocument/2006/relationships/slideLayout" Target="../slideLayouts/slideLayout29.xml"/><Relationship Id="rId5" Type="http://schemas.openxmlformats.org/officeDocument/2006/relationships/image" Target="../media/image201.jpeg"/><Relationship Id="rId4" Type="http://schemas.openxmlformats.org/officeDocument/2006/relationships/image" Target="../media/image200.jpeg"/></Relationships>
</file>

<file path=ppt/slides/_rels/slide276.xml.rels><?xml version="1.0" encoding="UTF-8" standalone="yes"?>
<Relationships xmlns="http://schemas.openxmlformats.org/package/2006/relationships"><Relationship Id="rId3" Type="http://schemas.openxmlformats.org/officeDocument/2006/relationships/image" Target="../media/image202.jpeg"/><Relationship Id="rId7" Type="http://schemas.openxmlformats.org/officeDocument/2006/relationships/image" Target="../media/image206.jpeg"/><Relationship Id="rId2" Type="http://schemas.openxmlformats.org/officeDocument/2006/relationships/notesSlide" Target="../notesSlides/notesSlide223.xml"/><Relationship Id="rId1" Type="http://schemas.openxmlformats.org/officeDocument/2006/relationships/slideLayout" Target="../slideLayouts/slideLayout108.xml"/><Relationship Id="rId6" Type="http://schemas.openxmlformats.org/officeDocument/2006/relationships/image" Target="../media/image205.jpeg"/><Relationship Id="rId5" Type="http://schemas.openxmlformats.org/officeDocument/2006/relationships/image" Target="../media/image204.jpeg"/><Relationship Id="rId4" Type="http://schemas.openxmlformats.org/officeDocument/2006/relationships/image" Target="../media/image203.jpeg"/></Relationships>
</file>

<file path=ppt/slides/_rels/slide277.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4.xml"/><Relationship Id="rId1" Type="http://schemas.openxmlformats.org/officeDocument/2006/relationships/slideLayout" Target="../slideLayouts/slideLayout831.xml"/></Relationships>
</file>

<file path=ppt/slides/_rels/slide278.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25.xml"/><Relationship Id="rId1" Type="http://schemas.openxmlformats.org/officeDocument/2006/relationships/slideLayout" Target="../slideLayouts/slideLayout843.xml"/></Relationships>
</file>

<file path=ppt/slides/_rels/slide279.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850.xml"/></Relationships>
</file>

<file path=ppt/slides/_rels/slide2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0.xml"/><Relationship Id="rId1" Type="http://schemas.openxmlformats.org/officeDocument/2006/relationships/slideLayout" Target="../slideLayouts/slideLayout347.xml"/></Relationships>
</file>

<file path=ppt/slides/_rels/slide28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26.xml"/><Relationship Id="rId1" Type="http://schemas.openxmlformats.org/officeDocument/2006/relationships/slideLayout" Target="../slideLayouts/slideLayout843.xml"/></Relationships>
</file>

<file path=ppt/slides/_rels/slide281.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227.xml"/><Relationship Id="rId1" Type="http://schemas.openxmlformats.org/officeDocument/2006/relationships/slideLayout" Target="../slideLayouts/slideLayout108.xml"/><Relationship Id="rId6" Type="http://schemas.openxmlformats.org/officeDocument/2006/relationships/image" Target="../media/image213.jpeg"/><Relationship Id="rId5" Type="http://schemas.openxmlformats.org/officeDocument/2006/relationships/image" Target="../media/image212.gif"/><Relationship Id="rId4" Type="http://schemas.openxmlformats.org/officeDocument/2006/relationships/image" Target="../media/image211.jpeg"/></Relationships>
</file>

<file path=ppt/slides/_rels/slide282.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28.xml"/><Relationship Id="rId1" Type="http://schemas.openxmlformats.org/officeDocument/2006/relationships/slideLayout" Target="../slideLayouts/slideLayout308.xml"/></Relationships>
</file>

<file path=ppt/slides/_rels/slide283.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29.xml"/><Relationship Id="rId1" Type="http://schemas.openxmlformats.org/officeDocument/2006/relationships/slideLayout" Target="../slideLayouts/slideLayout308.xml"/></Relationships>
</file>

<file path=ppt/slides/_rels/slide284.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30.xml"/><Relationship Id="rId1" Type="http://schemas.openxmlformats.org/officeDocument/2006/relationships/slideLayout" Target="../slideLayouts/slideLayout308.xml"/></Relationships>
</file>

<file path=ppt/slides/_rels/slide285.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31.xml"/><Relationship Id="rId1" Type="http://schemas.openxmlformats.org/officeDocument/2006/relationships/slideLayout" Target="../slideLayouts/slideLayout308.xml"/></Relationships>
</file>

<file path=ppt/slides/_rels/slide286.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32.xml"/><Relationship Id="rId1" Type="http://schemas.openxmlformats.org/officeDocument/2006/relationships/slideLayout" Target="../slideLayouts/slideLayout308.xml"/></Relationships>
</file>

<file path=ppt/slides/_rels/slide287.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33.xml"/><Relationship Id="rId1" Type="http://schemas.openxmlformats.org/officeDocument/2006/relationships/slideLayout" Target="../slideLayouts/slideLayout308.xml"/></Relationships>
</file>

<file path=ppt/slides/_rels/slide288.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34.xml"/><Relationship Id="rId1" Type="http://schemas.openxmlformats.org/officeDocument/2006/relationships/slideLayout" Target="../slideLayouts/slideLayout308.xml"/></Relationships>
</file>

<file path=ppt/slides/_rels/slide289.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235.xml"/><Relationship Id="rId1" Type="http://schemas.openxmlformats.org/officeDocument/2006/relationships/slideLayout" Target="../slideLayouts/slideLayout30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4.xml"/></Relationships>
</file>

<file path=ppt/slides/_rels/slide290.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36.xml"/><Relationship Id="rId1" Type="http://schemas.openxmlformats.org/officeDocument/2006/relationships/slideLayout" Target="../slideLayouts/slideLayout308.xml"/></Relationships>
</file>

<file path=ppt/slides/_rels/slide291.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237.xml"/><Relationship Id="rId1" Type="http://schemas.openxmlformats.org/officeDocument/2006/relationships/slideLayout" Target="../slideLayouts/slideLayout308.xml"/></Relationships>
</file>

<file path=ppt/slides/_rels/slide292.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38.xml"/><Relationship Id="rId1" Type="http://schemas.openxmlformats.org/officeDocument/2006/relationships/slideLayout" Target="../slideLayouts/slideLayout308.xml"/></Relationships>
</file>

<file path=ppt/slides/_rels/slide293.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39.xml"/><Relationship Id="rId1" Type="http://schemas.openxmlformats.org/officeDocument/2006/relationships/slideLayout" Target="../slideLayouts/slideLayout308.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867.xml"/></Relationships>
</file>

<file path=ppt/slides/_rels/slide29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40.xml"/><Relationship Id="rId1" Type="http://schemas.openxmlformats.org/officeDocument/2006/relationships/slideLayout" Target="../slideLayouts/slideLayout29.xml"/></Relationships>
</file>

<file path=ppt/slides/_rels/slide296.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241.xml"/><Relationship Id="rId1" Type="http://schemas.openxmlformats.org/officeDocument/2006/relationships/slideLayout" Target="../slideLayouts/slideLayout29.xml"/><Relationship Id="rId4" Type="http://schemas.openxmlformats.org/officeDocument/2006/relationships/image" Target="../media/image225.png"/></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878.xml"/></Relationships>
</file>

<file path=ppt/slides/_rels/slide298.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42.xml"/><Relationship Id="rId1" Type="http://schemas.openxmlformats.org/officeDocument/2006/relationships/slideLayout" Target="../slideLayouts/slideLayout308.xml"/></Relationships>
</file>

<file path=ppt/slides/_rels/slide299.xml.rels><?xml version="1.0" encoding="UTF-8" standalone="yes"?>
<Relationships xmlns="http://schemas.openxmlformats.org/package/2006/relationships"><Relationship Id="rId3" Type="http://schemas.openxmlformats.org/officeDocument/2006/relationships/notesSlide" Target="../notesSlides/notesSlide243.xml"/><Relationship Id="rId2" Type="http://schemas.openxmlformats.org/officeDocument/2006/relationships/slideLayout" Target="../slideLayouts/slideLayout208.xml"/><Relationship Id="rId1" Type="http://schemas.openxmlformats.org/officeDocument/2006/relationships/themeOverride" Target="../theme/themeOverride24.xml"/><Relationship Id="rId5" Type="http://schemas.openxmlformats.org/officeDocument/2006/relationships/image" Target="../media/image228.jpeg"/><Relationship Id="rId4" Type="http://schemas.openxmlformats.org/officeDocument/2006/relationships/image" Target="../media/image227.jpe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182.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22.xml"/><Relationship Id="rId1" Type="http://schemas.openxmlformats.org/officeDocument/2006/relationships/slideLayout" Target="../slideLayouts/slideLayout1182.xml"/></Relationships>
</file>

<file path=ppt/slides/_rels/slide300.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244.xml"/><Relationship Id="rId1" Type="http://schemas.openxmlformats.org/officeDocument/2006/relationships/slideLayout" Target="../slideLayouts/slideLayout1331.xml"/></Relationships>
</file>

<file path=ppt/slides/_rels/slide301.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245.xml"/><Relationship Id="rId1" Type="http://schemas.openxmlformats.org/officeDocument/2006/relationships/slideLayout" Target="../slideLayouts/slideLayout308.xml"/></Relationships>
</file>

<file path=ppt/slides/_rels/slide302.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246.xml"/><Relationship Id="rId1" Type="http://schemas.openxmlformats.org/officeDocument/2006/relationships/slideLayout" Target="../slideLayouts/slideLayout308.xml"/></Relationships>
</file>

<file path=ppt/slides/_rels/slide303.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247.xml"/><Relationship Id="rId1" Type="http://schemas.openxmlformats.org/officeDocument/2006/relationships/slideLayout" Target="../slideLayouts/slideLayout308.xml"/></Relationships>
</file>

<file path=ppt/slides/_rels/slide304.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48.xml"/><Relationship Id="rId1" Type="http://schemas.openxmlformats.org/officeDocument/2006/relationships/slideLayout" Target="../slideLayouts/slideLayout889.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900.xml"/></Relationships>
</file>

<file path=ppt/slides/_rels/slide306.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49.xml"/><Relationship Id="rId1" Type="http://schemas.openxmlformats.org/officeDocument/2006/relationships/slideLayout" Target="../slideLayouts/slideLayout911.xml"/><Relationship Id="rId4" Type="http://schemas.openxmlformats.org/officeDocument/2006/relationships/image" Target="../media/image235.jpeg"/></Relationships>
</file>

<file path=ppt/slides/_rels/slide307.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50.xml"/><Relationship Id="rId1" Type="http://schemas.openxmlformats.org/officeDocument/2006/relationships/slideLayout" Target="../slideLayouts/slideLayout812.xml"/></Relationships>
</file>

<file path=ppt/slides/_rels/slide308.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51.xml"/><Relationship Id="rId1" Type="http://schemas.openxmlformats.org/officeDocument/2006/relationships/slideLayout" Target="../slideLayouts/slideLayout812.xml"/></Relationships>
</file>

<file path=ppt/slides/_rels/slide309.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52.xml"/><Relationship Id="rId1" Type="http://schemas.openxmlformats.org/officeDocument/2006/relationships/slideLayout" Target="../slideLayouts/slideLayout812.xml"/></Relationships>
</file>

<file path=ppt/slides/_rels/slide3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3.xml"/><Relationship Id="rId1" Type="http://schemas.openxmlformats.org/officeDocument/2006/relationships/slideLayout" Target="../slideLayouts/slideLayout1182.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922.xml"/></Relationships>
</file>

<file path=ppt/slides/_rels/slide311.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53.xml"/><Relationship Id="rId1" Type="http://schemas.openxmlformats.org/officeDocument/2006/relationships/slideLayout" Target="../slideLayouts/slideLayout1399.xml"/></Relationships>
</file>

<file path=ppt/slides/_rels/slide312.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54.xml"/><Relationship Id="rId1" Type="http://schemas.openxmlformats.org/officeDocument/2006/relationships/slideLayout" Target="../slideLayouts/slideLayout108.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933.xml"/></Relationships>
</file>

<file path=ppt/slides/_rels/slide314.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55.xml"/><Relationship Id="rId1" Type="http://schemas.openxmlformats.org/officeDocument/2006/relationships/slideLayout" Target="../slideLayouts/slideLayout308.xml"/></Relationships>
</file>

<file path=ppt/slides/_rels/slide315.xml.rels><?xml version="1.0" encoding="UTF-8" standalone="yes"?>
<Relationships xmlns="http://schemas.openxmlformats.org/package/2006/relationships"><Relationship Id="rId3" Type="http://schemas.openxmlformats.org/officeDocument/2006/relationships/notesSlide" Target="../notesSlides/notesSlide256.xml"/><Relationship Id="rId2" Type="http://schemas.openxmlformats.org/officeDocument/2006/relationships/slideLayout" Target="../slideLayouts/slideLayout1288.xml"/><Relationship Id="rId1" Type="http://schemas.openxmlformats.org/officeDocument/2006/relationships/themeOverride" Target="../theme/themeOverride25.xml"/><Relationship Id="rId4" Type="http://schemas.openxmlformats.org/officeDocument/2006/relationships/image" Target="../media/image242.png"/></Relationships>
</file>

<file path=ppt/slides/_rels/slide316.xml.rels><?xml version="1.0" encoding="UTF-8" standalone="yes"?>
<Relationships xmlns="http://schemas.openxmlformats.org/package/2006/relationships"><Relationship Id="rId3" Type="http://schemas.openxmlformats.org/officeDocument/2006/relationships/notesSlide" Target="../notesSlides/notesSlide257.xml"/><Relationship Id="rId2" Type="http://schemas.openxmlformats.org/officeDocument/2006/relationships/slideLayout" Target="../slideLayouts/slideLayout1299.xml"/><Relationship Id="rId1" Type="http://schemas.openxmlformats.org/officeDocument/2006/relationships/themeOverride" Target="../theme/themeOverride26.xml"/></Relationships>
</file>

<file path=ppt/slides/_rels/slide317.xml.rels><?xml version="1.0" encoding="UTF-8" standalone="yes"?>
<Relationships xmlns="http://schemas.openxmlformats.org/package/2006/relationships"><Relationship Id="rId3" Type="http://schemas.openxmlformats.org/officeDocument/2006/relationships/notesSlide" Target="../notesSlides/notesSlide258.xml"/><Relationship Id="rId2" Type="http://schemas.openxmlformats.org/officeDocument/2006/relationships/slideLayout" Target="../slideLayouts/slideLayout1310.xml"/><Relationship Id="rId1" Type="http://schemas.openxmlformats.org/officeDocument/2006/relationships/themeOverride" Target="../theme/themeOverride27.xml"/></Relationships>
</file>

<file path=ppt/slides/_rels/slide318.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259.xml"/><Relationship Id="rId1" Type="http://schemas.openxmlformats.org/officeDocument/2006/relationships/slideLayout" Target="../slideLayouts/slideLayout308.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944.xml"/></Relationships>
</file>

<file path=ppt/slides/_rels/slide3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4.xml"/><Relationship Id="rId1" Type="http://schemas.openxmlformats.org/officeDocument/2006/relationships/slideLayout" Target="../slideLayouts/slideLayout1182.xml"/></Relationships>
</file>

<file path=ppt/slides/_rels/slide320.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60.xml"/><Relationship Id="rId1" Type="http://schemas.openxmlformats.org/officeDocument/2006/relationships/slideLayout" Target="../slideLayouts/slideLayout1354.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1315.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1315.xml"/></Relationships>
</file>

<file path=ppt/slides/_rels/slide323.xml.rels><?xml version="1.0" encoding="UTF-8" standalone="yes"?>
<Relationships xmlns="http://schemas.openxmlformats.org/package/2006/relationships"><Relationship Id="rId3" Type="http://schemas.openxmlformats.org/officeDocument/2006/relationships/notesSlide" Target="../notesSlides/notesSlide263.xml"/><Relationship Id="rId2" Type="http://schemas.openxmlformats.org/officeDocument/2006/relationships/slideLayout" Target="../slideLayouts/slideLayout1315.xml"/><Relationship Id="rId1" Type="http://schemas.openxmlformats.org/officeDocument/2006/relationships/themeOverride" Target="../theme/themeOverride28.xml"/></Relationships>
</file>

<file path=ppt/slides/_rels/slide324.xml.rels><?xml version="1.0" encoding="UTF-8" standalone="yes"?>
<Relationships xmlns="http://schemas.openxmlformats.org/package/2006/relationships"><Relationship Id="rId3" Type="http://schemas.openxmlformats.org/officeDocument/2006/relationships/notesSlide" Target="../notesSlides/notesSlide264.xml"/><Relationship Id="rId2" Type="http://schemas.openxmlformats.org/officeDocument/2006/relationships/slideLayout" Target="../slideLayouts/slideLayout1182.xml"/><Relationship Id="rId1" Type="http://schemas.openxmlformats.org/officeDocument/2006/relationships/themeOverride" Target="../theme/themeOverride29.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955.xml"/></Relationships>
</file>

<file path=ppt/slides/_rels/slide32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65.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327.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66.xml"/><Relationship Id="rId1" Type="http://schemas.openxmlformats.org/officeDocument/2006/relationships/slideLayout" Target="../slideLayouts/slideLayout29.xml"/></Relationships>
</file>

<file path=ppt/slides/_rels/slide328.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67.xml"/><Relationship Id="rId1" Type="http://schemas.openxmlformats.org/officeDocument/2006/relationships/slideLayout" Target="../slideLayouts/slideLayout29.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966.xml"/></Relationships>
</file>

<file path=ppt/slides/_rels/slide3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5.xml"/><Relationship Id="rId1" Type="http://schemas.openxmlformats.org/officeDocument/2006/relationships/slideLayout" Target="../slideLayouts/slideLayout1182.xml"/></Relationships>
</file>

<file path=ppt/slides/_rels/slide330.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268.xml"/><Relationship Id="rId1" Type="http://schemas.openxmlformats.org/officeDocument/2006/relationships/slideLayout" Target="../slideLayouts/slideLayout308.xml"/></Relationships>
</file>

<file path=ppt/slides/_rels/slide331.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269.xml"/><Relationship Id="rId1" Type="http://schemas.openxmlformats.org/officeDocument/2006/relationships/slideLayout" Target="../slideLayouts/slideLayout308.xml"/></Relationships>
</file>

<file path=ppt/slides/_rels/slide332.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270.xml"/><Relationship Id="rId1" Type="http://schemas.openxmlformats.org/officeDocument/2006/relationships/slideLayout" Target="../slideLayouts/slideLayout308.xml"/></Relationships>
</file>

<file path=ppt/slides/_rels/slide333.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271.xml"/><Relationship Id="rId1" Type="http://schemas.openxmlformats.org/officeDocument/2006/relationships/slideLayout" Target="../slideLayouts/slideLayout308.xml"/><Relationship Id="rId4" Type="http://schemas.openxmlformats.org/officeDocument/2006/relationships/image" Target="../media/image250.png"/></Relationships>
</file>

<file path=ppt/slides/_rels/slide334.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272.xml"/><Relationship Id="rId1" Type="http://schemas.openxmlformats.org/officeDocument/2006/relationships/slideLayout" Target="../slideLayouts/slideLayout308.xml"/></Relationships>
</file>

<file path=ppt/slides/_rels/slide335.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notesSlide" Target="../notesSlides/notesSlide273.xml"/><Relationship Id="rId1" Type="http://schemas.openxmlformats.org/officeDocument/2006/relationships/slideLayout" Target="../slideLayouts/slideLayout308.xml"/></Relationships>
</file>

<file path=ppt/slides/_rels/slide336.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notesSlide" Target="../notesSlides/notesSlide274.xml"/><Relationship Id="rId1" Type="http://schemas.openxmlformats.org/officeDocument/2006/relationships/slideLayout" Target="../slideLayouts/slideLayout308.xml"/><Relationship Id="rId4" Type="http://schemas.openxmlformats.org/officeDocument/2006/relationships/image" Target="../media/image254.png"/></Relationships>
</file>

<file path=ppt/slides/_rels/slide337.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275.xml"/><Relationship Id="rId1" Type="http://schemas.openxmlformats.org/officeDocument/2006/relationships/slideLayout" Target="../slideLayouts/slideLayout308.xml"/></Relationships>
</file>

<file path=ppt/slides/_rels/slide338.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276.xml"/><Relationship Id="rId1" Type="http://schemas.openxmlformats.org/officeDocument/2006/relationships/slideLayout" Target="../slideLayouts/slideLayout308.xml"/></Relationships>
</file>

<file path=ppt/slides/_rels/slide339.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77.xml"/><Relationship Id="rId1" Type="http://schemas.openxmlformats.org/officeDocument/2006/relationships/slideLayout" Target="../slideLayouts/slideLayout308.xml"/></Relationships>
</file>

<file path=ppt/slides/_rels/slide3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6.xml"/><Relationship Id="rId1" Type="http://schemas.openxmlformats.org/officeDocument/2006/relationships/slideLayout" Target="../slideLayouts/slideLayout1182.xml"/></Relationships>
</file>

<file path=ppt/slides/_rels/slide340.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278.xml"/><Relationship Id="rId1" Type="http://schemas.openxmlformats.org/officeDocument/2006/relationships/slideLayout" Target="../slideLayouts/slideLayout308.xml"/></Relationships>
</file>

<file path=ppt/slides/_rels/slide341.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279.xml"/><Relationship Id="rId1" Type="http://schemas.openxmlformats.org/officeDocument/2006/relationships/slideLayout" Target="../slideLayouts/slideLayout308.xml"/></Relationships>
</file>

<file path=ppt/slides/_rels/slide342.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80.xml"/><Relationship Id="rId1" Type="http://schemas.openxmlformats.org/officeDocument/2006/relationships/slideLayout" Target="../slideLayouts/slideLayout308.xml"/></Relationships>
</file>

<file path=ppt/slides/_rels/slide34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81.xml"/><Relationship Id="rId1" Type="http://schemas.openxmlformats.org/officeDocument/2006/relationships/slideLayout" Target="../slideLayouts/slideLayout971.xml"/></Relationships>
</file>

<file path=ppt/slides/_rels/slide344.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282.xml"/><Relationship Id="rId1" Type="http://schemas.openxmlformats.org/officeDocument/2006/relationships/slideLayout" Target="../slideLayouts/slideLayout308.xml"/></Relationships>
</file>

<file path=ppt/slides/_rels/slide345.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283.xml"/><Relationship Id="rId1" Type="http://schemas.openxmlformats.org/officeDocument/2006/relationships/slideLayout" Target="../slideLayouts/slideLayout308.xml"/><Relationship Id="rId4" Type="http://schemas.openxmlformats.org/officeDocument/2006/relationships/image" Target="../media/image263.png"/></Relationships>
</file>

<file path=ppt/slides/_rels/slide346.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notesSlide" Target="../notesSlides/notesSlide284.xml"/><Relationship Id="rId1" Type="http://schemas.openxmlformats.org/officeDocument/2006/relationships/slideLayout" Target="../slideLayouts/slideLayout308.xml"/></Relationships>
</file>

<file path=ppt/slides/_rels/slide347.xml.rels><?xml version="1.0" encoding="UTF-8" standalone="yes"?>
<Relationships xmlns="http://schemas.openxmlformats.org/package/2006/relationships"><Relationship Id="rId3" Type="http://schemas.openxmlformats.org/officeDocument/2006/relationships/notesSlide" Target="../notesSlides/notesSlide285.xml"/><Relationship Id="rId2" Type="http://schemas.openxmlformats.org/officeDocument/2006/relationships/slideLayout" Target="../slideLayouts/slideLayout1206.xml"/><Relationship Id="rId1" Type="http://schemas.openxmlformats.org/officeDocument/2006/relationships/themeOverride" Target="../theme/themeOverride30.xml"/><Relationship Id="rId4" Type="http://schemas.openxmlformats.org/officeDocument/2006/relationships/image" Target="../media/image265.png"/></Relationships>
</file>

<file path=ppt/slides/_rels/slide348.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86.xml"/><Relationship Id="rId1" Type="http://schemas.openxmlformats.org/officeDocument/2006/relationships/slideLayout" Target="../slideLayouts/slideLayout308.xml"/></Relationships>
</file>

<file path=ppt/slides/_rels/slide349.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notesSlide" Target="../notesSlides/notesSlide287.xml"/><Relationship Id="rId1" Type="http://schemas.openxmlformats.org/officeDocument/2006/relationships/slideLayout" Target="../slideLayouts/slideLayout308.xml"/></Relationships>
</file>

<file path=ppt/slides/_rels/slide3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7.xml"/><Relationship Id="rId1" Type="http://schemas.openxmlformats.org/officeDocument/2006/relationships/slideLayout" Target="../slideLayouts/slideLayout291.xml"/></Relationships>
</file>

<file path=ppt/slides/_rels/slide350.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288.xml"/><Relationship Id="rId1" Type="http://schemas.openxmlformats.org/officeDocument/2006/relationships/slideLayout" Target="../slideLayouts/slideLayout308.xml"/></Relationships>
</file>

<file path=ppt/slides/_rels/slide351.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289.xml"/><Relationship Id="rId1" Type="http://schemas.openxmlformats.org/officeDocument/2006/relationships/slideLayout" Target="../slideLayouts/slideLayout308.xml"/></Relationships>
</file>

<file path=ppt/slides/_rels/slide352.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290.xml"/><Relationship Id="rId1" Type="http://schemas.openxmlformats.org/officeDocument/2006/relationships/slideLayout" Target="../slideLayouts/slideLayout308.xml"/></Relationships>
</file>

<file path=ppt/slides/_rels/slide353.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291.xml"/><Relationship Id="rId1" Type="http://schemas.openxmlformats.org/officeDocument/2006/relationships/slideLayout" Target="../slideLayouts/slideLayout308.xml"/></Relationships>
</file>

<file path=ppt/slides/_rels/slide354.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292.xml"/><Relationship Id="rId1" Type="http://schemas.openxmlformats.org/officeDocument/2006/relationships/slideLayout" Target="../slideLayouts/slideLayout308.xml"/></Relationships>
</file>

<file path=ppt/slides/_rels/slide355.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notesSlide" Target="../notesSlides/notesSlide293.xml"/><Relationship Id="rId1" Type="http://schemas.openxmlformats.org/officeDocument/2006/relationships/slideLayout" Target="../slideLayouts/slideLayout308.xml"/></Relationships>
</file>

<file path=ppt/slides/_rels/slide356.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294.xml"/><Relationship Id="rId1" Type="http://schemas.openxmlformats.org/officeDocument/2006/relationships/slideLayout" Target="../slideLayouts/slideLayout308.xml"/></Relationships>
</file>

<file path=ppt/slides/_rels/slide357.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295.xml"/><Relationship Id="rId1" Type="http://schemas.openxmlformats.org/officeDocument/2006/relationships/slideLayout" Target="../slideLayouts/slideLayout308.xml"/></Relationships>
</file>

<file path=ppt/slides/_rels/slide358.xml.rels><?xml version="1.0" encoding="UTF-8" standalone="yes"?>
<Relationships xmlns="http://schemas.openxmlformats.org/package/2006/relationships"><Relationship Id="rId3" Type="http://schemas.openxmlformats.org/officeDocument/2006/relationships/image" Target="../media/image274.jpg"/><Relationship Id="rId2" Type="http://schemas.openxmlformats.org/officeDocument/2006/relationships/notesSlide" Target="../notesSlides/notesSlide296.xml"/><Relationship Id="rId1" Type="http://schemas.openxmlformats.org/officeDocument/2006/relationships/slideLayout" Target="../slideLayouts/slideLayout308.xml"/><Relationship Id="rId5" Type="http://schemas.openxmlformats.org/officeDocument/2006/relationships/image" Target="../media/image276.jpg"/><Relationship Id="rId4" Type="http://schemas.openxmlformats.org/officeDocument/2006/relationships/image" Target="../media/image275.jpg"/></Relationships>
</file>

<file path=ppt/slides/_rels/slide359.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97.xml"/><Relationship Id="rId1" Type="http://schemas.openxmlformats.org/officeDocument/2006/relationships/slideLayout" Target="../slideLayouts/slideLayout1448.xml"/><Relationship Id="rId4" Type="http://schemas.openxmlformats.org/officeDocument/2006/relationships/image" Target="../media/image278.jpeg"/></Relationships>
</file>

<file path=ppt/slides/_rels/slide3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8.xml"/><Relationship Id="rId1" Type="http://schemas.openxmlformats.org/officeDocument/2006/relationships/slideLayout" Target="../slideLayouts/slideLayout68.xml"/></Relationships>
</file>

<file path=ppt/slides/_rels/slide360.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98.xml"/><Relationship Id="rId1" Type="http://schemas.openxmlformats.org/officeDocument/2006/relationships/slideLayout" Target="../slideLayouts/slideLayout308.xml"/></Relationships>
</file>

<file path=ppt/slides/_rels/slide361.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299.xml"/><Relationship Id="rId1" Type="http://schemas.openxmlformats.org/officeDocument/2006/relationships/slideLayout" Target="../slideLayouts/slideLayout308.xml"/></Relationships>
</file>

<file path=ppt/slides/_rels/slide362.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300.xml"/><Relationship Id="rId1" Type="http://schemas.openxmlformats.org/officeDocument/2006/relationships/slideLayout" Target="../slideLayouts/slideLayout308.xml"/></Relationships>
</file>

<file path=ppt/slides/_rels/slide363.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301.xml"/><Relationship Id="rId1" Type="http://schemas.openxmlformats.org/officeDocument/2006/relationships/slideLayout" Target="../slideLayouts/slideLayout308.xml"/></Relationships>
</file>

<file path=ppt/slides/_rels/slide364.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02.xml"/><Relationship Id="rId1" Type="http://schemas.openxmlformats.org/officeDocument/2006/relationships/slideLayout" Target="../slideLayouts/slideLayout986.xml"/></Relationships>
</file>

<file path=ppt/slides/_rels/slide365.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303.xml"/><Relationship Id="rId1" Type="http://schemas.openxmlformats.org/officeDocument/2006/relationships/slideLayout" Target="../slideLayouts/slideLayout308.xml"/></Relationships>
</file>

<file path=ppt/slides/_rels/slide366.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304.xml"/><Relationship Id="rId1" Type="http://schemas.openxmlformats.org/officeDocument/2006/relationships/slideLayout" Target="../slideLayouts/slideLayout1366.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131.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131.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131.xml"/></Relationships>
</file>

<file path=ppt/slides/_rels/slide3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9.xml"/><Relationship Id="rId1" Type="http://schemas.openxmlformats.org/officeDocument/2006/relationships/slideLayout" Target="../slideLayouts/slideLayout1367.xml"/><Relationship Id="rId4" Type="http://schemas.openxmlformats.org/officeDocument/2006/relationships/image" Target="../media/image65.png"/></Relationships>
</file>

<file path=ppt/slides/_rels/slide370.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305.xml"/><Relationship Id="rId1" Type="http://schemas.openxmlformats.org/officeDocument/2006/relationships/slideLayout" Target="../slideLayouts/slideLayout308.xml"/></Relationships>
</file>

<file path=ppt/slides/_rels/slide371.xml.rels><?xml version="1.0" encoding="UTF-8" standalone="yes"?>
<Relationships xmlns="http://schemas.openxmlformats.org/package/2006/relationships"><Relationship Id="rId2" Type="http://schemas.openxmlformats.org/officeDocument/2006/relationships/slideLayout" Target="../slideLayouts/slideLayout1131.xml"/><Relationship Id="rId1" Type="http://schemas.openxmlformats.org/officeDocument/2006/relationships/themeOverride" Target="../theme/themeOverride31.xml"/></Relationships>
</file>

<file path=ppt/slides/_rels/slide372.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306.xml"/><Relationship Id="rId1" Type="http://schemas.openxmlformats.org/officeDocument/2006/relationships/slideLayout" Target="../slideLayouts/slideLayout308.xml"/></Relationships>
</file>

<file path=ppt/slides/_rels/slide373.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307.xml"/><Relationship Id="rId1" Type="http://schemas.openxmlformats.org/officeDocument/2006/relationships/slideLayout" Target="../slideLayouts/slideLayout308.xml"/></Relationships>
</file>

<file path=ppt/slides/_rels/slide374.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08.xml"/><Relationship Id="rId1" Type="http://schemas.openxmlformats.org/officeDocument/2006/relationships/slideLayout" Target="../slideLayouts/slideLayout308.xml"/></Relationships>
</file>

<file path=ppt/slides/_rels/slide375.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309.xml"/><Relationship Id="rId1" Type="http://schemas.openxmlformats.org/officeDocument/2006/relationships/slideLayout" Target="../slideLayouts/slideLayout308.xml"/></Relationships>
</file>

<file path=ppt/slides/_rels/slide376.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310.xml"/><Relationship Id="rId1" Type="http://schemas.openxmlformats.org/officeDocument/2006/relationships/slideLayout" Target="../slideLayouts/slideLayout308.xml"/></Relationships>
</file>

<file path=ppt/slides/_rels/slide377.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311.xml"/><Relationship Id="rId1" Type="http://schemas.openxmlformats.org/officeDocument/2006/relationships/slideLayout" Target="../slideLayouts/slideLayout308.xml"/></Relationships>
</file>

<file path=ppt/slides/_rels/slide378.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312.xml"/><Relationship Id="rId1" Type="http://schemas.openxmlformats.org/officeDocument/2006/relationships/slideLayout" Target="../slideLayouts/slideLayout308.xml"/></Relationships>
</file>

<file path=ppt/slides/_rels/slide379.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313.xml"/><Relationship Id="rId1" Type="http://schemas.openxmlformats.org/officeDocument/2006/relationships/slideLayout" Target="../slideLayouts/slideLayout308.xml"/></Relationships>
</file>

<file path=ppt/slides/_rels/slide38.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notesSlide" Target="../notesSlides/notesSlide30.xml"/><Relationship Id="rId1" Type="http://schemas.openxmlformats.org/officeDocument/2006/relationships/slideLayout" Target="../slideLayouts/slideLayout1367.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1131.xml"/></Relationships>
</file>

<file path=ppt/slides/_rels/slide381.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notesSlide" Target="../notesSlides/notesSlide314.xml"/><Relationship Id="rId1" Type="http://schemas.openxmlformats.org/officeDocument/2006/relationships/slideLayout" Target="../slideLayouts/slideLayout308.xml"/></Relationships>
</file>

<file path=ppt/slides/_rels/slide382.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315.xml"/><Relationship Id="rId1" Type="http://schemas.openxmlformats.org/officeDocument/2006/relationships/slideLayout" Target="../slideLayouts/slideLayout308.xml"/></Relationships>
</file>

<file path=ppt/slides/_rels/slide383.xml.rels><?xml version="1.0" encoding="UTF-8" standalone="yes"?>
<Relationships xmlns="http://schemas.openxmlformats.org/package/2006/relationships"><Relationship Id="rId3" Type="http://schemas.openxmlformats.org/officeDocument/2006/relationships/image" Target="../media/image295.png"/><Relationship Id="rId2" Type="http://schemas.openxmlformats.org/officeDocument/2006/relationships/notesSlide" Target="../notesSlides/notesSlide316.xml"/><Relationship Id="rId1" Type="http://schemas.openxmlformats.org/officeDocument/2006/relationships/slideLayout" Target="../slideLayouts/slideLayout308.xml"/></Relationships>
</file>

<file path=ppt/slides/_rels/slide384.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317.xml"/><Relationship Id="rId1" Type="http://schemas.openxmlformats.org/officeDocument/2006/relationships/slideLayout" Target="../slideLayouts/slideLayout308.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318.xml"/><Relationship Id="rId1" Type="http://schemas.openxmlformats.org/officeDocument/2006/relationships/slideLayout" Target="../slideLayouts/slideLayout997.xml"/></Relationships>
</file>

<file path=ppt/slides/_rels/slide386.xml.rels><?xml version="1.0" encoding="UTF-8" standalone="yes"?>
<Relationships xmlns="http://schemas.openxmlformats.org/package/2006/relationships"><Relationship Id="rId2" Type="http://schemas.openxmlformats.org/officeDocument/2006/relationships/image" Target="../media/image297.jpeg"/><Relationship Id="rId1" Type="http://schemas.openxmlformats.org/officeDocument/2006/relationships/slideLayout" Target="../slideLayouts/slideLayout1349.xml"/></Relationships>
</file>

<file path=ppt/slides/_rels/slide387.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319.xml"/><Relationship Id="rId1" Type="http://schemas.openxmlformats.org/officeDocument/2006/relationships/slideLayout" Target="../slideLayouts/slideLayout998.xml"/></Relationships>
</file>

<file path=ppt/slides/_rels/slide388.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320.xml"/><Relationship Id="rId1" Type="http://schemas.openxmlformats.org/officeDocument/2006/relationships/slideLayout" Target="../slideLayouts/slideLayout308.xml"/></Relationships>
</file>

<file path=ppt/slides/_rels/slide389.xml.rels><?xml version="1.0" encoding="UTF-8" standalone="yes"?>
<Relationships xmlns="http://schemas.openxmlformats.org/package/2006/relationships"><Relationship Id="rId3" Type="http://schemas.openxmlformats.org/officeDocument/2006/relationships/image" Target="../media/image300.png"/><Relationship Id="rId2" Type="http://schemas.openxmlformats.org/officeDocument/2006/relationships/notesSlide" Target="../notesSlides/notesSlide321.xml"/><Relationship Id="rId1" Type="http://schemas.openxmlformats.org/officeDocument/2006/relationships/slideLayout" Target="../slideLayouts/slideLayout308.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206.xml"/><Relationship Id="rId1" Type="http://schemas.openxmlformats.org/officeDocument/2006/relationships/themeOverride" Target="../theme/themeOverride7.xml"/><Relationship Id="rId4" Type="http://schemas.openxmlformats.org/officeDocument/2006/relationships/image" Target="../media/image67.png"/></Relationships>
</file>

<file path=ppt/slides/_rels/slide390.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322.xml"/><Relationship Id="rId1" Type="http://schemas.openxmlformats.org/officeDocument/2006/relationships/slideLayout" Target="../slideLayouts/slideLayout308.xml"/></Relationships>
</file>

<file path=ppt/slides/_rels/slide391.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323.xml"/><Relationship Id="rId1" Type="http://schemas.openxmlformats.org/officeDocument/2006/relationships/slideLayout" Target="../slideLayouts/slideLayout308.xml"/></Relationships>
</file>

<file path=ppt/slides/_rels/slide392.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324.xml"/><Relationship Id="rId1" Type="http://schemas.openxmlformats.org/officeDocument/2006/relationships/slideLayout" Target="../slideLayouts/slideLayout308.xml"/></Relationships>
</file>

<file path=ppt/slides/_rels/slide393.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325.xml"/><Relationship Id="rId1" Type="http://schemas.openxmlformats.org/officeDocument/2006/relationships/slideLayout" Target="../slideLayouts/slideLayout308.xml"/></Relationships>
</file>

<file path=ppt/slides/_rels/slide394.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326.xml"/><Relationship Id="rId1" Type="http://schemas.openxmlformats.org/officeDocument/2006/relationships/slideLayout" Target="../slideLayouts/slideLayout308.xml"/></Relationships>
</file>

<file path=ppt/slides/_rels/slide395.xml.rels><?xml version="1.0" encoding="UTF-8" standalone="yes"?>
<Relationships xmlns="http://schemas.openxmlformats.org/package/2006/relationships"><Relationship Id="rId3" Type="http://schemas.openxmlformats.org/officeDocument/2006/relationships/image" Target="../media/image306.emf"/><Relationship Id="rId2" Type="http://schemas.openxmlformats.org/officeDocument/2006/relationships/notesSlide" Target="../notesSlides/notesSlide327.xml"/><Relationship Id="rId1" Type="http://schemas.openxmlformats.org/officeDocument/2006/relationships/slideLayout" Target="../slideLayouts/slideLayout1006.xml"/></Relationships>
</file>

<file path=ppt/slides/_rels/slide396.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328.xml"/><Relationship Id="rId1" Type="http://schemas.openxmlformats.org/officeDocument/2006/relationships/slideLayout" Target="../slideLayouts/slideLayout308.xml"/></Relationships>
</file>

<file path=ppt/slides/_rels/slide397.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329.xml"/><Relationship Id="rId1" Type="http://schemas.openxmlformats.org/officeDocument/2006/relationships/slideLayout" Target="../slideLayouts/slideLayout308.xml"/></Relationships>
</file>

<file path=ppt/slides/_rels/slide398.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330.xml"/><Relationship Id="rId1" Type="http://schemas.openxmlformats.org/officeDocument/2006/relationships/slideLayout" Target="../slideLayouts/slideLayout308.xml"/></Relationships>
</file>

<file path=ppt/slides/_rels/slide399.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notesSlide" Target="../notesSlides/notesSlide331.xml"/><Relationship Id="rId1" Type="http://schemas.openxmlformats.org/officeDocument/2006/relationships/slideLayout" Target="../slideLayouts/slideLayout30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08.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2.xml"/><Relationship Id="rId1" Type="http://schemas.openxmlformats.org/officeDocument/2006/relationships/slideLayout" Target="../slideLayouts/slideLayout74.xml"/></Relationships>
</file>

<file path=ppt/slides/_rels/slide400.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332.xml"/><Relationship Id="rId1" Type="http://schemas.openxmlformats.org/officeDocument/2006/relationships/slideLayout" Target="../slideLayouts/slideLayout308.xml"/></Relationships>
</file>

<file path=ppt/slides/_rels/slide401.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333.xml"/><Relationship Id="rId1" Type="http://schemas.openxmlformats.org/officeDocument/2006/relationships/slideLayout" Target="../slideLayouts/slideLayout308.xml"/></Relationships>
</file>

<file path=ppt/slides/_rels/slide402.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334.xml"/><Relationship Id="rId1" Type="http://schemas.openxmlformats.org/officeDocument/2006/relationships/slideLayout" Target="../slideLayouts/slideLayout308.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308.xml"/></Relationships>
</file>

<file path=ppt/slides/_rels/slide40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36.xml"/><Relationship Id="rId1" Type="http://schemas.openxmlformats.org/officeDocument/2006/relationships/slideLayout" Target="../slideLayouts/slideLayout308.xml"/></Relationships>
</file>

<file path=ppt/slides/_rels/slide405.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337.xml"/><Relationship Id="rId1" Type="http://schemas.openxmlformats.org/officeDocument/2006/relationships/slideLayout" Target="../slideLayouts/slideLayout308.xml"/></Relationships>
</file>

<file path=ppt/slides/_rels/slide40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38.xml"/><Relationship Id="rId1" Type="http://schemas.openxmlformats.org/officeDocument/2006/relationships/slideLayout" Target="../slideLayouts/slideLayout308.xml"/><Relationship Id="rId4" Type="http://schemas.openxmlformats.org/officeDocument/2006/relationships/image" Target="../media/image52.png"/></Relationships>
</file>

<file path=ppt/slides/_rels/slide407.xml.rels><?xml version="1.0" encoding="UTF-8" standalone="yes"?>
<Relationships xmlns="http://schemas.openxmlformats.org/package/2006/relationships"><Relationship Id="rId3" Type="http://schemas.openxmlformats.org/officeDocument/2006/relationships/image" Target="../media/image312.png"/><Relationship Id="rId2" Type="http://schemas.openxmlformats.org/officeDocument/2006/relationships/notesSlide" Target="../notesSlides/notesSlide339.xml"/><Relationship Id="rId1" Type="http://schemas.openxmlformats.org/officeDocument/2006/relationships/slideLayout" Target="../slideLayouts/slideLayout308.xml"/></Relationships>
</file>

<file path=ppt/slides/_rels/slide408.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340.xml"/><Relationship Id="rId1" Type="http://schemas.openxmlformats.org/officeDocument/2006/relationships/slideLayout" Target="../slideLayouts/slideLayout971.xml"/></Relationships>
</file>

<file path=ppt/slides/_rels/slide409.xml.rels><?xml version="1.0" encoding="UTF-8" standalone="yes"?>
<Relationships xmlns="http://schemas.openxmlformats.org/package/2006/relationships"><Relationship Id="rId3" Type="http://schemas.openxmlformats.org/officeDocument/2006/relationships/image" Target="../media/image274.jpg"/><Relationship Id="rId2" Type="http://schemas.openxmlformats.org/officeDocument/2006/relationships/notesSlide" Target="../notesSlides/notesSlide341.xml"/><Relationship Id="rId1" Type="http://schemas.openxmlformats.org/officeDocument/2006/relationships/slideLayout" Target="../slideLayouts/slideLayout1017.xml"/><Relationship Id="rId5" Type="http://schemas.openxmlformats.org/officeDocument/2006/relationships/image" Target="../media/image276.jpg"/><Relationship Id="rId4" Type="http://schemas.openxmlformats.org/officeDocument/2006/relationships/image" Target="../media/image275.jpg"/></Relationships>
</file>

<file path=ppt/slides/_rels/slide41.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410.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notesSlide" Target="../notesSlides/notesSlide342.xml"/><Relationship Id="rId1" Type="http://schemas.openxmlformats.org/officeDocument/2006/relationships/slideLayout" Target="../slideLayouts/slideLayout308.xml"/></Relationships>
</file>

<file path=ppt/slides/_rels/slide411.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343.xml"/><Relationship Id="rId1" Type="http://schemas.openxmlformats.org/officeDocument/2006/relationships/slideLayout" Target="../slideLayouts/slideLayout308.xml"/></Relationships>
</file>

<file path=ppt/slides/_rels/slide412.xml.rels><?xml version="1.0" encoding="UTF-8" standalone="yes"?>
<Relationships xmlns="http://schemas.openxmlformats.org/package/2006/relationships"><Relationship Id="rId2" Type="http://schemas.openxmlformats.org/officeDocument/2006/relationships/image" Target="../media/image315.jpeg"/><Relationship Id="rId1" Type="http://schemas.openxmlformats.org/officeDocument/2006/relationships/slideLayout" Target="../slideLayouts/slideLayout191.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1028.xml"/></Relationships>
</file>

<file path=ppt/slides/_rels/slide41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44.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41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345.xml"/><Relationship Id="rId1" Type="http://schemas.openxmlformats.org/officeDocument/2006/relationships/slideLayout" Target="../slideLayouts/slideLayout18.xml"/></Relationships>
</file>

<file path=ppt/slides/_rels/slide416.xml.rels><?xml version="1.0" encoding="UTF-8" standalone="yes"?>
<Relationships xmlns="http://schemas.openxmlformats.org/package/2006/relationships"><Relationship Id="rId3" Type="http://schemas.openxmlformats.org/officeDocument/2006/relationships/notesSlide" Target="../notesSlides/notesSlide346.xml"/><Relationship Id="rId2" Type="http://schemas.openxmlformats.org/officeDocument/2006/relationships/slideLayout" Target="../slideLayouts/slideLayout1039.xml"/><Relationship Id="rId1" Type="http://schemas.openxmlformats.org/officeDocument/2006/relationships/themeOverride" Target="../theme/themeOverride32.xml"/></Relationships>
</file>

<file path=ppt/slides/_rels/slide417.xml.rels><?xml version="1.0" encoding="UTF-8" standalone="yes"?>
<Relationships xmlns="http://schemas.openxmlformats.org/package/2006/relationships"><Relationship Id="rId3" Type="http://schemas.openxmlformats.org/officeDocument/2006/relationships/notesSlide" Target="../notesSlides/notesSlide347.xml"/><Relationship Id="rId2" Type="http://schemas.openxmlformats.org/officeDocument/2006/relationships/slideLayout" Target="../slideLayouts/slideLayout1039.xml"/><Relationship Id="rId1" Type="http://schemas.openxmlformats.org/officeDocument/2006/relationships/themeOverride" Target="../theme/themeOverride33.xml"/></Relationships>
</file>

<file path=ppt/slides/_rels/slide418.xml.rels><?xml version="1.0" encoding="UTF-8" standalone="yes"?>
<Relationships xmlns="http://schemas.openxmlformats.org/package/2006/relationships"><Relationship Id="rId3" Type="http://schemas.openxmlformats.org/officeDocument/2006/relationships/notesSlide" Target="../notesSlides/notesSlide348.xml"/><Relationship Id="rId2" Type="http://schemas.openxmlformats.org/officeDocument/2006/relationships/slideLayout" Target="../slideLayouts/slideLayout1039.xml"/><Relationship Id="rId1" Type="http://schemas.openxmlformats.org/officeDocument/2006/relationships/themeOverride" Target="../theme/themeOverride34.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29.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29.xml"/></Relationships>
</file>

<file path=ppt/slides/_rels/slide422.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29.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29.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1062.xml"/></Relationships>
</file>

<file path=ppt/slides/_rels/slide425.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notesSlide" Target="../notesSlides/notesSlide354.xml"/><Relationship Id="rId1" Type="http://schemas.openxmlformats.org/officeDocument/2006/relationships/slideLayout" Target="../slideLayouts/slideLayout1337.xml"/></Relationships>
</file>

<file path=ppt/slides/_rels/slide426.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355.xml"/><Relationship Id="rId1" Type="http://schemas.openxmlformats.org/officeDocument/2006/relationships/slideLayout" Target="../slideLayouts/slideLayout1337.xml"/></Relationships>
</file>

<file path=ppt/slides/_rels/slide427.xml.rels><?xml version="1.0" encoding="UTF-8" standalone="yes"?>
<Relationships xmlns="http://schemas.openxmlformats.org/package/2006/relationships"><Relationship Id="rId3" Type="http://schemas.openxmlformats.org/officeDocument/2006/relationships/image" Target="../media/image318.png"/><Relationship Id="rId2" Type="http://schemas.openxmlformats.org/officeDocument/2006/relationships/notesSlide" Target="../notesSlides/notesSlide356.xml"/><Relationship Id="rId1" Type="http://schemas.openxmlformats.org/officeDocument/2006/relationships/slideLayout" Target="../slideLayouts/slideLayout1337.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1062.xml"/></Relationships>
</file>

<file path=ppt/slides/_rels/slide429.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notesSlide" Target="../notesSlides/notesSlide357.xml"/><Relationship Id="rId1" Type="http://schemas.openxmlformats.org/officeDocument/2006/relationships/slideLayout" Target="../slideLayouts/slideLayout1337.xml"/></Relationships>
</file>

<file path=ppt/slides/_rels/slide4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358.xml"/><Relationship Id="rId1" Type="http://schemas.openxmlformats.org/officeDocument/2006/relationships/slideLayout" Target="../slideLayouts/slideLayout1050.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1073.xml"/></Relationships>
</file>

<file path=ppt/slides/_rels/slide432.xml.rels><?xml version="1.0" encoding="UTF-8" standalone="yes"?>
<Relationships xmlns="http://schemas.openxmlformats.org/package/2006/relationships"><Relationship Id="rId2" Type="http://schemas.openxmlformats.org/officeDocument/2006/relationships/image" Target="../media/image321.png"/><Relationship Id="rId1" Type="http://schemas.openxmlformats.org/officeDocument/2006/relationships/slideLayout" Target="../slideLayouts/slideLayout1068.xml"/></Relationships>
</file>

<file path=ppt/slides/_rels/slide433.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359.xml"/><Relationship Id="rId1" Type="http://schemas.openxmlformats.org/officeDocument/2006/relationships/slideLayout" Target="../slideLayouts/slideLayout1073.xml"/></Relationships>
</file>

<file path=ppt/slides/_rels/slide434.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1068.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1073.xml"/></Relationships>
</file>

<file path=ppt/slides/_rels/slide436.xml.rels><?xml version="1.0" encoding="UTF-8" standalone="yes"?>
<Relationships xmlns="http://schemas.openxmlformats.org/package/2006/relationships"><Relationship Id="rId3" Type="http://schemas.openxmlformats.org/officeDocument/2006/relationships/image" Target="../media/image322.png"/><Relationship Id="rId2" Type="http://schemas.openxmlformats.org/officeDocument/2006/relationships/notesSlide" Target="../notesSlides/notesSlide360.xml"/><Relationship Id="rId1" Type="http://schemas.openxmlformats.org/officeDocument/2006/relationships/slideLayout" Target="../slideLayouts/slideLayout29.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1084.xml"/></Relationships>
</file>

<file path=ppt/slides/_rels/slide438.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notesSlide" Target="../notesSlides/notesSlide361.xml"/><Relationship Id="rId1" Type="http://schemas.openxmlformats.org/officeDocument/2006/relationships/slideLayout" Target="../slideLayouts/slideLayout678.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1095.xml"/></Relationships>
</file>

<file path=ppt/slides/_rels/slide44.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40.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362.xml"/><Relationship Id="rId1" Type="http://schemas.openxmlformats.org/officeDocument/2006/relationships/slideLayout" Target="../slideLayouts/slideLayout74.xml"/><Relationship Id="rId4" Type="http://schemas.openxmlformats.org/officeDocument/2006/relationships/image" Target="../media/image324.png"/></Relationships>
</file>

<file path=ppt/slides/_rels/slide441.xml.rels><?xml version="1.0" encoding="UTF-8" standalone="yes"?>
<Relationships xmlns="http://schemas.openxmlformats.org/package/2006/relationships"><Relationship Id="rId3" Type="http://schemas.openxmlformats.org/officeDocument/2006/relationships/image" Target="../media/image325.png"/><Relationship Id="rId2" Type="http://schemas.openxmlformats.org/officeDocument/2006/relationships/notesSlide" Target="../notesSlides/notesSlide363.xml"/><Relationship Id="rId1" Type="http://schemas.openxmlformats.org/officeDocument/2006/relationships/slideLayout" Target="../slideLayouts/slideLayout279.xml"/></Relationships>
</file>

<file path=ppt/slides/_rels/slide44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64.xml"/><Relationship Id="rId1" Type="http://schemas.openxmlformats.org/officeDocument/2006/relationships/slideLayout" Target="../slideLayouts/slideLayout1182.xml"/></Relationships>
</file>

<file path=ppt/slides/_rels/slide443.xml.rels><?xml version="1.0" encoding="UTF-8" standalone="yes"?>
<Relationships xmlns="http://schemas.openxmlformats.org/package/2006/relationships"><Relationship Id="rId3" Type="http://schemas.openxmlformats.org/officeDocument/2006/relationships/notesSlide" Target="../notesSlides/notesSlide365.xml"/><Relationship Id="rId2" Type="http://schemas.openxmlformats.org/officeDocument/2006/relationships/slideLayout" Target="../slideLayouts/slideLayout1182.xml"/><Relationship Id="rId1" Type="http://schemas.openxmlformats.org/officeDocument/2006/relationships/themeOverride" Target="../theme/themeOverride35.xml"/><Relationship Id="rId4" Type="http://schemas.openxmlformats.org/officeDocument/2006/relationships/image" Target="../media/image47.png"/></Relationships>
</file>

<file path=ppt/slides/_rels/slide444.xml.rels><?xml version="1.0" encoding="UTF-8" standalone="yes"?>
<Relationships xmlns="http://schemas.openxmlformats.org/package/2006/relationships"><Relationship Id="rId3" Type="http://schemas.openxmlformats.org/officeDocument/2006/relationships/notesSlide" Target="../notesSlides/notesSlide366.xml"/><Relationship Id="rId2" Type="http://schemas.openxmlformats.org/officeDocument/2006/relationships/slideLayout" Target="../slideLayouts/slideLayout1182.xml"/><Relationship Id="rId1" Type="http://schemas.openxmlformats.org/officeDocument/2006/relationships/themeOverride" Target="../theme/themeOverride36.xml"/><Relationship Id="rId4" Type="http://schemas.openxmlformats.org/officeDocument/2006/relationships/image" Target="../media/image48.png"/></Relationships>
</file>

<file path=ppt/slides/_rels/slide44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67.xml"/><Relationship Id="rId1" Type="http://schemas.openxmlformats.org/officeDocument/2006/relationships/slideLayout" Target="../slideLayouts/slideLayout1182.xml"/></Relationships>
</file>

<file path=ppt/slides/_rels/slide44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68.xml"/><Relationship Id="rId1" Type="http://schemas.openxmlformats.org/officeDocument/2006/relationships/slideLayout" Target="../slideLayouts/slideLayout1182.xml"/></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369.xml"/><Relationship Id="rId1" Type="http://schemas.openxmlformats.org/officeDocument/2006/relationships/slideLayout" Target="../slideLayouts/slideLayout1182.xml"/></Relationships>
</file>

<file path=ppt/slides/_rels/slide44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70.xml"/><Relationship Id="rId1" Type="http://schemas.openxmlformats.org/officeDocument/2006/relationships/slideLayout" Target="../slideLayouts/slideLayout1315.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45.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50.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notesSlide" Target="../notesSlides/notesSlide371.xml"/><Relationship Id="rId1" Type="http://schemas.openxmlformats.org/officeDocument/2006/relationships/slideLayout" Target="../slideLayouts/slideLayout1380.xml"/><Relationship Id="rId4" Type="http://schemas.openxmlformats.org/officeDocument/2006/relationships/image" Target="../media/image327.png"/></Relationships>
</file>

<file path=ppt/slides/_rels/slide451.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372.xml"/><Relationship Id="rId1" Type="http://schemas.openxmlformats.org/officeDocument/2006/relationships/slideLayout" Target="../slideLayouts/slideLayout279.xml"/></Relationships>
</file>

<file path=ppt/slides/_rels/slide452.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73.xml"/><Relationship Id="rId1" Type="http://schemas.openxmlformats.org/officeDocument/2006/relationships/slideLayout" Target="../slideLayouts/slideLayout1448.xml"/><Relationship Id="rId4" Type="http://schemas.openxmlformats.org/officeDocument/2006/relationships/image" Target="../media/image278.jpeg"/></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374.xml"/><Relationship Id="rId1" Type="http://schemas.openxmlformats.org/officeDocument/2006/relationships/slideLayout" Target="../slideLayouts/slideLayout233.xml"/></Relationships>
</file>

<file path=ppt/slides/_rels/slide454.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761.xml"/></Relationships>
</file>

<file path=ppt/slides/_rels/slide455.xml.rels><?xml version="1.0" encoding="UTF-8" standalone="yes"?>
<Relationships xmlns="http://schemas.openxmlformats.org/package/2006/relationships"><Relationship Id="rId3" Type="http://schemas.openxmlformats.org/officeDocument/2006/relationships/notesSlide" Target="../notesSlides/notesSlide375.xml"/><Relationship Id="rId2" Type="http://schemas.openxmlformats.org/officeDocument/2006/relationships/slideLayout" Target="../slideLayouts/slideLayout29.xml"/><Relationship Id="rId1" Type="http://schemas.openxmlformats.org/officeDocument/2006/relationships/themeOverride" Target="../theme/themeOverride37.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376.xml"/><Relationship Id="rId1" Type="http://schemas.openxmlformats.org/officeDocument/2006/relationships/slideLayout" Target="../slideLayouts/slideLayout29.xml"/></Relationships>
</file>

<file path=ppt/slides/_rels/slide457.xml.rels><?xml version="1.0" encoding="UTF-8" standalone="yes"?>
<Relationships xmlns="http://schemas.openxmlformats.org/package/2006/relationships"><Relationship Id="rId3" Type="http://schemas.openxmlformats.org/officeDocument/2006/relationships/notesSlide" Target="../notesSlides/notesSlide377.xml"/><Relationship Id="rId2" Type="http://schemas.openxmlformats.org/officeDocument/2006/relationships/slideLayout" Target="../slideLayouts/slideLayout29.xml"/><Relationship Id="rId1" Type="http://schemas.openxmlformats.org/officeDocument/2006/relationships/themeOverride" Target="../theme/themeOverride38.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378.xml"/><Relationship Id="rId1" Type="http://schemas.openxmlformats.org/officeDocument/2006/relationships/slideLayout" Target="../slideLayouts/slideLayout1159.xml"/></Relationships>
</file>

<file path=ppt/slides/_rels/slide459.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379.xml"/><Relationship Id="rId1" Type="http://schemas.openxmlformats.org/officeDocument/2006/relationships/slideLayout" Target="../slideLayouts/slideLayout1182.xml"/></Relationships>
</file>

<file path=ppt/slides/_rels/slide4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8.xml"/><Relationship Id="rId1" Type="http://schemas.openxmlformats.org/officeDocument/2006/relationships/slideLayout" Target="../slideLayouts/slideLayout361.xml"/></Relationships>
</file>

<file path=ppt/slides/_rels/slide460.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380.xml"/><Relationship Id="rId1" Type="http://schemas.openxmlformats.org/officeDocument/2006/relationships/slideLayout" Target="../slideLayouts/slideLayout1182.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1410.xml"/></Relationships>
</file>

<file path=ppt/slides/_rels/slide462.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381.xml"/><Relationship Id="rId1" Type="http://schemas.openxmlformats.org/officeDocument/2006/relationships/slideLayout" Target="../slideLayouts/slideLayout29.xml"/><Relationship Id="rId4" Type="http://schemas.openxmlformats.org/officeDocument/2006/relationships/image" Target="../media/image225.png"/></Relationships>
</file>

<file path=ppt/slides/_rels/slide463.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382.xml"/><Relationship Id="rId1" Type="http://schemas.openxmlformats.org/officeDocument/2006/relationships/slideLayout" Target="../slideLayouts/slideLayout74.xml"/><Relationship Id="rId4" Type="http://schemas.openxmlformats.org/officeDocument/2006/relationships/image" Target="../media/image324.png"/></Relationships>
</file>

<file path=ppt/slides/_rels/slide464.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383.xml"/><Relationship Id="rId1" Type="http://schemas.openxmlformats.org/officeDocument/2006/relationships/slideLayout" Target="../slideLayouts/slideLayout1416.xml"/></Relationships>
</file>

<file path=ppt/slides/_rels/slide465.xml.rels><?xml version="1.0" encoding="UTF-8" standalone="yes"?>
<Relationships xmlns="http://schemas.openxmlformats.org/package/2006/relationships"><Relationship Id="rId2" Type="http://schemas.openxmlformats.org/officeDocument/2006/relationships/image" Target="../media/image329.jpeg"/><Relationship Id="rId1" Type="http://schemas.openxmlformats.org/officeDocument/2006/relationships/slideLayout" Target="../slideLayouts/slideLayout1432.xml"/></Relationships>
</file>

<file path=ppt/slides/_rels/slide466.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384.xml"/><Relationship Id="rId1" Type="http://schemas.openxmlformats.org/officeDocument/2006/relationships/slideLayout" Target="../slideLayouts/slideLayout1432.xml"/><Relationship Id="rId4" Type="http://schemas.openxmlformats.org/officeDocument/2006/relationships/image" Target="../media/image331.png"/></Relationships>
</file>

<file path=ppt/slides/_rels/slide467.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385.xml"/><Relationship Id="rId1" Type="http://schemas.openxmlformats.org/officeDocument/2006/relationships/slideLayout" Target="../slideLayouts/slideLayout1182.xml"/></Relationships>
</file>

<file path=ppt/slides/_rels/slide468.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notesSlide" Target="../notesSlides/notesSlide386.xml"/><Relationship Id="rId1" Type="http://schemas.openxmlformats.org/officeDocument/2006/relationships/slideLayout" Target="../slideLayouts/slideLayout1182.xml"/></Relationships>
</file>

<file path=ppt/slides/_rels/slide469.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387.xml"/><Relationship Id="rId1" Type="http://schemas.openxmlformats.org/officeDocument/2006/relationships/slideLayout" Target="../slideLayouts/slideLayout1182.xml"/></Relationships>
</file>

<file path=ppt/slides/_rels/slide4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9.xml"/><Relationship Id="rId1" Type="http://schemas.openxmlformats.org/officeDocument/2006/relationships/slideLayout" Target="../slideLayouts/slideLayout356.xml"/><Relationship Id="rId4" Type="http://schemas.openxmlformats.org/officeDocument/2006/relationships/image" Target="../media/image74.png"/></Relationships>
</file>

<file path=ppt/slides/_rels/slide47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88.xml"/><Relationship Id="rId1" Type="http://schemas.openxmlformats.org/officeDocument/2006/relationships/slideLayout" Target="../slideLayouts/slideLayout1315.xml"/><Relationship Id="rId4" Type="http://schemas.openxmlformats.org/officeDocument/2006/relationships/image" Target="../media/image52.png"/></Relationships>
</file>

<file path=ppt/slides/_rels/slide471.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389.xml"/><Relationship Id="rId1" Type="http://schemas.openxmlformats.org/officeDocument/2006/relationships/slideLayout" Target="../slideLayouts/slideLayout1182.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1100.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1100.xml"/></Relationships>
</file>

<file path=ppt/slides/_rels/slide474.xml.rels><?xml version="1.0" encoding="UTF-8" standalone="yes"?>
<Relationships xmlns="http://schemas.openxmlformats.org/package/2006/relationships"><Relationship Id="rId2" Type="http://schemas.openxmlformats.org/officeDocument/2006/relationships/notesSlide" Target="../notesSlides/notesSlide390.xml"/><Relationship Id="rId1" Type="http://schemas.openxmlformats.org/officeDocument/2006/relationships/slideLayout" Target="../slideLayouts/slideLayout1102.xml"/></Relationships>
</file>

<file path=ppt/slides/_rels/slide475.xml.rels><?xml version="1.0" encoding="UTF-8" standalone="yes"?>
<Relationships xmlns="http://schemas.openxmlformats.org/package/2006/relationships"><Relationship Id="rId2" Type="http://schemas.openxmlformats.org/officeDocument/2006/relationships/notesSlide" Target="../notesSlides/notesSlide391.xml"/><Relationship Id="rId1" Type="http://schemas.openxmlformats.org/officeDocument/2006/relationships/slideLayout" Target="../slideLayouts/slideLayout1102.xml"/></Relationships>
</file>

<file path=ppt/slides/_rels/slide476.xml.rels><?xml version="1.0" encoding="UTF-8" standalone="yes"?>
<Relationships xmlns="http://schemas.openxmlformats.org/package/2006/relationships"><Relationship Id="rId2" Type="http://schemas.openxmlformats.org/officeDocument/2006/relationships/notesSlide" Target="../notesSlides/notesSlide392.xml"/><Relationship Id="rId1" Type="http://schemas.openxmlformats.org/officeDocument/2006/relationships/slideLayout" Target="../slideLayouts/slideLayout1102.xml"/></Relationships>
</file>

<file path=ppt/slides/_rels/slide477.xml.rels><?xml version="1.0" encoding="UTF-8" standalone="yes"?>
<Relationships xmlns="http://schemas.openxmlformats.org/package/2006/relationships"><Relationship Id="rId2" Type="http://schemas.openxmlformats.org/officeDocument/2006/relationships/notesSlide" Target="../notesSlides/notesSlide393.xml"/><Relationship Id="rId1" Type="http://schemas.openxmlformats.org/officeDocument/2006/relationships/slideLayout" Target="../slideLayouts/slideLayout1102.xml"/></Relationships>
</file>

<file path=ppt/slides/_rels/slide478.xml.rels><?xml version="1.0" encoding="UTF-8" standalone="yes"?>
<Relationships xmlns="http://schemas.openxmlformats.org/package/2006/relationships"><Relationship Id="rId2" Type="http://schemas.openxmlformats.org/officeDocument/2006/relationships/notesSlide" Target="../notesSlides/notesSlide394.xml"/><Relationship Id="rId1" Type="http://schemas.openxmlformats.org/officeDocument/2006/relationships/slideLayout" Target="../slideLayouts/slideLayout1102.xml"/></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395.xml"/><Relationship Id="rId1" Type="http://schemas.openxmlformats.org/officeDocument/2006/relationships/slideLayout" Target="../slideLayouts/slideLayout1102.xml"/></Relationships>
</file>

<file path=ppt/slides/_rels/slide48.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0.xml"/><Relationship Id="rId1" Type="http://schemas.openxmlformats.org/officeDocument/2006/relationships/slideLayout" Target="../slideLayouts/slideLayout195.xml"/></Relationships>
</file>

<file path=ppt/slides/_rels/slide480.xml.rels><?xml version="1.0" encoding="UTF-8" standalone="yes"?>
<Relationships xmlns="http://schemas.openxmlformats.org/package/2006/relationships"><Relationship Id="rId2" Type="http://schemas.openxmlformats.org/officeDocument/2006/relationships/notesSlide" Target="../notesSlides/notesSlide396.xml"/><Relationship Id="rId1" Type="http://schemas.openxmlformats.org/officeDocument/2006/relationships/slideLayout" Target="../slideLayouts/slideLayout1102.xml"/></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397.xml"/><Relationship Id="rId1" Type="http://schemas.openxmlformats.org/officeDocument/2006/relationships/slideLayout" Target="../slideLayouts/slideLayout1102.xml"/></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398.xml"/><Relationship Id="rId1" Type="http://schemas.openxmlformats.org/officeDocument/2006/relationships/slideLayout" Target="../slideLayouts/slideLayout1102.xml"/></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399.xml"/><Relationship Id="rId1" Type="http://schemas.openxmlformats.org/officeDocument/2006/relationships/slideLayout" Target="../slideLayouts/slideLayout29.xml"/></Relationships>
</file>

<file path=ppt/slides/_rels/slide484.xml.rels><?xml version="1.0" encoding="UTF-8" standalone="yes"?>
<Relationships xmlns="http://schemas.openxmlformats.org/package/2006/relationships"><Relationship Id="rId3" Type="http://schemas.openxmlformats.org/officeDocument/2006/relationships/notesSlide" Target="../notesSlides/notesSlide400.xml"/><Relationship Id="rId2" Type="http://schemas.openxmlformats.org/officeDocument/2006/relationships/slideLayout" Target="../slideLayouts/slideLayout244.xml"/><Relationship Id="rId1" Type="http://schemas.openxmlformats.org/officeDocument/2006/relationships/themeOverride" Target="../theme/themeOverride39.xml"/></Relationships>
</file>

<file path=ppt/slides/_rels/slide485.xml.rels><?xml version="1.0" encoding="UTF-8" standalone="yes"?>
<Relationships xmlns="http://schemas.openxmlformats.org/package/2006/relationships"><Relationship Id="rId3" Type="http://schemas.openxmlformats.org/officeDocument/2006/relationships/notesSlide" Target="../notesSlides/notesSlide401.xml"/><Relationship Id="rId2" Type="http://schemas.openxmlformats.org/officeDocument/2006/relationships/slideLayout" Target="../slideLayouts/slideLayout244.xml"/><Relationship Id="rId1" Type="http://schemas.openxmlformats.org/officeDocument/2006/relationships/themeOverride" Target="../theme/themeOverride40.xml"/></Relationships>
</file>

<file path=ppt/slides/_rels/slide486.xml.rels><?xml version="1.0" encoding="UTF-8" standalone="yes"?>
<Relationships xmlns="http://schemas.openxmlformats.org/package/2006/relationships"><Relationship Id="rId3" Type="http://schemas.openxmlformats.org/officeDocument/2006/relationships/notesSlide" Target="../notesSlides/notesSlide402.xml"/><Relationship Id="rId2" Type="http://schemas.openxmlformats.org/officeDocument/2006/relationships/slideLayout" Target="../slideLayouts/slideLayout244.xml"/><Relationship Id="rId1" Type="http://schemas.openxmlformats.org/officeDocument/2006/relationships/themeOverride" Target="../theme/themeOverride41.xml"/></Relationships>
</file>

<file path=ppt/slides/_rels/slide487.xml.rels><?xml version="1.0" encoding="UTF-8" standalone="yes"?>
<Relationships xmlns="http://schemas.openxmlformats.org/package/2006/relationships"><Relationship Id="rId2" Type="http://schemas.openxmlformats.org/officeDocument/2006/relationships/notesSlide" Target="../notesSlides/notesSlide403.xml"/><Relationship Id="rId1" Type="http://schemas.openxmlformats.org/officeDocument/2006/relationships/slideLayout" Target="../slideLayouts/slideLayout185.xml"/></Relationships>
</file>

<file path=ppt/slides/_rels/slide488.xml.rels><?xml version="1.0" encoding="UTF-8" standalone="yes"?>
<Relationships xmlns="http://schemas.openxmlformats.org/package/2006/relationships"><Relationship Id="rId2" Type="http://schemas.openxmlformats.org/officeDocument/2006/relationships/notesSlide" Target="../notesSlides/notesSlide404.xml"/><Relationship Id="rId1" Type="http://schemas.openxmlformats.org/officeDocument/2006/relationships/slideLayout" Target="../slideLayouts/slideLayout185.xml"/></Relationships>
</file>

<file path=ppt/slides/_rels/slide489.xml.rels><?xml version="1.0" encoding="UTF-8" standalone="yes"?>
<Relationships xmlns="http://schemas.openxmlformats.org/package/2006/relationships"><Relationship Id="rId2" Type="http://schemas.openxmlformats.org/officeDocument/2006/relationships/notesSlide" Target="../notesSlides/notesSlide405.xml"/><Relationship Id="rId1" Type="http://schemas.openxmlformats.org/officeDocument/2006/relationships/slideLayout" Target="../slideLayouts/slideLayout185.xml"/></Relationships>
</file>

<file path=ppt/slides/_rels/slide49.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1.xml"/><Relationship Id="rId1" Type="http://schemas.openxmlformats.org/officeDocument/2006/relationships/slideLayout" Target="../slideLayouts/slideLayout195.xml"/></Relationships>
</file>

<file path=ppt/slides/_rels/slide49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06.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491.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407.xml"/><Relationship Id="rId1" Type="http://schemas.openxmlformats.org/officeDocument/2006/relationships/slideLayout" Target="../slideLayouts/slideLayout29.xml"/><Relationship Id="rId4" Type="http://schemas.openxmlformats.org/officeDocument/2006/relationships/image" Target="../media/image225.png"/></Relationships>
</file>

<file path=ppt/slides/_rels/slide492.xml.rels><?xml version="1.0" encoding="UTF-8" standalone="yes"?>
<Relationships xmlns="http://schemas.openxmlformats.org/package/2006/relationships"><Relationship Id="rId2" Type="http://schemas.openxmlformats.org/officeDocument/2006/relationships/notesSlide" Target="../notesSlides/notesSlide408.xml"/><Relationship Id="rId1" Type="http://schemas.openxmlformats.org/officeDocument/2006/relationships/slideLayout" Target="../slideLayouts/slideLayout251.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494.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notesSlide" Target="../notesSlides/notesSlide409.xml"/><Relationship Id="rId1" Type="http://schemas.openxmlformats.org/officeDocument/2006/relationships/slideLayout" Target="../slideLayouts/slideLayout1112.xml"/><Relationship Id="rId4" Type="http://schemas.openxmlformats.org/officeDocument/2006/relationships/image" Target="../media/image327.png"/></Relationships>
</file>

<file path=ppt/slides/_rels/slide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321.xml"/></Relationships>
</file>

<file path=ppt/slides/_rels/slide5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2.xml"/><Relationship Id="rId1" Type="http://schemas.openxmlformats.org/officeDocument/2006/relationships/slideLayout" Target="../slideLayouts/slideLayout195.xml"/></Relationships>
</file>

<file path=ppt/slides/_rels/slide5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3.xml"/><Relationship Id="rId1" Type="http://schemas.openxmlformats.org/officeDocument/2006/relationships/slideLayout" Target="../slideLayouts/slideLayout195.xml"/></Relationships>
</file>

<file path=ppt/slides/_rels/slide52.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8.xml"/><Relationship Id="rId1" Type="http://schemas.openxmlformats.org/officeDocument/2006/relationships/slideLayout" Target="../slideLayouts/slideLayout6.xml"/><Relationship Id="rId5" Type="http://schemas.openxmlformats.org/officeDocument/2006/relationships/image" Target="../media/image81.emf"/><Relationship Id="rId4" Type="http://schemas.openxmlformats.org/officeDocument/2006/relationships/oleObject" Target="../embeddings/oleObject1.bin"/></Relationships>
</file>

<file path=ppt/slides/_rels/slide57.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338.xml"/></Relationships>
</file>

<file path=ppt/slides/_rels/slide60.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2.xml"/><Relationship Id="rId1" Type="http://schemas.openxmlformats.org/officeDocument/2006/relationships/slideLayout" Target="../slideLayouts/slideLayout6.xml"/><Relationship Id="rId4" Type="http://schemas.openxmlformats.org/officeDocument/2006/relationships/image" Target="../media/image85.wmf"/></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1467.xml"/><Relationship Id="rId1" Type="http://schemas.openxmlformats.org/officeDocument/2006/relationships/themeOverride" Target="../theme/themeOverride8.xml"/><Relationship Id="rId4" Type="http://schemas.openxmlformats.org/officeDocument/2006/relationships/image" Target="../media/image86.jpeg"/></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1462.xml"/><Relationship Id="rId1" Type="http://schemas.openxmlformats.org/officeDocument/2006/relationships/themeOverride" Target="../theme/themeOverride9.xml"/><Relationship Id="rId5" Type="http://schemas.openxmlformats.org/officeDocument/2006/relationships/image" Target="../media/image87.jpeg"/><Relationship Id="rId4" Type="http://schemas.openxmlformats.org/officeDocument/2006/relationships/image" Target="../media/image86.jpeg"/></Relationships>
</file>

<file path=ppt/slides/_rels/slide6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5.xm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6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6.xm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6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7.xm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182.xml"/></Relationships>
</file>

<file path=ppt/slides/_rels/slide6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59.xml"/><Relationship Id="rId1" Type="http://schemas.openxmlformats.org/officeDocument/2006/relationships/slideLayout" Target="../slideLayouts/slideLayout1182.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182.xml"/><Relationship Id="rId1" Type="http://schemas.openxmlformats.org/officeDocument/2006/relationships/themeOverride" Target="../theme/themeOverride10.xml"/><Relationship Id="rId4" Type="http://schemas.openxmlformats.org/officeDocument/2006/relationships/image" Target="../media/image47.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182.xml"/></Relationships>
</file>

<file path=ppt/slides/_rels/slide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6.jpeg"/><Relationship Id="rId1" Type="http://schemas.openxmlformats.org/officeDocument/2006/relationships/slideLayout" Target="../slideLayouts/slideLayout321.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182.xml"/><Relationship Id="rId1" Type="http://schemas.openxmlformats.org/officeDocument/2006/relationships/themeOverride" Target="../theme/themeOverride1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72.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86.xml"/><Relationship Id="rId1" Type="http://schemas.openxmlformats.org/officeDocument/2006/relationships/tags" Target="../tags/tag1.xml"/><Relationship Id="rId4" Type="http://schemas.openxmlformats.org/officeDocument/2006/relationships/image" Target="../media/image88.jpeg"/></Relationships>
</file>

<file path=ppt/slides/_rels/slide7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64.xml"/><Relationship Id="rId1" Type="http://schemas.openxmlformats.org/officeDocument/2006/relationships/slideLayout" Target="../slideLayouts/slideLayout1.xml"/><Relationship Id="rId4" Type="http://schemas.openxmlformats.org/officeDocument/2006/relationships/image" Target="../media/image89.jpeg"/></Relationships>
</file>

<file path=ppt/slides/_rels/slide74.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3.png"/><Relationship Id="rId2" Type="http://schemas.openxmlformats.org/officeDocument/2006/relationships/notesSlide" Target="../notesSlides/notesSlide65.xml"/><Relationship Id="rId1" Type="http://schemas.openxmlformats.org/officeDocument/2006/relationships/slideLayout" Target="../slideLayouts/slideLayout67.xml"/><Relationship Id="rId6" Type="http://schemas.openxmlformats.org/officeDocument/2006/relationships/image" Target="../media/image92.jpeg"/><Relationship Id="rId5" Type="http://schemas.openxmlformats.org/officeDocument/2006/relationships/hyperlink" Target="http://images.google.com/imgres?imgurl=www.bgst.edu.sg/realia/o17mid.jpg&amp;imgrefurl=http://www.bgst.edu.sg/realia/rosetta.htm&amp;h=-1&amp;w=-1&amp;prev=/images?q=rosetta+Stone&amp;start=80&amp;svnum=10&amp;hl=en&amp;lr=&amp;ie=UTF-8&amp;oe=UTF-8&amp;sa=N" TargetMode="External"/><Relationship Id="rId4" Type="http://schemas.openxmlformats.org/officeDocument/2006/relationships/image" Target="../media/image91.png"/></Relationships>
</file>

<file path=ppt/slides/_rels/slide7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6.xml"/><Relationship Id="rId1" Type="http://schemas.openxmlformats.org/officeDocument/2006/relationships/slideLayout" Target="../slideLayouts/slideLayout62.xml"/></Relationships>
</file>

<file path=ppt/slides/_rels/slide7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36.jpeg"/><Relationship Id="rId1" Type="http://schemas.openxmlformats.org/officeDocument/2006/relationships/slideLayout" Target="../slideLayouts/slideLayout321.xml"/></Relationships>
</file>

<file path=ppt/slides/_rels/slide8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383.xml"/><Relationship Id="rId1" Type="http://schemas.openxmlformats.org/officeDocument/2006/relationships/themeOverride" Target="../theme/themeOverride12.xml"/></Relationships>
</file>

<file path=ppt/slides/_rels/slide82.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73.xml"/><Relationship Id="rId1" Type="http://schemas.openxmlformats.org/officeDocument/2006/relationships/slideLayout" Target="../slideLayouts/slideLayout7.xml"/><Relationship Id="rId4" Type="http://schemas.openxmlformats.org/officeDocument/2006/relationships/image" Target="../media/image101.jpeg"/></Relationships>
</file>

<file path=ppt/slides/_rels/slide8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75.xml"/><Relationship Id="rId1" Type="http://schemas.openxmlformats.org/officeDocument/2006/relationships/slideLayout" Target="../slideLayouts/slideLayout7.xml"/><Relationship Id="rId4" Type="http://schemas.openxmlformats.org/officeDocument/2006/relationships/image" Target="../media/image101.jpeg"/></Relationships>
</file>

<file path=ppt/slides/_rels/slide8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image" Target="../media/image105.jpeg"/></Relationships>
</file>

<file path=ppt/slides/_rels/slide8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78.xml"/><Relationship Id="rId1" Type="http://schemas.openxmlformats.org/officeDocument/2006/relationships/slideLayout" Target="../slideLayouts/slideLayout39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6.jpeg"/><Relationship Id="rId1" Type="http://schemas.openxmlformats.org/officeDocument/2006/relationships/slideLayout" Target="../slideLayouts/slideLayout321.xml"/></Relationships>
</file>

<file path=ppt/slides/_rels/slide9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79.xml"/><Relationship Id="rId1" Type="http://schemas.openxmlformats.org/officeDocument/2006/relationships/slideLayout" Target="../slideLayouts/slideLayout416.xml"/></Relationships>
</file>

<file path=ppt/slides/_rels/slide9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80.xml"/><Relationship Id="rId1" Type="http://schemas.openxmlformats.org/officeDocument/2006/relationships/slideLayout" Target="../slideLayouts/slideLayout416.xml"/></Relationships>
</file>

<file path=ppt/slides/_rels/slide9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1.xml"/><Relationship Id="rId1" Type="http://schemas.openxmlformats.org/officeDocument/2006/relationships/slideLayout" Target="../slideLayouts/slideLayout7.xml"/><Relationship Id="rId4" Type="http://schemas.openxmlformats.org/officeDocument/2006/relationships/image" Target="../media/image108.jpe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9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2.xml"/><Relationship Id="rId1" Type="http://schemas.openxmlformats.org/officeDocument/2006/relationships/slideLayout" Target="../slideLayouts/slideLayout438.xml"/></Relationships>
</file>

<file path=ppt/slides/_rels/slide9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3.xml"/><Relationship Id="rId1" Type="http://schemas.openxmlformats.org/officeDocument/2006/relationships/slideLayout" Target="../slideLayouts/slideLayout438.xml"/></Relationships>
</file>

<file path=ppt/slides/_rels/slide96.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4.xml"/><Relationship Id="rId1" Type="http://schemas.openxmlformats.org/officeDocument/2006/relationships/slideLayout" Target="../slideLayouts/slideLayout7.xml"/><Relationship Id="rId4" Type="http://schemas.openxmlformats.org/officeDocument/2006/relationships/image" Target="../media/image108.jpeg"/></Relationships>
</file>

<file path=ppt/slides/_rels/slide9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85.xml"/><Relationship Id="rId1" Type="http://schemas.openxmlformats.org/officeDocument/2006/relationships/slideLayout" Target="../slideLayouts/slideLayout449.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60.xml"/></Relationships>
</file>

<file path=ppt/slides/_rels/slide9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6.xml"/><Relationship Id="rId1" Type="http://schemas.openxmlformats.org/officeDocument/2006/relationships/slideLayout" Target="../slideLayouts/slideLayout7.xml"/><Relationship Id="rId4" Type="http://schemas.openxmlformats.org/officeDocument/2006/relationships/image" Target="../media/image4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4" name="Picture 2" descr="OMSSO008"/>
          <p:cNvPicPr>
            <a:picLocks noChangeAspect="1" noChangeArrowheads="1"/>
          </p:cNvPicPr>
          <p:nvPr/>
        </p:nvPicPr>
        <p:blipFill>
          <a:blip r:embed="rId3" cstate="screen">
            <a:lum bright="18000"/>
            <a:extLst>
              <a:ext uri="{28A0092B-C50C-407E-A947-70E740481C1C}">
                <a14:useLocalDpi xmlns:a14="http://schemas.microsoft.com/office/drawing/2010/main" val="0"/>
              </a:ext>
            </a:extLst>
          </a:blip>
          <a:srcRect/>
          <a:stretch>
            <a:fillRect/>
          </a:stretch>
        </p:blipFill>
        <p:spPr bwMode="auto">
          <a:xfrm>
            <a:off x="4648200" y="3287713"/>
            <a:ext cx="4495800" cy="3570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5635" name="Picture 3" descr="Slide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371850"/>
            <a:ext cx="4648200" cy="348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5636" name="Picture 4" descr="OMSSO0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0"/>
            <a:ext cx="3733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5637" name="Picture 5" descr="Red Sea"/>
          <p:cNvPicPr>
            <a:picLocks noChangeAspect="1" noChangeArrowheads="1"/>
          </p:cNvPicPr>
          <p:nvPr/>
        </p:nvPicPr>
        <p:blipFill>
          <a:blip r:embed="rId6" cstate="screen">
            <a:lum bright="6000"/>
            <a:extLst>
              <a:ext uri="{28A0092B-C50C-407E-A947-70E740481C1C}">
                <a14:useLocalDpi xmlns:a14="http://schemas.microsoft.com/office/drawing/2010/main" val="0"/>
              </a:ext>
            </a:extLst>
          </a:blip>
          <a:srcRect/>
          <a:stretch>
            <a:fillRect/>
          </a:stretch>
        </p:blipFill>
        <p:spPr bwMode="auto">
          <a:xfrm>
            <a:off x="6197600" y="0"/>
            <a:ext cx="2946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5638" name="Picture 6" descr="World Travel 05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2744788"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41" name="Rectangle 9"/>
          <p:cNvSpPr>
            <a:spLocks noGrp="1" noChangeArrowheads="1"/>
          </p:cNvSpPr>
          <p:nvPr>
            <p:ph type="title" idx="4294967295"/>
          </p:nvPr>
        </p:nvSpPr>
        <p:spPr>
          <a:xfrm>
            <a:off x="609600" y="2209800"/>
            <a:ext cx="7772400" cy="1570038"/>
          </a:xfrm>
          <a:effectLst>
            <a:outerShdw blurRad="63500" dist="107763" dir="2700000" algn="ctr" rotWithShape="0">
              <a:srgbClr val="000000">
                <a:alpha val="74997"/>
              </a:srgbClr>
            </a:outerShdw>
          </a:effectLst>
        </p:spPr>
        <p:txBody>
          <a:bodyPr anchor="t">
            <a:spAutoFit/>
          </a:bodyPr>
          <a:lstStyle/>
          <a:p>
            <a:pPr algn="ctr" eaLnBrk="1" hangingPunct="1">
              <a:spcBef>
                <a:spcPct val="50000"/>
              </a:spcBef>
              <a:defRPr/>
            </a:pPr>
            <a:r>
              <a:rPr lang="zh-CN" altLang="en-US" sz="9600" i="0">
                <a:latin typeface="Times New Roman" charset="0"/>
                <a:ea typeface="MS PGothic" charset="0"/>
                <a:cs typeface="MS PGothic" charset="0"/>
              </a:rPr>
              <a:t>出埃及</a:t>
            </a:r>
            <a:r>
              <a:rPr lang="zh-CN" altLang="en-US" sz="9600" i="0">
                <a:latin typeface="Times New Roman" charset="0"/>
                <a:ea typeface="华文细黑" charset="0"/>
                <a:cs typeface="华文细黑" charset="0"/>
              </a:rPr>
              <a:t>记</a:t>
            </a:r>
            <a:endParaRPr kumimoji="0" lang="zh-CN" altLang="en-US" sz="17200" b="1" i="0">
              <a:solidFill>
                <a:schemeClr val="bg1"/>
              </a:solidFill>
              <a:effectLst/>
              <a:latin typeface="Times New Roman" charset="0"/>
              <a:ea typeface="MS PGothic" charset="0"/>
              <a:cs typeface="MS PGothic" charset="0"/>
            </a:endParaRPr>
          </a:p>
        </p:txBody>
      </p:sp>
      <p:sp>
        <p:nvSpPr>
          <p:cNvPr id="9" name="Text Box 6"/>
          <p:cNvSpPr txBox="1">
            <a:spLocks noChangeArrowheads="1"/>
          </p:cNvSpPr>
          <p:nvPr/>
        </p:nvSpPr>
        <p:spPr bwMode="auto">
          <a:xfrm>
            <a:off x="1" y="6174059"/>
            <a:ext cx="9138534" cy="665006"/>
          </a:xfrm>
          <a:prstGeom prst="rect">
            <a:avLst/>
          </a:prstGeom>
          <a:solidFill>
            <a:srgbClr val="020104"/>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新加坡神学院</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lang="en-US" altLang="zh-CN" sz="2000" b="1" i="1" kern="0" dirty="0">
                <a:solidFill>
                  <a:srgbClr val="FFFFFF"/>
                </a:solidFill>
                <a:effectLst>
                  <a:outerShdw blurRad="38100" dist="38100" dir="2700000" algn="tl">
                    <a:srgbClr val="000000"/>
                  </a:outerShdw>
                </a:effectLst>
                <a:cs typeface="Arial" charset="0"/>
              </a:rPr>
              <a:t>B</a:t>
            </a:r>
            <a:r>
              <a:rPr kumimoji="0" lang="en-US" sz="2000" b="1" i="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ibleStudyDownloads.org</a:t>
            </a:r>
            <a:endPar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3000"/>
                                  </p:stCondLst>
                                  <p:childTnLst>
                                    <p:set>
                                      <p:cBhvr>
                                        <p:cTn id="6" dur="1" fill="hold">
                                          <p:stCondLst>
                                            <p:cond delay="0"/>
                                          </p:stCondLst>
                                        </p:cTn>
                                        <p:tgtEl>
                                          <p:spTgt spid="325638"/>
                                        </p:tgtEl>
                                        <p:attrNameLst>
                                          <p:attrName>style.visibility</p:attrName>
                                        </p:attrNameLst>
                                      </p:cBhvr>
                                      <p:to>
                                        <p:strVal val="visible"/>
                                      </p:to>
                                    </p:set>
                                    <p:anim calcmode="lin" valueType="num">
                                      <p:cBhvr>
                                        <p:cTn id="7" dur="500" fill="hold"/>
                                        <p:tgtEl>
                                          <p:spTgt spid="325638"/>
                                        </p:tgtEl>
                                        <p:attrNameLst>
                                          <p:attrName>ppt_w</p:attrName>
                                        </p:attrNameLst>
                                      </p:cBhvr>
                                      <p:tavLst>
                                        <p:tav tm="0">
                                          <p:val>
                                            <p:fltVal val="0"/>
                                          </p:val>
                                        </p:tav>
                                        <p:tav tm="100000">
                                          <p:val>
                                            <p:strVal val="#ppt_w"/>
                                          </p:val>
                                        </p:tav>
                                      </p:tavLst>
                                    </p:anim>
                                    <p:anim calcmode="lin" valueType="num">
                                      <p:cBhvr>
                                        <p:cTn id="8" dur="500" fill="hold"/>
                                        <p:tgtEl>
                                          <p:spTgt spid="325638"/>
                                        </p:tgtEl>
                                        <p:attrNameLst>
                                          <p:attrName>ppt_h</p:attrName>
                                        </p:attrNameLst>
                                      </p:cBhvr>
                                      <p:tavLst>
                                        <p:tav tm="0">
                                          <p:val>
                                            <p:fltVal val="0"/>
                                          </p:val>
                                        </p:tav>
                                        <p:tav tm="100000">
                                          <p:val>
                                            <p:strVal val="#ppt_h"/>
                                          </p:val>
                                        </p:tav>
                                      </p:tavLst>
                                    </p:anim>
                                  </p:childTnLst>
                                </p:cTn>
                              </p:par>
                            </p:childTnLst>
                          </p:cTn>
                        </p:par>
                        <p:par>
                          <p:cTn id="9" fill="hold" nodeType="afterGroup">
                            <p:stCondLst>
                              <p:cond delay="3500"/>
                            </p:stCondLst>
                            <p:childTnLst>
                              <p:par>
                                <p:cTn id="10" presetID="23" presetClass="entr" presetSubtype="16" fill="hold" nodeType="afterEffect">
                                  <p:stCondLst>
                                    <p:cond delay="4000"/>
                                  </p:stCondLst>
                                  <p:childTnLst>
                                    <p:set>
                                      <p:cBhvr>
                                        <p:cTn id="11" dur="1" fill="hold">
                                          <p:stCondLst>
                                            <p:cond delay="0"/>
                                          </p:stCondLst>
                                        </p:cTn>
                                        <p:tgtEl>
                                          <p:spTgt spid="325636"/>
                                        </p:tgtEl>
                                        <p:attrNameLst>
                                          <p:attrName>style.visibility</p:attrName>
                                        </p:attrNameLst>
                                      </p:cBhvr>
                                      <p:to>
                                        <p:strVal val="visible"/>
                                      </p:to>
                                    </p:set>
                                    <p:anim calcmode="lin" valueType="num">
                                      <p:cBhvr>
                                        <p:cTn id="12" dur="500" fill="hold"/>
                                        <p:tgtEl>
                                          <p:spTgt spid="325636"/>
                                        </p:tgtEl>
                                        <p:attrNameLst>
                                          <p:attrName>ppt_w</p:attrName>
                                        </p:attrNameLst>
                                      </p:cBhvr>
                                      <p:tavLst>
                                        <p:tav tm="0">
                                          <p:val>
                                            <p:fltVal val="0"/>
                                          </p:val>
                                        </p:tav>
                                        <p:tav tm="100000">
                                          <p:val>
                                            <p:strVal val="#ppt_w"/>
                                          </p:val>
                                        </p:tav>
                                      </p:tavLst>
                                    </p:anim>
                                    <p:anim calcmode="lin" valueType="num">
                                      <p:cBhvr>
                                        <p:cTn id="13" dur="500" fill="hold"/>
                                        <p:tgtEl>
                                          <p:spTgt spid="3256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8000"/>
                            </p:stCondLst>
                            <p:childTnLst>
                              <p:par>
                                <p:cTn id="15" presetID="23" presetClass="entr" presetSubtype="16" fill="hold" nodeType="afterEffect">
                                  <p:stCondLst>
                                    <p:cond delay="4000"/>
                                  </p:stCondLst>
                                  <p:childTnLst>
                                    <p:set>
                                      <p:cBhvr>
                                        <p:cTn id="16" dur="1" fill="hold">
                                          <p:stCondLst>
                                            <p:cond delay="0"/>
                                          </p:stCondLst>
                                        </p:cTn>
                                        <p:tgtEl>
                                          <p:spTgt spid="325637"/>
                                        </p:tgtEl>
                                        <p:attrNameLst>
                                          <p:attrName>style.visibility</p:attrName>
                                        </p:attrNameLst>
                                      </p:cBhvr>
                                      <p:to>
                                        <p:strVal val="visible"/>
                                      </p:to>
                                    </p:set>
                                    <p:anim calcmode="lin" valueType="num">
                                      <p:cBhvr>
                                        <p:cTn id="17" dur="500" fill="hold"/>
                                        <p:tgtEl>
                                          <p:spTgt spid="325637"/>
                                        </p:tgtEl>
                                        <p:attrNameLst>
                                          <p:attrName>ppt_w</p:attrName>
                                        </p:attrNameLst>
                                      </p:cBhvr>
                                      <p:tavLst>
                                        <p:tav tm="0">
                                          <p:val>
                                            <p:fltVal val="0"/>
                                          </p:val>
                                        </p:tav>
                                        <p:tav tm="100000">
                                          <p:val>
                                            <p:strVal val="#ppt_w"/>
                                          </p:val>
                                        </p:tav>
                                      </p:tavLst>
                                    </p:anim>
                                    <p:anim calcmode="lin" valueType="num">
                                      <p:cBhvr>
                                        <p:cTn id="18" dur="500" fill="hold"/>
                                        <p:tgtEl>
                                          <p:spTgt spid="32563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2500"/>
                            </p:stCondLst>
                            <p:childTnLst>
                              <p:par>
                                <p:cTn id="20" presetID="23" presetClass="entr" presetSubtype="16" fill="hold" nodeType="afterEffect">
                                  <p:stCondLst>
                                    <p:cond delay="4000"/>
                                  </p:stCondLst>
                                  <p:childTnLst>
                                    <p:set>
                                      <p:cBhvr>
                                        <p:cTn id="21" dur="1" fill="hold">
                                          <p:stCondLst>
                                            <p:cond delay="0"/>
                                          </p:stCondLst>
                                        </p:cTn>
                                        <p:tgtEl>
                                          <p:spTgt spid="325634"/>
                                        </p:tgtEl>
                                        <p:attrNameLst>
                                          <p:attrName>style.visibility</p:attrName>
                                        </p:attrNameLst>
                                      </p:cBhvr>
                                      <p:to>
                                        <p:strVal val="visible"/>
                                      </p:to>
                                    </p:set>
                                    <p:anim calcmode="lin" valueType="num">
                                      <p:cBhvr>
                                        <p:cTn id="22" dur="500" fill="hold"/>
                                        <p:tgtEl>
                                          <p:spTgt spid="325634"/>
                                        </p:tgtEl>
                                        <p:attrNameLst>
                                          <p:attrName>ppt_w</p:attrName>
                                        </p:attrNameLst>
                                      </p:cBhvr>
                                      <p:tavLst>
                                        <p:tav tm="0">
                                          <p:val>
                                            <p:fltVal val="0"/>
                                          </p:val>
                                        </p:tav>
                                        <p:tav tm="100000">
                                          <p:val>
                                            <p:strVal val="#ppt_w"/>
                                          </p:val>
                                        </p:tav>
                                      </p:tavLst>
                                    </p:anim>
                                    <p:anim calcmode="lin" valueType="num">
                                      <p:cBhvr>
                                        <p:cTn id="23" dur="500" fill="hold"/>
                                        <p:tgtEl>
                                          <p:spTgt spid="32563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7000"/>
                            </p:stCondLst>
                            <p:childTnLst>
                              <p:par>
                                <p:cTn id="25" presetID="23" presetClass="entr" presetSubtype="16" fill="hold" nodeType="afterEffect">
                                  <p:stCondLst>
                                    <p:cond delay="4000"/>
                                  </p:stCondLst>
                                  <p:childTnLst>
                                    <p:set>
                                      <p:cBhvr>
                                        <p:cTn id="26" dur="1" fill="hold">
                                          <p:stCondLst>
                                            <p:cond delay="0"/>
                                          </p:stCondLst>
                                        </p:cTn>
                                        <p:tgtEl>
                                          <p:spTgt spid="325635"/>
                                        </p:tgtEl>
                                        <p:attrNameLst>
                                          <p:attrName>style.visibility</p:attrName>
                                        </p:attrNameLst>
                                      </p:cBhvr>
                                      <p:to>
                                        <p:strVal val="visible"/>
                                      </p:to>
                                    </p:set>
                                    <p:anim calcmode="lin" valueType="num">
                                      <p:cBhvr>
                                        <p:cTn id="27" dur="500" fill="hold"/>
                                        <p:tgtEl>
                                          <p:spTgt spid="325635"/>
                                        </p:tgtEl>
                                        <p:attrNameLst>
                                          <p:attrName>ppt_w</p:attrName>
                                        </p:attrNameLst>
                                      </p:cBhvr>
                                      <p:tavLst>
                                        <p:tav tm="0">
                                          <p:val>
                                            <p:fltVal val="0"/>
                                          </p:val>
                                        </p:tav>
                                        <p:tav tm="100000">
                                          <p:val>
                                            <p:strVal val="#ppt_w"/>
                                          </p:val>
                                        </p:tav>
                                      </p:tavLst>
                                    </p:anim>
                                    <p:anim calcmode="lin" valueType="num">
                                      <p:cBhvr>
                                        <p:cTn id="28" dur="500" fill="hold"/>
                                        <p:tgtEl>
                                          <p:spTgt spid="32563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0000"/>
              </a:solidFill>
            </a:endParaRPr>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solidFill>
                  <a:srgbClr val="000000"/>
                </a:solidFill>
                <a:effectLst>
                  <a:outerShdw blurRad="38100" dist="38100" dir="2700000" algn="tl">
                    <a:srgbClr val="DDDDDD"/>
                  </a:outerShdw>
                </a:effectLst>
                <a:latin typeface="Calibri" charset="0"/>
              </a:rPr>
            </a:br>
            <a:r>
              <a:rPr lang="zh-CN" altLang="en-US" sz="4400" i="1">
                <a:solidFill>
                  <a:srgbClr val="000000"/>
                </a:solidFill>
                <a:effectLst>
                  <a:outerShdw blurRad="38100" dist="38100" dir="2700000" algn="tl">
                    <a:srgbClr val="DDDDDD"/>
                  </a:outerShdw>
                </a:effectLst>
                <a:latin typeface="Calibri" charset="0"/>
              </a:rPr>
              <a:t>大</a:t>
            </a:r>
            <a:r>
              <a:rPr lang="zh-CN" altLang="en-US" sz="4400" i="1">
                <a:solidFill>
                  <a:srgbClr val="000000"/>
                </a:solidFill>
                <a:effectLst>
                  <a:outerShdw blurRad="38100" dist="38100" dir="2700000" algn="tl">
                    <a:srgbClr val="DDDDDD"/>
                  </a:outerShdw>
                </a:effectLst>
                <a:latin typeface="Calibri" charset="0"/>
                <a:ea typeface="华文细黑" charset="0"/>
                <a:cs typeface="华文细黑" charset="0"/>
              </a:rPr>
              <a:t>纲</a:t>
            </a:r>
            <a:br>
              <a:rPr lang="zh-CN" altLang="en-US" sz="4400" i="1">
                <a:solidFill>
                  <a:srgbClr val="000000"/>
                </a:solidFill>
                <a:effectLst>
                  <a:outerShdw blurRad="38100" dist="38100" dir="2700000" algn="tl">
                    <a:srgbClr val="DDDDDD"/>
                  </a:outerShdw>
                </a:effectLst>
                <a:latin typeface="Calibri" charset="0"/>
              </a:rPr>
            </a:br>
            <a:endParaRPr lang="zh-CN" altLang="en-US" sz="4400" b="1">
              <a:solidFill>
                <a:srgbClr val="000000"/>
              </a:solidFill>
              <a:latin typeface="Arial Black" charset="0"/>
            </a:endParaRPr>
          </a:p>
        </p:txBody>
      </p:sp>
      <p:grpSp>
        <p:nvGrpSpPr>
          <p:cNvPr id="509955" name="Group 125"/>
          <p:cNvGrpSpPr>
            <a:grpSpLocks/>
          </p:cNvGrpSpPr>
          <p:nvPr/>
        </p:nvGrpSpPr>
        <p:grpSpPr bwMode="auto">
          <a:xfrm>
            <a:off x="152400" y="762000"/>
            <a:ext cx="8991600" cy="6096000"/>
            <a:chOff x="144" y="480"/>
            <a:chExt cx="5228" cy="3744"/>
          </a:xfrm>
        </p:grpSpPr>
        <p:grpSp>
          <p:nvGrpSpPr>
            <p:cNvPr id="510072" name="Group 52"/>
            <p:cNvGrpSpPr>
              <a:grpSpLocks/>
            </p:cNvGrpSpPr>
            <p:nvPr/>
          </p:nvGrpSpPr>
          <p:grpSpPr bwMode="auto">
            <a:xfrm>
              <a:off x="144" y="480"/>
              <a:ext cx="5184" cy="351"/>
              <a:chOff x="0" y="0"/>
              <a:chExt cx="4768" cy="537"/>
            </a:xfrm>
          </p:grpSpPr>
          <p:sp>
            <p:nvSpPr>
              <p:cNvPr id="510178"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rgbClr val="000000"/>
                    </a:solidFill>
                  </a:rPr>
                  <a:t>一</a:t>
                </a:r>
                <a:r>
                  <a:rPr lang="zh-CN" altLang="en-US">
                    <a:solidFill>
                      <a:srgbClr val="FFFFFF"/>
                    </a:solidFill>
                  </a:rPr>
                  <a:t>个民族开始</a:t>
                </a:r>
              </a:p>
            </p:txBody>
          </p:sp>
          <p:sp>
            <p:nvSpPr>
              <p:cNvPr id="5101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3" name="Group 54"/>
            <p:cNvGrpSpPr>
              <a:grpSpLocks/>
            </p:cNvGrpSpPr>
            <p:nvPr/>
          </p:nvGrpSpPr>
          <p:grpSpPr bwMode="auto">
            <a:xfrm>
              <a:off x="144" y="831"/>
              <a:ext cx="2717" cy="275"/>
              <a:chOff x="0" y="537"/>
              <a:chExt cx="2388" cy="422"/>
            </a:xfrm>
          </p:grpSpPr>
          <p:sp>
            <p:nvSpPr>
              <p:cNvPr id="510176"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1—18</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1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4" name="Group 56"/>
            <p:cNvGrpSpPr>
              <a:grpSpLocks/>
            </p:cNvGrpSpPr>
            <p:nvPr/>
          </p:nvGrpSpPr>
          <p:grpSpPr bwMode="auto">
            <a:xfrm>
              <a:off x="2861" y="831"/>
              <a:ext cx="2461" cy="275"/>
              <a:chOff x="2388" y="537"/>
              <a:chExt cx="2164" cy="422"/>
            </a:xfrm>
          </p:grpSpPr>
          <p:sp>
            <p:nvSpPr>
              <p:cNvPr id="510174"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 19—40</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1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5" name="Group 58"/>
            <p:cNvGrpSpPr>
              <a:grpSpLocks/>
            </p:cNvGrpSpPr>
            <p:nvPr/>
          </p:nvGrpSpPr>
          <p:grpSpPr bwMode="auto">
            <a:xfrm>
              <a:off x="144" y="1105"/>
              <a:ext cx="2930" cy="412"/>
              <a:chOff x="0" y="959"/>
              <a:chExt cx="2575" cy="632"/>
            </a:xfrm>
          </p:grpSpPr>
          <p:sp>
            <p:nvSpPr>
              <p:cNvPr id="510172"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从奴隶制 得到解放</a:t>
                </a: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1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6" name="Group 60"/>
            <p:cNvGrpSpPr>
              <a:grpSpLocks/>
            </p:cNvGrpSpPr>
            <p:nvPr/>
          </p:nvGrpSpPr>
          <p:grpSpPr bwMode="auto">
            <a:xfrm>
              <a:off x="2861" y="1106"/>
              <a:ext cx="2511" cy="281"/>
              <a:chOff x="2388" y="959"/>
              <a:chExt cx="2208" cy="431"/>
            </a:xfrm>
          </p:grpSpPr>
          <p:sp>
            <p:nvSpPr>
              <p:cNvPr id="510170"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latin typeface="Arial Narrow" charset="0"/>
                  <a:ea typeface="宋体" charset="0"/>
                  <a:cs typeface="宋体" charset="0"/>
                </a:endParaRPr>
              </a:p>
              <a:p>
                <a:pPr algn="ctr" eaLnBrk="1" hangingPunct="1"/>
                <a:endParaRPr lang="en-US" altLang="zh-CN">
                  <a:solidFill>
                    <a:srgbClr val="FFFFFF"/>
                  </a:solidFill>
                  <a:latin typeface="Arial Narrow" charset="0"/>
                  <a:ea typeface="宋体" charset="0"/>
                  <a:cs typeface="宋体" charset="0"/>
                </a:endParaRPr>
              </a:p>
              <a:p>
                <a:pPr algn="ctr" eaLnBrk="1" hangingPunct="1"/>
                <a:r>
                  <a:rPr lang="zh-CN" altLang="en-US">
                    <a:solidFill>
                      <a:srgbClr val="FFFFFF"/>
                    </a:solidFill>
                    <a:latin typeface="Arial Narrow" charset="0"/>
                    <a:ea typeface="宋体" charset="0"/>
                    <a:cs typeface="宋体" charset="0"/>
                  </a:rPr>
                  <a:t>接受上帝的</a:t>
                </a:r>
                <a:r>
                  <a:rPr lang="zh-CN" altLang="en-US">
                    <a:solidFill>
                      <a:srgbClr val="FFFFFF"/>
                    </a:solidFill>
                  </a:rPr>
                  <a:t>律法</a:t>
                </a:r>
                <a:endParaRPr lang="en-US" altLang="zh-CN">
                  <a:solidFill>
                    <a:srgbClr val="FFFFFF"/>
                  </a:solidFill>
                </a:endParaRP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1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7" name="Group 62"/>
            <p:cNvGrpSpPr>
              <a:grpSpLocks/>
            </p:cNvGrpSpPr>
            <p:nvPr/>
          </p:nvGrpSpPr>
          <p:grpSpPr bwMode="auto">
            <a:xfrm>
              <a:off x="144" y="1381"/>
              <a:ext cx="2717" cy="276"/>
              <a:chOff x="0" y="1381"/>
              <a:chExt cx="2388" cy="422"/>
            </a:xfrm>
          </p:grpSpPr>
          <p:sp>
            <p:nvSpPr>
              <p:cNvPr id="510168"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rgbClr val="FFFFFF"/>
                  </a:solidFill>
                  <a:latin typeface="Arial Narrow" charset="0"/>
                  <a:ea typeface="宋体" charset="0"/>
                  <a:cs typeface="宋体" charset="0"/>
                </a:endParaRPr>
              </a:p>
              <a:p>
                <a:pPr algn="ctr" eaLnBrk="1" hangingPunct="1"/>
                <a:r>
                  <a:rPr lang="zh-CN" altLang="en-US" b="1">
                    <a:solidFill>
                      <a:srgbClr val="FFFFFF"/>
                    </a:solidFill>
                    <a:latin typeface="Arial Narrow" charset="0"/>
                    <a:ea typeface="宋体" charset="0"/>
                    <a:cs typeface="宋体" charset="0"/>
                  </a:rPr>
                  <a:t>把以</a:t>
                </a:r>
                <a:r>
                  <a:rPr lang="zh-CN" altLang="en-US">
                    <a:solidFill>
                      <a:srgbClr val="FFFFFF"/>
                    </a:solidFill>
                  </a:rPr>
                  <a:t>色列带出埃及</a:t>
                </a:r>
              </a:p>
              <a:p>
                <a:pPr algn="ctr" eaLnBrk="1" hangingPunct="1"/>
                <a:endParaRPr lang="en-US" altLang="zh-CN">
                  <a:solidFill>
                    <a:srgbClr val="FFFFFF"/>
                  </a:solidFill>
                  <a:latin typeface="Arial Narrow" charset="0"/>
                  <a:ea typeface="宋体" charset="0"/>
                  <a:cs typeface="宋体" charset="0"/>
                </a:endParaRPr>
              </a:p>
            </p:txBody>
          </p:sp>
          <p:sp>
            <p:nvSpPr>
              <p:cNvPr id="5101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8" name="Group 64"/>
            <p:cNvGrpSpPr>
              <a:grpSpLocks/>
            </p:cNvGrpSpPr>
            <p:nvPr/>
          </p:nvGrpSpPr>
          <p:grpSpPr bwMode="auto">
            <a:xfrm>
              <a:off x="2861" y="1381"/>
              <a:ext cx="2461" cy="276"/>
              <a:chOff x="2388" y="1381"/>
              <a:chExt cx="2164" cy="422"/>
            </a:xfrm>
          </p:grpSpPr>
          <p:sp>
            <p:nvSpPr>
              <p:cNvPr id="510166"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脱开以色列心中的埃及</a:t>
                </a:r>
                <a:endParaRPr lang="en-US" altLang="zh-CN">
                  <a:solidFill>
                    <a:srgbClr val="FFFFFF"/>
                  </a:solidFill>
                  <a:latin typeface="Arial Narrow" charset="0"/>
                  <a:ea typeface="宋体" charset="0"/>
                  <a:cs typeface="宋体" charset="0"/>
                </a:endParaRPr>
              </a:p>
            </p:txBody>
          </p:sp>
          <p:sp>
            <p:nvSpPr>
              <p:cNvPr id="5101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9" name="Group 66"/>
            <p:cNvGrpSpPr>
              <a:grpSpLocks/>
            </p:cNvGrpSpPr>
            <p:nvPr/>
          </p:nvGrpSpPr>
          <p:grpSpPr bwMode="auto">
            <a:xfrm>
              <a:off x="144" y="1657"/>
              <a:ext cx="2717" cy="275"/>
              <a:chOff x="0" y="1803"/>
              <a:chExt cx="2388" cy="422"/>
            </a:xfrm>
          </p:grpSpPr>
          <p:sp>
            <p:nvSpPr>
              <p:cNvPr id="510164"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叙事  </a:t>
                </a:r>
                <a:endParaRPr lang="en-US" altLang="zh-CN">
                  <a:solidFill>
                    <a:srgbClr val="FFFFFF"/>
                  </a:solidFill>
                  <a:latin typeface="Arial Narrow" charset="0"/>
                  <a:ea typeface="宋体" charset="0"/>
                  <a:cs typeface="宋体" charset="0"/>
                </a:endParaRPr>
              </a:p>
            </p:txBody>
          </p:sp>
          <p:sp>
            <p:nvSpPr>
              <p:cNvPr id="5101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0" name="Group 68"/>
            <p:cNvGrpSpPr>
              <a:grpSpLocks/>
            </p:cNvGrpSpPr>
            <p:nvPr/>
          </p:nvGrpSpPr>
          <p:grpSpPr bwMode="auto">
            <a:xfrm>
              <a:off x="2861" y="1657"/>
              <a:ext cx="2461" cy="275"/>
              <a:chOff x="2388" y="1803"/>
              <a:chExt cx="2164" cy="422"/>
            </a:xfrm>
          </p:grpSpPr>
          <p:sp>
            <p:nvSpPr>
              <p:cNvPr id="510162"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立法</a:t>
                </a:r>
                <a:r>
                  <a:rPr lang="en-US" altLang="zh-CN">
                    <a:solidFill>
                      <a:srgbClr val="FFFFFF"/>
                    </a:solidFill>
                    <a:latin typeface="Arial Narrow" charset="0"/>
                    <a:ea typeface="宋体" charset="0"/>
                    <a:cs typeface="宋体" charset="0"/>
                  </a:rPr>
                  <a:t>i</a:t>
                </a:r>
              </a:p>
            </p:txBody>
          </p:sp>
          <p:sp>
            <p:nvSpPr>
              <p:cNvPr id="5101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1" name="Group 70"/>
            <p:cNvGrpSpPr>
              <a:grpSpLocks/>
            </p:cNvGrpSpPr>
            <p:nvPr/>
          </p:nvGrpSpPr>
          <p:grpSpPr bwMode="auto">
            <a:xfrm>
              <a:off x="144" y="1932"/>
              <a:ext cx="2717" cy="276"/>
              <a:chOff x="0" y="2225"/>
              <a:chExt cx="2388" cy="422"/>
            </a:xfrm>
          </p:grpSpPr>
          <p:sp>
            <p:nvSpPr>
              <p:cNvPr id="510160"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自由人</a:t>
                </a:r>
                <a:endParaRPr lang="en-US" altLang="zh-CN">
                  <a:solidFill>
                    <a:srgbClr val="FFFFFF"/>
                  </a:solidFill>
                  <a:latin typeface="Arial Narrow" charset="0"/>
                  <a:ea typeface="宋体" charset="0"/>
                  <a:cs typeface="宋体" charset="0"/>
                </a:endParaRPr>
              </a:p>
            </p:txBody>
          </p:sp>
          <p:sp>
            <p:nvSpPr>
              <p:cNvPr id="5101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2" name="Group 72"/>
            <p:cNvGrpSpPr>
              <a:grpSpLocks/>
            </p:cNvGrpSpPr>
            <p:nvPr/>
          </p:nvGrpSpPr>
          <p:grpSpPr bwMode="auto">
            <a:xfrm>
              <a:off x="2861" y="1932"/>
              <a:ext cx="2461" cy="276"/>
              <a:chOff x="2388" y="2225"/>
              <a:chExt cx="2164" cy="422"/>
            </a:xfrm>
          </p:grpSpPr>
          <p:sp>
            <p:nvSpPr>
              <p:cNvPr id="510158"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政府</a:t>
                </a:r>
                <a:endParaRPr lang="en-US" altLang="zh-CN">
                  <a:solidFill>
                    <a:srgbClr val="FFFFFF"/>
                  </a:solidFill>
                  <a:latin typeface="Arial Narrow" charset="0"/>
                  <a:ea typeface="宋体" charset="0"/>
                  <a:cs typeface="宋体" charset="0"/>
                </a:endParaRPr>
              </a:p>
            </p:txBody>
          </p:sp>
          <p:sp>
            <p:nvSpPr>
              <p:cNvPr id="5101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3" name="Group 74"/>
            <p:cNvGrpSpPr>
              <a:grpSpLocks/>
            </p:cNvGrpSpPr>
            <p:nvPr/>
          </p:nvGrpSpPr>
          <p:grpSpPr bwMode="auto">
            <a:xfrm>
              <a:off x="144" y="2208"/>
              <a:ext cx="1206" cy="275"/>
              <a:chOff x="0" y="2647"/>
              <a:chExt cx="1060" cy="422"/>
            </a:xfrm>
          </p:grpSpPr>
          <p:sp>
            <p:nvSpPr>
              <p:cNvPr id="510156"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隶属</a:t>
                </a:r>
              </a:p>
              <a:p>
                <a:pPr algn="ctr" eaLnBrk="1" hangingPunct="1"/>
                <a:r>
                  <a:rPr lang="zh-CN" altLang="en-US" b="1">
                    <a:solidFill>
                      <a:srgbClr val="FFFFFF"/>
                    </a:solidFill>
                    <a:latin typeface="Arial Narrow" charset="0"/>
                    <a:ea typeface="宋体" charset="0"/>
                    <a:cs typeface="宋体" charset="0"/>
                  </a:rPr>
                  <a:t> </a:t>
                </a:r>
                <a:endParaRPr lang="en-US" altLang="zh-CN">
                  <a:solidFill>
                    <a:srgbClr val="FFFFFF"/>
                  </a:solidFill>
                  <a:latin typeface="Arial Narrow" charset="0"/>
                  <a:ea typeface="宋体" charset="0"/>
                  <a:cs typeface="宋体" charset="0"/>
                </a:endParaRPr>
              </a:p>
            </p:txBody>
          </p:sp>
          <p:sp>
            <p:nvSpPr>
              <p:cNvPr id="5101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4" name="Group 76"/>
            <p:cNvGrpSpPr>
              <a:grpSpLocks/>
            </p:cNvGrpSpPr>
            <p:nvPr/>
          </p:nvGrpSpPr>
          <p:grpSpPr bwMode="auto">
            <a:xfrm>
              <a:off x="1350" y="2208"/>
              <a:ext cx="1511" cy="275"/>
              <a:chOff x="1060" y="2647"/>
              <a:chExt cx="1328" cy="422"/>
            </a:xfrm>
          </p:grpSpPr>
          <p:sp>
            <p:nvSpPr>
              <p:cNvPr id="510154"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解脱</a:t>
                </a:r>
                <a:endParaRPr lang="en-US" altLang="zh-CN">
                  <a:solidFill>
                    <a:srgbClr val="FFFFFF"/>
                  </a:solidFill>
                  <a:latin typeface="Arial Narrow" charset="0"/>
                  <a:ea typeface="宋体" charset="0"/>
                  <a:cs typeface="宋体" charset="0"/>
                </a:endParaRPr>
              </a:p>
            </p:txBody>
          </p:sp>
          <p:sp>
            <p:nvSpPr>
              <p:cNvPr id="5101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5" name="Group 78"/>
            <p:cNvGrpSpPr>
              <a:grpSpLocks/>
            </p:cNvGrpSpPr>
            <p:nvPr/>
          </p:nvGrpSpPr>
          <p:grpSpPr bwMode="auto">
            <a:xfrm>
              <a:off x="2861" y="2208"/>
              <a:ext cx="2461" cy="275"/>
              <a:chOff x="2388" y="2647"/>
              <a:chExt cx="2164" cy="422"/>
            </a:xfrm>
          </p:grpSpPr>
          <p:sp>
            <p:nvSpPr>
              <p:cNvPr id="510152"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教导</a:t>
                </a:r>
                <a:endParaRPr lang="en-US" altLang="zh-CN">
                  <a:solidFill>
                    <a:srgbClr val="FFFFFF"/>
                  </a:solidFill>
                  <a:latin typeface="Arial Narrow" charset="0"/>
                  <a:ea typeface="宋体" charset="0"/>
                  <a:cs typeface="宋体" charset="0"/>
                </a:endParaRPr>
              </a:p>
            </p:txBody>
          </p:sp>
          <p:sp>
            <p:nvSpPr>
              <p:cNvPr id="5101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6" name="Group 80"/>
            <p:cNvGrpSpPr>
              <a:grpSpLocks/>
            </p:cNvGrpSpPr>
            <p:nvPr/>
          </p:nvGrpSpPr>
          <p:grpSpPr bwMode="auto">
            <a:xfrm>
              <a:off x="144" y="2483"/>
              <a:ext cx="1206" cy="276"/>
              <a:chOff x="0" y="3069"/>
              <a:chExt cx="1060" cy="422"/>
            </a:xfrm>
          </p:grpSpPr>
          <p:sp>
            <p:nvSpPr>
              <p:cNvPr id="510150"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埃及</a:t>
                </a:r>
                <a:endParaRPr lang="en-US" altLang="zh-CN">
                  <a:solidFill>
                    <a:srgbClr val="FFFFFF"/>
                  </a:solidFill>
                  <a:latin typeface="Arial Narrow" charset="0"/>
                  <a:ea typeface="宋体" charset="0"/>
                  <a:cs typeface="宋体" charset="0"/>
                </a:endParaRPr>
              </a:p>
            </p:txBody>
          </p:sp>
          <p:sp>
            <p:nvSpPr>
              <p:cNvPr id="5101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7" name="Group 82"/>
            <p:cNvGrpSpPr>
              <a:grpSpLocks/>
            </p:cNvGrpSpPr>
            <p:nvPr/>
          </p:nvGrpSpPr>
          <p:grpSpPr bwMode="auto">
            <a:xfrm>
              <a:off x="1350" y="2483"/>
              <a:ext cx="1511" cy="276"/>
              <a:chOff x="1060" y="3069"/>
              <a:chExt cx="1328" cy="422"/>
            </a:xfrm>
          </p:grpSpPr>
          <p:sp>
            <p:nvSpPr>
              <p:cNvPr id="510148"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荒野</a:t>
                </a:r>
                <a:endParaRPr lang="en-US" altLang="zh-CN">
                  <a:solidFill>
                    <a:srgbClr val="FFFFFF"/>
                  </a:solidFill>
                  <a:latin typeface="Arial Narrow" charset="0"/>
                  <a:ea typeface="宋体" charset="0"/>
                  <a:cs typeface="宋体" charset="0"/>
                </a:endParaRPr>
              </a:p>
            </p:txBody>
          </p:sp>
          <p:sp>
            <p:nvSpPr>
              <p:cNvPr id="5101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8" name="Group 84"/>
            <p:cNvGrpSpPr>
              <a:grpSpLocks/>
            </p:cNvGrpSpPr>
            <p:nvPr/>
          </p:nvGrpSpPr>
          <p:grpSpPr bwMode="auto">
            <a:xfrm>
              <a:off x="2861" y="2483"/>
              <a:ext cx="2461" cy="276"/>
              <a:chOff x="2388" y="3069"/>
              <a:chExt cx="2164" cy="422"/>
            </a:xfrm>
          </p:grpSpPr>
          <p:sp>
            <p:nvSpPr>
              <p:cNvPr id="510146"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西奈半岛</a:t>
                </a:r>
              </a:p>
              <a:p>
                <a:pPr algn="ctr" eaLnBrk="1" hangingPunct="1"/>
                <a:endParaRPr lang="en-US" altLang="zh-CN">
                  <a:solidFill>
                    <a:srgbClr val="FFFFFF"/>
                  </a:solidFill>
                  <a:latin typeface="Arial Narrow" charset="0"/>
                  <a:ea typeface="宋体" charset="0"/>
                  <a:cs typeface="宋体" charset="0"/>
                </a:endParaRPr>
              </a:p>
            </p:txBody>
          </p:sp>
          <p:sp>
            <p:nvSpPr>
              <p:cNvPr id="5101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9" name="Group 86"/>
            <p:cNvGrpSpPr>
              <a:grpSpLocks/>
            </p:cNvGrpSpPr>
            <p:nvPr/>
          </p:nvGrpSpPr>
          <p:grpSpPr bwMode="auto">
            <a:xfrm>
              <a:off x="144" y="2759"/>
              <a:ext cx="1206" cy="275"/>
              <a:chOff x="0" y="3491"/>
              <a:chExt cx="1060" cy="422"/>
            </a:xfrm>
          </p:grpSpPr>
          <p:sp>
            <p:nvSpPr>
              <p:cNvPr id="510144"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400</a:t>
                </a:r>
                <a:r>
                  <a:rPr lang="zh-CN" altLang="en-US" b="1">
                    <a:solidFill>
                      <a:srgbClr val="FFFFFF"/>
                    </a:solidFill>
                    <a:latin typeface="Arial Narrow" charset="0"/>
                    <a:ea typeface="宋体" charset="0"/>
                    <a:cs typeface="宋体" charset="0"/>
                  </a:rPr>
                  <a:t> 年</a:t>
                </a:r>
                <a:endParaRPr lang="en-US" altLang="zh-CN">
                  <a:solidFill>
                    <a:srgbClr val="FFFFFF"/>
                  </a:solidFill>
                  <a:latin typeface="Arial Narrow" charset="0"/>
                  <a:ea typeface="宋体" charset="0"/>
                  <a:cs typeface="宋体" charset="0"/>
                </a:endParaRPr>
              </a:p>
            </p:txBody>
          </p:sp>
          <p:sp>
            <p:nvSpPr>
              <p:cNvPr id="5101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0" name="Group 88"/>
            <p:cNvGrpSpPr>
              <a:grpSpLocks/>
            </p:cNvGrpSpPr>
            <p:nvPr/>
          </p:nvGrpSpPr>
          <p:grpSpPr bwMode="auto">
            <a:xfrm>
              <a:off x="1350" y="2759"/>
              <a:ext cx="1511" cy="275"/>
              <a:chOff x="1060" y="3491"/>
              <a:chExt cx="1328" cy="422"/>
            </a:xfrm>
          </p:grpSpPr>
          <p:sp>
            <p:nvSpPr>
              <p:cNvPr id="510142"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2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1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1" name="Group 90"/>
            <p:cNvGrpSpPr>
              <a:grpSpLocks/>
            </p:cNvGrpSpPr>
            <p:nvPr/>
          </p:nvGrpSpPr>
          <p:grpSpPr bwMode="auto">
            <a:xfrm>
              <a:off x="2861" y="2759"/>
              <a:ext cx="2461" cy="275"/>
              <a:chOff x="2388" y="3491"/>
              <a:chExt cx="2164" cy="422"/>
            </a:xfrm>
          </p:grpSpPr>
          <p:sp>
            <p:nvSpPr>
              <p:cNvPr id="510140"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10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1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2" name="Group 92"/>
            <p:cNvGrpSpPr>
              <a:grpSpLocks/>
            </p:cNvGrpSpPr>
            <p:nvPr/>
          </p:nvGrpSpPr>
          <p:grpSpPr bwMode="auto">
            <a:xfrm>
              <a:off x="144" y="3034"/>
              <a:ext cx="1206" cy="413"/>
              <a:chOff x="0" y="3913"/>
              <a:chExt cx="1060" cy="633"/>
            </a:xfrm>
          </p:grpSpPr>
          <p:sp>
            <p:nvSpPr>
              <p:cNvPr id="510138"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rgbClr val="FFFFFF"/>
                    </a:solidFill>
                    <a:latin typeface="Arial Narrow" charset="0"/>
                    <a:ea typeface="宋体" charset="0"/>
                    <a:cs typeface="宋体" charset="0"/>
                  </a:rPr>
                  <a:t>辛劳与对抗</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(1—11)</a:t>
                </a:r>
                <a:endParaRPr lang="en-US" altLang="zh-CN" sz="1800">
                  <a:solidFill>
                    <a:srgbClr val="FFFFFF"/>
                  </a:solidFill>
                  <a:latin typeface="Arial Narrow" charset="0"/>
                  <a:ea typeface="宋体" charset="0"/>
                  <a:cs typeface="宋体" charset="0"/>
                </a:endParaRPr>
              </a:p>
            </p:txBody>
          </p:sp>
          <p:sp>
            <p:nvSpPr>
              <p:cNvPr id="5101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3" name="Group 94"/>
            <p:cNvGrpSpPr>
              <a:grpSpLocks/>
            </p:cNvGrpSpPr>
            <p:nvPr/>
          </p:nvGrpSpPr>
          <p:grpSpPr bwMode="auto">
            <a:xfrm>
              <a:off x="1350" y="3034"/>
              <a:ext cx="1511" cy="413"/>
              <a:chOff x="1060" y="3913"/>
              <a:chExt cx="1328" cy="633"/>
            </a:xfrm>
          </p:grpSpPr>
          <p:sp>
            <p:nvSpPr>
              <p:cNvPr id="510136"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000000"/>
                    </a:solidFill>
                  </a:rPr>
                  <a:t> </a:t>
                </a:r>
                <a:r>
                  <a:rPr lang="zh-CN" altLang="en-US" sz="1800">
                    <a:solidFill>
                      <a:srgbClr val="FFFFFF"/>
                    </a:solidFill>
                  </a:rPr>
                  <a:t>赎回和保护</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(12—18)</a:t>
                </a:r>
                <a:endParaRPr lang="en-US" altLang="zh-CN" sz="1800">
                  <a:solidFill>
                    <a:srgbClr val="FFFFFF"/>
                  </a:solidFill>
                  <a:latin typeface="Arial Narrow" charset="0"/>
                  <a:ea typeface="宋体" charset="0"/>
                  <a:cs typeface="宋体" charset="0"/>
                </a:endParaRPr>
              </a:p>
            </p:txBody>
          </p:sp>
          <p:sp>
            <p:nvSpPr>
              <p:cNvPr id="5101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4" name="Group 96"/>
            <p:cNvGrpSpPr>
              <a:grpSpLocks/>
            </p:cNvGrpSpPr>
            <p:nvPr/>
          </p:nvGrpSpPr>
          <p:grpSpPr bwMode="auto">
            <a:xfrm>
              <a:off x="2861" y="3034"/>
              <a:ext cx="1128" cy="413"/>
              <a:chOff x="2388" y="3913"/>
              <a:chExt cx="992" cy="633"/>
            </a:xfrm>
          </p:grpSpPr>
          <p:sp>
            <p:nvSpPr>
              <p:cNvPr id="510134"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000000"/>
                    </a:solidFill>
                  </a:rPr>
                  <a:t> </a:t>
                </a:r>
                <a:r>
                  <a:rPr lang="zh-CN" altLang="en-US" sz="1800">
                    <a:solidFill>
                      <a:srgbClr val="FFFFFF"/>
                    </a:solidFill>
                  </a:rPr>
                  <a:t>盟约揭示</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(19—31)</a:t>
                </a:r>
                <a:endParaRPr lang="en-US" altLang="zh-CN" sz="1800">
                  <a:solidFill>
                    <a:srgbClr val="FFFFFF"/>
                  </a:solidFill>
                  <a:latin typeface="Arial Narrow" charset="0"/>
                  <a:ea typeface="宋体" charset="0"/>
                  <a:cs typeface="宋体" charset="0"/>
                </a:endParaRPr>
              </a:p>
            </p:txBody>
          </p:sp>
          <p:sp>
            <p:nvSpPr>
              <p:cNvPr id="5101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5" name="Group 98"/>
            <p:cNvGrpSpPr>
              <a:grpSpLocks/>
            </p:cNvGrpSpPr>
            <p:nvPr/>
          </p:nvGrpSpPr>
          <p:grpSpPr bwMode="auto">
            <a:xfrm>
              <a:off x="3989" y="3034"/>
              <a:ext cx="1333" cy="413"/>
              <a:chOff x="3380" y="3913"/>
              <a:chExt cx="1172" cy="633"/>
            </a:xfrm>
          </p:grpSpPr>
          <p:sp>
            <p:nvSpPr>
              <p:cNvPr id="510132"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rPr>
                  <a:t>盟约</a:t>
                </a:r>
                <a:br>
                  <a:rPr lang="zh-CN" altLang="en-US" sz="1800">
                    <a:solidFill>
                      <a:srgbClr val="FFFFFF"/>
                    </a:solidFill>
                  </a:rPr>
                </a:br>
                <a:r>
                  <a:rPr lang="zh-CN" altLang="en-US" sz="1800">
                    <a:solidFill>
                      <a:srgbClr val="FFFFFF"/>
                    </a:solidFill>
                  </a:rPr>
                  <a:t>批准 </a:t>
                </a:r>
                <a:r>
                  <a:rPr lang="en-US" altLang="zh-CN" sz="1800" b="1">
                    <a:solidFill>
                      <a:srgbClr val="FFFFFF"/>
                    </a:solidFill>
                    <a:latin typeface="Arial Narrow" charset="0"/>
                    <a:ea typeface="宋体" charset="0"/>
                    <a:cs typeface="宋体" charset="0"/>
                  </a:rPr>
                  <a:t>(32—40)</a:t>
                </a:r>
                <a:endParaRPr lang="en-US" altLang="zh-CN" sz="1800">
                  <a:solidFill>
                    <a:srgbClr val="FFFFFF"/>
                  </a:solidFill>
                  <a:latin typeface="Arial Narrow" charset="0"/>
                  <a:ea typeface="宋体" charset="0"/>
                  <a:cs typeface="宋体" charset="0"/>
                </a:endParaRPr>
              </a:p>
            </p:txBody>
          </p:sp>
          <p:sp>
            <p:nvSpPr>
              <p:cNvPr id="5101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6" name="Group 100"/>
            <p:cNvGrpSpPr>
              <a:grpSpLocks/>
            </p:cNvGrpSpPr>
            <p:nvPr/>
          </p:nvGrpSpPr>
          <p:grpSpPr bwMode="auto">
            <a:xfrm>
              <a:off x="144" y="3447"/>
              <a:ext cx="1206" cy="338"/>
              <a:chOff x="0" y="4546"/>
              <a:chExt cx="1060" cy="518"/>
            </a:xfrm>
          </p:grpSpPr>
          <p:sp>
            <p:nvSpPr>
              <p:cNvPr id="510130"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摩西为返回逃犯</a:t>
                </a:r>
                <a:endParaRPr lang="en-US" altLang="zh-CN" sz="1800">
                  <a:solidFill>
                    <a:srgbClr val="FFFFFF"/>
                  </a:solidFill>
                  <a:latin typeface="Arial Narrow" charset="0"/>
                  <a:ea typeface="宋体" charset="0"/>
                  <a:cs typeface="宋体" charset="0"/>
                </a:endParaRPr>
              </a:p>
            </p:txBody>
          </p:sp>
          <p:sp>
            <p:nvSpPr>
              <p:cNvPr id="5101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7" name="Group 102"/>
            <p:cNvGrpSpPr>
              <a:grpSpLocks/>
            </p:cNvGrpSpPr>
            <p:nvPr/>
          </p:nvGrpSpPr>
          <p:grpSpPr bwMode="auto">
            <a:xfrm>
              <a:off x="1350" y="3447"/>
              <a:ext cx="1511" cy="338"/>
              <a:chOff x="1060" y="4546"/>
              <a:chExt cx="1328" cy="518"/>
            </a:xfrm>
          </p:grpSpPr>
          <p:sp>
            <p:nvSpPr>
              <p:cNvPr id="510128"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摩西为荒野领袖</a:t>
                </a:r>
                <a:endParaRPr lang="en-US" altLang="zh-CN" sz="1800">
                  <a:solidFill>
                    <a:srgbClr val="FFFFFF"/>
                  </a:solidFill>
                  <a:latin typeface="Arial Narrow" charset="0"/>
                  <a:ea typeface="宋体" charset="0"/>
                  <a:cs typeface="宋体" charset="0"/>
                </a:endParaRPr>
              </a:p>
            </p:txBody>
          </p:sp>
          <p:sp>
            <p:nvSpPr>
              <p:cNvPr id="5101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8" name="Group 104"/>
            <p:cNvGrpSpPr>
              <a:grpSpLocks/>
            </p:cNvGrpSpPr>
            <p:nvPr/>
          </p:nvGrpSpPr>
          <p:grpSpPr bwMode="auto">
            <a:xfrm>
              <a:off x="2861" y="3447"/>
              <a:ext cx="1128" cy="338"/>
              <a:chOff x="2388" y="4546"/>
              <a:chExt cx="992" cy="518"/>
            </a:xfrm>
          </p:grpSpPr>
          <p:sp>
            <p:nvSpPr>
              <p:cNvPr id="510126"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摩西为中介</a:t>
                </a:r>
                <a:endParaRPr lang="en-US" altLang="zh-CN" sz="1800">
                  <a:solidFill>
                    <a:srgbClr val="FFFFFF"/>
                  </a:solidFill>
                  <a:latin typeface="Arial Narrow" charset="0"/>
                  <a:ea typeface="宋体" charset="0"/>
                  <a:cs typeface="宋体" charset="0"/>
                </a:endParaRPr>
              </a:p>
            </p:txBody>
          </p:sp>
          <p:sp>
            <p:nvSpPr>
              <p:cNvPr id="5101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9" name="Group 106"/>
            <p:cNvGrpSpPr>
              <a:grpSpLocks/>
            </p:cNvGrpSpPr>
            <p:nvPr/>
          </p:nvGrpSpPr>
          <p:grpSpPr bwMode="auto">
            <a:xfrm>
              <a:off x="3989" y="3447"/>
              <a:ext cx="1333" cy="338"/>
              <a:chOff x="3380" y="4546"/>
              <a:chExt cx="1172" cy="518"/>
            </a:xfrm>
          </p:grpSpPr>
          <p:sp>
            <p:nvSpPr>
              <p:cNvPr id="510124"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摩西为立委</a:t>
                </a:r>
                <a:endParaRPr lang="en-US" altLang="zh-CN" sz="1800">
                  <a:solidFill>
                    <a:srgbClr val="FFFFFF"/>
                  </a:solidFill>
                  <a:latin typeface="Arial Narrow" charset="0"/>
                  <a:ea typeface="宋体" charset="0"/>
                  <a:cs typeface="宋体" charset="0"/>
                </a:endParaRPr>
              </a:p>
            </p:txBody>
          </p:sp>
          <p:sp>
            <p:nvSpPr>
              <p:cNvPr id="5101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0" name="Group 108"/>
            <p:cNvGrpSpPr>
              <a:grpSpLocks/>
            </p:cNvGrpSpPr>
            <p:nvPr/>
          </p:nvGrpSpPr>
          <p:grpSpPr bwMode="auto">
            <a:xfrm>
              <a:off x="144" y="3785"/>
              <a:ext cx="582" cy="439"/>
              <a:chOff x="0" y="5064"/>
              <a:chExt cx="512" cy="672"/>
            </a:xfrm>
          </p:grpSpPr>
          <p:sp>
            <p:nvSpPr>
              <p:cNvPr id="510122"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(1:1–7:13)</a:t>
                </a:r>
              </a:p>
            </p:txBody>
          </p:sp>
          <p:sp>
            <p:nvSpPr>
              <p:cNvPr id="5101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1" name="Group 110"/>
            <p:cNvGrpSpPr>
              <a:grpSpLocks/>
            </p:cNvGrpSpPr>
            <p:nvPr/>
          </p:nvGrpSpPr>
          <p:grpSpPr bwMode="auto">
            <a:xfrm>
              <a:off x="726" y="3785"/>
              <a:ext cx="624" cy="439"/>
              <a:chOff x="512" y="5064"/>
              <a:chExt cx="548" cy="672"/>
            </a:xfrm>
          </p:grpSpPr>
          <p:sp>
            <p:nvSpPr>
              <p:cNvPr id="510120"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瘟疫</a:t>
                </a:r>
                <a:endParaRPr lang="en-US" altLang="zh-CN" sz="1600">
                  <a:solidFill>
                    <a:srgbClr val="FFFFFF"/>
                  </a:solidFill>
                  <a:latin typeface="Arial Narrow" charset="0"/>
                  <a:ea typeface="宋体" charset="0"/>
                  <a:cs typeface="宋体" charset="0"/>
                </a:endParaRPr>
              </a:p>
              <a:p>
                <a:pPr algn="ctr" eaLnBrk="1" hangingPunct="1"/>
                <a:r>
                  <a:rPr lang="en-US" altLang="zh-CN" sz="1600">
                    <a:solidFill>
                      <a:srgbClr val="FFFFFF"/>
                    </a:solidFill>
                    <a:latin typeface="Arial Narrow" charset="0"/>
                    <a:ea typeface="宋体" charset="0"/>
                    <a:cs typeface="宋体" charset="0"/>
                  </a:rPr>
                  <a:t>(7:14–11:10)</a:t>
                </a:r>
              </a:p>
            </p:txBody>
          </p:sp>
          <p:sp>
            <p:nvSpPr>
              <p:cNvPr id="5101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2" name="Group 112"/>
            <p:cNvGrpSpPr>
              <a:grpSpLocks/>
            </p:cNvGrpSpPr>
            <p:nvPr/>
          </p:nvGrpSpPr>
          <p:grpSpPr bwMode="auto">
            <a:xfrm>
              <a:off x="1350" y="3785"/>
              <a:ext cx="687" cy="439"/>
              <a:chOff x="1060" y="5064"/>
              <a:chExt cx="604" cy="672"/>
            </a:xfrm>
          </p:grpSpPr>
          <p:sp>
            <p:nvSpPr>
              <p:cNvPr id="510118"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记念</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(12:1–15:21)</a:t>
                </a:r>
              </a:p>
            </p:txBody>
          </p:sp>
          <p:sp>
            <p:nvSpPr>
              <p:cNvPr id="5101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3" name="Group 114"/>
            <p:cNvGrpSpPr>
              <a:grpSpLocks/>
            </p:cNvGrpSpPr>
            <p:nvPr/>
          </p:nvGrpSpPr>
          <p:grpSpPr bwMode="auto">
            <a:xfrm>
              <a:off x="2037" y="3785"/>
              <a:ext cx="824" cy="439"/>
              <a:chOff x="1664" y="5064"/>
              <a:chExt cx="724" cy="672"/>
            </a:xfrm>
          </p:grpSpPr>
          <p:sp>
            <p:nvSpPr>
              <p:cNvPr id="510116"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供应</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(15:22–18:27)</a:t>
                </a:r>
              </a:p>
            </p:txBody>
          </p:sp>
          <p:sp>
            <p:nvSpPr>
              <p:cNvPr id="5101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4" name="Group 116"/>
            <p:cNvGrpSpPr>
              <a:grpSpLocks/>
            </p:cNvGrpSpPr>
            <p:nvPr/>
          </p:nvGrpSpPr>
          <p:grpSpPr bwMode="auto">
            <a:xfrm>
              <a:off x="2861" y="3785"/>
              <a:ext cx="605" cy="439"/>
              <a:chOff x="2388" y="5064"/>
              <a:chExt cx="532" cy="672"/>
            </a:xfrm>
          </p:grpSpPr>
          <p:sp>
            <p:nvSpPr>
              <p:cNvPr id="510114"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(19)</a:t>
                </a:r>
              </a:p>
            </p:txBody>
          </p:sp>
          <p:sp>
            <p:nvSpPr>
              <p:cNvPr id="5101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5" name="Group 118"/>
            <p:cNvGrpSpPr>
              <a:grpSpLocks/>
            </p:cNvGrpSpPr>
            <p:nvPr/>
          </p:nvGrpSpPr>
          <p:grpSpPr bwMode="auto">
            <a:xfrm>
              <a:off x="3466" y="3785"/>
              <a:ext cx="523" cy="439"/>
              <a:chOff x="2920" y="5064"/>
              <a:chExt cx="460" cy="672"/>
            </a:xfrm>
          </p:grpSpPr>
          <p:sp>
            <p:nvSpPr>
              <p:cNvPr id="510112"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三段盟约</a:t>
                </a:r>
                <a:r>
                  <a:rPr lang="en-US" altLang="zh-CN" sz="1600">
                    <a:solidFill>
                      <a:srgbClr val="FFFFFF"/>
                    </a:solidFill>
                    <a:latin typeface="Arial Narrow" charset="0"/>
                    <a:ea typeface="宋体" charset="0"/>
                    <a:cs typeface="宋体" charset="0"/>
                  </a:rPr>
                  <a:t>(20–31)</a:t>
                </a:r>
              </a:p>
            </p:txBody>
          </p:sp>
          <p:sp>
            <p:nvSpPr>
              <p:cNvPr id="5101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6" name="Group 120"/>
            <p:cNvGrpSpPr>
              <a:grpSpLocks/>
            </p:cNvGrpSpPr>
            <p:nvPr/>
          </p:nvGrpSpPr>
          <p:grpSpPr bwMode="auto">
            <a:xfrm>
              <a:off x="3989" y="3785"/>
              <a:ext cx="564" cy="439"/>
              <a:chOff x="3380" y="5064"/>
              <a:chExt cx="496" cy="672"/>
            </a:xfrm>
          </p:grpSpPr>
          <p:sp>
            <p:nvSpPr>
              <p:cNvPr id="510110"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波坏及更新</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(32–34)</a:t>
                </a:r>
              </a:p>
            </p:txBody>
          </p:sp>
          <p:sp>
            <p:nvSpPr>
              <p:cNvPr id="5101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7" name="Group 122"/>
            <p:cNvGrpSpPr>
              <a:grpSpLocks/>
            </p:cNvGrpSpPr>
            <p:nvPr/>
          </p:nvGrpSpPr>
          <p:grpSpPr bwMode="auto">
            <a:xfrm>
              <a:off x="4553" y="3785"/>
              <a:ext cx="769" cy="439"/>
              <a:chOff x="3876" y="5064"/>
              <a:chExt cx="676" cy="672"/>
            </a:xfrm>
          </p:grpSpPr>
          <p:sp>
            <p:nvSpPr>
              <p:cNvPr id="510108"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帐幕完成</a:t>
                </a:r>
                <a:r>
                  <a:rPr lang="en-US" altLang="zh-CN" sz="1600">
                    <a:solidFill>
                      <a:srgbClr val="FFFFFF"/>
                    </a:solidFill>
                    <a:latin typeface="Arial Narrow" charset="0"/>
                    <a:ea typeface="宋体" charset="0"/>
                    <a:cs typeface="宋体" charset="0"/>
                  </a:rPr>
                  <a:t>(35–40)</a:t>
                </a:r>
              </a:p>
            </p:txBody>
          </p:sp>
          <p:sp>
            <p:nvSpPr>
              <p:cNvPr id="5101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pic>
        <p:nvPicPr>
          <p:cNvPr id="50995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995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rgbClr val="1F497D"/>
                </a:solidFill>
                <a:latin typeface="Arial" charset="0"/>
              </a:rPr>
              <a:t>98</a:t>
            </a:r>
          </a:p>
        </p:txBody>
      </p:sp>
      <p:sp>
        <p:nvSpPr>
          <p:cNvPr id="50995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0000"/>
              </a:solidFill>
            </a:endParaRPr>
          </a:p>
        </p:txBody>
      </p:sp>
      <p:sp>
        <p:nvSpPr>
          <p:cNvPr id="2" name="Rectangle 2"/>
          <p:cNvSpPr>
            <a:spLocks noChangeArrowheads="1"/>
          </p:cNvSpPr>
          <p:nvPr/>
        </p:nvSpPr>
        <p:spPr bwMode="auto">
          <a:xfrm>
            <a:off x="2971800" y="76200"/>
            <a:ext cx="4278598"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dirty="0">
                <a:solidFill>
                  <a:srgbClr val="000000"/>
                </a:solidFill>
                <a:effectLst>
                  <a:outerShdw blurRad="38100" dist="38100" dir="2700000" algn="tl">
                    <a:srgbClr val="DDDDDD"/>
                  </a:outerShdw>
                </a:effectLst>
                <a:latin typeface="Calibri" charset="0"/>
              </a:rPr>
            </a:br>
            <a:r>
              <a:rPr lang="zh-CN" altLang="en-US" sz="4400" i="1" dirty="0">
                <a:solidFill>
                  <a:srgbClr val="FFFFFF"/>
                </a:solidFill>
                <a:effectLst>
                  <a:outerShdw blurRad="38100" dist="38100" dir="2700000" algn="tl">
                    <a:srgbClr val="DDDDDD"/>
                  </a:outerShdw>
                </a:effectLst>
                <a:latin typeface="Calibri" charset="0"/>
              </a:rPr>
              <a:t>出埃及记大</a:t>
            </a:r>
            <a:r>
              <a:rPr lang="zh-CN" altLang="en-US" sz="4400" i="1" dirty="0">
                <a:solidFill>
                  <a:srgbClr val="FFFFFF"/>
                </a:solidFill>
                <a:effectLst>
                  <a:outerShdw blurRad="38100" dist="38100" dir="2700000" algn="tl">
                    <a:srgbClr val="DDDDDD"/>
                  </a:outerShdw>
                </a:effectLst>
                <a:latin typeface="Calibri" charset="0"/>
                <a:ea typeface="华文细黑" charset="0"/>
                <a:cs typeface="华文细黑" charset="0"/>
              </a:rPr>
              <a:t>纲</a:t>
            </a:r>
            <a:br>
              <a:rPr lang="zh-CN" altLang="en-US" sz="4400" i="1" dirty="0">
                <a:solidFill>
                  <a:srgbClr val="000000"/>
                </a:solidFill>
                <a:effectLst>
                  <a:outerShdw blurRad="38100" dist="38100" dir="2700000" algn="tl">
                    <a:srgbClr val="DDDDDD"/>
                  </a:outerShdw>
                </a:effectLst>
                <a:latin typeface="Calibri" charset="0"/>
              </a:rPr>
            </a:br>
            <a:endParaRPr lang="zh-CN" altLang="en-US" sz="4400" b="1" dirty="0">
              <a:solidFill>
                <a:srgbClr val="000000"/>
              </a:solidFill>
              <a:latin typeface="Arial Black" charset="0"/>
            </a:endParaRPr>
          </a:p>
        </p:txBody>
      </p:sp>
      <p:grpSp>
        <p:nvGrpSpPr>
          <p:cNvPr id="509960" name="Group 125"/>
          <p:cNvGrpSpPr>
            <a:grpSpLocks/>
          </p:cNvGrpSpPr>
          <p:nvPr/>
        </p:nvGrpSpPr>
        <p:grpSpPr bwMode="auto">
          <a:xfrm>
            <a:off x="152400" y="762000"/>
            <a:ext cx="8991600" cy="6096000"/>
            <a:chOff x="144" y="480"/>
            <a:chExt cx="5228" cy="3744"/>
          </a:xfrm>
        </p:grpSpPr>
        <p:grpSp>
          <p:nvGrpSpPr>
            <p:cNvPr id="509964" name="Group 52"/>
            <p:cNvGrpSpPr>
              <a:grpSpLocks/>
            </p:cNvGrpSpPr>
            <p:nvPr/>
          </p:nvGrpSpPr>
          <p:grpSpPr bwMode="auto">
            <a:xfrm>
              <a:off x="144" y="480"/>
              <a:ext cx="5184" cy="351"/>
              <a:chOff x="0" y="0"/>
              <a:chExt cx="4768" cy="537"/>
            </a:xfrm>
          </p:grpSpPr>
          <p:sp>
            <p:nvSpPr>
              <p:cNvPr id="510070" name="Rectangle 4"/>
              <p:cNvSpPr>
                <a:spLocks noChangeArrowheads="1"/>
              </p:cNvSpPr>
              <p:nvPr/>
            </p:nvSpPr>
            <p:spPr bwMode="auto">
              <a:xfrm>
                <a:off x="32" y="0"/>
                <a:ext cx="4704" cy="537"/>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dirty="0">
                    <a:solidFill>
                      <a:srgbClr val="FFFFFF"/>
                    </a:solidFill>
                  </a:rPr>
                  <a:t>一个民族开始成形</a:t>
                </a:r>
              </a:p>
            </p:txBody>
          </p:sp>
          <p:sp>
            <p:nvSpPr>
              <p:cNvPr id="5100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5" name="Group 54"/>
            <p:cNvGrpSpPr>
              <a:grpSpLocks/>
            </p:cNvGrpSpPr>
            <p:nvPr/>
          </p:nvGrpSpPr>
          <p:grpSpPr bwMode="auto">
            <a:xfrm>
              <a:off x="144" y="831"/>
              <a:ext cx="2717" cy="275"/>
              <a:chOff x="0" y="537"/>
              <a:chExt cx="2388" cy="422"/>
            </a:xfrm>
          </p:grpSpPr>
          <p:sp>
            <p:nvSpPr>
              <p:cNvPr id="510068"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1—18</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0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6" name="Group 56"/>
            <p:cNvGrpSpPr>
              <a:grpSpLocks/>
            </p:cNvGrpSpPr>
            <p:nvPr/>
          </p:nvGrpSpPr>
          <p:grpSpPr bwMode="auto">
            <a:xfrm>
              <a:off x="2861" y="831"/>
              <a:ext cx="2461" cy="275"/>
              <a:chOff x="2388" y="537"/>
              <a:chExt cx="2164" cy="422"/>
            </a:xfrm>
          </p:grpSpPr>
          <p:sp>
            <p:nvSpPr>
              <p:cNvPr id="510066"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 19—40</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0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7" name="Group 58"/>
            <p:cNvGrpSpPr>
              <a:grpSpLocks/>
            </p:cNvGrpSpPr>
            <p:nvPr/>
          </p:nvGrpSpPr>
          <p:grpSpPr bwMode="auto">
            <a:xfrm>
              <a:off x="144" y="1105"/>
              <a:ext cx="2930" cy="412"/>
              <a:chOff x="0" y="958"/>
              <a:chExt cx="2575" cy="632"/>
            </a:xfrm>
          </p:grpSpPr>
          <p:sp>
            <p:nvSpPr>
              <p:cNvPr id="510064" name="Rectangle 8"/>
              <p:cNvSpPr>
                <a:spLocks noChangeArrowheads="1"/>
              </p:cNvSpPr>
              <p:nvPr/>
            </p:nvSpPr>
            <p:spPr bwMode="auto">
              <a:xfrm>
                <a:off x="251" y="967"/>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dirty="0">
                  <a:solidFill>
                    <a:srgbClr val="FFFFFF"/>
                  </a:solidFill>
                </a:endParaRPr>
              </a:p>
              <a:p>
                <a:pPr algn="ctr" eaLnBrk="1" hangingPunct="1"/>
                <a:r>
                  <a:rPr lang="zh-CN" altLang="en-US" dirty="0">
                    <a:solidFill>
                      <a:srgbClr val="FFFFFF"/>
                    </a:solidFill>
                  </a:rPr>
                  <a:t>从奴隶制 得到解放</a:t>
                </a:r>
              </a:p>
              <a:p>
                <a:pPr algn="ctr" eaLnBrk="1" hangingPunct="1"/>
                <a:endParaRPr lang="zh-CN" altLang="en-US" dirty="0">
                  <a:solidFill>
                    <a:srgbClr val="FFFFFF"/>
                  </a:solidFill>
                </a:endParaRPr>
              </a:p>
              <a:p>
                <a:pPr algn="ctr" eaLnBrk="1" hangingPunct="1"/>
                <a:endParaRPr lang="en-US" altLang="zh-CN" dirty="0">
                  <a:solidFill>
                    <a:srgbClr val="FFFFFF"/>
                  </a:solidFill>
                  <a:latin typeface="Arial Narrow" charset="0"/>
                  <a:ea typeface="宋体" charset="0"/>
                  <a:cs typeface="宋体" charset="0"/>
                </a:endParaRPr>
              </a:p>
            </p:txBody>
          </p:sp>
          <p:sp>
            <p:nvSpPr>
              <p:cNvPr id="510065" name="Rectangle 57"/>
              <p:cNvSpPr>
                <a:spLocks noChangeArrowheads="1"/>
              </p:cNvSpPr>
              <p:nvPr/>
            </p:nvSpPr>
            <p:spPr bwMode="auto">
              <a:xfrm>
                <a:off x="0" y="958"/>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8" name="Group 60"/>
            <p:cNvGrpSpPr>
              <a:grpSpLocks/>
            </p:cNvGrpSpPr>
            <p:nvPr/>
          </p:nvGrpSpPr>
          <p:grpSpPr bwMode="auto">
            <a:xfrm>
              <a:off x="2861" y="1106"/>
              <a:ext cx="2511" cy="281"/>
              <a:chOff x="2388" y="959"/>
              <a:chExt cx="2208" cy="431"/>
            </a:xfrm>
          </p:grpSpPr>
          <p:sp>
            <p:nvSpPr>
              <p:cNvPr id="510062"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dirty="0">
                  <a:solidFill>
                    <a:srgbClr val="FFFFFF"/>
                  </a:solidFill>
                  <a:latin typeface="Arial Narrow" charset="0"/>
                  <a:ea typeface="宋体" charset="0"/>
                  <a:cs typeface="宋体" charset="0"/>
                </a:endParaRPr>
              </a:p>
              <a:p>
                <a:pPr algn="ctr" eaLnBrk="1" hangingPunct="1"/>
                <a:endParaRPr lang="en-US" altLang="zh-CN" dirty="0">
                  <a:solidFill>
                    <a:srgbClr val="FFFFFF"/>
                  </a:solidFill>
                  <a:latin typeface="Arial Narrow" charset="0"/>
                  <a:ea typeface="宋体" charset="0"/>
                  <a:cs typeface="宋体" charset="0"/>
                </a:endParaRPr>
              </a:p>
              <a:p>
                <a:pPr algn="ctr" eaLnBrk="1" hangingPunct="1"/>
                <a:r>
                  <a:rPr lang="zh-CN" altLang="en-US" dirty="0">
                    <a:solidFill>
                      <a:srgbClr val="FFFFFF"/>
                    </a:solidFill>
                    <a:latin typeface="Arial Narrow" charset="0"/>
                    <a:ea typeface="宋体" charset="0"/>
                    <a:cs typeface="宋体" charset="0"/>
                  </a:rPr>
                  <a:t>接受上帝的</a:t>
                </a:r>
                <a:r>
                  <a:rPr lang="zh-CN" altLang="en-US" dirty="0">
                    <a:solidFill>
                      <a:srgbClr val="FFFFFF"/>
                    </a:solidFill>
                  </a:rPr>
                  <a:t>律法</a:t>
                </a:r>
                <a:endParaRPr lang="en-US" altLang="zh-CN" dirty="0">
                  <a:solidFill>
                    <a:srgbClr val="FFFFFF"/>
                  </a:solidFill>
                </a:endParaRPr>
              </a:p>
              <a:p>
                <a:pPr algn="ctr" eaLnBrk="1" hangingPunct="1"/>
                <a:endParaRPr lang="zh-CN" altLang="en-US" dirty="0">
                  <a:solidFill>
                    <a:srgbClr val="FFFFFF"/>
                  </a:solidFill>
                </a:endParaRPr>
              </a:p>
              <a:p>
                <a:pPr algn="ctr" eaLnBrk="1" hangingPunct="1"/>
                <a:endParaRPr lang="en-US" altLang="zh-CN" dirty="0">
                  <a:solidFill>
                    <a:srgbClr val="FFFFFF"/>
                  </a:solidFill>
                  <a:latin typeface="Arial Narrow" charset="0"/>
                  <a:ea typeface="宋体" charset="0"/>
                  <a:cs typeface="宋体" charset="0"/>
                </a:endParaRPr>
              </a:p>
            </p:txBody>
          </p:sp>
          <p:sp>
            <p:nvSpPr>
              <p:cNvPr id="5100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9" name="Group 62"/>
            <p:cNvGrpSpPr>
              <a:grpSpLocks/>
            </p:cNvGrpSpPr>
            <p:nvPr/>
          </p:nvGrpSpPr>
          <p:grpSpPr bwMode="auto">
            <a:xfrm>
              <a:off x="144" y="1381"/>
              <a:ext cx="2717" cy="276"/>
              <a:chOff x="0" y="1381"/>
              <a:chExt cx="2388" cy="422"/>
            </a:xfrm>
          </p:grpSpPr>
          <p:sp>
            <p:nvSpPr>
              <p:cNvPr id="510060"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dirty="0">
                  <a:solidFill>
                    <a:srgbClr val="FFFFFF"/>
                  </a:solidFill>
                  <a:latin typeface="Arial Narrow" charset="0"/>
                  <a:ea typeface="宋体" charset="0"/>
                  <a:cs typeface="宋体" charset="0"/>
                </a:endParaRPr>
              </a:p>
              <a:p>
                <a:pPr algn="ctr" eaLnBrk="1" hangingPunct="1"/>
                <a:r>
                  <a:rPr lang="zh-CN" altLang="en-US" b="1" dirty="0">
                    <a:solidFill>
                      <a:srgbClr val="FFFFFF"/>
                    </a:solidFill>
                    <a:latin typeface="Arial Narrow" charset="0"/>
                    <a:ea typeface="宋体" charset="0"/>
                    <a:cs typeface="宋体" charset="0"/>
                  </a:rPr>
                  <a:t>把以</a:t>
                </a:r>
                <a:r>
                  <a:rPr lang="zh-CN" altLang="en-US" dirty="0">
                    <a:solidFill>
                      <a:srgbClr val="FFFFFF"/>
                    </a:solidFill>
                  </a:rPr>
                  <a:t>色列带出埃及</a:t>
                </a:r>
              </a:p>
              <a:p>
                <a:pPr algn="ctr" eaLnBrk="1" hangingPunct="1"/>
                <a:endParaRPr lang="en-US" altLang="zh-CN" dirty="0">
                  <a:solidFill>
                    <a:srgbClr val="FFFFFF"/>
                  </a:solidFill>
                  <a:latin typeface="Arial Narrow" charset="0"/>
                  <a:ea typeface="宋体" charset="0"/>
                  <a:cs typeface="宋体" charset="0"/>
                </a:endParaRPr>
              </a:p>
            </p:txBody>
          </p:sp>
          <p:sp>
            <p:nvSpPr>
              <p:cNvPr id="5100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0" name="Group 64"/>
            <p:cNvGrpSpPr>
              <a:grpSpLocks/>
            </p:cNvGrpSpPr>
            <p:nvPr/>
          </p:nvGrpSpPr>
          <p:grpSpPr bwMode="auto">
            <a:xfrm>
              <a:off x="2861" y="1381"/>
              <a:ext cx="2461" cy="276"/>
              <a:chOff x="2388" y="1381"/>
              <a:chExt cx="2164" cy="422"/>
            </a:xfrm>
          </p:grpSpPr>
          <p:sp>
            <p:nvSpPr>
              <p:cNvPr id="510058"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dirty="0">
                    <a:solidFill>
                      <a:srgbClr val="FFFFFF"/>
                    </a:solidFill>
                    <a:latin typeface="Arial Narrow" charset="0"/>
                    <a:ea typeface="宋体" charset="0"/>
                    <a:cs typeface="宋体" charset="0"/>
                  </a:rPr>
                  <a:t>除去以色列人心中的埃及</a:t>
                </a:r>
                <a:endParaRPr lang="en-US" altLang="zh-CN" dirty="0">
                  <a:solidFill>
                    <a:srgbClr val="FFFFFF"/>
                  </a:solidFill>
                  <a:latin typeface="Arial Narrow" charset="0"/>
                  <a:ea typeface="宋体" charset="0"/>
                  <a:cs typeface="宋体" charset="0"/>
                </a:endParaRPr>
              </a:p>
            </p:txBody>
          </p:sp>
          <p:sp>
            <p:nvSpPr>
              <p:cNvPr id="5100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1" name="Group 66"/>
            <p:cNvGrpSpPr>
              <a:grpSpLocks/>
            </p:cNvGrpSpPr>
            <p:nvPr/>
          </p:nvGrpSpPr>
          <p:grpSpPr bwMode="auto">
            <a:xfrm>
              <a:off x="144" y="1657"/>
              <a:ext cx="2717" cy="275"/>
              <a:chOff x="0" y="1803"/>
              <a:chExt cx="2388" cy="422"/>
            </a:xfrm>
          </p:grpSpPr>
          <p:sp>
            <p:nvSpPr>
              <p:cNvPr id="510056"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dirty="0">
                    <a:solidFill>
                      <a:srgbClr val="FFFFFF"/>
                    </a:solidFill>
                    <a:latin typeface="Arial Narrow" charset="0"/>
                    <a:ea typeface="宋体" charset="0"/>
                    <a:cs typeface="宋体" charset="0"/>
                  </a:rPr>
                  <a:t> 叙事  </a:t>
                </a:r>
                <a:endParaRPr lang="en-US" altLang="zh-CN" dirty="0">
                  <a:solidFill>
                    <a:srgbClr val="FFFFFF"/>
                  </a:solidFill>
                  <a:latin typeface="Arial Narrow" charset="0"/>
                  <a:ea typeface="宋体" charset="0"/>
                  <a:cs typeface="宋体" charset="0"/>
                </a:endParaRPr>
              </a:p>
            </p:txBody>
          </p:sp>
          <p:sp>
            <p:nvSpPr>
              <p:cNvPr id="5100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2" name="Group 68"/>
            <p:cNvGrpSpPr>
              <a:grpSpLocks/>
            </p:cNvGrpSpPr>
            <p:nvPr/>
          </p:nvGrpSpPr>
          <p:grpSpPr bwMode="auto">
            <a:xfrm>
              <a:off x="2861" y="1657"/>
              <a:ext cx="2461" cy="275"/>
              <a:chOff x="2388" y="1803"/>
              <a:chExt cx="2164" cy="422"/>
            </a:xfrm>
          </p:grpSpPr>
          <p:sp>
            <p:nvSpPr>
              <p:cNvPr id="510054"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dirty="0">
                    <a:solidFill>
                      <a:srgbClr val="FFFFFF"/>
                    </a:solidFill>
                    <a:latin typeface="Arial Narrow" charset="0"/>
                    <a:ea typeface="宋体" charset="0"/>
                    <a:cs typeface="宋体" charset="0"/>
                  </a:rPr>
                  <a:t>立法</a:t>
                </a:r>
                <a:r>
                  <a:rPr lang="en-US" altLang="zh-CN" dirty="0" err="1">
                    <a:solidFill>
                      <a:srgbClr val="FFFFFF"/>
                    </a:solidFill>
                    <a:latin typeface="Arial Narrow" charset="0"/>
                    <a:ea typeface="宋体" charset="0"/>
                    <a:cs typeface="宋体" charset="0"/>
                  </a:rPr>
                  <a:t>i</a:t>
                </a:r>
                <a:endParaRPr lang="en-US" altLang="zh-CN" dirty="0">
                  <a:solidFill>
                    <a:srgbClr val="FFFFFF"/>
                  </a:solidFill>
                  <a:latin typeface="Arial Narrow" charset="0"/>
                  <a:ea typeface="宋体" charset="0"/>
                  <a:cs typeface="宋体" charset="0"/>
                </a:endParaRPr>
              </a:p>
            </p:txBody>
          </p:sp>
          <p:sp>
            <p:nvSpPr>
              <p:cNvPr id="5100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3" name="Group 70"/>
            <p:cNvGrpSpPr>
              <a:grpSpLocks/>
            </p:cNvGrpSpPr>
            <p:nvPr/>
          </p:nvGrpSpPr>
          <p:grpSpPr bwMode="auto">
            <a:xfrm>
              <a:off x="144" y="1932"/>
              <a:ext cx="2717" cy="276"/>
              <a:chOff x="0" y="2225"/>
              <a:chExt cx="2388" cy="422"/>
            </a:xfrm>
          </p:grpSpPr>
          <p:sp>
            <p:nvSpPr>
              <p:cNvPr id="510052"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自由人</a:t>
                </a:r>
                <a:endParaRPr lang="en-US" altLang="zh-CN">
                  <a:solidFill>
                    <a:srgbClr val="FFFFFF"/>
                  </a:solidFill>
                  <a:latin typeface="Arial Narrow" charset="0"/>
                  <a:ea typeface="宋体" charset="0"/>
                  <a:cs typeface="宋体" charset="0"/>
                </a:endParaRPr>
              </a:p>
            </p:txBody>
          </p:sp>
          <p:sp>
            <p:nvSpPr>
              <p:cNvPr id="5100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4" name="Group 72"/>
            <p:cNvGrpSpPr>
              <a:grpSpLocks/>
            </p:cNvGrpSpPr>
            <p:nvPr/>
          </p:nvGrpSpPr>
          <p:grpSpPr bwMode="auto">
            <a:xfrm>
              <a:off x="2861" y="1932"/>
              <a:ext cx="2461" cy="276"/>
              <a:chOff x="2388" y="2225"/>
              <a:chExt cx="2164" cy="422"/>
            </a:xfrm>
          </p:grpSpPr>
          <p:sp>
            <p:nvSpPr>
              <p:cNvPr id="510050"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政府</a:t>
                </a:r>
                <a:endParaRPr lang="en-US" altLang="zh-CN">
                  <a:solidFill>
                    <a:srgbClr val="FFFFFF"/>
                  </a:solidFill>
                  <a:latin typeface="Arial Narrow" charset="0"/>
                  <a:ea typeface="宋体" charset="0"/>
                  <a:cs typeface="宋体" charset="0"/>
                </a:endParaRPr>
              </a:p>
            </p:txBody>
          </p:sp>
          <p:sp>
            <p:nvSpPr>
              <p:cNvPr id="5100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5" name="Group 74"/>
            <p:cNvGrpSpPr>
              <a:grpSpLocks/>
            </p:cNvGrpSpPr>
            <p:nvPr/>
          </p:nvGrpSpPr>
          <p:grpSpPr bwMode="auto">
            <a:xfrm>
              <a:off x="144" y="2208"/>
              <a:ext cx="1206" cy="275"/>
              <a:chOff x="0" y="2647"/>
              <a:chExt cx="1060" cy="422"/>
            </a:xfrm>
          </p:grpSpPr>
          <p:sp>
            <p:nvSpPr>
              <p:cNvPr id="510048"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被奴役</a:t>
                </a:r>
              </a:p>
              <a:p>
                <a:pPr algn="ctr" eaLnBrk="1" hangingPunct="1"/>
                <a:r>
                  <a:rPr lang="zh-CN" altLang="en-US" b="1">
                    <a:solidFill>
                      <a:srgbClr val="FFFFFF"/>
                    </a:solidFill>
                    <a:latin typeface="Arial Narrow" charset="0"/>
                    <a:ea typeface="宋体" charset="0"/>
                    <a:cs typeface="宋体" charset="0"/>
                  </a:rPr>
                  <a:t> </a:t>
                </a:r>
                <a:endParaRPr lang="en-US" altLang="zh-CN">
                  <a:solidFill>
                    <a:srgbClr val="FFFFFF"/>
                  </a:solidFill>
                  <a:latin typeface="Arial Narrow" charset="0"/>
                  <a:ea typeface="宋体" charset="0"/>
                  <a:cs typeface="宋体" charset="0"/>
                </a:endParaRPr>
              </a:p>
            </p:txBody>
          </p:sp>
          <p:sp>
            <p:nvSpPr>
              <p:cNvPr id="5100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6" name="Group 76"/>
            <p:cNvGrpSpPr>
              <a:grpSpLocks/>
            </p:cNvGrpSpPr>
            <p:nvPr/>
          </p:nvGrpSpPr>
          <p:grpSpPr bwMode="auto">
            <a:xfrm>
              <a:off x="1350" y="2208"/>
              <a:ext cx="1511" cy="275"/>
              <a:chOff x="1060" y="2647"/>
              <a:chExt cx="1328" cy="422"/>
            </a:xfrm>
          </p:grpSpPr>
          <p:sp>
            <p:nvSpPr>
              <p:cNvPr id="510046"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解救</a:t>
                </a:r>
                <a:endParaRPr lang="en-US" altLang="zh-CN">
                  <a:solidFill>
                    <a:srgbClr val="FFFFFF"/>
                  </a:solidFill>
                  <a:latin typeface="Arial Narrow" charset="0"/>
                  <a:ea typeface="宋体" charset="0"/>
                  <a:cs typeface="宋体" charset="0"/>
                </a:endParaRPr>
              </a:p>
            </p:txBody>
          </p:sp>
          <p:sp>
            <p:nvSpPr>
              <p:cNvPr id="5100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7" name="Group 78"/>
            <p:cNvGrpSpPr>
              <a:grpSpLocks/>
            </p:cNvGrpSpPr>
            <p:nvPr/>
          </p:nvGrpSpPr>
          <p:grpSpPr bwMode="auto">
            <a:xfrm>
              <a:off x="2861" y="2208"/>
              <a:ext cx="2461" cy="275"/>
              <a:chOff x="2388" y="2647"/>
              <a:chExt cx="2164" cy="422"/>
            </a:xfrm>
          </p:grpSpPr>
          <p:sp>
            <p:nvSpPr>
              <p:cNvPr id="510044"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教导</a:t>
                </a:r>
                <a:endParaRPr lang="en-US" altLang="zh-CN">
                  <a:solidFill>
                    <a:srgbClr val="FFFFFF"/>
                  </a:solidFill>
                  <a:latin typeface="Arial Narrow" charset="0"/>
                  <a:ea typeface="宋体" charset="0"/>
                  <a:cs typeface="宋体" charset="0"/>
                </a:endParaRPr>
              </a:p>
            </p:txBody>
          </p:sp>
          <p:sp>
            <p:nvSpPr>
              <p:cNvPr id="5100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8" name="Group 80"/>
            <p:cNvGrpSpPr>
              <a:grpSpLocks/>
            </p:cNvGrpSpPr>
            <p:nvPr/>
          </p:nvGrpSpPr>
          <p:grpSpPr bwMode="auto">
            <a:xfrm>
              <a:off x="144" y="2483"/>
              <a:ext cx="1206" cy="276"/>
              <a:chOff x="0" y="3069"/>
              <a:chExt cx="1060" cy="422"/>
            </a:xfrm>
          </p:grpSpPr>
          <p:sp>
            <p:nvSpPr>
              <p:cNvPr id="510042"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埃及</a:t>
                </a:r>
                <a:endParaRPr lang="en-US" altLang="zh-CN">
                  <a:solidFill>
                    <a:srgbClr val="FFFFFF"/>
                  </a:solidFill>
                  <a:latin typeface="Arial Narrow" charset="0"/>
                  <a:ea typeface="宋体" charset="0"/>
                  <a:cs typeface="宋体" charset="0"/>
                </a:endParaRPr>
              </a:p>
            </p:txBody>
          </p:sp>
          <p:sp>
            <p:nvSpPr>
              <p:cNvPr id="5100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9" name="Group 82"/>
            <p:cNvGrpSpPr>
              <a:grpSpLocks/>
            </p:cNvGrpSpPr>
            <p:nvPr/>
          </p:nvGrpSpPr>
          <p:grpSpPr bwMode="auto">
            <a:xfrm>
              <a:off x="1350" y="2483"/>
              <a:ext cx="1511" cy="276"/>
              <a:chOff x="1060" y="3069"/>
              <a:chExt cx="1328" cy="422"/>
            </a:xfrm>
          </p:grpSpPr>
          <p:sp>
            <p:nvSpPr>
              <p:cNvPr id="510040"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旷野</a:t>
                </a:r>
                <a:endParaRPr lang="zh-CN" altLang="en-US">
                  <a:solidFill>
                    <a:srgbClr val="FFFFFF"/>
                  </a:solidFill>
                  <a:latin typeface="Arial Narrow" charset="0"/>
                  <a:ea typeface="宋体" charset="0"/>
                  <a:cs typeface="宋体" charset="0"/>
                </a:endParaRPr>
              </a:p>
            </p:txBody>
          </p:sp>
          <p:sp>
            <p:nvSpPr>
              <p:cNvPr id="5100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0" name="Group 84"/>
            <p:cNvGrpSpPr>
              <a:grpSpLocks/>
            </p:cNvGrpSpPr>
            <p:nvPr/>
          </p:nvGrpSpPr>
          <p:grpSpPr bwMode="auto">
            <a:xfrm>
              <a:off x="2861" y="2483"/>
              <a:ext cx="2461" cy="276"/>
              <a:chOff x="2388" y="3069"/>
              <a:chExt cx="2164" cy="422"/>
            </a:xfrm>
          </p:grpSpPr>
          <p:sp>
            <p:nvSpPr>
              <p:cNvPr id="510038"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西奈半岛</a:t>
                </a:r>
              </a:p>
              <a:p>
                <a:pPr algn="ctr" eaLnBrk="1" hangingPunct="1"/>
                <a:endParaRPr lang="en-US" altLang="zh-CN">
                  <a:solidFill>
                    <a:srgbClr val="FFFFFF"/>
                  </a:solidFill>
                  <a:latin typeface="Arial Narrow" charset="0"/>
                  <a:ea typeface="宋体" charset="0"/>
                  <a:cs typeface="宋体" charset="0"/>
                </a:endParaRPr>
              </a:p>
            </p:txBody>
          </p:sp>
          <p:sp>
            <p:nvSpPr>
              <p:cNvPr id="5100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1" name="Group 86"/>
            <p:cNvGrpSpPr>
              <a:grpSpLocks/>
            </p:cNvGrpSpPr>
            <p:nvPr/>
          </p:nvGrpSpPr>
          <p:grpSpPr bwMode="auto">
            <a:xfrm>
              <a:off x="144" y="2759"/>
              <a:ext cx="1206" cy="275"/>
              <a:chOff x="0" y="3491"/>
              <a:chExt cx="1060" cy="422"/>
            </a:xfrm>
          </p:grpSpPr>
          <p:sp>
            <p:nvSpPr>
              <p:cNvPr id="510036"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400</a:t>
                </a:r>
                <a:r>
                  <a:rPr lang="zh-CN" altLang="en-US" b="1">
                    <a:solidFill>
                      <a:srgbClr val="FFFFFF"/>
                    </a:solidFill>
                    <a:latin typeface="Arial Narrow" charset="0"/>
                    <a:ea typeface="宋体" charset="0"/>
                    <a:cs typeface="宋体" charset="0"/>
                  </a:rPr>
                  <a:t> 年</a:t>
                </a:r>
                <a:endParaRPr lang="en-US" altLang="zh-CN">
                  <a:solidFill>
                    <a:srgbClr val="FFFFFF"/>
                  </a:solidFill>
                  <a:latin typeface="Arial Narrow" charset="0"/>
                  <a:ea typeface="宋体" charset="0"/>
                  <a:cs typeface="宋体" charset="0"/>
                </a:endParaRPr>
              </a:p>
            </p:txBody>
          </p:sp>
          <p:sp>
            <p:nvSpPr>
              <p:cNvPr id="5100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2" name="Group 88"/>
            <p:cNvGrpSpPr>
              <a:grpSpLocks/>
            </p:cNvGrpSpPr>
            <p:nvPr/>
          </p:nvGrpSpPr>
          <p:grpSpPr bwMode="auto">
            <a:xfrm>
              <a:off x="1350" y="2759"/>
              <a:ext cx="1511" cy="275"/>
              <a:chOff x="1060" y="3491"/>
              <a:chExt cx="1328" cy="422"/>
            </a:xfrm>
          </p:grpSpPr>
          <p:sp>
            <p:nvSpPr>
              <p:cNvPr id="510034"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2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0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3" name="Group 90"/>
            <p:cNvGrpSpPr>
              <a:grpSpLocks/>
            </p:cNvGrpSpPr>
            <p:nvPr/>
          </p:nvGrpSpPr>
          <p:grpSpPr bwMode="auto">
            <a:xfrm>
              <a:off x="2861" y="2759"/>
              <a:ext cx="2461" cy="275"/>
              <a:chOff x="2388" y="3491"/>
              <a:chExt cx="2164" cy="422"/>
            </a:xfrm>
          </p:grpSpPr>
          <p:sp>
            <p:nvSpPr>
              <p:cNvPr id="510032"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10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0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4" name="Group 92"/>
            <p:cNvGrpSpPr>
              <a:grpSpLocks/>
            </p:cNvGrpSpPr>
            <p:nvPr/>
          </p:nvGrpSpPr>
          <p:grpSpPr bwMode="auto">
            <a:xfrm>
              <a:off x="144" y="3034"/>
              <a:ext cx="1206" cy="413"/>
              <a:chOff x="0" y="3913"/>
              <a:chExt cx="1060" cy="633"/>
            </a:xfrm>
          </p:grpSpPr>
          <p:sp>
            <p:nvSpPr>
              <p:cNvPr id="510030"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dirty="0">
                    <a:solidFill>
                      <a:srgbClr val="FFFFFF"/>
                    </a:solidFill>
                    <a:latin typeface="Arial Narrow" charset="0"/>
                    <a:ea typeface="宋体" charset="0"/>
                    <a:cs typeface="宋体" charset="0"/>
                  </a:rPr>
                  <a:t>辛劳与对抗</a:t>
                </a:r>
                <a:r>
                  <a:rPr lang="en-US" altLang="zh-CN" sz="1800" b="1" dirty="0">
                    <a:solidFill>
                      <a:srgbClr val="FFFFFF"/>
                    </a:solidFill>
                    <a:latin typeface="Arial Narrow" charset="0"/>
                    <a:ea typeface="宋体" charset="0"/>
                    <a:cs typeface="宋体" charset="0"/>
                  </a:rPr>
                  <a:t> </a:t>
                </a:r>
                <a:endParaRPr lang="en-US" altLang="zh-CN" sz="1800" dirty="0">
                  <a:solidFill>
                    <a:srgbClr val="FFFFFF"/>
                  </a:solidFill>
                  <a:latin typeface="Arial Narrow" charset="0"/>
                  <a:ea typeface="宋体" charset="0"/>
                  <a:cs typeface="宋体" charset="0"/>
                </a:endParaRPr>
              </a:p>
              <a:p>
                <a:pPr algn="ctr"/>
                <a:r>
                  <a:rPr lang="en-US" altLang="zh-CN" sz="1800" b="1" dirty="0">
                    <a:solidFill>
                      <a:srgbClr val="FFFFFF"/>
                    </a:solidFill>
                    <a:latin typeface="Arial Narrow" charset="0"/>
                    <a:ea typeface="宋体" charset="0"/>
                    <a:cs typeface="宋体" charset="0"/>
                  </a:rPr>
                  <a:t>(1—11)</a:t>
                </a:r>
                <a:endParaRPr lang="en-US" altLang="zh-CN" sz="1800" dirty="0">
                  <a:solidFill>
                    <a:srgbClr val="FFFFFF"/>
                  </a:solidFill>
                  <a:latin typeface="Arial Narrow" charset="0"/>
                  <a:ea typeface="宋体" charset="0"/>
                  <a:cs typeface="宋体" charset="0"/>
                </a:endParaRPr>
              </a:p>
            </p:txBody>
          </p:sp>
          <p:sp>
            <p:nvSpPr>
              <p:cNvPr id="5100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5" name="Group 94"/>
            <p:cNvGrpSpPr>
              <a:grpSpLocks/>
            </p:cNvGrpSpPr>
            <p:nvPr/>
          </p:nvGrpSpPr>
          <p:grpSpPr bwMode="auto">
            <a:xfrm>
              <a:off x="1350" y="3034"/>
              <a:ext cx="1511" cy="413"/>
              <a:chOff x="1060" y="3913"/>
              <a:chExt cx="1328" cy="633"/>
            </a:xfrm>
          </p:grpSpPr>
          <p:sp>
            <p:nvSpPr>
              <p:cNvPr id="510028"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000000"/>
                    </a:solidFill>
                  </a:rPr>
                  <a:t> </a:t>
                </a:r>
                <a:r>
                  <a:rPr lang="zh-CN" altLang="en-US" sz="1800" dirty="0">
                    <a:solidFill>
                      <a:srgbClr val="FFFFFF"/>
                    </a:solidFill>
                  </a:rPr>
                  <a:t>救赎与保护</a:t>
                </a:r>
                <a:r>
                  <a:rPr lang="en-US" altLang="zh-CN" sz="1800" b="1" dirty="0">
                    <a:solidFill>
                      <a:srgbClr val="FFFFFF"/>
                    </a:solidFill>
                    <a:latin typeface="Arial Narrow" charset="0"/>
                    <a:ea typeface="宋体" charset="0"/>
                    <a:cs typeface="宋体" charset="0"/>
                  </a:rPr>
                  <a:t> </a:t>
                </a:r>
                <a:endParaRPr lang="en-US" altLang="zh-CN" sz="1800" dirty="0">
                  <a:solidFill>
                    <a:srgbClr val="FFFFFF"/>
                  </a:solidFill>
                  <a:latin typeface="Arial Narrow" charset="0"/>
                  <a:ea typeface="宋体" charset="0"/>
                  <a:cs typeface="宋体" charset="0"/>
                </a:endParaRPr>
              </a:p>
              <a:p>
                <a:pPr algn="ctr"/>
                <a:r>
                  <a:rPr lang="en-US" altLang="zh-CN" sz="1800" b="1" dirty="0">
                    <a:solidFill>
                      <a:srgbClr val="FFFFFF"/>
                    </a:solidFill>
                    <a:latin typeface="Arial Narrow" charset="0"/>
                    <a:ea typeface="宋体" charset="0"/>
                    <a:cs typeface="宋体" charset="0"/>
                  </a:rPr>
                  <a:t>(12—18)</a:t>
                </a:r>
                <a:endParaRPr lang="en-US" altLang="zh-CN" sz="1800" dirty="0">
                  <a:solidFill>
                    <a:srgbClr val="FFFFFF"/>
                  </a:solidFill>
                  <a:latin typeface="Arial Narrow" charset="0"/>
                  <a:ea typeface="宋体" charset="0"/>
                  <a:cs typeface="宋体" charset="0"/>
                </a:endParaRPr>
              </a:p>
            </p:txBody>
          </p:sp>
          <p:sp>
            <p:nvSpPr>
              <p:cNvPr id="5100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6" name="Group 96"/>
            <p:cNvGrpSpPr>
              <a:grpSpLocks/>
            </p:cNvGrpSpPr>
            <p:nvPr/>
          </p:nvGrpSpPr>
          <p:grpSpPr bwMode="auto">
            <a:xfrm>
              <a:off x="2861" y="3034"/>
              <a:ext cx="1128" cy="413"/>
              <a:chOff x="2388" y="3913"/>
              <a:chExt cx="992" cy="633"/>
            </a:xfrm>
          </p:grpSpPr>
          <p:sp>
            <p:nvSpPr>
              <p:cNvPr id="510026"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000000"/>
                    </a:solidFill>
                  </a:rPr>
                  <a:t> </a:t>
                </a:r>
                <a:r>
                  <a:rPr lang="zh-CN" altLang="en-US" sz="1800" dirty="0">
                    <a:solidFill>
                      <a:srgbClr val="FFFFFF"/>
                    </a:solidFill>
                  </a:rPr>
                  <a:t>约的启示</a:t>
                </a:r>
                <a:endParaRPr lang="en-US" altLang="zh-CN" sz="1800" dirty="0">
                  <a:solidFill>
                    <a:srgbClr val="FFFFFF"/>
                  </a:solidFill>
                  <a:latin typeface="Arial Narrow" charset="0"/>
                  <a:ea typeface="宋体" charset="0"/>
                  <a:cs typeface="宋体" charset="0"/>
                </a:endParaRPr>
              </a:p>
              <a:p>
                <a:pPr algn="ctr"/>
                <a:r>
                  <a:rPr lang="en-US" altLang="zh-CN" sz="1800" b="1" dirty="0">
                    <a:solidFill>
                      <a:srgbClr val="FFFFFF"/>
                    </a:solidFill>
                    <a:latin typeface="Arial Narrow" charset="0"/>
                    <a:ea typeface="宋体" charset="0"/>
                    <a:cs typeface="宋体" charset="0"/>
                  </a:rPr>
                  <a:t>(19—31)</a:t>
                </a:r>
                <a:endParaRPr lang="en-US" altLang="zh-CN" sz="1800" dirty="0">
                  <a:solidFill>
                    <a:srgbClr val="FFFFFF"/>
                  </a:solidFill>
                  <a:latin typeface="Arial Narrow" charset="0"/>
                  <a:ea typeface="宋体" charset="0"/>
                  <a:cs typeface="宋体" charset="0"/>
                </a:endParaRPr>
              </a:p>
            </p:txBody>
          </p:sp>
          <p:sp>
            <p:nvSpPr>
              <p:cNvPr id="5100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7" name="Group 98"/>
            <p:cNvGrpSpPr>
              <a:grpSpLocks/>
            </p:cNvGrpSpPr>
            <p:nvPr/>
          </p:nvGrpSpPr>
          <p:grpSpPr bwMode="auto">
            <a:xfrm>
              <a:off x="3989" y="3034"/>
              <a:ext cx="1333" cy="413"/>
              <a:chOff x="3380" y="3913"/>
              <a:chExt cx="1172" cy="633"/>
            </a:xfrm>
          </p:grpSpPr>
          <p:sp>
            <p:nvSpPr>
              <p:cNvPr id="510024"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FFFFFF"/>
                    </a:solidFill>
                  </a:rPr>
                  <a:t>约的订立</a:t>
                </a:r>
                <a:br>
                  <a:rPr lang="zh-CN" altLang="en-US" sz="1800" dirty="0">
                    <a:solidFill>
                      <a:srgbClr val="FFFFFF"/>
                    </a:solidFill>
                  </a:rPr>
                </a:br>
                <a:r>
                  <a:rPr lang="zh-CN" altLang="en-US" sz="1800" dirty="0">
                    <a:solidFill>
                      <a:srgbClr val="FFFFFF"/>
                    </a:solidFill>
                  </a:rPr>
                  <a:t> </a:t>
                </a:r>
                <a:r>
                  <a:rPr lang="en-US" altLang="zh-CN" sz="1800" b="1" dirty="0">
                    <a:solidFill>
                      <a:srgbClr val="FFFFFF"/>
                    </a:solidFill>
                    <a:latin typeface="Arial Narrow" charset="0"/>
                    <a:ea typeface="宋体" charset="0"/>
                    <a:cs typeface="宋体" charset="0"/>
                  </a:rPr>
                  <a:t>(32—40)</a:t>
                </a:r>
                <a:endParaRPr lang="en-US" altLang="zh-CN" sz="1800" dirty="0">
                  <a:solidFill>
                    <a:srgbClr val="FFFFFF"/>
                  </a:solidFill>
                  <a:latin typeface="Arial Narrow" charset="0"/>
                  <a:ea typeface="宋体" charset="0"/>
                  <a:cs typeface="宋体" charset="0"/>
                </a:endParaRPr>
              </a:p>
            </p:txBody>
          </p:sp>
          <p:sp>
            <p:nvSpPr>
              <p:cNvPr id="5100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8" name="Group 100"/>
            <p:cNvGrpSpPr>
              <a:grpSpLocks/>
            </p:cNvGrpSpPr>
            <p:nvPr/>
          </p:nvGrpSpPr>
          <p:grpSpPr bwMode="auto">
            <a:xfrm>
              <a:off x="144" y="3447"/>
              <a:ext cx="1206" cy="338"/>
              <a:chOff x="0" y="4546"/>
              <a:chExt cx="1060" cy="518"/>
            </a:xfrm>
          </p:grpSpPr>
          <p:sp>
            <p:nvSpPr>
              <p:cNvPr id="510022"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FFFFFF"/>
                    </a:solidFill>
                    <a:latin typeface="Arial Narrow" charset="0"/>
                    <a:ea typeface="宋体" charset="0"/>
                    <a:cs typeface="宋体" charset="0"/>
                  </a:rPr>
                  <a:t>摩西结束在逃</a:t>
                </a:r>
                <a:endParaRPr lang="en-US" altLang="zh-CN" sz="1800" dirty="0">
                  <a:solidFill>
                    <a:srgbClr val="FFFFFF"/>
                  </a:solidFill>
                  <a:latin typeface="Arial Narrow" charset="0"/>
                  <a:ea typeface="宋体" charset="0"/>
                  <a:cs typeface="宋体" charset="0"/>
                </a:endParaRPr>
              </a:p>
            </p:txBody>
          </p:sp>
          <p:sp>
            <p:nvSpPr>
              <p:cNvPr id="5100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9" name="Group 102"/>
            <p:cNvGrpSpPr>
              <a:grpSpLocks/>
            </p:cNvGrpSpPr>
            <p:nvPr/>
          </p:nvGrpSpPr>
          <p:grpSpPr bwMode="auto">
            <a:xfrm>
              <a:off x="1350" y="3447"/>
              <a:ext cx="1511" cy="338"/>
              <a:chOff x="1060" y="4546"/>
              <a:chExt cx="1328" cy="518"/>
            </a:xfrm>
          </p:grpSpPr>
          <p:sp>
            <p:nvSpPr>
              <p:cNvPr id="510020"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FFFFFF"/>
                    </a:solidFill>
                    <a:latin typeface="Arial Narrow" charset="0"/>
                    <a:ea typeface="宋体" charset="0"/>
                    <a:cs typeface="宋体" charset="0"/>
                  </a:rPr>
                  <a:t>摩西在旷野做领袖</a:t>
                </a:r>
                <a:endParaRPr lang="en-US" altLang="zh-CN" sz="1800" dirty="0">
                  <a:solidFill>
                    <a:srgbClr val="FFFFFF"/>
                  </a:solidFill>
                  <a:latin typeface="Arial Narrow" charset="0"/>
                  <a:ea typeface="宋体" charset="0"/>
                  <a:cs typeface="宋体" charset="0"/>
                </a:endParaRPr>
              </a:p>
            </p:txBody>
          </p:sp>
          <p:sp>
            <p:nvSpPr>
              <p:cNvPr id="5100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0" name="Group 104"/>
            <p:cNvGrpSpPr>
              <a:grpSpLocks/>
            </p:cNvGrpSpPr>
            <p:nvPr/>
          </p:nvGrpSpPr>
          <p:grpSpPr bwMode="auto">
            <a:xfrm>
              <a:off x="2861" y="3447"/>
              <a:ext cx="1128" cy="338"/>
              <a:chOff x="2388" y="4546"/>
              <a:chExt cx="992" cy="518"/>
            </a:xfrm>
          </p:grpSpPr>
          <p:sp>
            <p:nvSpPr>
              <p:cNvPr id="510018"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FFFFFF"/>
                    </a:solidFill>
                    <a:latin typeface="Arial Narrow" charset="0"/>
                    <a:ea typeface="宋体" charset="0"/>
                    <a:cs typeface="宋体" charset="0"/>
                  </a:rPr>
                  <a:t>摩西为中间人</a:t>
                </a:r>
                <a:endParaRPr lang="en-US" altLang="zh-CN" sz="1800" dirty="0">
                  <a:solidFill>
                    <a:srgbClr val="FFFFFF"/>
                  </a:solidFill>
                  <a:latin typeface="Arial Narrow" charset="0"/>
                  <a:ea typeface="宋体" charset="0"/>
                  <a:cs typeface="宋体" charset="0"/>
                </a:endParaRPr>
              </a:p>
            </p:txBody>
          </p:sp>
          <p:sp>
            <p:nvSpPr>
              <p:cNvPr id="5100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1" name="Group 106"/>
            <p:cNvGrpSpPr>
              <a:grpSpLocks/>
            </p:cNvGrpSpPr>
            <p:nvPr/>
          </p:nvGrpSpPr>
          <p:grpSpPr bwMode="auto">
            <a:xfrm>
              <a:off x="3989" y="3447"/>
              <a:ext cx="1333" cy="338"/>
              <a:chOff x="3380" y="4546"/>
              <a:chExt cx="1172" cy="518"/>
            </a:xfrm>
          </p:grpSpPr>
          <p:sp>
            <p:nvSpPr>
              <p:cNvPr id="510016"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FFFFFF"/>
                    </a:solidFill>
                    <a:latin typeface="Arial Narrow" charset="0"/>
                    <a:ea typeface="宋体" charset="0"/>
                    <a:cs typeface="宋体" charset="0"/>
                  </a:rPr>
                  <a:t>摩西颁布律法</a:t>
                </a:r>
                <a:endParaRPr lang="en-US" altLang="zh-CN" sz="1800" dirty="0">
                  <a:solidFill>
                    <a:srgbClr val="FFFFFF"/>
                  </a:solidFill>
                  <a:latin typeface="Arial Narrow" charset="0"/>
                  <a:ea typeface="宋体" charset="0"/>
                  <a:cs typeface="宋体" charset="0"/>
                </a:endParaRPr>
              </a:p>
            </p:txBody>
          </p:sp>
          <p:sp>
            <p:nvSpPr>
              <p:cNvPr id="5100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2" name="Group 108"/>
            <p:cNvGrpSpPr>
              <a:grpSpLocks/>
            </p:cNvGrpSpPr>
            <p:nvPr/>
          </p:nvGrpSpPr>
          <p:grpSpPr bwMode="auto">
            <a:xfrm>
              <a:off x="144" y="3785"/>
              <a:ext cx="582" cy="439"/>
              <a:chOff x="0" y="5064"/>
              <a:chExt cx="512" cy="672"/>
            </a:xfrm>
          </p:grpSpPr>
          <p:sp>
            <p:nvSpPr>
              <p:cNvPr id="510014"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(1:1–7:13)</a:t>
                </a:r>
              </a:p>
            </p:txBody>
          </p:sp>
          <p:sp>
            <p:nvSpPr>
              <p:cNvPr id="5100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3" name="Group 110"/>
            <p:cNvGrpSpPr>
              <a:grpSpLocks/>
            </p:cNvGrpSpPr>
            <p:nvPr/>
          </p:nvGrpSpPr>
          <p:grpSpPr bwMode="auto">
            <a:xfrm>
              <a:off x="726" y="3785"/>
              <a:ext cx="624" cy="439"/>
              <a:chOff x="512" y="5064"/>
              <a:chExt cx="548" cy="672"/>
            </a:xfrm>
          </p:grpSpPr>
          <p:sp>
            <p:nvSpPr>
              <p:cNvPr id="510012"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dirty="0">
                    <a:solidFill>
                      <a:srgbClr val="FFFFFF"/>
                    </a:solidFill>
                    <a:latin typeface="Arial Narrow" charset="0"/>
                    <a:ea typeface="宋体" charset="0"/>
                    <a:cs typeface="宋体" charset="0"/>
                  </a:rPr>
                  <a:t>瘟疫</a:t>
                </a:r>
                <a:endParaRPr lang="en-US" altLang="zh-CN" sz="1600" dirty="0">
                  <a:solidFill>
                    <a:srgbClr val="FFFFFF"/>
                  </a:solidFill>
                  <a:latin typeface="Arial Narrow" charset="0"/>
                  <a:ea typeface="宋体" charset="0"/>
                  <a:cs typeface="宋体" charset="0"/>
                </a:endParaRPr>
              </a:p>
              <a:p>
                <a:pPr algn="ctr" eaLnBrk="1" hangingPunct="1"/>
                <a:r>
                  <a:rPr lang="en-US" altLang="zh-CN" sz="1600" dirty="0">
                    <a:solidFill>
                      <a:srgbClr val="FFFFFF"/>
                    </a:solidFill>
                    <a:latin typeface="Arial Narrow" charset="0"/>
                    <a:ea typeface="宋体" charset="0"/>
                    <a:cs typeface="宋体" charset="0"/>
                  </a:rPr>
                  <a:t>(7:14–11:10)</a:t>
                </a:r>
              </a:p>
            </p:txBody>
          </p:sp>
          <p:sp>
            <p:nvSpPr>
              <p:cNvPr id="5100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4" name="Group 112"/>
            <p:cNvGrpSpPr>
              <a:grpSpLocks/>
            </p:cNvGrpSpPr>
            <p:nvPr/>
          </p:nvGrpSpPr>
          <p:grpSpPr bwMode="auto">
            <a:xfrm>
              <a:off x="1350" y="3785"/>
              <a:ext cx="687" cy="439"/>
              <a:chOff x="1060" y="5064"/>
              <a:chExt cx="604" cy="672"/>
            </a:xfrm>
          </p:grpSpPr>
          <p:sp>
            <p:nvSpPr>
              <p:cNvPr id="510010"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记念</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(12:1–15:21)</a:t>
                </a:r>
              </a:p>
            </p:txBody>
          </p:sp>
          <p:sp>
            <p:nvSpPr>
              <p:cNvPr id="5100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5" name="Group 114"/>
            <p:cNvGrpSpPr>
              <a:grpSpLocks/>
            </p:cNvGrpSpPr>
            <p:nvPr/>
          </p:nvGrpSpPr>
          <p:grpSpPr bwMode="auto">
            <a:xfrm>
              <a:off x="2037" y="3785"/>
              <a:ext cx="824" cy="439"/>
              <a:chOff x="1664" y="5064"/>
              <a:chExt cx="724" cy="672"/>
            </a:xfrm>
          </p:grpSpPr>
          <p:sp>
            <p:nvSpPr>
              <p:cNvPr id="510008"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供应</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(15:22–18:27)</a:t>
                </a:r>
              </a:p>
            </p:txBody>
          </p:sp>
          <p:sp>
            <p:nvSpPr>
              <p:cNvPr id="5100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6" name="Group 116"/>
            <p:cNvGrpSpPr>
              <a:grpSpLocks/>
            </p:cNvGrpSpPr>
            <p:nvPr/>
          </p:nvGrpSpPr>
          <p:grpSpPr bwMode="auto">
            <a:xfrm>
              <a:off x="2861" y="3785"/>
              <a:ext cx="605" cy="439"/>
              <a:chOff x="2388" y="5064"/>
              <a:chExt cx="532" cy="672"/>
            </a:xfrm>
          </p:grpSpPr>
          <p:sp>
            <p:nvSpPr>
              <p:cNvPr id="510006"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(19)</a:t>
                </a:r>
              </a:p>
            </p:txBody>
          </p:sp>
          <p:sp>
            <p:nvSpPr>
              <p:cNvPr id="5100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7" name="Group 118"/>
            <p:cNvGrpSpPr>
              <a:grpSpLocks/>
            </p:cNvGrpSpPr>
            <p:nvPr/>
          </p:nvGrpSpPr>
          <p:grpSpPr bwMode="auto">
            <a:xfrm>
              <a:off x="3466" y="3785"/>
              <a:ext cx="523" cy="439"/>
              <a:chOff x="2920" y="5064"/>
              <a:chExt cx="460" cy="672"/>
            </a:xfrm>
          </p:grpSpPr>
          <p:sp>
            <p:nvSpPr>
              <p:cNvPr id="510004"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三段约</a:t>
                </a:r>
                <a:r>
                  <a:rPr lang="en-US" altLang="zh-CN" sz="1600">
                    <a:solidFill>
                      <a:srgbClr val="FFFFFF"/>
                    </a:solidFill>
                    <a:latin typeface="Arial Narrow" charset="0"/>
                    <a:ea typeface="宋体" charset="0"/>
                    <a:cs typeface="宋体" charset="0"/>
                  </a:rPr>
                  <a:t>(20–31)</a:t>
                </a:r>
              </a:p>
            </p:txBody>
          </p:sp>
          <p:sp>
            <p:nvSpPr>
              <p:cNvPr id="5100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8" name="Group 120"/>
            <p:cNvGrpSpPr>
              <a:grpSpLocks/>
            </p:cNvGrpSpPr>
            <p:nvPr/>
          </p:nvGrpSpPr>
          <p:grpSpPr bwMode="auto">
            <a:xfrm>
              <a:off x="3989" y="3785"/>
              <a:ext cx="564" cy="439"/>
              <a:chOff x="3380" y="5064"/>
              <a:chExt cx="496" cy="672"/>
            </a:xfrm>
          </p:grpSpPr>
          <p:sp>
            <p:nvSpPr>
              <p:cNvPr id="510002"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dirty="0">
                    <a:solidFill>
                      <a:srgbClr val="FFFFFF"/>
                    </a:solidFill>
                    <a:latin typeface="Arial Narrow" charset="0"/>
                    <a:ea typeface="宋体" charset="0"/>
                    <a:cs typeface="宋体" charset="0"/>
                  </a:rPr>
                  <a:t>违约及重订</a:t>
                </a:r>
                <a:endParaRPr lang="en-US" altLang="zh-CN" sz="1600" dirty="0">
                  <a:solidFill>
                    <a:srgbClr val="FFFFFF"/>
                  </a:solidFill>
                  <a:latin typeface="Arial Narrow" charset="0"/>
                  <a:ea typeface="宋体" charset="0"/>
                  <a:cs typeface="宋体" charset="0"/>
                </a:endParaRPr>
              </a:p>
              <a:p>
                <a:pPr algn="ctr"/>
                <a:r>
                  <a:rPr lang="en-US" altLang="zh-CN" sz="1600" dirty="0">
                    <a:solidFill>
                      <a:srgbClr val="FFFFFF"/>
                    </a:solidFill>
                    <a:latin typeface="Arial Narrow" charset="0"/>
                    <a:ea typeface="宋体" charset="0"/>
                    <a:cs typeface="宋体" charset="0"/>
                  </a:rPr>
                  <a:t>(32–34)</a:t>
                </a:r>
              </a:p>
            </p:txBody>
          </p:sp>
          <p:sp>
            <p:nvSpPr>
              <p:cNvPr id="5100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9" name="Group 122"/>
            <p:cNvGrpSpPr>
              <a:grpSpLocks/>
            </p:cNvGrpSpPr>
            <p:nvPr/>
          </p:nvGrpSpPr>
          <p:grpSpPr bwMode="auto">
            <a:xfrm>
              <a:off x="4553" y="3785"/>
              <a:ext cx="769" cy="439"/>
              <a:chOff x="3876" y="5064"/>
              <a:chExt cx="676" cy="672"/>
            </a:xfrm>
          </p:grpSpPr>
          <p:sp>
            <p:nvSpPr>
              <p:cNvPr id="510000"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dirty="0">
                    <a:solidFill>
                      <a:srgbClr val="FFFFFF"/>
                    </a:solidFill>
                    <a:latin typeface="Arial Narrow" charset="0"/>
                    <a:ea typeface="宋体" charset="0"/>
                    <a:cs typeface="宋体" charset="0"/>
                  </a:rPr>
                  <a:t>帐幕完成</a:t>
                </a:r>
              </a:p>
              <a:p>
                <a:pPr algn="ctr"/>
                <a:r>
                  <a:rPr lang="en-US" altLang="zh-CN" sz="1600" dirty="0">
                    <a:solidFill>
                      <a:srgbClr val="FFFFFF"/>
                    </a:solidFill>
                    <a:latin typeface="Arial Narrow" charset="0"/>
                    <a:ea typeface="宋体" charset="0"/>
                    <a:cs typeface="宋体" charset="0"/>
                  </a:rPr>
                  <a:t>(35–40)</a:t>
                </a:r>
              </a:p>
            </p:txBody>
          </p:sp>
          <p:sp>
            <p:nvSpPr>
              <p:cNvPr id="5100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pic>
        <p:nvPicPr>
          <p:cNvPr id="50996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996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rgbClr val="1F497D"/>
                </a:solidFill>
                <a:latin typeface="Arial" charset="0"/>
              </a:rPr>
              <a:t>98</a:t>
            </a:r>
          </a:p>
        </p:txBody>
      </p:sp>
    </p:spTree>
    <p:extLst>
      <p:ext uri="{BB962C8B-B14F-4D97-AF65-F5344CB8AC3E}">
        <p14:creationId xmlns:p14="http://schemas.microsoft.com/office/powerpoint/2010/main" val="1292809209"/>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285731020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5613"/>
            <a:ext cx="9144000" cy="6020340"/>
          </a:xfrm>
          <a:prstGeom prst="rect">
            <a:avLst/>
          </a:prstGeom>
        </p:spPr>
      </p:pic>
      <p:sp>
        <p:nvSpPr>
          <p:cNvPr id="4" name="Title 3">
            <a:extLst>
              <a:ext uri="{FF2B5EF4-FFF2-40B4-BE49-F238E27FC236}">
                <a16:creationId xmlns:a16="http://schemas.microsoft.com/office/drawing/2014/main" id="{83CA5C43-D3BD-1C4B-888A-B5D3762514F7}"/>
              </a:ext>
            </a:extLst>
          </p:cNvPr>
          <p:cNvSpPr>
            <a:spLocks noGrp="1"/>
          </p:cNvSpPr>
          <p:nvPr>
            <p:ph type="ctrTitle"/>
          </p:nvPr>
        </p:nvSpPr>
        <p:spPr/>
        <p:txBody>
          <a:bodyPr/>
          <a:lstStyle/>
          <a:p>
            <a:endParaRPr lang="en-US" dirty="0"/>
          </a:p>
        </p:txBody>
      </p:sp>
      <p:sp>
        <p:nvSpPr>
          <p:cNvPr id="5" name="Rectangle 4">
            <a:extLst>
              <a:ext uri="{FF2B5EF4-FFF2-40B4-BE49-F238E27FC236}">
                <a16:creationId xmlns:a16="http://schemas.microsoft.com/office/drawing/2014/main" id="{EFCEBE38-6784-5647-8357-95DC48A62DE2}"/>
              </a:ext>
            </a:extLst>
          </p:cNvPr>
          <p:cNvSpPr/>
          <p:nvPr/>
        </p:nvSpPr>
        <p:spPr>
          <a:xfrm>
            <a:off x="467544" y="5795370"/>
            <a:ext cx="8136904" cy="1077218"/>
          </a:xfrm>
          <a:prstGeom prst="rect">
            <a:avLst/>
          </a:prstGeom>
        </p:spPr>
        <p:txBody>
          <a:bodyPr wrap="square">
            <a:spAutoFit/>
          </a:bodyPr>
          <a:lstStyle/>
          <a:p>
            <a:r>
              <a:rPr lang="zh-CN" altLang="en-US" sz="3200" dirty="0">
                <a:solidFill>
                  <a:schemeClr val="bg1"/>
                </a:solidFill>
                <a:latin typeface="Arial" charset="0"/>
                <a:cs typeface="Arial" charset="0"/>
              </a:rPr>
              <a:t>明白自己不足的神的仆人会显示神的丰富供应</a:t>
            </a:r>
            <a:r>
              <a:rPr lang="en-US" sz="3200" dirty="0">
                <a:solidFill>
                  <a:schemeClr val="bg1"/>
                </a:solidFill>
                <a:latin typeface="Arial" charset="0"/>
                <a:cs typeface="Arial" charset="0"/>
              </a:rPr>
              <a:t> (</a:t>
            </a:r>
            <a:r>
              <a:rPr lang="zh-CN" altLang="en-US" sz="3200" dirty="0">
                <a:solidFill>
                  <a:schemeClr val="bg1"/>
                </a:solidFill>
                <a:latin typeface="Arial" charset="0"/>
                <a:cs typeface="Arial" charset="0"/>
              </a:rPr>
              <a:t>出埃及记 </a:t>
            </a:r>
            <a:r>
              <a:rPr lang="en-US" sz="3200" dirty="0">
                <a:solidFill>
                  <a:schemeClr val="bg1"/>
                </a:solidFill>
                <a:latin typeface="Arial" charset="0"/>
                <a:cs typeface="Arial" charset="0"/>
              </a:rPr>
              <a:t>3–4)</a:t>
            </a:r>
            <a:endParaRPr lang="en-US" sz="3200" dirty="0"/>
          </a:p>
        </p:txBody>
      </p:sp>
    </p:spTree>
    <p:extLst>
      <p:ext uri="{BB962C8B-B14F-4D97-AF65-F5344CB8AC3E}">
        <p14:creationId xmlns:p14="http://schemas.microsoft.com/office/powerpoint/2010/main" val="2522452144"/>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142025587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02-exodus-5.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7384"/>
            <a:ext cx="9144000" cy="5829300"/>
          </a:xfrm>
          <a:prstGeom prst="rect">
            <a:avLst/>
          </a:prstGeom>
        </p:spPr>
      </p:pic>
      <p:sp>
        <p:nvSpPr>
          <p:cNvPr id="900098" name="Rectangle 2"/>
          <p:cNvSpPr>
            <a:spLocks noGrp="1" noChangeArrowheads="1"/>
          </p:cNvSpPr>
          <p:nvPr>
            <p:ph type="ctrTitle"/>
          </p:nvPr>
        </p:nvSpPr>
        <p:spPr>
          <a:xfrm>
            <a:off x="0" y="5708310"/>
            <a:ext cx="9144000" cy="1149690"/>
          </a:xfrm>
          <a:solidFill>
            <a:srgbClr val="000000"/>
          </a:solidFill>
          <a:ln>
            <a:noFill/>
          </a:ln>
          <a:effectLst/>
        </p:spPr>
        <p:txBody>
          <a:bodyPr vert="horz" wrap="square" lIns="91440" tIns="45720" rIns="91440" bIns="45720" numCol="1" anchor="ctr" anchorCtr="0" compatLnSpc="1">
            <a:prstTxWarp prst="textNoShape">
              <a:avLst/>
            </a:prstTxWarp>
          </a:bodyPr>
          <a:lstStyle/>
          <a:p>
            <a:r>
              <a:rPr lang="mr-IN" sz="2000" b="1" dirty="0">
                <a:ea typeface="+mj-ea"/>
                <a:cs typeface="+mj-cs"/>
              </a:rPr>
              <a:t>“</a:t>
            </a:r>
            <a:r>
              <a:rPr lang="zh-CN" altLang="en-US" sz="2000" b="1" dirty="0">
                <a:ea typeface="+mj-ea"/>
                <a:cs typeface="+mj-cs"/>
              </a:rPr>
              <a:t>摩西和亚伦就进到法老那里，照着耶和华吩咐他们的行了；亚伦把手杖丢在法老和法老的臣仆面前，手杖就变了蛇。</a:t>
            </a:r>
            <a:r>
              <a:rPr lang="mr-IN" sz="2000" b="1" dirty="0">
                <a:ea typeface="+mj-ea"/>
                <a:cs typeface="+mj-cs"/>
              </a:rPr>
              <a:t>”</a:t>
            </a:r>
            <a:r>
              <a:rPr lang="en-US" sz="2000" b="1" dirty="0">
                <a:ea typeface="+mj-ea"/>
                <a:cs typeface="+mj-cs"/>
              </a:rPr>
              <a:t> (</a:t>
            </a:r>
            <a:r>
              <a:rPr lang="zh-CN" altLang="en-US" sz="2000" b="1" dirty="0">
                <a:ea typeface="+mj-ea"/>
                <a:cs typeface="+mj-cs"/>
              </a:rPr>
              <a:t>出埃及记</a:t>
            </a:r>
            <a:r>
              <a:rPr lang="en-US" sz="2000" b="1" dirty="0">
                <a:ea typeface="+mj-ea"/>
                <a:cs typeface="+mj-cs"/>
              </a:rPr>
              <a:t> 7:10 </a:t>
            </a:r>
            <a:r>
              <a:rPr lang="en-US" altLang="zh-CN" sz="2000" b="1" dirty="0">
                <a:ea typeface="+mj-ea"/>
                <a:cs typeface="+mj-cs"/>
              </a:rPr>
              <a:t>CNV</a:t>
            </a:r>
            <a:r>
              <a:rPr lang="en-US" sz="2000" b="1" dirty="0">
                <a:ea typeface="+mj-ea"/>
                <a:cs typeface="+mj-cs"/>
              </a:rPr>
              <a:t>).</a:t>
            </a:r>
          </a:p>
        </p:txBody>
      </p:sp>
    </p:spTree>
    <p:extLst>
      <p:ext uri="{BB962C8B-B14F-4D97-AF65-F5344CB8AC3E}">
        <p14:creationId xmlns:p14="http://schemas.microsoft.com/office/powerpoint/2010/main" val="391601791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5" descr="Exod Nile darknes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57238" y="0"/>
            <a:ext cx="1176337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6" name="Text Box 4"/>
          <p:cNvSpPr txBox="1">
            <a:spLocks noChangeArrowheads="1"/>
          </p:cNvSpPr>
          <p:nvPr/>
        </p:nvSpPr>
        <p:spPr bwMode="auto">
          <a:xfrm>
            <a:off x="685800" y="304800"/>
            <a:ext cx="3810000" cy="6556375"/>
          </a:xfrm>
          <a:prstGeom prst="rect">
            <a:avLst/>
          </a:prstGeom>
          <a:noFill/>
          <a:ln>
            <a:noFill/>
          </a:ln>
          <a:effectLst>
            <a:outerShdw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血</a:t>
            </a:r>
            <a:r>
              <a:rPr lang="en-US" altLang="ja-JP" sz="4000" b="1" i="1">
                <a:solidFill>
                  <a:schemeClr val="bg1"/>
                </a:solidFill>
              </a:rPr>
              <a:t>           </a:t>
            </a: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蛙</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蚊</a:t>
            </a:r>
            <a:r>
              <a:rPr lang="en-US" altLang="ja-JP" sz="4000" b="1" i="1">
                <a:solidFill>
                  <a:schemeClr val="bg1"/>
                </a:solidFill>
              </a:rPr>
              <a:t>         </a:t>
            </a: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蝇</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畜疫</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疮</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雹</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蝗</a:t>
            </a:r>
            <a:r>
              <a:rPr lang="en-US" altLang="ja-JP" sz="4000" b="1" i="1">
                <a:solidFill>
                  <a:schemeClr val="bg1"/>
                </a:solidFill>
              </a:rPr>
              <a:t>         </a:t>
            </a: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黑暗</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杀长子</a:t>
            </a:r>
            <a:endParaRPr lang="zh-CN" altLang="en-US" sz="4000" b="1" i="1">
              <a:solidFill>
                <a:schemeClr val="bg1"/>
              </a:solidFill>
            </a:endParaRPr>
          </a:p>
        </p:txBody>
      </p:sp>
      <p:sp>
        <p:nvSpPr>
          <p:cNvPr id="364547" name="Text Box 5"/>
          <p:cNvSpPr txBox="1">
            <a:spLocks noChangeArrowheads="1"/>
          </p:cNvSpPr>
          <p:nvPr/>
        </p:nvSpPr>
        <p:spPr bwMode="auto">
          <a:xfrm>
            <a:off x="4495800" y="5943600"/>
            <a:ext cx="4648200" cy="579438"/>
          </a:xfrm>
          <a:prstGeom prst="rect">
            <a:avLst/>
          </a:prstGeom>
          <a:noFill/>
          <a:ln>
            <a:noFill/>
          </a:ln>
          <a:effectLst>
            <a:outerShdw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spcBef>
                <a:spcPct val="50000"/>
              </a:spcBef>
            </a:pPr>
            <a:r>
              <a:rPr lang="zh-CN" altLang="en-US" sz="3200" b="1">
                <a:solidFill>
                  <a:schemeClr val="bg1"/>
                </a:solidFill>
                <a:ea typeface="宋体" charset="0"/>
                <a:cs typeface="宋体" charset="0"/>
              </a:rPr>
              <a:t>出埃及</a:t>
            </a:r>
            <a:r>
              <a:rPr lang="en-US" altLang="ja-JP" sz="3200" b="1">
                <a:solidFill>
                  <a:schemeClr val="bg1"/>
                </a:solidFill>
              </a:rPr>
              <a:t> 7-12</a:t>
            </a:r>
            <a:endParaRPr lang="en-US" altLang="zh-CN" sz="3200" b="1">
              <a:solidFill>
                <a:schemeClr val="bg1"/>
              </a:solidFill>
            </a:endParaRPr>
          </a:p>
        </p:txBody>
      </p:sp>
      <p:sp>
        <p:nvSpPr>
          <p:cNvPr id="192518" name="Rectangle 6"/>
          <p:cNvSpPr>
            <a:spLocks noGrp="1" noChangeArrowheads="1"/>
          </p:cNvSpPr>
          <p:nvPr>
            <p:ph type="title" idx="4294967295"/>
          </p:nvPr>
        </p:nvSpPr>
        <p:spPr>
          <a:xfrm>
            <a:off x="4211638" y="5229225"/>
            <a:ext cx="4495800" cy="762000"/>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defRPr/>
            </a:pPr>
            <a:r>
              <a:rPr lang="zh-CN" altLang="en-US" b="1">
                <a:solidFill>
                  <a:schemeClr val="bg1"/>
                </a:solidFill>
                <a:latin typeface="Times New Roman" charset="0"/>
                <a:ea typeface="MS PGothic" charset="0"/>
                <a:cs typeface="MS PGothic" charset="0"/>
              </a:rPr>
              <a:t>十</a:t>
            </a:r>
            <a:r>
              <a:rPr lang="zh-CN" altLang="en-US" b="1">
                <a:solidFill>
                  <a:schemeClr val="bg1"/>
                </a:solidFill>
                <a:latin typeface="Times New Roman" charset="0"/>
                <a:ea typeface="宋体" charset="0"/>
                <a:cs typeface="宋体" charset="0"/>
              </a:rPr>
              <a:t>灾</a:t>
            </a:r>
            <a:endParaRPr lang="zh-CN" altLang="en-US"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92516"/>
                                        </p:tgtEl>
                                        <p:attrNameLst>
                                          <p:attrName>style.visibility</p:attrName>
                                        </p:attrNameLst>
                                      </p:cBhvr>
                                      <p:to>
                                        <p:strVal val="visible"/>
                                      </p:to>
                                    </p:set>
                                    <p:animEffect transition="in" filter="dissolve">
                                      <p:cBhvr>
                                        <p:cTn id="7" dur="500"/>
                                        <p:tgtEl>
                                          <p:spTgt spid="192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6"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92093911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298026"/>
          </a:xfrm>
          <a:prstGeom prst="rect">
            <a:avLst/>
          </a:prstGeom>
        </p:spPr>
      </p:pic>
      <p:sp>
        <p:nvSpPr>
          <p:cNvPr id="900098" name="Rectangle 2"/>
          <p:cNvSpPr>
            <a:spLocks noGrp="1" noChangeArrowheads="1"/>
          </p:cNvSpPr>
          <p:nvPr>
            <p:ph type="ctrTitle"/>
          </p:nvPr>
        </p:nvSpPr>
        <p:spPr>
          <a:xfrm>
            <a:off x="0" y="5298026"/>
            <a:ext cx="9144000" cy="1532145"/>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埃及的金字塔</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50282567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36970265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124101636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243008443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00-Acrostic Bible Scanned (dragged).pdf"/>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646161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29 </a:t>
            </a:r>
            <a:r>
              <a:rPr lang="en-US" sz="1200" b="1" dirty="0">
                <a:solidFill>
                  <a:prstClr val="black"/>
                </a:solidFill>
              </a:rPr>
              <a:t>G</a:t>
            </a:r>
            <a:r>
              <a:rPr lang="en-US" sz="1200" dirty="0">
                <a:solidFill>
                  <a:prstClr val="black"/>
                </a:solidFill>
              </a:rPr>
              <a:t>enealogy of Jesus Christ</a:t>
            </a:r>
          </a:p>
          <a:p>
            <a:pPr defTabSz="457200" eaLnBrk="1" fontAlgn="auto" hangingPunct="1">
              <a:spcBef>
                <a:spcPts val="0"/>
              </a:spcBef>
              <a:spcAft>
                <a:spcPts val="0"/>
              </a:spcAft>
            </a:pPr>
            <a:r>
              <a:rPr lang="en-US" sz="1200" dirty="0">
                <a:solidFill>
                  <a:prstClr val="black"/>
                </a:solidFill>
              </a:rPr>
              <a:t>30 </a:t>
            </a:r>
            <a:r>
              <a:rPr lang="en-US" sz="1200" b="1" dirty="0">
                <a:solidFill>
                  <a:prstClr val="black"/>
                </a:solidFill>
              </a:rPr>
              <a:t>O</a:t>
            </a:r>
            <a:r>
              <a:rPr lang="en-US" sz="1200" dirty="0">
                <a:solidFill>
                  <a:prstClr val="black"/>
                </a:solidFill>
              </a:rPr>
              <a:t>pposition of King Herod</a:t>
            </a:r>
          </a:p>
          <a:p>
            <a:pPr defTabSz="457200" eaLnBrk="1" fontAlgn="auto" hangingPunct="1">
              <a:spcBef>
                <a:spcPts val="0"/>
              </a:spcBef>
              <a:spcAft>
                <a:spcPts val="0"/>
              </a:spcAft>
            </a:pPr>
            <a:r>
              <a:rPr lang="en-US" sz="1200" dirty="0">
                <a:solidFill>
                  <a:prstClr val="black"/>
                </a:solidFill>
              </a:rPr>
              <a:t>31 </a:t>
            </a:r>
            <a:r>
              <a:rPr lang="en-US" sz="1200" b="1" dirty="0">
                <a:solidFill>
                  <a:prstClr val="black"/>
                </a:solidFill>
              </a:rPr>
              <a:t>S</a:t>
            </a:r>
            <a:r>
              <a:rPr lang="en-US" sz="1200" dirty="0">
                <a:solidFill>
                  <a:prstClr val="black"/>
                </a:solidFill>
              </a:rPr>
              <a:t>pirit</a:t>
            </a:r>
            <a:r>
              <a:rPr lang="uk-UA" sz="1200" dirty="0">
                <a:solidFill>
                  <a:prstClr val="black"/>
                </a:solidFill>
              </a:rPr>
              <a:t>'</a:t>
            </a:r>
            <a:r>
              <a:rPr lang="en-US" sz="1200" dirty="0">
                <a:solidFill>
                  <a:prstClr val="black"/>
                </a:solidFill>
              </a:rPr>
              <a:t>s descent upon Jesus</a:t>
            </a:r>
          </a:p>
          <a:p>
            <a:pPr defTabSz="457200" eaLnBrk="1" fontAlgn="auto" hangingPunct="1">
              <a:spcBef>
                <a:spcPts val="0"/>
              </a:spcBef>
              <a:spcAft>
                <a:spcPts val="0"/>
              </a:spcAft>
            </a:pPr>
            <a:r>
              <a:rPr lang="en-US" sz="1200" dirty="0">
                <a:solidFill>
                  <a:prstClr val="black"/>
                </a:solidFill>
              </a:rPr>
              <a:t>32 </a:t>
            </a:r>
            <a:r>
              <a:rPr lang="en-US" sz="1200" b="1" dirty="0">
                <a:solidFill>
                  <a:prstClr val="black"/>
                </a:solidFill>
              </a:rPr>
              <a:t>P</a:t>
            </a:r>
            <a:r>
              <a:rPr lang="en-US" sz="1200" dirty="0">
                <a:solidFill>
                  <a:prstClr val="black"/>
                </a:solidFill>
              </a:rPr>
              <a:t>ower over Satan</a:t>
            </a:r>
            <a:r>
              <a:rPr lang="uk-UA" sz="1200" dirty="0">
                <a:solidFill>
                  <a:prstClr val="black"/>
                </a:solidFill>
              </a:rPr>
              <a:t>'</a:t>
            </a:r>
            <a:r>
              <a:rPr lang="en-US" sz="1200" dirty="0">
                <a:solidFill>
                  <a:prstClr val="black"/>
                </a:solidFill>
              </a:rPr>
              <a:t>s temptations</a:t>
            </a:r>
          </a:p>
          <a:p>
            <a:pPr defTabSz="457200" eaLnBrk="1" fontAlgn="auto" hangingPunct="1">
              <a:spcBef>
                <a:spcPts val="0"/>
              </a:spcBef>
              <a:spcAft>
                <a:spcPts val="0"/>
              </a:spcAft>
            </a:pPr>
            <a:r>
              <a:rPr lang="en-US" sz="1200" dirty="0">
                <a:solidFill>
                  <a:prstClr val="black"/>
                </a:solidFill>
              </a:rPr>
              <a:t>33 </a:t>
            </a:r>
            <a:r>
              <a:rPr lang="en-US" sz="1200" b="1" dirty="0">
                <a:solidFill>
                  <a:prstClr val="black"/>
                </a:solidFill>
              </a:rPr>
              <a:t>E</a:t>
            </a:r>
            <a:r>
              <a:rPr lang="en-US" sz="1200" dirty="0">
                <a:solidFill>
                  <a:prstClr val="black"/>
                </a:solidFill>
              </a:rPr>
              <a:t>xpounding Sermon on Mount</a:t>
            </a:r>
          </a:p>
          <a:p>
            <a:pPr defTabSz="457200" eaLnBrk="1" fontAlgn="auto" hangingPunct="1">
              <a:spcBef>
                <a:spcPts val="0"/>
              </a:spcBef>
              <a:spcAft>
                <a:spcPts val="0"/>
              </a:spcAft>
            </a:pPr>
            <a:r>
              <a:rPr lang="en-US" sz="1200" dirty="0">
                <a:solidFill>
                  <a:prstClr val="black"/>
                </a:solidFill>
              </a:rPr>
              <a:t>34 </a:t>
            </a:r>
            <a:r>
              <a:rPr lang="en-US" sz="1200" b="1" dirty="0">
                <a:solidFill>
                  <a:prstClr val="black"/>
                </a:solidFill>
              </a:rPr>
              <a:t>L</a:t>
            </a:r>
            <a:r>
              <a:rPr lang="en-US" sz="1200" dirty="0">
                <a:solidFill>
                  <a:prstClr val="black"/>
                </a:solidFill>
              </a:rPr>
              <a:t>essons on proper priorities</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35 </a:t>
            </a:r>
            <a:r>
              <a:rPr lang="en-US" sz="1200" b="1" dirty="0">
                <a:solidFill>
                  <a:prstClr val="black"/>
                </a:solidFill>
              </a:rPr>
              <a:t>O</a:t>
            </a:r>
            <a:r>
              <a:rPr lang="en-US" sz="1200" dirty="0">
                <a:solidFill>
                  <a:prstClr val="black"/>
                </a:solidFill>
              </a:rPr>
              <a:t>utline for personal relationships</a:t>
            </a:r>
          </a:p>
          <a:p>
            <a:pPr defTabSz="457200" eaLnBrk="1" fontAlgn="auto" hangingPunct="1">
              <a:spcBef>
                <a:spcPts val="0"/>
              </a:spcBef>
              <a:spcAft>
                <a:spcPts val="0"/>
              </a:spcAft>
            </a:pPr>
            <a:r>
              <a:rPr lang="en-US" sz="1200" dirty="0">
                <a:solidFill>
                  <a:prstClr val="black"/>
                </a:solidFill>
              </a:rPr>
              <a:t>36 </a:t>
            </a:r>
            <a:r>
              <a:rPr lang="en-US" sz="1200" b="1" dirty="0">
                <a:solidFill>
                  <a:prstClr val="black"/>
                </a:solidFill>
              </a:rPr>
              <a:t>F</a:t>
            </a:r>
            <a:r>
              <a:rPr lang="en-US" sz="120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37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defTabSz="457200" eaLnBrk="1" fontAlgn="auto" hangingPunct="1">
              <a:spcBef>
                <a:spcPts val="0"/>
              </a:spcBef>
              <a:spcAft>
                <a:spcPts val="0"/>
              </a:spcAft>
            </a:pPr>
            <a:r>
              <a:rPr lang="en-US" sz="1200" dirty="0">
                <a:solidFill>
                  <a:prstClr val="black"/>
                </a:solidFill>
              </a:rPr>
              <a:t>38 </a:t>
            </a:r>
            <a:r>
              <a:rPr lang="en-US" sz="1200" b="1" dirty="0">
                <a:solidFill>
                  <a:prstClr val="black"/>
                </a:solidFill>
              </a:rPr>
              <a:t>A</a:t>
            </a:r>
            <a:r>
              <a:rPr lang="en-US" sz="1200" dirty="0">
                <a:solidFill>
                  <a:prstClr val="black"/>
                </a:solidFill>
              </a:rPr>
              <a:t>postles sent to preach</a:t>
            </a:r>
          </a:p>
          <a:p>
            <a:pPr defTabSz="457200" eaLnBrk="1" fontAlgn="auto" hangingPunct="1">
              <a:spcBef>
                <a:spcPts val="0"/>
              </a:spcBef>
              <a:spcAft>
                <a:spcPts val="0"/>
              </a:spcAft>
            </a:pPr>
            <a:r>
              <a:rPr lang="en-US" sz="1200" dirty="0">
                <a:solidFill>
                  <a:prstClr val="black"/>
                </a:solidFill>
              </a:rPr>
              <a:t>39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defTabSz="457200" eaLnBrk="1" fontAlgn="auto" hangingPunct="1">
              <a:spcBef>
                <a:spcPts val="0"/>
              </a:spcBef>
              <a:spcAft>
                <a:spcPts val="0"/>
              </a:spcAft>
            </a:pPr>
            <a:r>
              <a:rPr lang="en-US" sz="1200" dirty="0">
                <a:solidFill>
                  <a:prstClr val="black"/>
                </a:solidFill>
              </a:rPr>
              <a:t>40 </a:t>
            </a:r>
            <a:r>
              <a:rPr lang="en-US" sz="1200" b="1" dirty="0">
                <a:solidFill>
                  <a:prstClr val="black"/>
                </a:solidFill>
              </a:rPr>
              <a:t>T</a:t>
            </a:r>
            <a:r>
              <a:rPr lang="en-US" sz="1200" dirty="0">
                <a:solidFill>
                  <a:prstClr val="black"/>
                </a:solidFill>
              </a:rPr>
              <a:t>rue Messiah called demonic</a:t>
            </a:r>
          </a:p>
          <a:p>
            <a:pPr defTabSz="457200" eaLnBrk="1" fontAlgn="auto" hangingPunct="1">
              <a:spcBef>
                <a:spcPts val="0"/>
              </a:spcBef>
              <a:spcAft>
                <a:spcPts val="0"/>
              </a:spcAft>
            </a:pPr>
            <a:r>
              <a:rPr lang="en-US" sz="1200" dirty="0">
                <a:solidFill>
                  <a:prstClr val="black"/>
                </a:solidFill>
              </a:rPr>
              <a:t>41 </a:t>
            </a:r>
            <a:r>
              <a:rPr lang="en-US" sz="1200" b="1" dirty="0">
                <a:solidFill>
                  <a:prstClr val="black"/>
                </a:solidFill>
              </a:rPr>
              <a:t>H</a:t>
            </a:r>
            <a:r>
              <a:rPr lang="en-US" sz="1200" dirty="0">
                <a:solidFill>
                  <a:prstClr val="black"/>
                </a:solidFill>
              </a:rPr>
              <a:t>idden message of parables</a:t>
            </a:r>
          </a:p>
          <a:p>
            <a:pPr defTabSz="457200" eaLnBrk="1" fontAlgn="auto" hangingPunct="1">
              <a:spcBef>
                <a:spcPts val="0"/>
              </a:spcBef>
              <a:spcAft>
                <a:spcPts val="0"/>
              </a:spcAft>
            </a:pPr>
            <a:r>
              <a:rPr lang="en-US" sz="1200" dirty="0">
                <a:solidFill>
                  <a:prstClr val="black"/>
                </a:solidFill>
              </a:rPr>
              <a:t>42 </a:t>
            </a:r>
            <a:r>
              <a:rPr lang="en-US" sz="1200" b="1" dirty="0">
                <a:solidFill>
                  <a:prstClr val="black"/>
                </a:solidFill>
              </a:rPr>
              <a:t>E</a:t>
            </a:r>
            <a:r>
              <a:rPr lang="en-US" sz="1200" dirty="0">
                <a:solidFill>
                  <a:prstClr val="black"/>
                </a:solidFill>
              </a:rPr>
              <a:t>xecution of the Baptist</a:t>
            </a:r>
          </a:p>
          <a:p>
            <a:pPr defTabSz="457200" eaLnBrk="1" fontAlgn="auto" hangingPunct="1">
              <a:spcBef>
                <a:spcPts val="0"/>
              </a:spcBef>
              <a:spcAft>
                <a:spcPts val="0"/>
              </a:spcAft>
            </a:pPr>
            <a:r>
              <a:rPr lang="en-US" sz="1200" dirty="0">
                <a:solidFill>
                  <a:prstClr val="black"/>
                </a:solidFill>
              </a:rPr>
              <a:t>43 </a:t>
            </a:r>
            <a:r>
              <a:rPr lang="en-US" sz="1200" b="1" dirty="0">
                <a:solidFill>
                  <a:prstClr val="black"/>
                </a:solidFill>
              </a:rPr>
              <a:t>W</a:t>
            </a:r>
            <a:r>
              <a:rPr lang="en-US" sz="120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44 </a:t>
            </a:r>
            <a:r>
              <a:rPr lang="en-US" sz="1200" b="1" dirty="0">
                <a:solidFill>
                  <a:prstClr val="black"/>
                </a:solidFill>
              </a:rPr>
              <a:t>K</a:t>
            </a:r>
            <a:r>
              <a:rPr lang="en-US" sz="1200" dirty="0">
                <a:solidFill>
                  <a:prstClr val="black"/>
                </a:solidFill>
              </a:rPr>
              <a:t>eys of the kingdom</a:t>
            </a:r>
          </a:p>
          <a:p>
            <a:pPr defTabSz="457200" eaLnBrk="1" fontAlgn="auto" hangingPunct="1">
              <a:spcBef>
                <a:spcPts val="0"/>
              </a:spcBef>
              <a:spcAft>
                <a:spcPts val="0"/>
              </a:spcAft>
            </a:pPr>
            <a:r>
              <a:rPr lang="en-US" sz="1200" dirty="0">
                <a:solidFill>
                  <a:prstClr val="black"/>
                </a:solidFill>
              </a:rPr>
              <a:t>45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defTabSz="457200" eaLnBrk="1" fontAlgn="auto" hangingPunct="1">
              <a:spcBef>
                <a:spcPts val="0"/>
              </a:spcBef>
              <a:spcAft>
                <a:spcPts val="0"/>
              </a:spcAft>
            </a:pPr>
            <a:r>
              <a:rPr lang="en-US" sz="1200" dirty="0">
                <a:solidFill>
                  <a:prstClr val="black"/>
                </a:solidFill>
              </a:rPr>
              <a:t>46 </a:t>
            </a:r>
            <a:r>
              <a:rPr lang="en-US" sz="1200" b="1" dirty="0">
                <a:solidFill>
                  <a:prstClr val="black"/>
                </a:solidFill>
              </a:rPr>
              <a:t>N</a:t>
            </a:r>
            <a:r>
              <a:rPr lang="en-US" sz="1200" dirty="0">
                <a:solidFill>
                  <a:prstClr val="black"/>
                </a:solidFill>
              </a:rPr>
              <a:t>eed for true forgiveness</a:t>
            </a:r>
          </a:p>
          <a:p>
            <a:pPr defTabSz="457200" eaLnBrk="1" fontAlgn="auto" hangingPunct="1">
              <a:spcBef>
                <a:spcPts val="0"/>
              </a:spcBef>
              <a:spcAft>
                <a:spcPts val="0"/>
              </a:spcAft>
            </a:pPr>
            <a:r>
              <a:rPr lang="en-US" sz="1200" dirty="0">
                <a:solidFill>
                  <a:prstClr val="black"/>
                </a:solidFill>
              </a:rPr>
              <a:t>47 </a:t>
            </a:r>
            <a:r>
              <a:rPr lang="en-US" sz="1200" b="1" dirty="0">
                <a:solidFill>
                  <a:prstClr val="black"/>
                </a:solidFill>
              </a:rPr>
              <a:t>G</a:t>
            </a:r>
            <a:r>
              <a:rPr lang="en-US" sz="1200" dirty="0">
                <a:solidFill>
                  <a:prstClr val="black"/>
                </a:solidFill>
              </a:rPr>
              <a:t>rounds for divorce clarified</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48 </a:t>
            </a:r>
            <a:r>
              <a:rPr lang="en-US" sz="1200" b="1" dirty="0">
                <a:solidFill>
                  <a:prstClr val="black"/>
                </a:solidFill>
              </a:rPr>
              <a:t>O</a:t>
            </a:r>
            <a:r>
              <a:rPr lang="en-US" sz="1200" dirty="0">
                <a:solidFill>
                  <a:prstClr val="black"/>
                </a:solidFill>
              </a:rPr>
              <a:t>pportunities in the vineyard</a:t>
            </a:r>
          </a:p>
          <a:p>
            <a:pPr defTabSz="457200" eaLnBrk="1" fontAlgn="auto" hangingPunct="1">
              <a:spcBef>
                <a:spcPts val="0"/>
              </a:spcBef>
              <a:spcAft>
                <a:spcPts val="0"/>
              </a:spcAft>
            </a:pPr>
            <a:r>
              <a:rPr lang="en-US" sz="1200" dirty="0">
                <a:solidFill>
                  <a:prstClr val="black"/>
                </a:solidFill>
              </a:rPr>
              <a:t>49 </a:t>
            </a:r>
            <a:r>
              <a:rPr lang="en-US" sz="1200" b="1" dirty="0">
                <a:solidFill>
                  <a:prstClr val="black"/>
                </a:solidFill>
              </a:rPr>
              <a:t>F</a:t>
            </a:r>
            <a:r>
              <a:rPr lang="en-US" sz="120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50 </a:t>
            </a:r>
            <a:r>
              <a:rPr lang="en-US" sz="1200" b="1" dirty="0">
                <a:solidFill>
                  <a:prstClr val="black"/>
                </a:solidFill>
              </a:rPr>
              <a:t>T</a:t>
            </a:r>
            <a:r>
              <a:rPr lang="en-US" sz="1200" dirty="0">
                <a:solidFill>
                  <a:prstClr val="black"/>
                </a:solidFill>
              </a:rPr>
              <a:t>axes paid to Caesar</a:t>
            </a:r>
          </a:p>
          <a:p>
            <a:pPr defTabSz="457200" eaLnBrk="1" fontAlgn="auto" hangingPunct="1">
              <a:spcBef>
                <a:spcPts val="0"/>
              </a:spcBef>
              <a:spcAft>
                <a:spcPts val="0"/>
              </a:spcAft>
            </a:pPr>
            <a:r>
              <a:rPr lang="en-US" sz="1200" dirty="0">
                <a:solidFill>
                  <a:prstClr val="black"/>
                </a:solidFill>
              </a:rPr>
              <a:t>51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52 </a:t>
            </a:r>
            <a:r>
              <a:rPr lang="en-US" sz="1200" b="1" dirty="0">
                <a:solidFill>
                  <a:prstClr val="black"/>
                </a:solidFill>
              </a:rPr>
              <a:t>E</a:t>
            </a:r>
            <a:r>
              <a:rPr lang="en-US" sz="1200" dirty="0">
                <a:solidFill>
                  <a:prstClr val="black"/>
                </a:solidFill>
              </a:rPr>
              <a:t>vents of second coming</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53 </a:t>
            </a:r>
            <a:r>
              <a:rPr lang="en-US" sz="1200" b="1" dirty="0">
                <a:solidFill>
                  <a:prstClr val="black"/>
                </a:solidFill>
              </a:rPr>
              <a:t>J</a:t>
            </a:r>
            <a:r>
              <a:rPr lang="en-US" sz="1200" dirty="0">
                <a:solidFill>
                  <a:prstClr val="black"/>
                </a:solidFill>
              </a:rPr>
              <a:t>udgment of the nations</a:t>
            </a:r>
          </a:p>
          <a:p>
            <a:pPr defTabSz="457200" eaLnBrk="1" fontAlgn="auto" hangingPunct="1">
              <a:spcBef>
                <a:spcPts val="0"/>
              </a:spcBef>
              <a:spcAft>
                <a:spcPts val="0"/>
              </a:spcAft>
            </a:pPr>
            <a:r>
              <a:rPr lang="en-US" sz="1200" dirty="0">
                <a:solidFill>
                  <a:prstClr val="black"/>
                </a:solidFill>
              </a:rPr>
              <a:t>54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defTabSz="457200" eaLnBrk="1" fontAlgn="auto" hangingPunct="1">
              <a:spcBef>
                <a:spcPts val="0"/>
              </a:spcBef>
              <a:spcAft>
                <a:spcPts val="0"/>
              </a:spcAft>
            </a:pPr>
            <a:r>
              <a:rPr lang="en-US" sz="1200" dirty="0">
                <a:solidFill>
                  <a:prstClr val="black"/>
                </a:solidFill>
              </a:rPr>
              <a:t>55 </a:t>
            </a:r>
            <a:r>
              <a:rPr lang="en-US" sz="1200" b="1" dirty="0">
                <a:solidFill>
                  <a:prstClr val="black"/>
                </a:solidFill>
              </a:rPr>
              <a:t>W</a:t>
            </a:r>
            <a:r>
              <a:rPr lang="en-US" sz="1200" dirty="0">
                <a:solidFill>
                  <a:prstClr val="black"/>
                </a:solidFill>
              </a:rPr>
              <a:t>ay of the cross</a:t>
            </a:r>
          </a:p>
          <a:p>
            <a:pPr defTabSz="457200" eaLnBrk="1" fontAlgn="auto" hangingPunct="1">
              <a:spcBef>
                <a:spcPts val="0"/>
              </a:spcBef>
              <a:spcAft>
                <a:spcPts val="0"/>
              </a:spcAft>
            </a:pPr>
            <a:r>
              <a:rPr lang="en-US" sz="1200" dirty="0">
                <a:solidFill>
                  <a:prstClr val="black"/>
                </a:solidFill>
              </a:rPr>
              <a:t>56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1 Inception of the world</a:t>
            </a:r>
          </a:p>
          <a:p>
            <a:pPr defTabSz="457200" eaLnBrk="1" fontAlgn="auto" hangingPunct="1">
              <a:spcBef>
                <a:spcPts val="0"/>
              </a:spcBef>
              <a:spcAft>
                <a:spcPts val="0"/>
              </a:spcAft>
            </a:pPr>
            <a:r>
              <a:rPr lang="en-US" sz="1200" dirty="0">
                <a:solidFill>
                  <a:prstClr val="black"/>
                </a:solidFill>
              </a:rPr>
              <a:t>2 </a:t>
            </a:r>
            <a:r>
              <a:rPr lang="en-US" sz="1200" b="1" dirty="0">
                <a:solidFill>
                  <a:prstClr val="black"/>
                </a:solidFill>
              </a:rPr>
              <a:t>N</a:t>
            </a:r>
            <a:r>
              <a:rPr lang="en-US" sz="1200" dirty="0">
                <a:solidFill>
                  <a:prstClr val="black"/>
                </a:solidFill>
              </a:rPr>
              <a:t>ewlyweds placed in Eden</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3 </a:t>
            </a:r>
            <a:r>
              <a:rPr lang="en-US" sz="1200" b="1" dirty="0">
                <a:solidFill>
                  <a:prstClr val="black"/>
                </a:solidFill>
              </a:rPr>
              <a:t>T</a:t>
            </a:r>
            <a:r>
              <a:rPr lang="en-US" sz="1200" dirty="0">
                <a:solidFill>
                  <a:prstClr val="black"/>
                </a:solidFill>
              </a:rPr>
              <a:t>emptation and man</a:t>
            </a:r>
            <a:r>
              <a:rPr lang="uk-UA" sz="1200" dirty="0">
                <a:solidFill>
                  <a:prstClr val="black"/>
                </a:solidFill>
              </a:rPr>
              <a:t>'</a:t>
            </a:r>
            <a:r>
              <a:rPr lang="en-US" sz="1200" dirty="0">
                <a:solidFill>
                  <a:prstClr val="black"/>
                </a:solidFill>
              </a:rPr>
              <a:t>s fall</a:t>
            </a:r>
          </a:p>
          <a:p>
            <a:pPr defTabSz="457200" eaLnBrk="1" fontAlgn="auto" hangingPunct="1">
              <a:spcBef>
                <a:spcPts val="0"/>
              </a:spcBef>
              <a:spcAft>
                <a:spcPts val="0"/>
              </a:spcAft>
            </a:pPr>
            <a:r>
              <a:rPr lang="en-US" sz="1200" dirty="0">
                <a:solidFill>
                  <a:prstClr val="black"/>
                </a:solidFill>
              </a:rPr>
              <a:t>4 </a:t>
            </a:r>
            <a:r>
              <a:rPr lang="en-US" sz="1200" b="1" dirty="0">
                <a:solidFill>
                  <a:prstClr val="black"/>
                </a:solidFill>
              </a:rPr>
              <a:t>H</a:t>
            </a:r>
            <a:r>
              <a:rPr lang="en-US" sz="1200" dirty="0">
                <a:solidFill>
                  <a:prstClr val="black"/>
                </a:solidFill>
              </a:rPr>
              <a:t>atred and first murder</a:t>
            </a:r>
          </a:p>
          <a:p>
            <a:pPr defTabSz="457200" eaLnBrk="1" fontAlgn="auto" hangingPunct="1">
              <a:spcBef>
                <a:spcPts val="0"/>
              </a:spcBef>
              <a:spcAft>
                <a:spcPts val="0"/>
              </a:spcAft>
            </a:pPr>
            <a:r>
              <a:rPr lang="en-US" sz="1200" dirty="0">
                <a:solidFill>
                  <a:prstClr val="black"/>
                </a:solidFill>
              </a:rPr>
              <a:t>5 </a:t>
            </a:r>
            <a:r>
              <a:rPr lang="en-US" sz="1200" b="1" dirty="0">
                <a:solidFill>
                  <a:prstClr val="black"/>
                </a:solidFill>
              </a:rPr>
              <a:t>E</a:t>
            </a:r>
            <a:r>
              <a:rPr lang="en-US" sz="1200" dirty="0">
                <a:solidFill>
                  <a:prstClr val="black"/>
                </a:solidFill>
              </a:rPr>
              <a:t>ntire genealogy of Adam</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6 </a:t>
            </a:r>
            <a:r>
              <a:rPr lang="en-US" sz="1200" b="1" dirty="0">
                <a:solidFill>
                  <a:prstClr val="black"/>
                </a:solidFill>
              </a:rPr>
              <a:t>L</a:t>
            </a:r>
            <a:r>
              <a:rPr lang="en-US" sz="1200" dirty="0">
                <a:solidFill>
                  <a:prstClr val="black"/>
                </a:solidFill>
              </a:rPr>
              <a:t>essons on proper priorities</a:t>
            </a:r>
          </a:p>
          <a:p>
            <a:pPr defTabSz="457200" eaLnBrk="1" fontAlgn="auto" hangingPunct="1">
              <a:spcBef>
                <a:spcPts val="0"/>
              </a:spcBef>
              <a:spcAft>
                <a:spcPts val="0"/>
              </a:spcAft>
            </a:pPr>
            <a:r>
              <a:rPr lang="en-US" sz="1200" dirty="0">
                <a:solidFill>
                  <a:prstClr val="black"/>
                </a:solidFill>
              </a:rPr>
              <a:t>7 </a:t>
            </a:r>
            <a:r>
              <a:rPr lang="en-US" sz="1200" b="1" dirty="0">
                <a:solidFill>
                  <a:prstClr val="black"/>
                </a:solidFill>
              </a:rPr>
              <a:t>O</a:t>
            </a:r>
            <a:r>
              <a:rPr lang="en-US" sz="1200" dirty="0">
                <a:solidFill>
                  <a:prstClr val="black"/>
                </a:solidFill>
              </a:rPr>
              <a:t>utline for personal relationships</a:t>
            </a:r>
          </a:p>
          <a:p>
            <a:pPr defTabSz="457200" eaLnBrk="1" fontAlgn="auto" hangingPunct="1">
              <a:spcBef>
                <a:spcPts val="0"/>
              </a:spcBef>
              <a:spcAft>
                <a:spcPts val="0"/>
              </a:spcAft>
            </a:pPr>
            <a:r>
              <a:rPr lang="en-US" sz="1200" dirty="0">
                <a:solidFill>
                  <a:prstClr val="black"/>
                </a:solidFill>
              </a:rPr>
              <a:t>8 </a:t>
            </a:r>
            <a:r>
              <a:rPr lang="en-US" sz="1200" b="1" dirty="0">
                <a:solidFill>
                  <a:prstClr val="black"/>
                </a:solidFill>
              </a:rPr>
              <a:t>F</a:t>
            </a:r>
            <a:r>
              <a:rPr lang="en-US" sz="120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  9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defTabSz="457200" eaLnBrk="1" fontAlgn="auto" hangingPunct="1">
              <a:spcBef>
                <a:spcPts val="0"/>
              </a:spcBef>
              <a:spcAft>
                <a:spcPts val="0"/>
              </a:spcAft>
            </a:pPr>
            <a:r>
              <a:rPr lang="en-US" sz="1200" dirty="0">
                <a:solidFill>
                  <a:prstClr val="black"/>
                </a:solidFill>
              </a:rPr>
              <a:t>10 </a:t>
            </a:r>
            <a:r>
              <a:rPr lang="en-US" sz="1200" b="1" dirty="0">
                <a:solidFill>
                  <a:prstClr val="black"/>
                </a:solidFill>
              </a:rPr>
              <a:t>A</a:t>
            </a:r>
            <a:r>
              <a:rPr lang="en-US" sz="1200" dirty="0">
                <a:solidFill>
                  <a:prstClr val="black"/>
                </a:solidFill>
              </a:rPr>
              <a:t>postles sent to preach</a:t>
            </a:r>
          </a:p>
          <a:p>
            <a:pPr defTabSz="457200" eaLnBrk="1" fontAlgn="auto" hangingPunct="1">
              <a:spcBef>
                <a:spcPts val="0"/>
              </a:spcBef>
              <a:spcAft>
                <a:spcPts val="0"/>
              </a:spcAft>
            </a:pPr>
            <a:r>
              <a:rPr lang="en-US" sz="1200" dirty="0">
                <a:solidFill>
                  <a:prstClr val="black"/>
                </a:solidFill>
              </a:rPr>
              <a:t>11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defTabSz="457200" eaLnBrk="1" fontAlgn="auto" hangingPunct="1">
              <a:spcBef>
                <a:spcPts val="0"/>
              </a:spcBef>
              <a:spcAft>
                <a:spcPts val="0"/>
              </a:spcAft>
            </a:pPr>
            <a:r>
              <a:rPr lang="en-US" sz="1200" dirty="0">
                <a:solidFill>
                  <a:prstClr val="black"/>
                </a:solidFill>
              </a:rPr>
              <a:t>12 </a:t>
            </a:r>
            <a:r>
              <a:rPr lang="en-US" sz="1200" b="1" dirty="0">
                <a:solidFill>
                  <a:prstClr val="black"/>
                </a:solidFill>
              </a:rPr>
              <a:t>T</a:t>
            </a:r>
            <a:r>
              <a:rPr lang="en-US" sz="1200" dirty="0">
                <a:solidFill>
                  <a:prstClr val="black"/>
                </a:solidFill>
              </a:rPr>
              <a:t>rue Messiah called demonic</a:t>
            </a:r>
          </a:p>
          <a:p>
            <a:pPr defTabSz="457200" eaLnBrk="1" fontAlgn="auto" hangingPunct="1">
              <a:spcBef>
                <a:spcPts val="0"/>
              </a:spcBef>
              <a:spcAft>
                <a:spcPts val="0"/>
              </a:spcAft>
            </a:pPr>
            <a:r>
              <a:rPr lang="en-US" sz="1200" dirty="0">
                <a:solidFill>
                  <a:prstClr val="black"/>
                </a:solidFill>
              </a:rPr>
              <a:t>13 </a:t>
            </a:r>
            <a:r>
              <a:rPr lang="en-US" sz="1200" b="1" dirty="0">
                <a:solidFill>
                  <a:prstClr val="black"/>
                </a:solidFill>
              </a:rPr>
              <a:t>H</a:t>
            </a:r>
            <a:r>
              <a:rPr lang="en-US" sz="1200" dirty="0">
                <a:solidFill>
                  <a:prstClr val="black"/>
                </a:solidFill>
              </a:rPr>
              <a:t>idden message of parables</a:t>
            </a:r>
          </a:p>
          <a:p>
            <a:pPr defTabSz="457200" eaLnBrk="1" fontAlgn="auto" hangingPunct="1">
              <a:spcBef>
                <a:spcPts val="0"/>
              </a:spcBef>
              <a:spcAft>
                <a:spcPts val="0"/>
              </a:spcAft>
            </a:pPr>
            <a:r>
              <a:rPr lang="en-US" sz="1200" dirty="0">
                <a:solidFill>
                  <a:prstClr val="black"/>
                </a:solidFill>
              </a:rPr>
              <a:t>14 </a:t>
            </a:r>
            <a:r>
              <a:rPr lang="en-US" sz="1200" b="1" dirty="0">
                <a:solidFill>
                  <a:prstClr val="black"/>
                </a:solidFill>
              </a:rPr>
              <a:t>E</a:t>
            </a:r>
            <a:r>
              <a:rPr lang="en-US" sz="1200" dirty="0">
                <a:solidFill>
                  <a:prstClr val="black"/>
                </a:solidFill>
              </a:rPr>
              <a:t>xecution of the Baptist</a:t>
            </a:r>
          </a:p>
          <a:p>
            <a:pPr defTabSz="457200" eaLnBrk="1" fontAlgn="auto" hangingPunct="1">
              <a:spcBef>
                <a:spcPts val="0"/>
              </a:spcBef>
              <a:spcAft>
                <a:spcPts val="0"/>
              </a:spcAft>
            </a:pPr>
            <a:r>
              <a:rPr lang="en-US" sz="1200" dirty="0">
                <a:solidFill>
                  <a:prstClr val="black"/>
                </a:solidFill>
              </a:rPr>
              <a:t>15 </a:t>
            </a:r>
            <a:r>
              <a:rPr lang="en-US" sz="1200" b="1" dirty="0">
                <a:solidFill>
                  <a:prstClr val="black"/>
                </a:solidFill>
              </a:rPr>
              <a:t>W</a:t>
            </a:r>
            <a:r>
              <a:rPr lang="en-US" sz="120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16 </a:t>
            </a:r>
            <a:r>
              <a:rPr lang="en-US" sz="1200" b="1" dirty="0">
                <a:solidFill>
                  <a:prstClr val="black"/>
                </a:solidFill>
              </a:rPr>
              <a:t>K</a:t>
            </a:r>
            <a:r>
              <a:rPr lang="en-US" sz="1200" dirty="0">
                <a:solidFill>
                  <a:prstClr val="black"/>
                </a:solidFill>
              </a:rPr>
              <a:t>eys of the kingdom</a:t>
            </a:r>
          </a:p>
          <a:p>
            <a:pPr defTabSz="457200" eaLnBrk="1" fontAlgn="auto" hangingPunct="1">
              <a:spcBef>
                <a:spcPts val="0"/>
              </a:spcBef>
              <a:spcAft>
                <a:spcPts val="0"/>
              </a:spcAft>
            </a:pPr>
            <a:r>
              <a:rPr lang="en-US" sz="1200" dirty="0">
                <a:solidFill>
                  <a:prstClr val="black"/>
                </a:solidFill>
              </a:rPr>
              <a:t>17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defTabSz="457200" eaLnBrk="1" fontAlgn="auto" hangingPunct="1">
              <a:spcBef>
                <a:spcPts val="0"/>
              </a:spcBef>
              <a:spcAft>
                <a:spcPts val="0"/>
              </a:spcAft>
            </a:pPr>
            <a:r>
              <a:rPr lang="en-US" sz="1200" dirty="0">
                <a:solidFill>
                  <a:prstClr val="black"/>
                </a:solidFill>
              </a:rPr>
              <a:t>18 </a:t>
            </a:r>
            <a:r>
              <a:rPr lang="en-US" sz="1200" b="1" dirty="0">
                <a:solidFill>
                  <a:prstClr val="black"/>
                </a:solidFill>
              </a:rPr>
              <a:t>N</a:t>
            </a:r>
            <a:r>
              <a:rPr lang="en-US" sz="1200" dirty="0">
                <a:solidFill>
                  <a:prstClr val="black"/>
                </a:solidFill>
              </a:rPr>
              <a:t>eed for true forgiveness</a:t>
            </a:r>
          </a:p>
          <a:p>
            <a:pPr defTabSz="457200" eaLnBrk="1" fontAlgn="auto" hangingPunct="1">
              <a:spcBef>
                <a:spcPts val="0"/>
              </a:spcBef>
              <a:spcAft>
                <a:spcPts val="0"/>
              </a:spcAft>
            </a:pPr>
            <a:r>
              <a:rPr lang="en-US" sz="1200" dirty="0">
                <a:solidFill>
                  <a:prstClr val="black"/>
                </a:solidFill>
              </a:rPr>
              <a:t>19 </a:t>
            </a:r>
            <a:r>
              <a:rPr lang="en-US" sz="1200" b="1" dirty="0">
                <a:solidFill>
                  <a:prstClr val="black"/>
                </a:solidFill>
              </a:rPr>
              <a:t>G</a:t>
            </a:r>
            <a:r>
              <a:rPr lang="en-US" sz="1200" dirty="0">
                <a:solidFill>
                  <a:prstClr val="black"/>
                </a:solidFill>
              </a:rPr>
              <a:t>rounds for divorce clarified</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20 </a:t>
            </a:r>
            <a:r>
              <a:rPr lang="en-US" sz="1200" b="1" dirty="0">
                <a:solidFill>
                  <a:prstClr val="black"/>
                </a:solidFill>
              </a:rPr>
              <a:t>O</a:t>
            </a:r>
            <a:r>
              <a:rPr lang="en-US" sz="1200" dirty="0">
                <a:solidFill>
                  <a:prstClr val="black"/>
                </a:solidFill>
              </a:rPr>
              <a:t>pportunities in the vineyard</a:t>
            </a:r>
          </a:p>
          <a:p>
            <a:pPr defTabSz="457200" eaLnBrk="1" fontAlgn="auto" hangingPunct="1">
              <a:spcBef>
                <a:spcPts val="0"/>
              </a:spcBef>
              <a:spcAft>
                <a:spcPts val="0"/>
              </a:spcAft>
            </a:pPr>
            <a:r>
              <a:rPr lang="en-US" sz="1200" dirty="0">
                <a:solidFill>
                  <a:prstClr val="black"/>
                </a:solidFill>
              </a:rPr>
              <a:t>21 </a:t>
            </a:r>
            <a:r>
              <a:rPr lang="en-US" sz="1200" b="1" dirty="0">
                <a:solidFill>
                  <a:prstClr val="black"/>
                </a:solidFill>
              </a:rPr>
              <a:t>F</a:t>
            </a:r>
            <a:r>
              <a:rPr lang="en-US" sz="120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22 </a:t>
            </a:r>
            <a:r>
              <a:rPr lang="en-US" sz="1200" b="1" dirty="0">
                <a:solidFill>
                  <a:prstClr val="black"/>
                </a:solidFill>
              </a:rPr>
              <a:t>T</a:t>
            </a:r>
            <a:r>
              <a:rPr lang="en-US" sz="1200" dirty="0">
                <a:solidFill>
                  <a:prstClr val="black"/>
                </a:solidFill>
              </a:rPr>
              <a:t>axes paid to Caesar</a:t>
            </a:r>
          </a:p>
          <a:p>
            <a:pPr defTabSz="457200" eaLnBrk="1" fontAlgn="auto" hangingPunct="1">
              <a:spcBef>
                <a:spcPts val="0"/>
              </a:spcBef>
              <a:spcAft>
                <a:spcPts val="0"/>
              </a:spcAft>
            </a:pPr>
            <a:r>
              <a:rPr lang="en-US" sz="1200" dirty="0">
                <a:solidFill>
                  <a:prstClr val="black"/>
                </a:solidFill>
              </a:rPr>
              <a:t>23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24 </a:t>
            </a:r>
            <a:r>
              <a:rPr lang="en-US" sz="1200" b="1" dirty="0">
                <a:solidFill>
                  <a:prstClr val="black"/>
                </a:solidFill>
              </a:rPr>
              <a:t>E</a:t>
            </a:r>
            <a:r>
              <a:rPr lang="en-US" sz="1200" dirty="0">
                <a:solidFill>
                  <a:prstClr val="black"/>
                </a:solidFill>
              </a:rPr>
              <a:t>vents of second coming</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25 </a:t>
            </a:r>
            <a:r>
              <a:rPr lang="en-US" sz="1200" b="1" dirty="0">
                <a:solidFill>
                  <a:prstClr val="black"/>
                </a:solidFill>
              </a:rPr>
              <a:t>J</a:t>
            </a:r>
            <a:r>
              <a:rPr lang="en-US" sz="1200" dirty="0">
                <a:solidFill>
                  <a:prstClr val="black"/>
                </a:solidFill>
              </a:rPr>
              <a:t>udgment of the nations</a:t>
            </a:r>
          </a:p>
          <a:p>
            <a:pPr defTabSz="457200" eaLnBrk="1" fontAlgn="auto" hangingPunct="1">
              <a:spcBef>
                <a:spcPts val="0"/>
              </a:spcBef>
              <a:spcAft>
                <a:spcPts val="0"/>
              </a:spcAft>
            </a:pPr>
            <a:r>
              <a:rPr lang="en-US" sz="1200" dirty="0">
                <a:solidFill>
                  <a:prstClr val="black"/>
                </a:solidFill>
              </a:rPr>
              <a:t>26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defTabSz="457200" eaLnBrk="1" fontAlgn="auto" hangingPunct="1">
              <a:spcBef>
                <a:spcPts val="0"/>
              </a:spcBef>
              <a:spcAft>
                <a:spcPts val="0"/>
              </a:spcAft>
            </a:pPr>
            <a:r>
              <a:rPr lang="en-US" sz="1200" dirty="0">
                <a:solidFill>
                  <a:prstClr val="black"/>
                </a:solidFill>
              </a:rPr>
              <a:t>27 </a:t>
            </a:r>
            <a:r>
              <a:rPr lang="en-US" sz="1200" b="1" dirty="0">
                <a:solidFill>
                  <a:prstClr val="black"/>
                </a:solidFill>
              </a:rPr>
              <a:t>W</a:t>
            </a:r>
            <a:r>
              <a:rPr lang="en-US" sz="1200" dirty="0">
                <a:solidFill>
                  <a:prstClr val="black"/>
                </a:solidFill>
              </a:rPr>
              <a:t>ay of the cross</a:t>
            </a:r>
          </a:p>
          <a:p>
            <a:pPr defTabSz="457200" eaLnBrk="1" fontAlgn="auto" hangingPunct="1">
              <a:spcBef>
                <a:spcPts val="0"/>
              </a:spcBef>
              <a:spcAft>
                <a:spcPts val="0"/>
              </a:spcAft>
            </a:pPr>
            <a:r>
              <a:rPr lang="en-US" sz="1200" dirty="0">
                <a:solidFill>
                  <a:prstClr val="black"/>
                </a:solidFill>
              </a:rPr>
              <a:t>28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defTabSz="457200" eaLnBrk="1" fontAlgn="auto" hangingPunct="1">
              <a:spcBef>
                <a:spcPts val="0"/>
              </a:spcBef>
              <a:spcAft>
                <a:spcPts val="0"/>
              </a:spcAft>
            </a:pPr>
            <a:r>
              <a:rPr lang="en-US" sz="1200">
                <a:solidFill>
                  <a:prstClr val="black"/>
                </a:solidFill>
                <a:latin typeface="Helvetica"/>
                <a:ea typeface="ＭＳ Ｐゴシック" charset="0"/>
                <a:cs typeface="ＭＳ Ｐゴシック" charset="0"/>
              </a:rPr>
              <a:t> </a:t>
            </a:r>
            <a:endParaRPr lang="en-US" sz="1800">
              <a:solidFill>
                <a:prstClr val="black"/>
              </a:solidFill>
              <a:latin typeface="Tw Cen MT"/>
              <a:ea typeface="ＭＳ Ｐゴシック" charset="0"/>
              <a:cs typeface="ＭＳ Ｐゴシック" charset="0"/>
            </a:endParaRPr>
          </a:p>
        </p:txBody>
      </p:sp>
      <p:sp>
        <p:nvSpPr>
          <p:cNvPr id="14"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r>
              <a:rPr lang="zh-CN" altLang="en-US" sz="4800" b="1" dirty="0">
                <a:solidFill>
                  <a:srgbClr val="FFFFFF"/>
                </a:solidFill>
                <a:effectLst>
                  <a:glow rad="127000">
                    <a:srgbClr val="000000"/>
                  </a:glow>
                </a:effectLst>
                <a:latin typeface="Arial" charset="0"/>
              </a:rPr>
              <a:t>出埃及记</a:t>
            </a:r>
            <a:endParaRPr lang="en-US" sz="4800" b="1" dirty="0">
              <a:solidFill>
                <a:srgbClr val="FFFFFF"/>
              </a:solidFill>
              <a:effectLst>
                <a:glow rad="127000">
                  <a:srgbClr val="000000"/>
                </a:glow>
              </a:effectLst>
              <a:latin typeface="Arial" charset="0"/>
            </a:endParaRPr>
          </a:p>
        </p:txBody>
      </p:sp>
      <p:sp>
        <p:nvSpPr>
          <p:cNvPr id="15" name="Rectangle 14"/>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eaLnBrk="1" fontAlgn="auto" hangingPunct="1">
              <a:spcBef>
                <a:spcPts val="0"/>
              </a:spcBef>
              <a:spcAft>
                <a:spcPts val="0"/>
              </a:spcAft>
            </a:pPr>
            <a:endParaRPr lang="en-US" sz="1800">
              <a:solidFill>
                <a:prstClr val="white"/>
              </a:solidFill>
              <a:latin typeface="Tw Cen MT"/>
            </a:endParaRPr>
          </a:p>
        </p:txBody>
      </p:sp>
    </p:spTree>
    <p:extLst>
      <p:ext uri="{BB962C8B-B14F-4D97-AF65-F5344CB8AC3E}">
        <p14:creationId xmlns:p14="http://schemas.microsoft.com/office/powerpoint/2010/main" val="57699656"/>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5"/>
          <p:cNvSpPr>
            <a:spLocks noGrp="1" noChangeArrowheads="1"/>
          </p:cNvSpPr>
          <p:nvPr>
            <p:ph type="title" idx="4294967295"/>
          </p:nvPr>
        </p:nvSpPr>
        <p:spPr/>
        <p:txBody>
          <a:bodyPr/>
          <a:lstStyle/>
          <a:p>
            <a:pPr eaLnBrk="1" hangingPunct="1"/>
            <a:r>
              <a:rPr lang="en-US" altLang="zh-CN">
                <a:latin typeface="Times New Roman" charset="0"/>
                <a:ea typeface="MS PGothic" charset="0"/>
                <a:cs typeface="MS PGothic" charset="0"/>
              </a:rPr>
              <a:t>IRS Plague</a:t>
            </a:r>
          </a:p>
        </p:txBody>
      </p:sp>
      <p:sp>
        <p:nvSpPr>
          <p:cNvPr id="2" name="Rectangle 2"/>
          <p:cNvSpPr>
            <a:spLocks noChangeArrowheads="1"/>
          </p:cNvSpPr>
          <p:nvPr/>
        </p:nvSpPr>
        <p:spPr bwMode="auto">
          <a:xfrm>
            <a:off x="0" y="4572000"/>
            <a:ext cx="9144000" cy="2286000"/>
          </a:xfrm>
          <a:prstGeom prst="rect">
            <a:avLst/>
          </a:prstGeom>
          <a:gradFill rotWithShape="0">
            <a:gsLst>
              <a:gs pos="0">
                <a:schemeClr val="bg1"/>
              </a:gs>
              <a:gs pos="50000">
                <a:schemeClr val="tx1"/>
              </a:gs>
              <a:gs pos="100000">
                <a:schemeClr val="bg1"/>
              </a:gs>
            </a:gsLst>
            <a:lin ang="2700000" scaled="1"/>
          </a:gradFill>
          <a:ln w="9525">
            <a:solidFill>
              <a:schemeClr val="tx1"/>
            </a:solidFill>
            <a:miter lim="800000"/>
            <a:headEnd/>
            <a:tailEnd/>
          </a:ln>
          <a:effectLst/>
        </p:spPr>
        <p:txBody>
          <a:bodyPr wrap="none" anchor="ctr"/>
          <a:lstStyle/>
          <a:p>
            <a:pPr>
              <a:defRPr/>
            </a:pPr>
            <a:endParaRPr lang="en-US">
              <a:ea typeface="MS PGothic" pitchFamily="34" charset="-128"/>
              <a:cs typeface="MS PGothic" pitchFamily="34" charset="-128"/>
            </a:endParaRPr>
          </a:p>
        </p:txBody>
      </p:sp>
      <p:pic>
        <p:nvPicPr>
          <p:cNvPr id="366595" name="Picture 3" descr="MF - Egypt carto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525" y="0"/>
            <a:ext cx="9134475" cy="4924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 Box 4" descr="Purple mesh"/>
          <p:cNvSpPr txBox="1">
            <a:spLocks noChangeArrowheads="1"/>
          </p:cNvSpPr>
          <p:nvPr/>
        </p:nvSpPr>
        <p:spPr bwMode="auto">
          <a:xfrm>
            <a:off x="0" y="4843463"/>
            <a:ext cx="9144000" cy="1465262"/>
          </a:xfrm>
          <a:prstGeom prst="rect">
            <a:avLst/>
          </a:prstGeom>
          <a:blipFill dpi="0" rotWithShape="1">
            <a:blip r:embed="rId4"/>
            <a:srcRect/>
            <a:tile tx="0" ty="0" sx="100000" sy="100000" flip="none" algn="tl"/>
          </a:blip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endParaRPr lang="zh-CN" altLang="en-US" sz="3600" b="1">
              <a:solidFill>
                <a:srgbClr val="F1F7E9"/>
              </a:solidFill>
              <a:latin typeface="Copperplate Gothic Light" charset="0"/>
            </a:endParaRPr>
          </a:p>
          <a:p>
            <a:pPr eaLnBrk="1" hangingPunct="1">
              <a:spcBef>
                <a:spcPct val="50000"/>
              </a:spcBef>
              <a:defRPr/>
            </a:pPr>
            <a:r>
              <a:rPr lang="zh-CN" altLang="en-US" sz="3600">
                <a:solidFill>
                  <a:srgbClr val="F1F7E9"/>
                </a:solidFill>
              </a:rPr>
              <a:t>十灾过后，埃及人觉悟了</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
                                        </p:tgtEl>
                                        <p:attrNameLst>
                                          <p:attrName>style.visibility</p:attrName>
                                        </p:attrNameLst>
                                      </p:cBhvr>
                                      <p:to>
                                        <p:strVal val="visible"/>
                                      </p:to>
                                    </p:set>
                                    <p:animEffect transition="in" filter="dissolve">
                                      <p:cBhvr>
                                        <p:cTn id="7" dur="75"/>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3941412311"/>
      </p:ext>
    </p:extLst>
  </p:cSld>
  <p:clrMapOvr>
    <a:overrideClrMapping bg1="lt1" tx1="dk1" bg2="lt2" tx2="dk2" accent1="accent1" accent2="accent2" accent3="accent3" accent4="accent4" accent5="accent5" accent6="accent6" hlink="hlink" folHlink="folHlink"/>
  </p:clrMapOvr>
</p:sld>
</file>

<file path=ppt/slides/slide11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178945"/>
            <a:ext cx="9144000" cy="2100337"/>
          </a:xfrm>
          <a:effectLst>
            <a:outerShdw blurRad="63500" dist="35921" dir="2700000" algn="ctr" rotWithShape="0">
              <a:schemeClr val="tx2">
                <a:alpha val="74998"/>
              </a:schemeClr>
            </a:outerShdw>
          </a:effectLst>
        </p:spPr>
        <p:txBody>
          <a:bodyPr anchor="t"/>
          <a:lstStyle/>
          <a:p>
            <a:pPr marL="808038" indent="-808038" algn="l">
              <a:defRPr/>
            </a:pPr>
            <a:r>
              <a:rPr lang="en-US" b="1" dirty="0">
                <a:effectLst>
                  <a:glow rad="127000">
                    <a:schemeClr val="tx1"/>
                  </a:glow>
                </a:effectLst>
                <a:latin typeface="Arial" charset="0"/>
                <a:ea typeface="ＭＳ Ｐゴシック" charset="0"/>
                <a:cs typeface="ＭＳ Ｐゴシック" charset="0"/>
              </a:rPr>
              <a:t>2. </a:t>
            </a:r>
            <a:r>
              <a:rPr lang="ja-JP" altLang="en-US" b="1">
                <a:effectLst>
                  <a:glow rad="127000">
                    <a:schemeClr val="tx1"/>
                  </a:glow>
                </a:effectLst>
                <a:latin typeface="Arial" charset="0"/>
                <a:ea typeface="ＭＳ Ｐゴシック" charset="0"/>
                <a:cs typeface="ＭＳ Ｐゴシック" charset="0"/>
              </a:rPr>
              <a:t>神把以色列民从埃及地拯救出来</a:t>
            </a:r>
            <a:r>
              <a:rPr lang="zh-CN" alt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在旷野中保护他们</a:t>
            </a:r>
            <a:endParaRPr lang="en-US"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880307" y="3279282"/>
            <a:ext cx="8162674" cy="37085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0713" indent="-620713" algn="l"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	</a:t>
            </a:r>
            <a:r>
              <a:rPr lang="ja-JP" altLang="en-US" b="1">
                <a:solidFill>
                  <a:srgbClr val="FFFFFF"/>
                </a:solidFill>
                <a:effectLst>
                  <a:glow rad="127000">
                    <a:srgbClr val="000000"/>
                  </a:glow>
                </a:effectLst>
                <a:latin typeface="Arial" charset="0"/>
                <a:ea typeface="ＭＳ Ｐゴシック" charset="0"/>
                <a:cs typeface="ＭＳ Ｐゴシック" charset="0"/>
              </a:rPr>
              <a:t>他的至高主权</a:t>
            </a:r>
            <a:r>
              <a:rPr lang="en-US" b="1" dirty="0">
                <a:solidFill>
                  <a:srgbClr val="FFFFFF"/>
                </a:solidFill>
                <a:effectLst>
                  <a:glow rad="127000">
                    <a:srgbClr val="000000"/>
                  </a:glow>
                </a:effectLst>
                <a:latin typeface="Arial" charset="0"/>
                <a:ea typeface="ＭＳ Ｐゴシック" charset="0"/>
                <a:cs typeface="ＭＳ Ｐゴシック" charset="0"/>
              </a:rPr>
              <a:t>,</a:t>
            </a:r>
          </a:p>
          <a:p>
            <a:pPr marL="620713" indent="-620713" algn="l"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 	</a:t>
            </a:r>
            <a:r>
              <a:rPr lang="ja-JP" altLang="en-US" b="1">
                <a:solidFill>
                  <a:srgbClr val="FFFFFF"/>
                </a:solidFill>
                <a:effectLst>
                  <a:glow rad="127000">
                    <a:srgbClr val="000000"/>
                  </a:glow>
                </a:effectLst>
                <a:latin typeface="Arial" charset="0"/>
                <a:ea typeface="ＭＳ Ｐゴシック" charset="0"/>
                <a:cs typeface="ＭＳ Ｐゴシック" charset="0"/>
              </a:rPr>
              <a:t>他的</a:t>
            </a:r>
            <a:r>
              <a:rPr lang="ja-JP" altLang="en-US" b="1">
                <a:solidFill>
                  <a:srgbClr val="FFFF00"/>
                </a:solidFill>
                <a:effectLst>
                  <a:glow rad="127000">
                    <a:srgbClr val="000000"/>
                  </a:glow>
                </a:effectLst>
                <a:latin typeface="Arial" charset="0"/>
                <a:ea typeface="ＭＳ Ｐゴシック" charset="0"/>
                <a:cs typeface="ＭＳ Ｐゴシック" charset="0"/>
              </a:rPr>
              <a:t>能力</a:t>
            </a:r>
            <a:r>
              <a:rPr lang="zh-CN" altLang="en-US" b="1" dirty="0">
                <a:solidFill>
                  <a:srgbClr val="FFFF00"/>
                </a:solidFill>
                <a:effectLst>
                  <a:glow rad="127000">
                    <a:srgbClr val="000000"/>
                  </a:glow>
                </a:effectLst>
                <a:latin typeface="Arial" charset="0"/>
                <a:ea typeface="ＭＳ Ｐゴシック" charset="0"/>
                <a:cs typeface="ＭＳ Ｐゴシック" charset="0"/>
              </a:rPr>
              <a:t>，</a:t>
            </a:r>
            <a:endParaRPr lang="en-US" b="1" dirty="0">
              <a:solidFill>
                <a:srgbClr val="FFFF00"/>
              </a:solidFill>
              <a:effectLst>
                <a:glow rad="127000">
                  <a:srgbClr val="000000"/>
                </a:glow>
              </a:effectLst>
              <a:latin typeface="Arial" charset="0"/>
              <a:ea typeface="ＭＳ Ｐゴシック" charset="0"/>
              <a:cs typeface="ＭＳ Ｐゴシック" charset="0"/>
            </a:endParaRPr>
          </a:p>
          <a:p>
            <a:pPr marL="620713" indent="-620713" algn="l"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 	</a:t>
            </a:r>
            <a:r>
              <a:rPr lang="ja-JP" altLang="en-US" b="1">
                <a:solidFill>
                  <a:srgbClr val="FFFFFF"/>
                </a:solidFill>
                <a:effectLst>
                  <a:glow rad="127000">
                    <a:srgbClr val="000000"/>
                  </a:glow>
                </a:effectLst>
                <a:latin typeface="Arial" charset="0"/>
                <a:ea typeface="ＭＳ Ｐゴシック" charset="0"/>
                <a:cs typeface="ＭＳ Ｐゴシック" charset="0"/>
              </a:rPr>
              <a:t>他对国家的护理</a:t>
            </a:r>
            <a:r>
              <a:rPr lang="zh-CN" altLang="en-US" b="1" dirty="0">
                <a:solidFill>
                  <a:srgbClr val="FFFFFF"/>
                </a:solidFill>
                <a:effectLst>
                  <a:glow rad="127000">
                    <a:srgbClr val="000000"/>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直到他们有自己的土地</a:t>
            </a:r>
            <a:r>
              <a:rPr lang="zh-CN" altLang="en-US" b="1" dirty="0">
                <a:solidFill>
                  <a:srgbClr val="FFFFFF"/>
                </a:solidFill>
                <a:effectLst>
                  <a:glow rad="127000">
                    <a:srgbClr val="000000"/>
                  </a:glow>
                </a:effectLst>
                <a:latin typeface="Arial" charset="0"/>
                <a:ea typeface="ＭＳ Ｐゴシック" charset="0"/>
                <a:cs typeface="ＭＳ Ｐゴシック" charset="0"/>
              </a:rPr>
              <a:t>。</a:t>
            </a:r>
            <a:endParaRPr lang="en-US"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defTabSz="457200">
              <a:defRPr/>
            </a:pPr>
            <a:r>
              <a:rPr lang="zh-TW" altLang="en-US" b="1" i="1" dirty="0">
                <a:solidFill>
                  <a:srgbClr val="FFFFFF"/>
                </a:solidFill>
                <a:effectLst>
                  <a:glow rad="127000">
                    <a:srgbClr val="000000"/>
                  </a:glow>
                </a:effectLst>
                <a:latin typeface="Arial" charset="0"/>
                <a:ea typeface="ＭＳ Ｐゴシック" charset="0"/>
                <a:cs typeface="ＭＳ Ｐゴシック" charset="0"/>
              </a:rPr>
              <a:t>出埃及记</a:t>
            </a:r>
            <a:r>
              <a:rPr lang="en-US" b="1" i="1" dirty="0">
                <a:solidFill>
                  <a:srgbClr val="FFFFFF"/>
                </a:solidFill>
                <a:effectLst>
                  <a:glow rad="127000">
                    <a:srgbClr val="000000"/>
                  </a:glow>
                </a:effectLst>
                <a:latin typeface="Arial" charset="0"/>
                <a:ea typeface="ＭＳ Ｐゴシック" charset="0"/>
                <a:cs typeface="ＭＳ Ｐゴシック" charset="0"/>
              </a:rPr>
              <a:t> 12–18</a:t>
            </a:r>
            <a:r>
              <a:rPr lang="ja-JP" altLang="en-US" b="1" i="1">
                <a:solidFill>
                  <a:srgbClr val="FFFFFF"/>
                </a:solidFill>
                <a:effectLst>
                  <a:glow rad="127000">
                    <a:srgbClr val="000000"/>
                  </a:glow>
                </a:effectLst>
                <a:latin typeface="Arial" charset="0"/>
                <a:ea typeface="ＭＳ Ｐゴシック" charset="0"/>
                <a:cs typeface="ＭＳ Ｐゴシック" charset="0"/>
              </a:rPr>
              <a:t>的要点</a:t>
            </a:r>
            <a:endParaRPr lang="en-US" b="1" i="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145117533"/>
      </p:ext>
    </p:extLst>
  </p:cSld>
  <p:clrMapOvr>
    <a:overrideClrMapping bg1="lt1" tx1="dk1" bg2="lt2" tx2="dk2" accent1="accent1" accent2="accent2" accent3="accent3" accent4="accent4" accent5="accent5" accent6="accent6" hlink="hlink" folHlink="folHlink"/>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6" descr="Exod 2 Pharaoh.jpg"/>
          <p:cNvPicPr>
            <a:picLocks noChangeAspect="1"/>
          </p:cNvPicPr>
          <p:nvPr/>
        </p:nvPicPr>
        <p:blipFill>
          <a:blip r:embed="rId3" cstate="screen">
            <a:lum bright="-2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40" name="Text Box 4"/>
          <p:cNvSpPr txBox="1">
            <a:spLocks noChangeArrowheads="1"/>
          </p:cNvSpPr>
          <p:nvPr/>
        </p:nvSpPr>
        <p:spPr bwMode="auto">
          <a:xfrm>
            <a:off x="685800" y="1295400"/>
            <a:ext cx="7696200" cy="2530475"/>
          </a:xfrm>
          <a:prstGeom prst="rect">
            <a:avLst/>
          </a:prstGeom>
          <a:noFill/>
          <a:ln>
            <a:noFill/>
          </a:ln>
          <a:effectLst>
            <a:outerShdw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spcBef>
                <a:spcPct val="50000"/>
              </a:spcBef>
            </a:pPr>
            <a:r>
              <a:rPr lang="zh-CN" altLang="en-US" sz="4000" b="1" i="1">
                <a:solidFill>
                  <a:schemeClr val="bg1"/>
                </a:solidFill>
                <a:ea typeface="宋体" charset="0"/>
                <a:cs typeface="宋体" charset="0"/>
              </a:rPr>
              <a:t>因为那夜我要巡行埃及地，把埃及地一切头生的，无论是人或牲畜，都击杀了，</a:t>
            </a:r>
            <a:r>
              <a:rPr lang="zh-CN" altLang="en-US" sz="4000" b="1" i="1">
                <a:solidFill>
                  <a:srgbClr val="FFFF00"/>
                </a:solidFill>
                <a:ea typeface="宋体" charset="0"/>
                <a:cs typeface="宋体" charset="0"/>
              </a:rPr>
              <a:t>又要败坏埃及一切的神。</a:t>
            </a:r>
            <a:endParaRPr lang="zh-CN" altLang="en-US" sz="4000" b="1" i="1">
              <a:solidFill>
                <a:srgbClr val="FFFF00"/>
              </a:solidFill>
            </a:endParaRPr>
          </a:p>
        </p:txBody>
      </p:sp>
      <p:sp>
        <p:nvSpPr>
          <p:cNvPr id="368643" name="Text Box 5"/>
          <p:cNvSpPr txBox="1">
            <a:spLocks noChangeArrowheads="1"/>
          </p:cNvSpPr>
          <p:nvPr/>
        </p:nvSpPr>
        <p:spPr bwMode="auto">
          <a:xfrm>
            <a:off x="4191000" y="5943600"/>
            <a:ext cx="4648200" cy="579438"/>
          </a:xfrm>
          <a:prstGeom prst="rect">
            <a:avLst/>
          </a:prstGeom>
          <a:noFill/>
          <a:ln>
            <a:noFill/>
          </a:ln>
          <a:effectLst>
            <a:outerShdw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spcBef>
                <a:spcPct val="50000"/>
              </a:spcBef>
            </a:pPr>
            <a:r>
              <a:rPr lang="zh-CN" altLang="en-US" sz="3200" b="1">
                <a:solidFill>
                  <a:schemeClr val="bg1"/>
                </a:solidFill>
                <a:ea typeface="宋体" charset="0"/>
                <a:cs typeface="宋体" charset="0"/>
              </a:rPr>
              <a:t>出埃及记</a:t>
            </a:r>
            <a:r>
              <a:rPr lang="en-US" altLang="ja-JP" sz="3200" b="1">
                <a:solidFill>
                  <a:schemeClr val="bg1"/>
                </a:solidFill>
              </a:rPr>
              <a:t> 12:12 </a:t>
            </a:r>
            <a:endParaRPr lang="en-US" altLang="zh-CN" sz="3200" b="1">
              <a:solidFill>
                <a:schemeClr val="bg1"/>
              </a:solidFill>
            </a:endParaRPr>
          </a:p>
        </p:txBody>
      </p:sp>
      <p:sp>
        <p:nvSpPr>
          <p:cNvPr id="193542" name="Text Box 6"/>
          <p:cNvSpPr txBox="1">
            <a:spLocks noChangeArrowheads="1"/>
          </p:cNvSpPr>
          <p:nvPr/>
        </p:nvSpPr>
        <p:spPr bwMode="auto">
          <a:xfrm>
            <a:off x="762000" y="3962400"/>
            <a:ext cx="7696200" cy="701675"/>
          </a:xfrm>
          <a:prstGeom prst="rect">
            <a:avLst/>
          </a:prstGeom>
          <a:noFill/>
          <a:ln>
            <a:noFill/>
          </a:ln>
          <a:effectLst>
            <a:outerShdw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spcBef>
                <a:spcPct val="50000"/>
              </a:spcBef>
            </a:pPr>
            <a:r>
              <a:rPr lang="en-US" sz="4000" b="1" i="1">
                <a:solidFill>
                  <a:schemeClr val="bg1"/>
                </a:solidFill>
              </a:rPr>
              <a:t> </a:t>
            </a:r>
          </a:p>
        </p:txBody>
      </p:sp>
      <p:sp>
        <p:nvSpPr>
          <p:cNvPr id="193543" name="Rectangle 7"/>
          <p:cNvSpPr>
            <a:spLocks noGrp="1" noChangeArrowheads="1"/>
          </p:cNvSpPr>
          <p:nvPr>
            <p:ph type="title" idx="4294967295"/>
          </p:nvPr>
        </p:nvSpPr>
        <p:spPr>
          <a:xfrm>
            <a:off x="0" y="0"/>
            <a:ext cx="8229600" cy="762000"/>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zh-CN" altLang="en-US" b="1" u="sng">
                <a:solidFill>
                  <a:schemeClr val="bg1"/>
                </a:solidFill>
                <a:latin typeface="Times New Roman" charset="0"/>
                <a:ea typeface="宋体" charset="0"/>
                <a:cs typeface="宋体" charset="0"/>
              </a:rPr>
              <a:t>降灾的意义</a:t>
            </a:r>
            <a:endParaRPr lang="zh-CN" altLang="en-US" b="1" u="sng">
              <a:solidFill>
                <a:schemeClr val="bg1"/>
              </a:solidFill>
              <a:latin typeface="Times New Roman" charset="0"/>
              <a:ea typeface="MS PGothic" charset="0"/>
              <a:cs typeface="MS PGothic"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93540"/>
                                        </p:tgtEl>
                                        <p:attrNameLst>
                                          <p:attrName>style.visibility</p:attrName>
                                        </p:attrNameLst>
                                      </p:cBhvr>
                                      <p:to>
                                        <p:strVal val="visible"/>
                                      </p:to>
                                    </p:set>
                                    <p:animEffect transition="in" filter="dissolve">
                                      <p:cBhvr>
                                        <p:cTn id="7" dur="500"/>
                                        <p:tgtEl>
                                          <p:spTgt spid="193540"/>
                                        </p:tgtEl>
                                      </p:cBhvr>
                                    </p:animEffect>
                                  </p:childTnLst>
                                </p:cTn>
                              </p:par>
                            </p:childTnLst>
                          </p:cTn>
                        </p:par>
                        <p:par>
                          <p:cTn id="8" fill="hold" nodeType="afterGroup">
                            <p:stCondLst>
                              <p:cond delay="5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93542"/>
                                        </p:tgtEl>
                                        <p:attrNameLst>
                                          <p:attrName>style.visibility</p:attrName>
                                        </p:attrNameLst>
                                      </p:cBhvr>
                                      <p:to>
                                        <p:strVal val="visible"/>
                                      </p:to>
                                    </p:set>
                                    <p:animEffect transition="in" filter="dissolve">
                                      <p:cBhvr>
                                        <p:cTn id="11" dur="75"/>
                                        <p:tgtEl>
                                          <p:spTgt spid="193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0" grpId="0" autoUpdateAnimBg="0"/>
      <p:bldP spid="193542"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Exod 2 Nile.jpg"/>
          <p:cNvPicPr>
            <a:picLocks noChangeAspect="1"/>
          </p:cNvPicPr>
          <p:nvPr/>
        </p:nvPicPr>
        <p:blipFill>
          <a:blip r:embed="rId3">
            <a:lum bright="-46000"/>
            <a:extLst>
              <a:ext uri="{28A0092B-C50C-407E-A947-70E740481C1C}">
                <a14:useLocalDpi xmlns:a14="http://schemas.microsoft.com/office/drawing/2010/main" val="0"/>
              </a:ext>
            </a:extLst>
          </a:blip>
          <a:srcRect/>
          <a:stretch>
            <a:fillRect/>
          </a:stretch>
        </p:blipFill>
        <p:spPr bwMode="auto">
          <a:xfrm>
            <a:off x="0" y="836613"/>
            <a:ext cx="9280525" cy="541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0690" name="Text Box 4"/>
          <p:cNvSpPr txBox="1">
            <a:spLocks noChangeArrowheads="1"/>
          </p:cNvSpPr>
          <p:nvPr/>
        </p:nvSpPr>
        <p:spPr bwMode="auto">
          <a:xfrm>
            <a:off x="685800" y="1295400"/>
            <a:ext cx="7696200" cy="3140075"/>
          </a:xfrm>
          <a:prstGeom prst="rect">
            <a:avLst/>
          </a:prstGeom>
          <a:noFill/>
          <a:ln>
            <a:noFill/>
          </a:ln>
          <a:effectLst>
            <a:outerShdw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spcBef>
                <a:spcPct val="50000"/>
              </a:spcBef>
            </a:pPr>
            <a:r>
              <a:rPr lang="zh-CN" altLang="en-US" sz="4000" b="1" i="1">
                <a:solidFill>
                  <a:schemeClr val="bg1"/>
                </a:solidFill>
                <a:ea typeface="宋体" charset="0"/>
                <a:cs typeface="宋体" charset="0"/>
              </a:rPr>
              <a:t>正月十五日，就是逾越节的次日，以色列人从兰塞起行，在一切埃及人眼前昂然无惧地离去。所行的路程记在下面。那时，埃及人正埋葬他们的长子，</a:t>
            </a:r>
            <a:endParaRPr lang="zh-CN" altLang="en-US" sz="4000" b="1" i="1">
              <a:solidFill>
                <a:schemeClr val="bg1"/>
              </a:solidFill>
            </a:endParaRPr>
          </a:p>
        </p:txBody>
      </p:sp>
      <p:sp>
        <p:nvSpPr>
          <p:cNvPr id="370691" name="Text Box 5"/>
          <p:cNvSpPr txBox="1">
            <a:spLocks noChangeArrowheads="1"/>
          </p:cNvSpPr>
          <p:nvPr/>
        </p:nvSpPr>
        <p:spPr bwMode="auto">
          <a:xfrm>
            <a:off x="4191000" y="5943600"/>
            <a:ext cx="4648200" cy="579438"/>
          </a:xfrm>
          <a:prstGeom prst="rect">
            <a:avLst/>
          </a:prstGeom>
          <a:noFill/>
          <a:ln>
            <a:noFill/>
          </a:ln>
          <a:effectLst>
            <a:outerShdw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spcBef>
                <a:spcPct val="50000"/>
              </a:spcBef>
            </a:pPr>
            <a:r>
              <a:rPr lang="zh-CN" altLang="en-US" sz="3200" b="1">
                <a:solidFill>
                  <a:schemeClr val="bg1"/>
                </a:solidFill>
                <a:ea typeface="宋体" charset="0"/>
                <a:cs typeface="宋体" charset="0"/>
              </a:rPr>
              <a:t>民数计</a:t>
            </a:r>
            <a:r>
              <a:rPr lang="en-US" altLang="ja-JP" sz="3200" b="1">
                <a:solidFill>
                  <a:schemeClr val="bg1"/>
                </a:solidFill>
              </a:rPr>
              <a:t> 33:3-4 </a:t>
            </a:r>
            <a:endParaRPr lang="en-US" altLang="zh-CN" sz="3200" b="1">
              <a:solidFill>
                <a:schemeClr val="bg1"/>
              </a:solidFill>
            </a:endParaRPr>
          </a:p>
        </p:txBody>
      </p:sp>
      <p:sp>
        <p:nvSpPr>
          <p:cNvPr id="194566" name="Rectangle 6"/>
          <p:cNvSpPr>
            <a:spLocks noGrp="1" noChangeArrowheads="1"/>
          </p:cNvSpPr>
          <p:nvPr>
            <p:ph type="title" idx="4294967295"/>
          </p:nvPr>
        </p:nvSpPr>
        <p:spPr>
          <a:xfrm>
            <a:off x="457200" y="274638"/>
            <a:ext cx="6858000" cy="762000"/>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zh-CN" altLang="en-US" b="1">
                <a:solidFill>
                  <a:schemeClr val="bg1"/>
                </a:solidFill>
                <a:latin typeface="Times New Roman" charset="0"/>
                <a:ea typeface="宋体" charset="0"/>
                <a:cs typeface="宋体" charset="0"/>
              </a:rPr>
              <a:t>回顾出埃及的意义</a:t>
            </a:r>
            <a:endParaRPr lang="en-US" altLang="zh-CN"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Exod 7 Moses before Pharaoh.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1763" y="1268413"/>
            <a:ext cx="9275763" cy="561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5588" name="Text Box 4"/>
          <p:cNvSpPr txBox="1">
            <a:spLocks noChangeArrowheads="1"/>
          </p:cNvSpPr>
          <p:nvPr/>
        </p:nvSpPr>
        <p:spPr bwMode="auto">
          <a:xfrm>
            <a:off x="1187450" y="1935163"/>
            <a:ext cx="6121400" cy="1311275"/>
          </a:xfrm>
          <a:prstGeom prst="rect">
            <a:avLst/>
          </a:prstGeom>
          <a:noFill/>
          <a:ln>
            <a:noFill/>
          </a:ln>
          <a:effectLst>
            <a:outerShdw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spcBef>
                <a:spcPct val="50000"/>
              </a:spcBef>
            </a:pPr>
            <a:r>
              <a:rPr lang="en-US" altLang="zh-CN" sz="4000" b="1" i="1">
                <a:solidFill>
                  <a:srgbClr val="FFFF00"/>
                </a:solidFill>
              </a:rPr>
              <a:t>……</a:t>
            </a:r>
            <a:r>
              <a:rPr lang="zh-CN" altLang="en-US" sz="4000" b="1" i="1">
                <a:solidFill>
                  <a:srgbClr val="FFFF00"/>
                </a:solidFill>
              </a:rPr>
              <a:t>耶和华也对他们的神施行审判。</a:t>
            </a:r>
          </a:p>
        </p:txBody>
      </p:sp>
      <p:sp>
        <p:nvSpPr>
          <p:cNvPr id="372739" name="Text Box 5"/>
          <p:cNvSpPr txBox="1">
            <a:spLocks noChangeArrowheads="1"/>
          </p:cNvSpPr>
          <p:nvPr/>
        </p:nvSpPr>
        <p:spPr bwMode="auto">
          <a:xfrm>
            <a:off x="4114800" y="5943600"/>
            <a:ext cx="4648200" cy="579438"/>
          </a:xfrm>
          <a:prstGeom prst="rect">
            <a:avLst/>
          </a:prstGeom>
          <a:noFill/>
          <a:ln>
            <a:noFill/>
          </a:ln>
          <a:effectLst>
            <a:outerShdw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spcBef>
                <a:spcPct val="50000"/>
              </a:spcBef>
            </a:pPr>
            <a:r>
              <a:rPr lang="zh-CN" altLang="en-US" sz="3200" b="1">
                <a:solidFill>
                  <a:schemeClr val="bg1"/>
                </a:solidFill>
              </a:rPr>
              <a:t>民数记</a:t>
            </a:r>
            <a:r>
              <a:rPr lang="en-US" altLang="ja-JP" sz="3200" b="1">
                <a:solidFill>
                  <a:schemeClr val="bg1"/>
                </a:solidFill>
              </a:rPr>
              <a:t>33:4 </a:t>
            </a:r>
            <a:endParaRPr lang="en-US" altLang="zh-CN" sz="3200" b="1">
              <a:solidFill>
                <a:schemeClr val="bg1"/>
              </a:solidFill>
            </a:endParaRPr>
          </a:p>
        </p:txBody>
      </p:sp>
      <p:sp>
        <p:nvSpPr>
          <p:cNvPr id="194566" name="Rectangle 6"/>
          <p:cNvSpPr>
            <a:spLocks noChangeArrowheads="1"/>
          </p:cNvSpPr>
          <p:nvPr/>
        </p:nvSpPr>
        <p:spPr bwMode="auto">
          <a:xfrm>
            <a:off x="457200" y="274638"/>
            <a:ext cx="6858000" cy="7620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zh-CN" altLang="en-US" sz="4400" b="1">
                <a:solidFill>
                  <a:schemeClr val="bg1"/>
                </a:solidFill>
                <a:ea typeface="宋体" charset="0"/>
                <a:cs typeface="宋体" charset="0"/>
              </a:rPr>
              <a:t>回顾出埃及的意义</a:t>
            </a:r>
            <a:endParaRPr lang="en-US" altLang="zh-CN" sz="4400" b="1">
              <a:solidFill>
                <a:schemeClr val="bg1"/>
              </a:solidFil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95588"/>
                                        </p:tgtEl>
                                        <p:attrNameLst>
                                          <p:attrName>style.visibility</p:attrName>
                                        </p:attrNameLst>
                                      </p:cBhvr>
                                      <p:to>
                                        <p:strVal val="visible"/>
                                      </p:to>
                                    </p:set>
                                    <p:animEffect transition="in" filter="dissolve">
                                      <p:cBhvr>
                                        <p:cTn id="7" dur="75"/>
                                        <p:tgtEl>
                                          <p:spTgt spid="1955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588"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FF"/>
              </a:solidFill>
              <a:ea typeface="ＭＳ Ｐゴシック" charset="0"/>
            </a:endParaRPr>
          </a:p>
        </p:txBody>
      </p:sp>
      <p:pic>
        <p:nvPicPr>
          <p:cNvPr id="358402"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101850"/>
            <a:ext cx="9144000" cy="4741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1" name="Rectangle 3"/>
          <p:cNvSpPr>
            <a:spLocks noGrp="1" noChangeArrowheads="1"/>
          </p:cNvSpPr>
          <p:nvPr>
            <p:ph type="title" idx="4294967295"/>
          </p:nvPr>
        </p:nvSpPr>
        <p:spPr>
          <a:xfrm>
            <a:off x="0" y="0"/>
            <a:ext cx="9144000" cy="2101850"/>
          </a:xfrm>
        </p:spPr>
        <p:txBody>
          <a:bodyPr/>
          <a:lstStyle/>
          <a:p>
            <a:pPr>
              <a:defRPr/>
            </a:pPr>
            <a:r>
              <a:rPr lang="mr-IN" sz="2800" b="1" dirty="0">
                <a:solidFill>
                  <a:schemeClr val="tx1"/>
                </a:solidFill>
                <a:cs typeface="+mj-cs"/>
              </a:rPr>
              <a:t>“</a:t>
            </a:r>
            <a:r>
              <a:rPr lang="zh-CN" altLang="en-US" sz="2800" b="1" dirty="0">
                <a:solidFill>
                  <a:schemeClr val="tx1"/>
                </a:solidFill>
                <a:cs typeface="+mj-cs"/>
              </a:rPr>
              <a:t>因为他们所负的轭和肩头上的杖，以及欺压他们的人的棍，你都折断了</a:t>
            </a:r>
            <a:r>
              <a:rPr lang="mr-IN" sz="2800" b="1" dirty="0">
                <a:solidFill>
                  <a:schemeClr val="tx1"/>
                </a:solidFill>
                <a:cs typeface="+mj-cs"/>
              </a:rPr>
              <a:t>”</a:t>
            </a:r>
            <a:r>
              <a:rPr lang="en-US" sz="2800" b="1" dirty="0">
                <a:solidFill>
                  <a:schemeClr val="tx1"/>
                </a:solidFill>
                <a:cs typeface="+mj-cs"/>
              </a:rPr>
              <a:t> </a:t>
            </a:r>
            <a:br>
              <a:rPr lang="en-US" sz="2800" b="1" dirty="0">
                <a:solidFill>
                  <a:schemeClr val="tx1"/>
                </a:solidFill>
                <a:cs typeface="+mj-cs"/>
              </a:rPr>
            </a:br>
            <a:r>
              <a:rPr lang="en-US" sz="2800" b="1" dirty="0">
                <a:solidFill>
                  <a:schemeClr val="tx1"/>
                </a:solidFill>
                <a:cs typeface="+mj-cs"/>
              </a:rPr>
              <a:t>(</a:t>
            </a:r>
            <a:r>
              <a:rPr lang="zh-CN" altLang="en-US" sz="2800" b="1" dirty="0">
                <a:solidFill>
                  <a:schemeClr val="tx1"/>
                </a:solidFill>
                <a:cs typeface="+mj-cs"/>
              </a:rPr>
              <a:t>赛 </a:t>
            </a:r>
            <a:r>
              <a:rPr lang="en-US" sz="2800" b="1" dirty="0">
                <a:solidFill>
                  <a:schemeClr val="tx1"/>
                </a:solidFill>
                <a:cs typeface="+mj-cs"/>
              </a:rPr>
              <a:t>9:4a </a:t>
            </a:r>
            <a:r>
              <a:rPr lang="zh-CN" altLang="en-US" sz="2800" b="1" dirty="0">
                <a:solidFill>
                  <a:schemeClr val="tx1"/>
                </a:solidFill>
                <a:cs typeface="+mj-cs"/>
              </a:rPr>
              <a:t>此次女</a:t>
            </a:r>
            <a:r>
              <a:rPr lang="en-US" sz="2800" b="1" dirty="0">
                <a:solidFill>
                  <a:schemeClr val="tx1"/>
                </a:solidFill>
                <a:cs typeface="+mj-cs"/>
              </a:rPr>
              <a:t>).</a:t>
            </a:r>
          </a:p>
        </p:txBody>
      </p:sp>
    </p:spTree>
    <p:extLst>
      <p:ext uri="{BB962C8B-B14F-4D97-AF65-F5344CB8AC3E}">
        <p14:creationId xmlns:p14="http://schemas.microsoft.com/office/powerpoint/2010/main" val="3949060520"/>
      </p:ext>
    </p:ext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1" descr="exodramses-boat.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4786" name="Title 2"/>
          <p:cNvSpPr>
            <a:spLocks noGrp="1"/>
          </p:cNvSpPr>
          <p:nvPr>
            <p:ph type="title" idx="4294967295"/>
          </p:nvPr>
        </p:nvSpPr>
        <p:spPr>
          <a:xfrm>
            <a:off x="0" y="152400"/>
            <a:ext cx="9144000" cy="762000"/>
          </a:xfrm>
        </p:spPr>
        <p:txBody>
          <a:bodyPr/>
          <a:lstStyle/>
          <a:p>
            <a:pPr>
              <a:spcBef>
                <a:spcPct val="50000"/>
              </a:spcBef>
            </a:pPr>
            <a:r>
              <a:rPr lang="zh-CN" altLang="en-US" b="1" i="1">
                <a:solidFill>
                  <a:srgbClr val="FFFF00"/>
                </a:solidFill>
                <a:latin typeface="Times New Roman" charset="0"/>
                <a:ea typeface="宋体" charset="0"/>
                <a:cs typeface="宋体" charset="0"/>
              </a:rPr>
              <a:t>法老被魔鬼捆锁</a:t>
            </a:r>
            <a:endParaRPr lang="zh-CN" altLang="en-US" b="1" i="1">
              <a:solidFill>
                <a:srgbClr val="FFFF00"/>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1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75810" name="Picture 70" descr="Exod 12 TutMask(11July)MA7060188-0009.jpg"/>
          <p:cNvPicPr>
            <a:picLocks noChangeAspect="1"/>
          </p:cNvPicPr>
          <p:nvPr/>
        </p:nvPicPr>
        <p:blipFill>
          <a:blip r:embed="rId3">
            <a:lum bright="-1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811"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a:solidFill>
                  <a:srgbClr val="000000"/>
                </a:solidFill>
                <a:latin typeface="Arial" charset="0"/>
              </a:rPr>
              <a:t>106</a:t>
            </a:r>
          </a:p>
        </p:txBody>
      </p:sp>
      <p:sp>
        <p:nvSpPr>
          <p:cNvPr id="196611" name="Rectangle 3"/>
          <p:cNvSpPr>
            <a:spLocks noGrp="1" noChangeArrowheads="1"/>
          </p:cNvSpPr>
          <p:nvPr>
            <p:ph type="title"/>
          </p:nvPr>
        </p:nvSpPr>
        <p:spPr>
          <a:xfrm>
            <a:off x="0" y="6350"/>
            <a:ext cx="7848600" cy="685800"/>
          </a:xfrm>
        </p:spPr>
        <p:txBody>
          <a:bodyPr/>
          <a:lstStyle/>
          <a:p>
            <a:pPr algn="ctr">
              <a:defRPr/>
            </a:pPr>
            <a:r>
              <a:rPr lang="zh-CN" altLang="en-US" sz="5000" b="1" i="0">
                <a:latin typeface="Arial Black" charset="0"/>
                <a:ea typeface="宋体" charset="0"/>
                <a:cs typeface="宋体" charset="0"/>
              </a:rPr>
              <a:t>灾祸与埃及神灵</a:t>
            </a:r>
            <a:endParaRPr lang="en-US" altLang="zh-CN" sz="3600" b="1" i="0">
              <a:latin typeface="Arial Black" charset="0"/>
              <a:ea typeface="宋体" charset="0"/>
              <a:cs typeface="宋体" charset="0"/>
            </a:endParaRPr>
          </a:p>
        </p:txBody>
      </p:sp>
      <p:grpSp>
        <p:nvGrpSpPr>
          <p:cNvPr id="375813" name="Group 4"/>
          <p:cNvGrpSpPr>
            <a:grpSpLocks/>
          </p:cNvGrpSpPr>
          <p:nvPr/>
        </p:nvGrpSpPr>
        <p:grpSpPr bwMode="auto">
          <a:xfrm>
            <a:off x="76200" y="1163638"/>
            <a:ext cx="9074150" cy="5694362"/>
            <a:chOff x="48" y="733"/>
            <a:chExt cx="5716" cy="3587"/>
          </a:xfrm>
        </p:grpSpPr>
        <p:sp>
          <p:nvSpPr>
            <p:cNvPr id="375815" name="Rectangle 5"/>
            <p:cNvSpPr>
              <a:spLocks noChangeArrowheads="1"/>
            </p:cNvSpPr>
            <p:nvPr/>
          </p:nvSpPr>
          <p:spPr bwMode="auto">
            <a:xfrm>
              <a:off x="5756" y="844"/>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16" name="Rectangle 6"/>
            <p:cNvSpPr>
              <a:spLocks noChangeArrowheads="1"/>
            </p:cNvSpPr>
            <p:nvPr/>
          </p:nvSpPr>
          <p:spPr bwMode="auto">
            <a:xfrm>
              <a:off x="5756" y="2059"/>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17" name="Rectangle 7"/>
            <p:cNvSpPr>
              <a:spLocks noChangeArrowheads="1"/>
            </p:cNvSpPr>
            <p:nvPr/>
          </p:nvSpPr>
          <p:spPr bwMode="auto">
            <a:xfrm>
              <a:off x="5756" y="3163"/>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18" name="Rectangle 8"/>
            <p:cNvSpPr>
              <a:spLocks noChangeArrowheads="1"/>
            </p:cNvSpPr>
            <p:nvPr/>
          </p:nvSpPr>
          <p:spPr bwMode="auto">
            <a:xfrm>
              <a:off x="5756" y="3811"/>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grpSp>
          <p:nvGrpSpPr>
            <p:cNvPr id="375819" name="Group 9"/>
            <p:cNvGrpSpPr>
              <a:grpSpLocks/>
            </p:cNvGrpSpPr>
            <p:nvPr/>
          </p:nvGrpSpPr>
          <p:grpSpPr bwMode="auto">
            <a:xfrm>
              <a:off x="48" y="733"/>
              <a:ext cx="1477" cy="490"/>
              <a:chOff x="0" y="0"/>
              <a:chExt cx="981" cy="614"/>
            </a:xfrm>
          </p:grpSpPr>
          <p:sp>
            <p:nvSpPr>
              <p:cNvPr id="375879" name="Rectangle 10"/>
              <p:cNvSpPr>
                <a:spLocks noChangeArrowheads="1"/>
              </p:cNvSpPr>
              <p:nvPr/>
            </p:nvSpPr>
            <p:spPr bwMode="auto">
              <a:xfrm>
                <a:off x="0" y="0"/>
                <a:ext cx="981" cy="61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800">
                    <a:solidFill>
                      <a:srgbClr val="FFFFFF"/>
                    </a:solidFill>
                    <a:latin typeface="Arial Black" charset="0"/>
                    <a:ea typeface="宋体" charset="0"/>
                    <a:cs typeface="宋体" charset="0"/>
                  </a:rPr>
                  <a:t>灾祸</a:t>
                </a:r>
                <a:endParaRPr lang="zh-CN" altLang="en-US" sz="2800">
                  <a:solidFill>
                    <a:srgbClr val="FFFFFF"/>
                  </a:solidFill>
                  <a:latin typeface="Arial Black" charset="0"/>
                </a:endParaRPr>
              </a:p>
            </p:txBody>
          </p:sp>
          <p:sp>
            <p:nvSpPr>
              <p:cNvPr id="375880" name="Rectangle 11"/>
              <p:cNvSpPr>
                <a:spLocks noChangeArrowheads="1"/>
              </p:cNvSpPr>
              <p:nvPr/>
            </p:nvSpPr>
            <p:spPr bwMode="auto">
              <a:xfrm>
                <a:off x="0" y="0"/>
                <a:ext cx="981" cy="61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0" name="Group 12"/>
            <p:cNvGrpSpPr>
              <a:grpSpLocks/>
            </p:cNvGrpSpPr>
            <p:nvPr/>
          </p:nvGrpSpPr>
          <p:grpSpPr bwMode="auto">
            <a:xfrm>
              <a:off x="1525" y="733"/>
              <a:ext cx="847" cy="490"/>
              <a:chOff x="981" y="0"/>
              <a:chExt cx="562" cy="614"/>
            </a:xfrm>
          </p:grpSpPr>
          <p:sp>
            <p:nvSpPr>
              <p:cNvPr id="375877" name="Rectangle 13"/>
              <p:cNvSpPr>
                <a:spLocks noChangeArrowheads="1"/>
              </p:cNvSpPr>
              <p:nvPr/>
            </p:nvSpPr>
            <p:spPr bwMode="auto">
              <a:xfrm>
                <a:off x="981" y="0"/>
                <a:ext cx="562" cy="61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a:solidFill>
                      <a:srgbClr val="FFFFFF"/>
                    </a:solidFill>
                    <a:latin typeface="Arial Narrow" charset="0"/>
                    <a:ea typeface="宋体" charset="0"/>
                    <a:cs typeface="宋体" charset="0"/>
                  </a:rPr>
                  <a:t>经文</a:t>
                </a:r>
                <a:endParaRPr lang="zh-CN" altLang="en-US" sz="2000" b="1">
                  <a:solidFill>
                    <a:srgbClr val="FFFFFF"/>
                  </a:solidFill>
                  <a:latin typeface="Arial Narrow" charset="0"/>
                </a:endParaRPr>
              </a:p>
            </p:txBody>
          </p:sp>
          <p:sp>
            <p:nvSpPr>
              <p:cNvPr id="375878" name="Rectangle 14"/>
              <p:cNvSpPr>
                <a:spLocks noChangeArrowheads="1"/>
              </p:cNvSpPr>
              <p:nvPr/>
            </p:nvSpPr>
            <p:spPr bwMode="auto">
              <a:xfrm>
                <a:off x="981" y="0"/>
                <a:ext cx="562" cy="61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1" name="Group 15"/>
            <p:cNvGrpSpPr>
              <a:grpSpLocks/>
            </p:cNvGrpSpPr>
            <p:nvPr/>
          </p:nvGrpSpPr>
          <p:grpSpPr bwMode="auto">
            <a:xfrm>
              <a:off x="2372" y="733"/>
              <a:ext cx="3388" cy="490"/>
              <a:chOff x="1543" y="0"/>
              <a:chExt cx="2250" cy="614"/>
            </a:xfrm>
          </p:grpSpPr>
          <p:sp>
            <p:nvSpPr>
              <p:cNvPr id="375875" name="Rectangle 16"/>
              <p:cNvSpPr>
                <a:spLocks noChangeArrowheads="1"/>
              </p:cNvSpPr>
              <p:nvPr/>
            </p:nvSpPr>
            <p:spPr bwMode="auto">
              <a:xfrm>
                <a:off x="1543" y="0"/>
                <a:ext cx="2250" cy="61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b="1">
                    <a:solidFill>
                      <a:srgbClr val="FFFFFF"/>
                    </a:solidFill>
                    <a:latin typeface="Arial Black" charset="0"/>
                    <a:ea typeface="宋体" charset="0"/>
                    <a:cs typeface="宋体" charset="0"/>
                  </a:rPr>
                  <a:t>可能的受审判的埃及神祗</a:t>
                </a:r>
                <a:endParaRPr lang="zh-CN" altLang="en-US" b="1">
                  <a:solidFill>
                    <a:srgbClr val="FFFFFF"/>
                  </a:solidFill>
                  <a:latin typeface="Arial Black" charset="0"/>
                </a:endParaRPr>
              </a:p>
            </p:txBody>
          </p:sp>
          <p:sp>
            <p:nvSpPr>
              <p:cNvPr id="375876" name="Rectangle 17"/>
              <p:cNvSpPr>
                <a:spLocks noChangeArrowheads="1"/>
              </p:cNvSpPr>
              <p:nvPr/>
            </p:nvSpPr>
            <p:spPr bwMode="auto">
              <a:xfrm>
                <a:off x="1543" y="0"/>
                <a:ext cx="2250" cy="61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2" name="Group 18"/>
            <p:cNvGrpSpPr>
              <a:grpSpLocks/>
            </p:cNvGrpSpPr>
            <p:nvPr/>
          </p:nvGrpSpPr>
          <p:grpSpPr bwMode="auto">
            <a:xfrm>
              <a:off x="48" y="1223"/>
              <a:ext cx="5716" cy="697"/>
              <a:chOff x="48" y="1223"/>
              <a:chExt cx="5716" cy="545"/>
            </a:xfrm>
          </p:grpSpPr>
          <p:sp>
            <p:nvSpPr>
              <p:cNvPr id="375863" name="Rectangle 19"/>
              <p:cNvSpPr>
                <a:spLocks noChangeArrowheads="1"/>
              </p:cNvSpPr>
              <p:nvPr/>
            </p:nvSpPr>
            <p:spPr bwMode="auto">
              <a:xfrm>
                <a:off x="5756" y="1236"/>
                <a:ext cx="8" cy="209"/>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64" name="Rectangle 20"/>
              <p:cNvSpPr>
                <a:spLocks noChangeArrowheads="1"/>
              </p:cNvSpPr>
              <p:nvPr/>
            </p:nvSpPr>
            <p:spPr bwMode="auto">
              <a:xfrm>
                <a:off x="5756" y="1387"/>
                <a:ext cx="8" cy="209"/>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65" name="Rectangle 21"/>
              <p:cNvSpPr>
                <a:spLocks noChangeArrowheads="1"/>
              </p:cNvSpPr>
              <p:nvPr/>
            </p:nvSpPr>
            <p:spPr bwMode="auto">
              <a:xfrm>
                <a:off x="5756" y="1541"/>
                <a:ext cx="8" cy="209"/>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grpSp>
            <p:nvGrpSpPr>
              <p:cNvPr id="375866" name="Group 22"/>
              <p:cNvGrpSpPr>
                <a:grpSpLocks/>
              </p:cNvGrpSpPr>
              <p:nvPr/>
            </p:nvGrpSpPr>
            <p:grpSpPr bwMode="auto">
              <a:xfrm>
                <a:off x="48" y="1223"/>
                <a:ext cx="1477" cy="545"/>
                <a:chOff x="0" y="614"/>
                <a:chExt cx="981" cy="684"/>
              </a:xfrm>
            </p:grpSpPr>
            <p:sp>
              <p:nvSpPr>
                <p:cNvPr id="375873" name="Rectangle 23"/>
                <p:cNvSpPr>
                  <a:spLocks noChangeArrowheads="1"/>
                </p:cNvSpPr>
                <p:nvPr/>
              </p:nvSpPr>
              <p:spPr bwMode="auto">
                <a:xfrm>
                  <a:off x="0" y="614"/>
                  <a:ext cx="981"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ea typeface="宋体" charset="0"/>
                      <a:cs typeface="宋体" charset="0"/>
                    </a:rPr>
                    <a:t>河水变成血</a:t>
                  </a:r>
                  <a:endParaRPr lang="zh-CN" altLang="en-US">
                    <a:solidFill>
                      <a:srgbClr val="FFFFFF"/>
                    </a:solidFill>
                    <a:latin typeface="Arial Narrow" charset="0"/>
                  </a:endParaRPr>
                </a:p>
              </p:txBody>
            </p:sp>
            <p:sp>
              <p:nvSpPr>
                <p:cNvPr id="375874" name="Rectangle 24"/>
                <p:cNvSpPr>
                  <a:spLocks noChangeArrowheads="1"/>
                </p:cNvSpPr>
                <p:nvPr/>
              </p:nvSpPr>
              <p:spPr bwMode="auto">
                <a:xfrm>
                  <a:off x="0" y="614"/>
                  <a:ext cx="981"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67" name="Group 25"/>
              <p:cNvGrpSpPr>
                <a:grpSpLocks/>
              </p:cNvGrpSpPr>
              <p:nvPr/>
            </p:nvGrpSpPr>
            <p:grpSpPr bwMode="auto">
              <a:xfrm>
                <a:off x="1525" y="1223"/>
                <a:ext cx="847" cy="545"/>
                <a:chOff x="981" y="614"/>
                <a:chExt cx="562" cy="684"/>
              </a:xfrm>
            </p:grpSpPr>
            <p:sp>
              <p:nvSpPr>
                <p:cNvPr id="375871" name="Rectangle 26"/>
                <p:cNvSpPr>
                  <a:spLocks noChangeArrowheads="1"/>
                </p:cNvSpPr>
                <p:nvPr/>
              </p:nvSpPr>
              <p:spPr bwMode="auto">
                <a:xfrm>
                  <a:off x="981" y="614"/>
                  <a:ext cx="562"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ea typeface="宋体" charset="0"/>
                      <a:cs typeface="宋体" charset="0"/>
                    </a:rPr>
                    <a:t>出</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7:14-25</a:t>
                  </a:r>
                </a:p>
              </p:txBody>
            </p:sp>
            <p:sp>
              <p:nvSpPr>
                <p:cNvPr id="375872" name="Rectangle 27"/>
                <p:cNvSpPr>
                  <a:spLocks noChangeArrowheads="1"/>
                </p:cNvSpPr>
                <p:nvPr/>
              </p:nvSpPr>
              <p:spPr bwMode="auto">
                <a:xfrm>
                  <a:off x="981" y="614"/>
                  <a:ext cx="562"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68" name="Group 28"/>
              <p:cNvGrpSpPr>
                <a:grpSpLocks/>
              </p:cNvGrpSpPr>
              <p:nvPr/>
            </p:nvGrpSpPr>
            <p:grpSpPr bwMode="auto">
              <a:xfrm>
                <a:off x="2372" y="1223"/>
                <a:ext cx="3388" cy="545"/>
                <a:chOff x="1543" y="614"/>
                <a:chExt cx="2250" cy="684"/>
              </a:xfrm>
            </p:grpSpPr>
            <p:sp>
              <p:nvSpPr>
                <p:cNvPr id="375869" name="Rectangle 29"/>
                <p:cNvSpPr>
                  <a:spLocks noChangeArrowheads="1"/>
                </p:cNvSpPr>
                <p:nvPr/>
              </p:nvSpPr>
              <p:spPr bwMode="auto">
                <a:xfrm>
                  <a:off x="1543" y="614"/>
                  <a:ext cx="2250"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Khnum: </a:t>
                  </a:r>
                  <a:r>
                    <a:rPr lang="zh-CN" altLang="en-US">
                      <a:solidFill>
                        <a:srgbClr val="FFFFFF"/>
                      </a:solidFill>
                      <a:latin typeface="Arial Narrow" charset="0"/>
                      <a:ea typeface="宋体" charset="0"/>
                      <a:cs typeface="宋体" charset="0"/>
                    </a:rPr>
                    <a:t>尼罗河的守护神</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Hapi: </a:t>
                  </a:r>
                  <a:r>
                    <a:rPr lang="zh-CN" altLang="en-US">
                      <a:solidFill>
                        <a:srgbClr val="FFFFFF"/>
                      </a:solidFill>
                      <a:latin typeface="Arial Narrow" charset="0"/>
                      <a:ea typeface="宋体" charset="0"/>
                      <a:cs typeface="宋体" charset="0"/>
                    </a:rPr>
                    <a:t>尼罗河神</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Osiris: </a:t>
                  </a:r>
                  <a:r>
                    <a:rPr lang="zh-CN" altLang="en-US">
                      <a:solidFill>
                        <a:srgbClr val="FFFFFF"/>
                      </a:solidFill>
                      <a:latin typeface="Arial Narrow" charset="0"/>
                      <a:ea typeface="宋体" charset="0"/>
                      <a:cs typeface="宋体" charset="0"/>
                    </a:rPr>
                    <a:t>尼罗河成血</a:t>
                  </a:r>
                  <a:endParaRPr lang="zh-CN" altLang="en-US">
                    <a:solidFill>
                      <a:srgbClr val="FFFFFF"/>
                    </a:solidFill>
                    <a:latin typeface="Arial Narrow" charset="0"/>
                  </a:endParaRPr>
                </a:p>
              </p:txBody>
            </p:sp>
            <p:sp>
              <p:nvSpPr>
                <p:cNvPr id="375870" name="Rectangle 30"/>
                <p:cNvSpPr>
                  <a:spLocks noChangeArrowheads="1"/>
                </p:cNvSpPr>
                <p:nvPr/>
              </p:nvSpPr>
              <p:spPr bwMode="auto">
                <a:xfrm>
                  <a:off x="1543" y="614"/>
                  <a:ext cx="2250"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grpSp>
          <p:nvGrpSpPr>
            <p:cNvPr id="375823" name="Group 31"/>
            <p:cNvGrpSpPr>
              <a:grpSpLocks/>
            </p:cNvGrpSpPr>
            <p:nvPr/>
          </p:nvGrpSpPr>
          <p:grpSpPr bwMode="auto">
            <a:xfrm>
              <a:off x="48" y="1920"/>
              <a:ext cx="1477" cy="545"/>
              <a:chOff x="0" y="1298"/>
              <a:chExt cx="981" cy="684"/>
            </a:xfrm>
          </p:grpSpPr>
          <p:sp>
            <p:nvSpPr>
              <p:cNvPr id="375861" name="Rectangle 32"/>
              <p:cNvSpPr>
                <a:spLocks noChangeArrowheads="1"/>
              </p:cNvSpPr>
              <p:nvPr/>
            </p:nvSpPr>
            <p:spPr bwMode="auto">
              <a:xfrm>
                <a:off x="0" y="1298"/>
                <a:ext cx="981"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蛙</a:t>
                </a:r>
                <a:endParaRPr lang="zh-CN" altLang="en-US">
                  <a:solidFill>
                    <a:srgbClr val="FFFFFF"/>
                  </a:solidFill>
                  <a:latin typeface="Arial Narrow" charset="0"/>
                </a:endParaRPr>
              </a:p>
            </p:txBody>
          </p:sp>
          <p:sp>
            <p:nvSpPr>
              <p:cNvPr id="375862" name="Rectangle 33"/>
              <p:cNvSpPr>
                <a:spLocks noChangeArrowheads="1"/>
              </p:cNvSpPr>
              <p:nvPr/>
            </p:nvSpPr>
            <p:spPr bwMode="auto">
              <a:xfrm>
                <a:off x="0" y="1298"/>
                <a:ext cx="981"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4" name="Group 34"/>
            <p:cNvGrpSpPr>
              <a:grpSpLocks/>
            </p:cNvGrpSpPr>
            <p:nvPr/>
          </p:nvGrpSpPr>
          <p:grpSpPr bwMode="auto">
            <a:xfrm>
              <a:off x="1525" y="1920"/>
              <a:ext cx="847" cy="545"/>
              <a:chOff x="981" y="1298"/>
              <a:chExt cx="562" cy="684"/>
            </a:xfrm>
          </p:grpSpPr>
          <p:sp>
            <p:nvSpPr>
              <p:cNvPr id="375859" name="Rectangle 35"/>
              <p:cNvSpPr>
                <a:spLocks noChangeArrowheads="1"/>
              </p:cNvSpPr>
              <p:nvPr/>
            </p:nvSpPr>
            <p:spPr bwMode="auto">
              <a:xfrm>
                <a:off x="981" y="1298"/>
                <a:ext cx="562"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8:1-1.5</a:t>
                </a:r>
                <a:endParaRPr lang="en-US" altLang="zh-CN">
                  <a:solidFill>
                    <a:srgbClr val="FFFFFF"/>
                  </a:solidFill>
                  <a:latin typeface="Arial Narrow" charset="0"/>
                </a:endParaRPr>
              </a:p>
            </p:txBody>
          </p:sp>
          <p:sp>
            <p:nvSpPr>
              <p:cNvPr id="375860" name="Rectangle 36"/>
              <p:cNvSpPr>
                <a:spLocks noChangeArrowheads="1"/>
              </p:cNvSpPr>
              <p:nvPr/>
            </p:nvSpPr>
            <p:spPr bwMode="auto">
              <a:xfrm>
                <a:off x="981" y="1298"/>
                <a:ext cx="562"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5" name="Group 37"/>
            <p:cNvGrpSpPr>
              <a:grpSpLocks/>
            </p:cNvGrpSpPr>
            <p:nvPr/>
          </p:nvGrpSpPr>
          <p:grpSpPr bwMode="auto">
            <a:xfrm>
              <a:off x="2372" y="1920"/>
              <a:ext cx="3388" cy="545"/>
              <a:chOff x="1543" y="1298"/>
              <a:chExt cx="2250" cy="684"/>
            </a:xfrm>
          </p:grpSpPr>
          <p:sp>
            <p:nvSpPr>
              <p:cNvPr id="375857" name="Rectangle 38"/>
              <p:cNvSpPr>
                <a:spLocks noChangeArrowheads="1"/>
              </p:cNvSpPr>
              <p:nvPr/>
            </p:nvSpPr>
            <p:spPr bwMode="auto">
              <a:xfrm>
                <a:off x="1543" y="1298"/>
                <a:ext cx="2250"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Heqt: </a:t>
                </a:r>
                <a:r>
                  <a:rPr lang="zh-CN" altLang="en-US">
                    <a:solidFill>
                      <a:srgbClr val="FFFFFF"/>
                    </a:solidFill>
                    <a:latin typeface="Arial Narrow" charset="0"/>
                    <a:ea typeface="宋体" charset="0"/>
                    <a:cs typeface="宋体" charset="0"/>
                  </a:rPr>
                  <a:t>蛙神</a:t>
                </a:r>
                <a:r>
                  <a:rPr lang="en-US" altLang="ja-JP">
                    <a:solidFill>
                      <a:srgbClr val="FFFFFF"/>
                    </a:solidFill>
                    <a:latin typeface="Arial Narrow" charset="0"/>
                    <a:cs typeface="Arial" charset="0"/>
                  </a:rPr>
                  <a:t>; </a:t>
                </a:r>
                <a:r>
                  <a:rPr lang="zh-CN" altLang="en-US">
                    <a:solidFill>
                      <a:srgbClr val="FFFFFF"/>
                    </a:solidFill>
                    <a:latin typeface="Arial Narrow" charset="0"/>
                    <a:ea typeface="宋体" charset="0"/>
                    <a:cs typeface="宋体" charset="0"/>
                  </a:rPr>
                  <a:t>复活之神</a:t>
                </a:r>
                <a:endParaRPr lang="zh-CN" altLang="en-US">
                  <a:solidFill>
                    <a:srgbClr val="FFFFFF"/>
                  </a:solidFill>
                  <a:latin typeface="Arial Narrow" charset="0"/>
                </a:endParaRPr>
              </a:p>
            </p:txBody>
          </p:sp>
          <p:sp>
            <p:nvSpPr>
              <p:cNvPr id="375858" name="Rectangle 39"/>
              <p:cNvSpPr>
                <a:spLocks noChangeArrowheads="1"/>
              </p:cNvSpPr>
              <p:nvPr/>
            </p:nvSpPr>
            <p:spPr bwMode="auto">
              <a:xfrm>
                <a:off x="1543" y="1298"/>
                <a:ext cx="2250"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6" name="Group 40"/>
            <p:cNvGrpSpPr>
              <a:grpSpLocks/>
            </p:cNvGrpSpPr>
            <p:nvPr/>
          </p:nvGrpSpPr>
          <p:grpSpPr bwMode="auto">
            <a:xfrm>
              <a:off x="48" y="2458"/>
              <a:ext cx="5716" cy="655"/>
              <a:chOff x="48" y="2448"/>
              <a:chExt cx="5716" cy="1052"/>
            </a:xfrm>
          </p:grpSpPr>
          <p:sp>
            <p:nvSpPr>
              <p:cNvPr id="375845" name="Rectangle 41"/>
              <p:cNvSpPr>
                <a:spLocks noChangeArrowheads="1"/>
              </p:cNvSpPr>
              <p:nvPr/>
            </p:nvSpPr>
            <p:spPr bwMode="auto">
              <a:xfrm>
                <a:off x="5756" y="2454"/>
                <a:ext cx="8" cy="429"/>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46" name="Rectangle 42"/>
              <p:cNvSpPr>
                <a:spLocks noChangeArrowheads="1"/>
              </p:cNvSpPr>
              <p:nvPr/>
            </p:nvSpPr>
            <p:spPr bwMode="auto">
              <a:xfrm>
                <a:off x="5756" y="2838"/>
                <a:ext cx="8" cy="429"/>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47" name="Rectangle 43"/>
              <p:cNvSpPr>
                <a:spLocks noChangeArrowheads="1"/>
              </p:cNvSpPr>
              <p:nvPr/>
            </p:nvSpPr>
            <p:spPr bwMode="auto">
              <a:xfrm>
                <a:off x="5756" y="3071"/>
                <a:ext cx="8" cy="429"/>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grpSp>
            <p:nvGrpSpPr>
              <p:cNvPr id="375848" name="Group 44"/>
              <p:cNvGrpSpPr>
                <a:grpSpLocks/>
              </p:cNvGrpSpPr>
              <p:nvPr/>
            </p:nvGrpSpPr>
            <p:grpSpPr bwMode="auto">
              <a:xfrm>
                <a:off x="48" y="2448"/>
                <a:ext cx="1477" cy="909"/>
                <a:chOff x="0" y="1982"/>
                <a:chExt cx="981" cy="1140"/>
              </a:xfrm>
            </p:grpSpPr>
            <p:sp>
              <p:nvSpPr>
                <p:cNvPr id="375855" name="Rectangle 45"/>
                <p:cNvSpPr>
                  <a:spLocks noChangeArrowheads="1"/>
                </p:cNvSpPr>
                <p:nvPr/>
              </p:nvSpPr>
              <p:spPr bwMode="auto">
                <a:xfrm>
                  <a:off x="0" y="1982"/>
                  <a:ext cx="981" cy="1140"/>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ea typeface="宋体" charset="0"/>
                      <a:cs typeface="宋体" charset="0"/>
                    </a:rPr>
                    <a:t>蚊</a:t>
                  </a:r>
                  <a:endParaRPr lang="zh-CN" altLang="en-US">
                    <a:solidFill>
                      <a:srgbClr val="FFFFFF"/>
                    </a:solidFill>
                    <a:latin typeface="Arial Narrow" charset="0"/>
                  </a:endParaRPr>
                </a:p>
              </p:txBody>
            </p:sp>
            <p:sp>
              <p:nvSpPr>
                <p:cNvPr id="375856" name="Rectangle 46"/>
                <p:cNvSpPr>
                  <a:spLocks noChangeArrowheads="1"/>
                </p:cNvSpPr>
                <p:nvPr/>
              </p:nvSpPr>
              <p:spPr bwMode="auto">
                <a:xfrm>
                  <a:off x="0" y="1982"/>
                  <a:ext cx="981" cy="1140"/>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49" name="Group 47"/>
              <p:cNvGrpSpPr>
                <a:grpSpLocks/>
              </p:cNvGrpSpPr>
              <p:nvPr/>
            </p:nvGrpSpPr>
            <p:grpSpPr bwMode="auto">
              <a:xfrm>
                <a:off x="1525" y="2448"/>
                <a:ext cx="847" cy="909"/>
                <a:chOff x="981" y="1982"/>
                <a:chExt cx="562" cy="1140"/>
              </a:xfrm>
            </p:grpSpPr>
            <p:sp>
              <p:nvSpPr>
                <p:cNvPr id="375853" name="Rectangle 48"/>
                <p:cNvSpPr>
                  <a:spLocks noChangeArrowheads="1"/>
                </p:cNvSpPr>
                <p:nvPr/>
              </p:nvSpPr>
              <p:spPr bwMode="auto">
                <a:xfrm>
                  <a:off x="981" y="1982"/>
                  <a:ext cx="562" cy="1140"/>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en-US" altLang="zh-CN">
                      <a:solidFill>
                        <a:srgbClr val="FFFFFF"/>
                      </a:solidFill>
                      <a:latin typeface="Arial Narrow" charset="0"/>
                      <a:cs typeface="Arial" charset="0"/>
                    </a:rPr>
                    <a:t>8:16-19</a:t>
                  </a:r>
                  <a:endParaRPr lang="en-US" altLang="zh-CN">
                    <a:solidFill>
                      <a:srgbClr val="FFFFFF"/>
                    </a:solidFill>
                    <a:latin typeface="Arial Narrow" charset="0"/>
                  </a:endParaRPr>
                </a:p>
              </p:txBody>
            </p:sp>
            <p:sp>
              <p:nvSpPr>
                <p:cNvPr id="375854" name="Rectangle 49"/>
                <p:cNvSpPr>
                  <a:spLocks noChangeArrowheads="1"/>
                </p:cNvSpPr>
                <p:nvPr/>
              </p:nvSpPr>
              <p:spPr bwMode="auto">
                <a:xfrm>
                  <a:off x="981" y="1982"/>
                  <a:ext cx="562" cy="1140"/>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50" name="Group 50"/>
              <p:cNvGrpSpPr>
                <a:grpSpLocks/>
              </p:cNvGrpSpPr>
              <p:nvPr/>
            </p:nvGrpSpPr>
            <p:grpSpPr bwMode="auto">
              <a:xfrm>
                <a:off x="2372" y="2448"/>
                <a:ext cx="3388" cy="909"/>
                <a:chOff x="1543" y="1982"/>
                <a:chExt cx="2250" cy="1140"/>
              </a:xfrm>
            </p:grpSpPr>
            <p:sp>
              <p:nvSpPr>
                <p:cNvPr id="375851" name="Rectangle 51"/>
                <p:cNvSpPr>
                  <a:spLocks noChangeArrowheads="1"/>
                </p:cNvSpPr>
                <p:nvPr/>
              </p:nvSpPr>
              <p:spPr bwMode="auto">
                <a:xfrm>
                  <a:off x="1543" y="1982"/>
                  <a:ext cx="2250" cy="1140"/>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cs typeface="Times New Roman" charset="0"/>
                    </a:rPr>
                    <a:t> </a:t>
                  </a:r>
                </a:p>
                <a:p>
                  <a:pPr algn="ctr"/>
                  <a:endParaRPr lang="zh-CN" altLang="en-US">
                    <a:solidFill>
                      <a:srgbClr val="FFFFFF"/>
                    </a:solidFill>
                    <a:latin typeface="Arial Narrow" charset="0"/>
                  </a:endParaRPr>
                </a:p>
              </p:txBody>
            </p:sp>
            <p:sp>
              <p:nvSpPr>
                <p:cNvPr id="375852" name="Rectangle 52"/>
                <p:cNvSpPr>
                  <a:spLocks noChangeArrowheads="1"/>
                </p:cNvSpPr>
                <p:nvPr/>
              </p:nvSpPr>
              <p:spPr bwMode="auto">
                <a:xfrm>
                  <a:off x="1543" y="1982"/>
                  <a:ext cx="2250" cy="1140"/>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grpSp>
          <p:nvGrpSpPr>
            <p:cNvPr id="375827" name="Group 53"/>
            <p:cNvGrpSpPr>
              <a:grpSpLocks/>
            </p:cNvGrpSpPr>
            <p:nvPr/>
          </p:nvGrpSpPr>
          <p:grpSpPr bwMode="auto">
            <a:xfrm>
              <a:off x="48" y="3024"/>
              <a:ext cx="1477" cy="545"/>
              <a:chOff x="0" y="3122"/>
              <a:chExt cx="981" cy="684"/>
            </a:xfrm>
          </p:grpSpPr>
          <p:sp>
            <p:nvSpPr>
              <p:cNvPr id="375843" name="Rectangle 54"/>
              <p:cNvSpPr>
                <a:spLocks noChangeArrowheads="1"/>
              </p:cNvSpPr>
              <p:nvPr/>
            </p:nvSpPr>
            <p:spPr bwMode="auto">
              <a:xfrm>
                <a:off x="0" y="3122"/>
                <a:ext cx="981"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a:solidFill>
                      <a:srgbClr val="FFFFFF"/>
                    </a:solidFill>
                    <a:latin typeface="Arial Narrow" charset="0"/>
                    <a:ea typeface="宋体" charset="0"/>
                    <a:cs typeface="宋体" charset="0"/>
                  </a:rPr>
                  <a:t>苍蝇</a:t>
                </a:r>
                <a:endParaRPr lang="zh-CN" altLang="en-US">
                  <a:solidFill>
                    <a:srgbClr val="FFFFFF"/>
                  </a:solidFill>
                  <a:latin typeface="Arial Narrow" charset="0"/>
                </a:endParaRPr>
              </a:p>
            </p:txBody>
          </p:sp>
          <p:sp>
            <p:nvSpPr>
              <p:cNvPr id="375844" name="Rectangle 55"/>
              <p:cNvSpPr>
                <a:spLocks noChangeArrowheads="1"/>
              </p:cNvSpPr>
              <p:nvPr/>
            </p:nvSpPr>
            <p:spPr bwMode="auto">
              <a:xfrm>
                <a:off x="0" y="3122"/>
                <a:ext cx="981"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8" name="Group 56"/>
            <p:cNvGrpSpPr>
              <a:grpSpLocks/>
            </p:cNvGrpSpPr>
            <p:nvPr/>
          </p:nvGrpSpPr>
          <p:grpSpPr bwMode="auto">
            <a:xfrm>
              <a:off x="1525" y="3024"/>
              <a:ext cx="847" cy="545"/>
              <a:chOff x="981" y="3122"/>
              <a:chExt cx="562" cy="684"/>
            </a:xfrm>
          </p:grpSpPr>
          <p:sp>
            <p:nvSpPr>
              <p:cNvPr id="375841" name="Rectangle 57"/>
              <p:cNvSpPr>
                <a:spLocks noChangeArrowheads="1"/>
              </p:cNvSpPr>
              <p:nvPr/>
            </p:nvSpPr>
            <p:spPr bwMode="auto">
              <a:xfrm>
                <a:off x="981" y="3122"/>
                <a:ext cx="562"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 </a:t>
                </a:r>
                <a:endParaRPr lang="zh-CN" altLang="en-US">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8:20-32</a:t>
                </a:r>
                <a:endParaRPr lang="en-US" altLang="zh-CN">
                  <a:solidFill>
                    <a:srgbClr val="FFFFFF"/>
                  </a:solidFill>
                  <a:latin typeface="Arial Narrow" charset="0"/>
                </a:endParaRPr>
              </a:p>
            </p:txBody>
          </p:sp>
          <p:sp>
            <p:nvSpPr>
              <p:cNvPr id="375842" name="Rectangle 58"/>
              <p:cNvSpPr>
                <a:spLocks noChangeArrowheads="1"/>
              </p:cNvSpPr>
              <p:nvPr/>
            </p:nvSpPr>
            <p:spPr bwMode="auto">
              <a:xfrm>
                <a:off x="981" y="3122"/>
                <a:ext cx="562"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9" name="Group 59"/>
            <p:cNvGrpSpPr>
              <a:grpSpLocks/>
            </p:cNvGrpSpPr>
            <p:nvPr/>
          </p:nvGrpSpPr>
          <p:grpSpPr bwMode="auto">
            <a:xfrm>
              <a:off x="2372" y="3024"/>
              <a:ext cx="3388" cy="545"/>
              <a:chOff x="1543" y="3122"/>
              <a:chExt cx="2250" cy="684"/>
            </a:xfrm>
          </p:grpSpPr>
          <p:sp>
            <p:nvSpPr>
              <p:cNvPr id="375839" name="Rectangle 60"/>
              <p:cNvSpPr>
                <a:spLocks noChangeArrowheads="1"/>
              </p:cNvSpPr>
              <p:nvPr/>
            </p:nvSpPr>
            <p:spPr bwMode="auto">
              <a:xfrm>
                <a:off x="1543" y="3122"/>
                <a:ext cx="2250"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cs typeface="Times New Roman" charset="0"/>
                  </a:rPr>
                  <a:t> </a:t>
                </a:r>
              </a:p>
              <a:p>
                <a:pPr algn="ctr"/>
                <a:endParaRPr lang="zh-CN" altLang="en-US">
                  <a:solidFill>
                    <a:srgbClr val="FFFFFF"/>
                  </a:solidFill>
                  <a:latin typeface="Arial Narrow" charset="0"/>
                </a:endParaRPr>
              </a:p>
            </p:txBody>
          </p:sp>
          <p:sp>
            <p:nvSpPr>
              <p:cNvPr id="375840" name="Rectangle 61"/>
              <p:cNvSpPr>
                <a:spLocks noChangeArrowheads="1"/>
              </p:cNvSpPr>
              <p:nvPr/>
            </p:nvSpPr>
            <p:spPr bwMode="auto">
              <a:xfrm>
                <a:off x="1543" y="3122"/>
                <a:ext cx="2250"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30" name="Group 62"/>
            <p:cNvGrpSpPr>
              <a:grpSpLocks/>
            </p:cNvGrpSpPr>
            <p:nvPr/>
          </p:nvGrpSpPr>
          <p:grpSpPr bwMode="auto">
            <a:xfrm>
              <a:off x="48" y="3569"/>
              <a:ext cx="1477" cy="751"/>
              <a:chOff x="0" y="3806"/>
              <a:chExt cx="981" cy="693"/>
            </a:xfrm>
          </p:grpSpPr>
          <p:sp>
            <p:nvSpPr>
              <p:cNvPr id="375837" name="Rectangle 63"/>
              <p:cNvSpPr>
                <a:spLocks noChangeArrowheads="1"/>
              </p:cNvSpPr>
              <p:nvPr/>
            </p:nvSpPr>
            <p:spPr bwMode="auto">
              <a:xfrm>
                <a:off x="0" y="3806"/>
                <a:ext cx="981"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a:solidFill>
                      <a:srgbClr val="FFFFFF"/>
                    </a:solidFill>
                    <a:latin typeface="Arial Narrow" charset="0"/>
                    <a:ea typeface="宋体" charset="0"/>
                    <a:cs typeface="宋体" charset="0"/>
                  </a:rPr>
                  <a:t>牲畜的瘟疫</a:t>
                </a:r>
                <a:endParaRPr lang="zh-CN" altLang="en-US">
                  <a:solidFill>
                    <a:srgbClr val="FFFFFF"/>
                  </a:solidFill>
                  <a:latin typeface="Arial Narrow" charset="0"/>
                </a:endParaRPr>
              </a:p>
            </p:txBody>
          </p:sp>
          <p:sp>
            <p:nvSpPr>
              <p:cNvPr id="375838" name="Rectangle 64"/>
              <p:cNvSpPr>
                <a:spLocks noChangeArrowheads="1"/>
              </p:cNvSpPr>
              <p:nvPr/>
            </p:nvSpPr>
            <p:spPr bwMode="auto">
              <a:xfrm>
                <a:off x="0" y="3806"/>
                <a:ext cx="981"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31" name="Group 65"/>
            <p:cNvGrpSpPr>
              <a:grpSpLocks/>
            </p:cNvGrpSpPr>
            <p:nvPr/>
          </p:nvGrpSpPr>
          <p:grpSpPr bwMode="auto">
            <a:xfrm>
              <a:off x="1525" y="3569"/>
              <a:ext cx="847" cy="751"/>
              <a:chOff x="981" y="3806"/>
              <a:chExt cx="562" cy="693"/>
            </a:xfrm>
          </p:grpSpPr>
          <p:sp>
            <p:nvSpPr>
              <p:cNvPr id="375835" name="Rectangle 66"/>
              <p:cNvSpPr>
                <a:spLocks noChangeArrowheads="1"/>
              </p:cNvSpPr>
              <p:nvPr/>
            </p:nvSpPr>
            <p:spPr bwMode="auto">
              <a:xfrm>
                <a:off x="981" y="3806"/>
                <a:ext cx="562"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9:1-7</a:t>
                </a:r>
                <a:endParaRPr lang="en-US" altLang="zh-CN">
                  <a:solidFill>
                    <a:srgbClr val="FFFFFF"/>
                  </a:solidFill>
                  <a:latin typeface="Arial Narrow" charset="0"/>
                </a:endParaRPr>
              </a:p>
            </p:txBody>
          </p:sp>
          <p:sp>
            <p:nvSpPr>
              <p:cNvPr id="375836" name="Rectangle 67"/>
              <p:cNvSpPr>
                <a:spLocks noChangeArrowheads="1"/>
              </p:cNvSpPr>
              <p:nvPr/>
            </p:nvSpPr>
            <p:spPr bwMode="auto">
              <a:xfrm>
                <a:off x="981" y="3806"/>
                <a:ext cx="562"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32" name="Group 68"/>
            <p:cNvGrpSpPr>
              <a:grpSpLocks/>
            </p:cNvGrpSpPr>
            <p:nvPr/>
          </p:nvGrpSpPr>
          <p:grpSpPr bwMode="auto">
            <a:xfrm>
              <a:off x="2372" y="3569"/>
              <a:ext cx="3388" cy="751"/>
              <a:chOff x="1543" y="3806"/>
              <a:chExt cx="2250" cy="693"/>
            </a:xfrm>
          </p:grpSpPr>
          <p:sp>
            <p:nvSpPr>
              <p:cNvPr id="375833" name="Rectangle 69"/>
              <p:cNvSpPr>
                <a:spLocks noChangeArrowheads="1"/>
              </p:cNvSpPr>
              <p:nvPr/>
            </p:nvSpPr>
            <p:spPr bwMode="auto">
              <a:xfrm>
                <a:off x="1543" y="3806"/>
                <a:ext cx="2250"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Hathor: </a:t>
                </a:r>
                <a:r>
                  <a:rPr lang="zh-CN" altLang="en-US">
                    <a:solidFill>
                      <a:srgbClr val="FFFFFF"/>
                    </a:solidFill>
                    <a:latin typeface="Arial Narrow" charset="0"/>
                    <a:ea typeface="宋体" charset="0"/>
                    <a:cs typeface="宋体" charset="0"/>
                  </a:rPr>
                  <a:t>神之母</a:t>
                </a:r>
                <a:r>
                  <a:rPr lang="en-US" altLang="ja-JP">
                    <a:solidFill>
                      <a:srgbClr val="FFFFFF"/>
                    </a:solidFill>
                    <a:latin typeface="Arial Narrow" charset="0"/>
                    <a:cs typeface="Arial" charset="0"/>
                  </a:rPr>
                  <a:t>; </a:t>
                </a:r>
                <a:r>
                  <a:rPr lang="zh-CN" altLang="en-US">
                    <a:solidFill>
                      <a:srgbClr val="FFFFFF"/>
                    </a:solidFill>
                    <a:latin typeface="Arial Narrow" charset="0"/>
                    <a:cs typeface="Arial" charset="0"/>
                  </a:rPr>
                  <a:t>有</a:t>
                </a:r>
                <a:r>
                  <a:rPr lang="zh-CN" altLang="en-US">
                    <a:solidFill>
                      <a:srgbClr val="FFFFFF"/>
                    </a:solidFill>
                    <a:latin typeface="Arial Narrow" charset="0"/>
                    <a:ea typeface="宋体" charset="0"/>
                    <a:cs typeface="宋体" charset="0"/>
                  </a:rPr>
                  <a:t>牛的躯体</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Apis: </a:t>
                </a:r>
                <a:r>
                  <a:rPr lang="zh-CN" altLang="en-US">
                    <a:solidFill>
                      <a:srgbClr val="FFFFFF"/>
                    </a:solidFill>
                    <a:latin typeface="Arial Narrow" charset="0"/>
                    <a:ea typeface="宋体" charset="0"/>
                    <a:cs typeface="宋体" charset="0"/>
                  </a:rPr>
                  <a:t>牛神；</a:t>
                </a:r>
                <a:r>
                  <a:rPr lang="en-US" altLang="ja-JP">
                    <a:solidFill>
                      <a:srgbClr val="FFFFFF"/>
                    </a:solidFill>
                    <a:latin typeface="Arial Narrow" charset="0"/>
                    <a:cs typeface="Arial" charset="0"/>
                  </a:rPr>
                  <a:t>Ptah</a:t>
                </a:r>
                <a:r>
                  <a:rPr lang="zh-CN" altLang="en-US">
                    <a:solidFill>
                      <a:srgbClr val="FFFFFF"/>
                    </a:solidFill>
                    <a:latin typeface="Arial Narrow" charset="0"/>
                    <a:ea typeface="宋体" charset="0"/>
                    <a:cs typeface="宋体" charset="0"/>
                  </a:rPr>
                  <a:t>：繁殖之神</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Mnevis: </a:t>
                </a:r>
                <a:r>
                  <a:rPr lang="zh-CN" altLang="en-US">
                    <a:solidFill>
                      <a:srgbClr val="FFFFFF"/>
                    </a:solidFill>
                    <a:latin typeface="Arial Narrow" charset="0"/>
                    <a:ea typeface="宋体" charset="0"/>
                    <a:cs typeface="宋体" charset="0"/>
                  </a:rPr>
                  <a:t>圣牛</a:t>
                </a:r>
                <a:endParaRPr lang="zh-CN" altLang="en-US">
                  <a:solidFill>
                    <a:srgbClr val="FFFFFF"/>
                  </a:solidFill>
                  <a:latin typeface="Arial Narrow" charset="0"/>
                </a:endParaRPr>
              </a:p>
            </p:txBody>
          </p:sp>
          <p:sp>
            <p:nvSpPr>
              <p:cNvPr id="375834" name="Rectangle 70"/>
              <p:cNvSpPr>
                <a:spLocks noChangeArrowheads="1"/>
              </p:cNvSpPr>
              <p:nvPr/>
            </p:nvSpPr>
            <p:spPr bwMode="auto">
              <a:xfrm>
                <a:off x="1543" y="3806"/>
                <a:ext cx="2250"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sp>
        <p:nvSpPr>
          <p:cNvPr id="196679" name="Text Box 71"/>
          <p:cNvSpPr txBox="1">
            <a:spLocks noChangeArrowheads="1"/>
          </p:cNvSpPr>
          <p:nvPr/>
        </p:nvSpPr>
        <p:spPr bwMode="auto">
          <a:xfrm>
            <a:off x="287338" y="779463"/>
            <a:ext cx="7493000" cy="304800"/>
          </a:xfrm>
          <a:prstGeom prst="rect">
            <a:avLst/>
          </a:prstGeom>
          <a:noFill/>
          <a:ln w="9525">
            <a:noFill/>
            <a:miter lim="800000"/>
            <a:headEnd/>
            <a:tailEnd/>
          </a:ln>
          <a:effectLst/>
        </p:spPr>
        <p:txBody>
          <a:bodyPr wrap="none">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en-US" altLang="zh-CN" sz="1400">
                <a:solidFill>
                  <a:srgbClr val="F1F7E9"/>
                </a:solidFill>
                <a:effectLst>
                  <a:outerShdw blurRad="38100" dist="38100" dir="2700000" algn="tl">
                    <a:srgbClr val="000000"/>
                  </a:outerShdw>
                </a:effectLst>
                <a:latin typeface="Arial Black" charset="0"/>
                <a:ea typeface="宋体" charset="0"/>
                <a:cs typeface="宋体" charset="0"/>
              </a:rPr>
              <a:t>John H. Walton, </a:t>
            </a:r>
            <a:r>
              <a:rPr lang="en-US" altLang="zh-CN" sz="1400" i="1">
                <a:solidFill>
                  <a:srgbClr val="F1F7E9"/>
                </a:solidFill>
                <a:effectLst>
                  <a:outerShdw blurRad="38100" dist="38100" dir="2700000" algn="tl">
                    <a:srgbClr val="000000"/>
                  </a:outerShdw>
                </a:effectLst>
                <a:latin typeface="Arial Black" charset="0"/>
                <a:ea typeface="宋体" charset="0"/>
                <a:cs typeface="宋体" charset="0"/>
              </a:rPr>
              <a:t>Chronological and Background Charts of the OT</a:t>
            </a:r>
            <a:r>
              <a:rPr lang="en-US" altLang="zh-CN" sz="1400">
                <a:solidFill>
                  <a:srgbClr val="F1F7E9"/>
                </a:solidFill>
                <a:effectLst>
                  <a:outerShdw blurRad="38100" dist="38100" dir="2700000" algn="tl">
                    <a:srgbClr val="000000"/>
                  </a:outerShdw>
                </a:effectLst>
                <a:latin typeface="Arial Black" charset="0"/>
                <a:ea typeface="宋体" charset="0"/>
                <a:cs typeface="宋体" charset="0"/>
              </a:rPr>
              <a:t>, 2d ed., 85</a:t>
            </a: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77858" name="Picture 70" descr="Exod 12 TutMask(11July)MA7060188-0009.jpg"/>
          <p:cNvPicPr>
            <a:picLocks noChangeAspect="1"/>
          </p:cNvPicPr>
          <p:nvPr/>
        </p:nvPicPr>
        <p:blipFill>
          <a:blip r:embed="rId3">
            <a:lum bright="-1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859"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a:solidFill>
                  <a:srgbClr val="000000"/>
                </a:solidFill>
                <a:latin typeface="Arial" charset="0"/>
              </a:rPr>
              <a:t>106</a:t>
            </a:r>
          </a:p>
        </p:txBody>
      </p:sp>
      <p:grpSp>
        <p:nvGrpSpPr>
          <p:cNvPr id="377860" name="Group 3"/>
          <p:cNvGrpSpPr>
            <a:grpSpLocks/>
          </p:cNvGrpSpPr>
          <p:nvPr/>
        </p:nvGrpSpPr>
        <p:grpSpPr bwMode="auto">
          <a:xfrm>
            <a:off x="76200" y="1163638"/>
            <a:ext cx="9074150" cy="5694362"/>
            <a:chOff x="48" y="733"/>
            <a:chExt cx="5716" cy="3587"/>
          </a:xfrm>
        </p:grpSpPr>
        <p:sp>
          <p:nvSpPr>
            <p:cNvPr id="377868" name="Rectangle 4"/>
            <p:cNvSpPr>
              <a:spLocks noChangeArrowheads="1"/>
            </p:cNvSpPr>
            <p:nvPr/>
          </p:nvSpPr>
          <p:spPr bwMode="auto">
            <a:xfrm>
              <a:off x="5756" y="1364"/>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69" name="Rectangle 5"/>
            <p:cNvSpPr>
              <a:spLocks noChangeArrowheads="1"/>
            </p:cNvSpPr>
            <p:nvPr/>
          </p:nvSpPr>
          <p:spPr bwMode="auto">
            <a:xfrm>
              <a:off x="5756" y="2026"/>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70" name="Rectangle 6"/>
            <p:cNvSpPr>
              <a:spLocks noChangeArrowheads="1"/>
            </p:cNvSpPr>
            <p:nvPr/>
          </p:nvSpPr>
          <p:spPr bwMode="auto">
            <a:xfrm>
              <a:off x="5756" y="2510"/>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71" name="Rectangle 7"/>
            <p:cNvSpPr>
              <a:spLocks noChangeArrowheads="1"/>
            </p:cNvSpPr>
            <p:nvPr/>
          </p:nvSpPr>
          <p:spPr bwMode="auto">
            <a:xfrm>
              <a:off x="5756" y="2814"/>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72" name="Rectangle 8"/>
            <p:cNvSpPr>
              <a:spLocks noChangeArrowheads="1"/>
            </p:cNvSpPr>
            <p:nvPr/>
          </p:nvSpPr>
          <p:spPr bwMode="auto">
            <a:xfrm>
              <a:off x="5756" y="3236"/>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73" name="Rectangle 9"/>
            <p:cNvSpPr>
              <a:spLocks noChangeArrowheads="1"/>
            </p:cNvSpPr>
            <p:nvPr/>
          </p:nvSpPr>
          <p:spPr bwMode="auto">
            <a:xfrm>
              <a:off x="5756" y="3707"/>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74" name="Rectangle 10"/>
            <p:cNvSpPr>
              <a:spLocks noChangeArrowheads="1"/>
            </p:cNvSpPr>
            <p:nvPr/>
          </p:nvSpPr>
          <p:spPr bwMode="auto">
            <a:xfrm>
              <a:off x="5756" y="4030"/>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grpSp>
          <p:nvGrpSpPr>
            <p:cNvPr id="377875" name="Group 11"/>
            <p:cNvGrpSpPr>
              <a:grpSpLocks/>
            </p:cNvGrpSpPr>
            <p:nvPr/>
          </p:nvGrpSpPr>
          <p:grpSpPr bwMode="auto">
            <a:xfrm>
              <a:off x="48" y="1220"/>
              <a:ext cx="1477" cy="556"/>
              <a:chOff x="0" y="0"/>
              <a:chExt cx="981" cy="693"/>
            </a:xfrm>
          </p:grpSpPr>
          <p:sp>
            <p:nvSpPr>
              <p:cNvPr id="377925" name="Rectangle 12"/>
              <p:cNvSpPr>
                <a:spLocks noChangeArrowheads="1"/>
              </p:cNvSpPr>
              <p:nvPr/>
            </p:nvSpPr>
            <p:spPr bwMode="auto">
              <a:xfrm>
                <a:off x="0" y="0"/>
                <a:ext cx="981"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800">
                    <a:solidFill>
                      <a:schemeClr val="bg1"/>
                    </a:solidFill>
                    <a:latin typeface="Courier New" charset="0"/>
                  </a:rPr>
                  <a:t>疮和脓包</a:t>
                </a:r>
              </a:p>
              <a:p>
                <a:pPr algn="ctr"/>
                <a:endParaRPr lang="zh-CN" altLang="en-US">
                  <a:solidFill>
                    <a:srgbClr val="FFFFFF"/>
                  </a:solidFill>
                  <a:latin typeface="Arial Narrow" charset="0"/>
                </a:endParaRPr>
              </a:p>
            </p:txBody>
          </p:sp>
          <p:sp>
            <p:nvSpPr>
              <p:cNvPr id="377926" name="Rectangle 13"/>
              <p:cNvSpPr>
                <a:spLocks noChangeArrowheads="1"/>
              </p:cNvSpPr>
              <p:nvPr/>
            </p:nvSpPr>
            <p:spPr bwMode="auto">
              <a:xfrm>
                <a:off x="0" y="0"/>
                <a:ext cx="981"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76" name="Group 14"/>
            <p:cNvGrpSpPr>
              <a:grpSpLocks/>
            </p:cNvGrpSpPr>
            <p:nvPr/>
          </p:nvGrpSpPr>
          <p:grpSpPr bwMode="auto">
            <a:xfrm>
              <a:off x="1525" y="1220"/>
              <a:ext cx="847" cy="556"/>
              <a:chOff x="981" y="0"/>
              <a:chExt cx="562" cy="693"/>
            </a:xfrm>
          </p:grpSpPr>
          <p:sp>
            <p:nvSpPr>
              <p:cNvPr id="377923" name="Rectangle 15"/>
              <p:cNvSpPr>
                <a:spLocks noChangeArrowheads="1"/>
              </p:cNvSpPr>
              <p:nvPr/>
            </p:nvSpPr>
            <p:spPr bwMode="auto">
              <a:xfrm>
                <a:off x="981" y="0"/>
                <a:ext cx="562"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出</a:t>
                </a:r>
                <a:r>
                  <a:rPr lang="en-US" altLang="ja-JP">
                    <a:solidFill>
                      <a:srgbClr val="FFFFFF"/>
                    </a:solidFill>
                    <a:latin typeface="Arial Narrow" charset="0"/>
                    <a:cs typeface="Arial" charset="0"/>
                  </a:rPr>
                  <a:t> 9:5-12</a:t>
                </a:r>
                <a:endParaRPr lang="en-US" altLang="zh-CN">
                  <a:solidFill>
                    <a:srgbClr val="FFFFFF"/>
                  </a:solidFill>
                  <a:latin typeface="Arial Narrow" charset="0"/>
                </a:endParaRPr>
              </a:p>
            </p:txBody>
          </p:sp>
          <p:sp>
            <p:nvSpPr>
              <p:cNvPr id="377924" name="Rectangle 16"/>
              <p:cNvSpPr>
                <a:spLocks noChangeArrowheads="1"/>
              </p:cNvSpPr>
              <p:nvPr/>
            </p:nvSpPr>
            <p:spPr bwMode="auto">
              <a:xfrm>
                <a:off x="981" y="0"/>
                <a:ext cx="562"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77" name="Group 17"/>
            <p:cNvGrpSpPr>
              <a:grpSpLocks/>
            </p:cNvGrpSpPr>
            <p:nvPr/>
          </p:nvGrpSpPr>
          <p:grpSpPr bwMode="auto">
            <a:xfrm>
              <a:off x="2372" y="1220"/>
              <a:ext cx="3388" cy="556"/>
              <a:chOff x="1543" y="0"/>
              <a:chExt cx="2250" cy="693"/>
            </a:xfrm>
          </p:grpSpPr>
          <p:sp>
            <p:nvSpPr>
              <p:cNvPr id="377921" name="Rectangle 18"/>
              <p:cNvSpPr>
                <a:spLocks noChangeArrowheads="1"/>
              </p:cNvSpPr>
              <p:nvPr/>
            </p:nvSpPr>
            <p:spPr bwMode="auto">
              <a:xfrm>
                <a:off x="1543" y="0"/>
                <a:ext cx="2250"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Imhotep: </a:t>
                </a:r>
                <a:endParaRPr lang="en-US" altLang="zh-CN">
                  <a:solidFill>
                    <a:srgbClr val="FFFFFF"/>
                  </a:solidFill>
                  <a:latin typeface="Arial Narrow" charset="0"/>
                </a:endParaRPr>
              </a:p>
            </p:txBody>
          </p:sp>
          <p:sp>
            <p:nvSpPr>
              <p:cNvPr id="377922" name="Rectangle 19"/>
              <p:cNvSpPr>
                <a:spLocks noChangeArrowheads="1"/>
              </p:cNvSpPr>
              <p:nvPr/>
            </p:nvSpPr>
            <p:spPr bwMode="auto">
              <a:xfrm>
                <a:off x="1543" y="0"/>
                <a:ext cx="2250"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78" name="Group 20"/>
            <p:cNvGrpSpPr>
              <a:grpSpLocks/>
            </p:cNvGrpSpPr>
            <p:nvPr/>
          </p:nvGrpSpPr>
          <p:grpSpPr bwMode="auto">
            <a:xfrm>
              <a:off x="48" y="1776"/>
              <a:ext cx="1477" cy="768"/>
              <a:chOff x="0" y="693"/>
              <a:chExt cx="981" cy="693"/>
            </a:xfrm>
          </p:grpSpPr>
          <p:sp>
            <p:nvSpPr>
              <p:cNvPr id="377919" name="Rectangle 21"/>
              <p:cNvSpPr>
                <a:spLocks noChangeArrowheads="1"/>
              </p:cNvSpPr>
              <p:nvPr/>
            </p:nvSpPr>
            <p:spPr bwMode="auto">
              <a:xfrm>
                <a:off x="0" y="693"/>
                <a:ext cx="981"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a:solidFill>
                      <a:schemeClr val="bg1"/>
                    </a:solidFill>
                  </a:rPr>
                  <a:t>冰雹</a:t>
                </a:r>
              </a:p>
              <a:p>
                <a:pPr algn="ctr"/>
                <a:endParaRPr lang="zh-CN" altLang="en-US">
                  <a:solidFill>
                    <a:srgbClr val="FFFFFF"/>
                  </a:solidFill>
                  <a:latin typeface="Arial Narrow" charset="0"/>
                </a:endParaRPr>
              </a:p>
            </p:txBody>
          </p:sp>
          <p:sp>
            <p:nvSpPr>
              <p:cNvPr id="377920" name="Rectangle 22"/>
              <p:cNvSpPr>
                <a:spLocks noChangeArrowheads="1"/>
              </p:cNvSpPr>
              <p:nvPr/>
            </p:nvSpPr>
            <p:spPr bwMode="auto">
              <a:xfrm>
                <a:off x="0" y="693"/>
                <a:ext cx="981"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79" name="Group 23"/>
            <p:cNvGrpSpPr>
              <a:grpSpLocks/>
            </p:cNvGrpSpPr>
            <p:nvPr/>
          </p:nvGrpSpPr>
          <p:grpSpPr bwMode="auto">
            <a:xfrm>
              <a:off x="1525" y="1776"/>
              <a:ext cx="847" cy="768"/>
              <a:chOff x="981" y="693"/>
              <a:chExt cx="562" cy="693"/>
            </a:xfrm>
          </p:grpSpPr>
          <p:sp>
            <p:nvSpPr>
              <p:cNvPr id="377917" name="Rectangle 24"/>
              <p:cNvSpPr>
                <a:spLocks noChangeArrowheads="1"/>
              </p:cNvSpPr>
              <p:nvPr/>
            </p:nvSpPr>
            <p:spPr bwMode="auto">
              <a:xfrm>
                <a:off x="981" y="693"/>
                <a:ext cx="562"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出</a:t>
                </a:r>
                <a:r>
                  <a:rPr lang="en-US" altLang="ja-JP">
                    <a:solidFill>
                      <a:srgbClr val="FFFFFF"/>
                    </a:solidFill>
                    <a:latin typeface="Arial Narrow" charset="0"/>
                    <a:cs typeface="Arial" charset="0"/>
                  </a:rPr>
                  <a:t> </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9:13-35</a:t>
                </a:r>
                <a:endParaRPr lang="en-US" altLang="zh-CN">
                  <a:solidFill>
                    <a:srgbClr val="FFFFFF"/>
                  </a:solidFill>
                  <a:latin typeface="Arial Narrow" charset="0"/>
                </a:endParaRPr>
              </a:p>
            </p:txBody>
          </p:sp>
          <p:sp>
            <p:nvSpPr>
              <p:cNvPr id="377918" name="Rectangle 25"/>
              <p:cNvSpPr>
                <a:spLocks noChangeArrowheads="1"/>
              </p:cNvSpPr>
              <p:nvPr/>
            </p:nvSpPr>
            <p:spPr bwMode="auto">
              <a:xfrm>
                <a:off x="981" y="693"/>
                <a:ext cx="562"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0" name="Group 26"/>
            <p:cNvGrpSpPr>
              <a:grpSpLocks/>
            </p:cNvGrpSpPr>
            <p:nvPr/>
          </p:nvGrpSpPr>
          <p:grpSpPr bwMode="auto">
            <a:xfrm>
              <a:off x="2372" y="1776"/>
              <a:ext cx="3388" cy="768"/>
              <a:chOff x="1543" y="693"/>
              <a:chExt cx="2250" cy="693"/>
            </a:xfrm>
          </p:grpSpPr>
          <p:sp>
            <p:nvSpPr>
              <p:cNvPr id="377915" name="Rectangle 27"/>
              <p:cNvSpPr>
                <a:spLocks noChangeArrowheads="1"/>
              </p:cNvSpPr>
              <p:nvPr/>
            </p:nvSpPr>
            <p:spPr bwMode="auto">
              <a:xfrm>
                <a:off x="1543" y="693"/>
                <a:ext cx="2250"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Nut: </a:t>
                </a:r>
                <a:r>
                  <a:rPr lang="zh-CN" altLang="en-US">
                    <a:solidFill>
                      <a:srgbClr val="FFFFFF"/>
                    </a:solidFill>
                    <a:latin typeface="Arial Narrow" charset="0"/>
                    <a:cs typeface="Arial" charset="0"/>
                  </a:rPr>
                  <a:t>天之神</a:t>
                </a:r>
                <a:endParaRPr lang="en-US" altLang="zh-CN">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Isis: </a:t>
                </a:r>
                <a:r>
                  <a:rPr lang="zh-CN" altLang="en-US">
                    <a:solidFill>
                      <a:srgbClr val="FFFFFF"/>
                    </a:solidFill>
                    <a:latin typeface="Arial Narrow" charset="0"/>
                    <a:cs typeface="Arial" charset="0"/>
                  </a:rPr>
                  <a:t>生命之神</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Seth: </a:t>
                </a:r>
                <a:r>
                  <a:rPr lang="zh-CN" altLang="en-US">
                    <a:solidFill>
                      <a:schemeClr val="bg1"/>
                    </a:solidFill>
                  </a:rPr>
                  <a:t>农作物的守护神</a:t>
                </a:r>
              </a:p>
            </p:txBody>
          </p:sp>
          <p:sp>
            <p:nvSpPr>
              <p:cNvPr id="377916" name="Rectangle 28"/>
              <p:cNvSpPr>
                <a:spLocks noChangeArrowheads="1"/>
              </p:cNvSpPr>
              <p:nvPr/>
            </p:nvSpPr>
            <p:spPr bwMode="auto">
              <a:xfrm>
                <a:off x="1543" y="693"/>
                <a:ext cx="2250"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1" name="Group 29"/>
            <p:cNvGrpSpPr>
              <a:grpSpLocks/>
            </p:cNvGrpSpPr>
            <p:nvPr/>
          </p:nvGrpSpPr>
          <p:grpSpPr bwMode="auto">
            <a:xfrm>
              <a:off x="48" y="2544"/>
              <a:ext cx="1477" cy="522"/>
              <a:chOff x="0" y="1386"/>
              <a:chExt cx="981" cy="693"/>
            </a:xfrm>
          </p:grpSpPr>
          <p:sp>
            <p:nvSpPr>
              <p:cNvPr id="377913" name="Rectangle 30"/>
              <p:cNvSpPr>
                <a:spLocks noChangeArrowheads="1"/>
              </p:cNvSpPr>
              <p:nvPr/>
            </p:nvSpPr>
            <p:spPr bwMode="auto">
              <a:xfrm>
                <a:off x="0" y="1386"/>
                <a:ext cx="981"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endParaRPr lang="zh-CN" altLang="en-US">
                  <a:solidFill>
                    <a:srgbClr val="FFFFFF"/>
                  </a:solidFill>
                  <a:latin typeface="Arial Narrow" charset="0"/>
                </a:endParaRPr>
              </a:p>
            </p:txBody>
          </p:sp>
          <p:sp>
            <p:nvSpPr>
              <p:cNvPr id="377914" name="Rectangle 31"/>
              <p:cNvSpPr>
                <a:spLocks noChangeArrowheads="1"/>
              </p:cNvSpPr>
              <p:nvPr/>
            </p:nvSpPr>
            <p:spPr bwMode="auto">
              <a:xfrm>
                <a:off x="0" y="1386"/>
                <a:ext cx="981"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2" name="Group 32"/>
            <p:cNvGrpSpPr>
              <a:grpSpLocks/>
            </p:cNvGrpSpPr>
            <p:nvPr/>
          </p:nvGrpSpPr>
          <p:grpSpPr bwMode="auto">
            <a:xfrm>
              <a:off x="1525" y="2544"/>
              <a:ext cx="847" cy="522"/>
              <a:chOff x="981" y="1386"/>
              <a:chExt cx="562" cy="693"/>
            </a:xfrm>
          </p:grpSpPr>
          <p:sp>
            <p:nvSpPr>
              <p:cNvPr id="377911" name="Rectangle 33"/>
              <p:cNvSpPr>
                <a:spLocks noChangeArrowheads="1"/>
              </p:cNvSpPr>
              <p:nvPr/>
            </p:nvSpPr>
            <p:spPr bwMode="auto">
              <a:xfrm>
                <a:off x="981" y="1386"/>
                <a:ext cx="562"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出</a:t>
                </a:r>
                <a:r>
                  <a:rPr lang="en-US" altLang="ja-JP">
                    <a:solidFill>
                      <a:srgbClr val="FFFFFF"/>
                    </a:solidFill>
                    <a:latin typeface="Arial Narrow" charset="0"/>
                    <a:cs typeface="Arial" charset="0"/>
                  </a:rPr>
                  <a:t> l0:1-20</a:t>
                </a:r>
                <a:endParaRPr lang="en-US" altLang="zh-CN">
                  <a:solidFill>
                    <a:srgbClr val="FFFFFF"/>
                  </a:solidFill>
                  <a:latin typeface="Arial Narrow" charset="0"/>
                </a:endParaRPr>
              </a:p>
            </p:txBody>
          </p:sp>
          <p:sp>
            <p:nvSpPr>
              <p:cNvPr id="377912" name="Rectangle 34"/>
              <p:cNvSpPr>
                <a:spLocks noChangeArrowheads="1"/>
              </p:cNvSpPr>
              <p:nvPr/>
            </p:nvSpPr>
            <p:spPr bwMode="auto">
              <a:xfrm>
                <a:off x="981" y="1386"/>
                <a:ext cx="562"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3" name="Group 35"/>
            <p:cNvGrpSpPr>
              <a:grpSpLocks/>
            </p:cNvGrpSpPr>
            <p:nvPr/>
          </p:nvGrpSpPr>
          <p:grpSpPr bwMode="auto">
            <a:xfrm>
              <a:off x="2372" y="2544"/>
              <a:ext cx="3388" cy="522"/>
              <a:chOff x="1543" y="1386"/>
              <a:chExt cx="2250" cy="693"/>
            </a:xfrm>
          </p:grpSpPr>
          <p:sp>
            <p:nvSpPr>
              <p:cNvPr id="377909" name="Rectangle 36"/>
              <p:cNvSpPr>
                <a:spLocks noChangeArrowheads="1"/>
              </p:cNvSpPr>
              <p:nvPr/>
            </p:nvSpPr>
            <p:spPr bwMode="auto">
              <a:xfrm>
                <a:off x="1543" y="1386"/>
                <a:ext cx="2250" cy="693"/>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endParaRPr lang="zh-CN" altLang="en-US">
                  <a:solidFill>
                    <a:srgbClr val="FFFFFF"/>
                  </a:solidFill>
                  <a:latin typeface="Arial Narrow" charset="0"/>
                </a:endParaRPr>
              </a:p>
            </p:txBody>
          </p:sp>
          <p:sp>
            <p:nvSpPr>
              <p:cNvPr id="377910" name="Rectangle 37"/>
              <p:cNvSpPr>
                <a:spLocks noChangeArrowheads="1"/>
              </p:cNvSpPr>
              <p:nvPr/>
            </p:nvSpPr>
            <p:spPr bwMode="auto">
              <a:xfrm>
                <a:off x="1543" y="1386"/>
                <a:ext cx="2250" cy="693"/>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4" name="Group 38"/>
            <p:cNvGrpSpPr>
              <a:grpSpLocks/>
            </p:cNvGrpSpPr>
            <p:nvPr/>
          </p:nvGrpSpPr>
          <p:grpSpPr bwMode="auto">
            <a:xfrm>
              <a:off x="48" y="3066"/>
              <a:ext cx="1477" cy="607"/>
              <a:chOff x="0" y="2079"/>
              <a:chExt cx="981" cy="684"/>
            </a:xfrm>
          </p:grpSpPr>
          <p:sp>
            <p:nvSpPr>
              <p:cNvPr id="377907" name="Rectangle 39"/>
              <p:cNvSpPr>
                <a:spLocks noChangeArrowheads="1"/>
              </p:cNvSpPr>
              <p:nvPr/>
            </p:nvSpPr>
            <p:spPr bwMode="auto">
              <a:xfrm>
                <a:off x="0" y="2079"/>
                <a:ext cx="981"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a:solidFill>
                      <a:srgbClr val="FFFFFF"/>
                    </a:solidFill>
                    <a:latin typeface="Arial Narrow" charset="0"/>
                  </a:rPr>
                  <a:t>黑暗</a:t>
                </a:r>
              </a:p>
            </p:txBody>
          </p:sp>
          <p:sp>
            <p:nvSpPr>
              <p:cNvPr id="377908" name="Rectangle 40"/>
              <p:cNvSpPr>
                <a:spLocks noChangeArrowheads="1"/>
              </p:cNvSpPr>
              <p:nvPr/>
            </p:nvSpPr>
            <p:spPr bwMode="auto">
              <a:xfrm>
                <a:off x="0" y="2079"/>
                <a:ext cx="981"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5" name="Group 41"/>
            <p:cNvGrpSpPr>
              <a:grpSpLocks/>
            </p:cNvGrpSpPr>
            <p:nvPr/>
          </p:nvGrpSpPr>
          <p:grpSpPr bwMode="auto">
            <a:xfrm>
              <a:off x="1525" y="3066"/>
              <a:ext cx="847" cy="607"/>
              <a:chOff x="981" y="2079"/>
              <a:chExt cx="562" cy="684"/>
            </a:xfrm>
          </p:grpSpPr>
          <p:sp>
            <p:nvSpPr>
              <p:cNvPr id="377905" name="Rectangle 42"/>
              <p:cNvSpPr>
                <a:spLocks noChangeArrowheads="1"/>
              </p:cNvSpPr>
              <p:nvPr/>
            </p:nvSpPr>
            <p:spPr bwMode="auto">
              <a:xfrm>
                <a:off x="981" y="2079"/>
                <a:ext cx="562"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出</a:t>
                </a:r>
                <a:r>
                  <a:rPr lang="en-US" altLang="ja-JP">
                    <a:solidFill>
                      <a:srgbClr val="FFFFFF"/>
                    </a:solidFill>
                    <a:latin typeface="Arial Narrow" charset="0"/>
                    <a:cs typeface="Arial" charset="0"/>
                  </a:rPr>
                  <a:t> </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10:21-29</a:t>
                </a:r>
                <a:endParaRPr lang="en-US" altLang="zh-CN">
                  <a:solidFill>
                    <a:srgbClr val="FFFFFF"/>
                  </a:solidFill>
                  <a:latin typeface="Arial Narrow" charset="0"/>
                </a:endParaRPr>
              </a:p>
            </p:txBody>
          </p:sp>
          <p:sp>
            <p:nvSpPr>
              <p:cNvPr id="377906" name="Rectangle 43"/>
              <p:cNvSpPr>
                <a:spLocks noChangeArrowheads="1"/>
              </p:cNvSpPr>
              <p:nvPr/>
            </p:nvSpPr>
            <p:spPr bwMode="auto">
              <a:xfrm>
                <a:off x="981" y="2079"/>
                <a:ext cx="562"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6" name="Group 44"/>
            <p:cNvGrpSpPr>
              <a:grpSpLocks/>
            </p:cNvGrpSpPr>
            <p:nvPr/>
          </p:nvGrpSpPr>
          <p:grpSpPr bwMode="auto">
            <a:xfrm>
              <a:off x="2372" y="3066"/>
              <a:ext cx="3388" cy="607"/>
              <a:chOff x="1543" y="2079"/>
              <a:chExt cx="2250" cy="684"/>
            </a:xfrm>
          </p:grpSpPr>
          <p:sp>
            <p:nvSpPr>
              <p:cNvPr id="377903" name="Rectangle 45"/>
              <p:cNvSpPr>
                <a:spLocks noChangeArrowheads="1"/>
              </p:cNvSpPr>
              <p:nvPr/>
            </p:nvSpPr>
            <p:spPr bwMode="auto">
              <a:xfrm>
                <a:off x="1543" y="2079"/>
                <a:ext cx="2250" cy="684"/>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Re, Aten, Atum, Horus: </a:t>
                </a:r>
                <a:r>
                  <a:rPr lang="zh-CN" altLang="en-US">
                    <a:solidFill>
                      <a:srgbClr val="FFFFFF"/>
                    </a:solidFill>
                    <a:latin typeface="Arial Narrow" charset="0"/>
                    <a:cs typeface="Arial" charset="0"/>
                  </a:rPr>
                  <a:t>各类太阳神</a:t>
                </a:r>
                <a:endParaRPr lang="zh-CN" altLang="en-US">
                  <a:solidFill>
                    <a:srgbClr val="FFFFFF"/>
                  </a:solidFill>
                  <a:latin typeface="Arial Narrow" charset="0"/>
                </a:endParaRPr>
              </a:p>
            </p:txBody>
          </p:sp>
          <p:sp>
            <p:nvSpPr>
              <p:cNvPr id="377904" name="Rectangle 46"/>
              <p:cNvSpPr>
                <a:spLocks noChangeArrowheads="1"/>
              </p:cNvSpPr>
              <p:nvPr/>
            </p:nvSpPr>
            <p:spPr bwMode="auto">
              <a:xfrm>
                <a:off x="1543" y="2079"/>
                <a:ext cx="2250" cy="684"/>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7" name="Group 47"/>
            <p:cNvGrpSpPr>
              <a:grpSpLocks/>
            </p:cNvGrpSpPr>
            <p:nvPr/>
          </p:nvGrpSpPr>
          <p:grpSpPr bwMode="auto">
            <a:xfrm>
              <a:off x="48" y="3673"/>
              <a:ext cx="1477" cy="647"/>
              <a:chOff x="0" y="2763"/>
              <a:chExt cx="981" cy="729"/>
            </a:xfrm>
          </p:grpSpPr>
          <p:sp>
            <p:nvSpPr>
              <p:cNvPr id="377901" name="Rectangle 48"/>
              <p:cNvSpPr>
                <a:spLocks noChangeArrowheads="1"/>
              </p:cNvSpPr>
              <p:nvPr/>
            </p:nvSpPr>
            <p:spPr bwMode="auto">
              <a:xfrm>
                <a:off x="0" y="2763"/>
                <a:ext cx="981" cy="729"/>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rPr>
                  <a:t>长子的死亡</a:t>
                </a:r>
              </a:p>
            </p:txBody>
          </p:sp>
          <p:sp>
            <p:nvSpPr>
              <p:cNvPr id="377902" name="Rectangle 49"/>
              <p:cNvSpPr>
                <a:spLocks noChangeArrowheads="1"/>
              </p:cNvSpPr>
              <p:nvPr/>
            </p:nvSpPr>
            <p:spPr bwMode="auto">
              <a:xfrm>
                <a:off x="0" y="2763"/>
                <a:ext cx="981" cy="729"/>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8" name="Group 50"/>
            <p:cNvGrpSpPr>
              <a:grpSpLocks/>
            </p:cNvGrpSpPr>
            <p:nvPr/>
          </p:nvGrpSpPr>
          <p:grpSpPr bwMode="auto">
            <a:xfrm>
              <a:off x="1525" y="3673"/>
              <a:ext cx="847" cy="647"/>
              <a:chOff x="981" y="2763"/>
              <a:chExt cx="562" cy="729"/>
            </a:xfrm>
          </p:grpSpPr>
          <p:sp>
            <p:nvSpPr>
              <p:cNvPr id="377899" name="Rectangle 51"/>
              <p:cNvSpPr>
                <a:spLocks noChangeArrowheads="1"/>
              </p:cNvSpPr>
              <p:nvPr/>
            </p:nvSpPr>
            <p:spPr bwMode="auto">
              <a:xfrm>
                <a:off x="981" y="2763"/>
                <a:ext cx="562" cy="729"/>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出</a:t>
                </a:r>
                <a:r>
                  <a:rPr lang="en-US" altLang="ja-JP">
                    <a:solidFill>
                      <a:srgbClr val="FFFFFF"/>
                    </a:solidFill>
                    <a:latin typeface="Arial Narrow" charset="0"/>
                    <a:cs typeface="Arial" charset="0"/>
                  </a:rPr>
                  <a:t>11:1-12:36</a:t>
                </a:r>
                <a:endParaRPr lang="en-US" altLang="zh-CN">
                  <a:solidFill>
                    <a:srgbClr val="FFFFFF"/>
                  </a:solidFill>
                  <a:latin typeface="Arial Narrow" charset="0"/>
                </a:endParaRPr>
              </a:p>
            </p:txBody>
          </p:sp>
          <p:sp>
            <p:nvSpPr>
              <p:cNvPr id="377900" name="Rectangle 52"/>
              <p:cNvSpPr>
                <a:spLocks noChangeArrowheads="1"/>
              </p:cNvSpPr>
              <p:nvPr/>
            </p:nvSpPr>
            <p:spPr bwMode="auto">
              <a:xfrm>
                <a:off x="981" y="2763"/>
                <a:ext cx="562" cy="729"/>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9" name="Group 53"/>
            <p:cNvGrpSpPr>
              <a:grpSpLocks/>
            </p:cNvGrpSpPr>
            <p:nvPr/>
          </p:nvGrpSpPr>
          <p:grpSpPr bwMode="auto">
            <a:xfrm>
              <a:off x="2372" y="3673"/>
              <a:ext cx="3388" cy="647"/>
              <a:chOff x="1543" y="2763"/>
              <a:chExt cx="2250" cy="729"/>
            </a:xfrm>
          </p:grpSpPr>
          <p:sp>
            <p:nvSpPr>
              <p:cNvPr id="377897" name="Rectangle 54"/>
              <p:cNvSpPr>
                <a:spLocks noChangeArrowheads="1"/>
              </p:cNvSpPr>
              <p:nvPr/>
            </p:nvSpPr>
            <p:spPr bwMode="auto">
              <a:xfrm>
                <a:off x="1543" y="2763"/>
                <a:ext cx="2250" cy="729"/>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zh-CN" altLang="en-US">
                    <a:solidFill>
                      <a:schemeClr val="bg1"/>
                    </a:solidFill>
                  </a:rPr>
                  <a:t>法老化身：欧塞里斯，赐生命的神</a:t>
                </a:r>
              </a:p>
            </p:txBody>
          </p:sp>
          <p:sp>
            <p:nvSpPr>
              <p:cNvPr id="377898" name="Rectangle 55"/>
              <p:cNvSpPr>
                <a:spLocks noChangeArrowheads="1"/>
              </p:cNvSpPr>
              <p:nvPr/>
            </p:nvSpPr>
            <p:spPr bwMode="auto">
              <a:xfrm>
                <a:off x="1543" y="2763"/>
                <a:ext cx="2250" cy="729"/>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sp>
          <p:nvSpPr>
            <p:cNvPr id="377890" name="Rectangle 56"/>
            <p:cNvSpPr>
              <a:spLocks noChangeArrowheads="1"/>
            </p:cNvSpPr>
            <p:nvPr/>
          </p:nvSpPr>
          <p:spPr bwMode="auto">
            <a:xfrm>
              <a:off x="5756" y="844"/>
              <a:ext cx="8" cy="267"/>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91" name="Rectangle 57"/>
            <p:cNvSpPr>
              <a:spLocks noChangeArrowheads="1"/>
            </p:cNvSpPr>
            <p:nvPr/>
          </p:nvSpPr>
          <p:spPr bwMode="auto">
            <a:xfrm>
              <a:off x="48" y="733"/>
              <a:ext cx="1477" cy="490"/>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800">
                  <a:solidFill>
                    <a:srgbClr val="FFFFFF"/>
                  </a:solidFill>
                  <a:latin typeface="Arial Black" charset="0"/>
                  <a:ea typeface="宋体" charset="0"/>
                  <a:cs typeface="宋体" charset="0"/>
                </a:rPr>
                <a:t>灾祸</a:t>
              </a:r>
              <a:endParaRPr lang="zh-CN" altLang="en-US" sz="2800">
                <a:solidFill>
                  <a:srgbClr val="FFFFFF"/>
                </a:solidFill>
                <a:latin typeface="Arial Black" charset="0"/>
              </a:endParaRPr>
            </a:p>
          </p:txBody>
        </p:sp>
        <p:sp>
          <p:nvSpPr>
            <p:cNvPr id="377892" name="Rectangle 58"/>
            <p:cNvSpPr>
              <a:spLocks noChangeArrowheads="1"/>
            </p:cNvSpPr>
            <p:nvPr/>
          </p:nvSpPr>
          <p:spPr bwMode="auto">
            <a:xfrm>
              <a:off x="48" y="733"/>
              <a:ext cx="1477" cy="490"/>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sp>
          <p:nvSpPr>
            <p:cNvPr id="377893" name="Rectangle 59"/>
            <p:cNvSpPr>
              <a:spLocks noChangeArrowheads="1"/>
            </p:cNvSpPr>
            <p:nvPr/>
          </p:nvSpPr>
          <p:spPr bwMode="auto">
            <a:xfrm>
              <a:off x="1525" y="733"/>
              <a:ext cx="847" cy="490"/>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a:solidFill>
                    <a:srgbClr val="FFFFFF"/>
                  </a:solidFill>
                  <a:latin typeface="Arial Narrow" charset="0"/>
                  <a:ea typeface="宋体" charset="0"/>
                  <a:cs typeface="宋体" charset="0"/>
                </a:rPr>
                <a:t>经文</a:t>
              </a:r>
              <a:endParaRPr lang="zh-CN" altLang="en-US" sz="2000" b="1">
                <a:solidFill>
                  <a:srgbClr val="FFFFFF"/>
                </a:solidFill>
                <a:latin typeface="Arial Narrow" charset="0"/>
              </a:endParaRPr>
            </a:p>
          </p:txBody>
        </p:sp>
        <p:sp>
          <p:nvSpPr>
            <p:cNvPr id="377894" name="Rectangle 60"/>
            <p:cNvSpPr>
              <a:spLocks noChangeArrowheads="1"/>
            </p:cNvSpPr>
            <p:nvPr/>
          </p:nvSpPr>
          <p:spPr bwMode="auto">
            <a:xfrm>
              <a:off x="1525" y="733"/>
              <a:ext cx="847" cy="490"/>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sp>
          <p:nvSpPr>
            <p:cNvPr id="377895" name="Rectangle 61"/>
            <p:cNvSpPr>
              <a:spLocks noChangeArrowheads="1"/>
            </p:cNvSpPr>
            <p:nvPr/>
          </p:nvSpPr>
          <p:spPr bwMode="auto">
            <a:xfrm>
              <a:off x="2372" y="733"/>
              <a:ext cx="3388" cy="490"/>
            </a:xfrm>
            <a:prstGeom prst="rect">
              <a:avLst/>
            </a:prstGeom>
            <a:noFill/>
            <a:ln w="12700"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endParaRPr lang="zh-CN" altLang="en-US" b="1">
                <a:solidFill>
                  <a:srgbClr val="FFFFFF"/>
                </a:solidFill>
                <a:latin typeface="Arial Black" charset="0"/>
              </a:endParaRPr>
            </a:p>
          </p:txBody>
        </p:sp>
        <p:sp>
          <p:nvSpPr>
            <p:cNvPr id="377896" name="Rectangle 62"/>
            <p:cNvSpPr>
              <a:spLocks noChangeArrowheads="1"/>
            </p:cNvSpPr>
            <p:nvPr/>
          </p:nvSpPr>
          <p:spPr bwMode="auto">
            <a:xfrm>
              <a:off x="2372" y="733"/>
              <a:ext cx="3388" cy="490"/>
            </a:xfrm>
            <a:prstGeom prst="rect">
              <a:avLst/>
            </a:prstGeom>
            <a:noFill/>
            <a:ln w="7" cap="sq">
              <a:solidFill>
                <a:schemeClr val="tx2"/>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sp>
        <p:nvSpPr>
          <p:cNvPr id="197695" name="Rectangle 63"/>
          <p:cNvSpPr>
            <a:spLocks noGrp="1" noChangeArrowheads="1"/>
          </p:cNvSpPr>
          <p:nvPr>
            <p:ph type="title"/>
          </p:nvPr>
        </p:nvSpPr>
        <p:spPr>
          <a:xfrm>
            <a:off x="112713" y="44450"/>
            <a:ext cx="7772400" cy="762000"/>
          </a:xfrm>
        </p:spPr>
        <p:txBody>
          <a:bodyPr/>
          <a:lstStyle/>
          <a:p>
            <a:pPr algn="ctr">
              <a:defRPr/>
            </a:pPr>
            <a:r>
              <a:rPr lang="zh-CN" altLang="en-US" b="1" i="0">
                <a:latin typeface="Arial Black" charset="0"/>
                <a:ea typeface="宋体" charset="0"/>
                <a:cs typeface="宋体" charset="0"/>
              </a:rPr>
              <a:t>灾祸与埃及神灵</a:t>
            </a:r>
            <a:endParaRPr lang="en-US" altLang="zh-CN" b="1" i="0">
              <a:latin typeface="Arial Black" charset="0"/>
              <a:ea typeface="宋体" charset="0"/>
              <a:cs typeface="宋体" charset="0"/>
            </a:endParaRPr>
          </a:p>
        </p:txBody>
      </p:sp>
      <p:sp>
        <p:nvSpPr>
          <p:cNvPr id="377862" name="Text Box 64"/>
          <p:cNvSpPr txBox="1">
            <a:spLocks noChangeArrowheads="1"/>
          </p:cNvSpPr>
          <p:nvPr/>
        </p:nvSpPr>
        <p:spPr bwMode="auto">
          <a:xfrm>
            <a:off x="-92075" y="7286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endParaRPr lang="zh-CN" altLang="en-US">
              <a:solidFill>
                <a:srgbClr val="003300"/>
              </a:solidFill>
              <a:latin typeface="Arial" charset="0"/>
            </a:endParaRPr>
          </a:p>
        </p:txBody>
      </p:sp>
      <p:sp>
        <p:nvSpPr>
          <p:cNvPr id="197697" name="Text Box 65"/>
          <p:cNvSpPr txBox="1">
            <a:spLocks noChangeArrowheads="1"/>
          </p:cNvSpPr>
          <p:nvPr/>
        </p:nvSpPr>
        <p:spPr bwMode="auto">
          <a:xfrm>
            <a:off x="287338" y="779463"/>
            <a:ext cx="7493000" cy="304800"/>
          </a:xfrm>
          <a:prstGeom prst="rect">
            <a:avLst/>
          </a:prstGeom>
          <a:noFill/>
          <a:ln w="9525">
            <a:noFill/>
            <a:miter lim="800000"/>
            <a:headEnd/>
            <a:tailEnd/>
          </a:ln>
          <a:effectLst/>
        </p:spPr>
        <p:txBody>
          <a:bodyPr wrap="none">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en-US" altLang="zh-CN" sz="1400">
                <a:solidFill>
                  <a:srgbClr val="F1F7E9"/>
                </a:solidFill>
                <a:effectLst>
                  <a:outerShdw blurRad="38100" dist="38100" dir="2700000" algn="tl">
                    <a:srgbClr val="000000"/>
                  </a:outerShdw>
                </a:effectLst>
                <a:latin typeface="Arial Black" charset="0"/>
                <a:ea typeface="宋体" charset="0"/>
                <a:cs typeface="宋体" charset="0"/>
              </a:rPr>
              <a:t>John H. Walton, </a:t>
            </a:r>
            <a:r>
              <a:rPr lang="en-US" altLang="zh-CN" sz="1400" i="1">
                <a:solidFill>
                  <a:srgbClr val="F1F7E9"/>
                </a:solidFill>
                <a:effectLst>
                  <a:outerShdw blurRad="38100" dist="38100" dir="2700000" algn="tl">
                    <a:srgbClr val="000000"/>
                  </a:outerShdw>
                </a:effectLst>
                <a:latin typeface="Arial Black" charset="0"/>
                <a:ea typeface="宋体" charset="0"/>
                <a:cs typeface="宋体" charset="0"/>
              </a:rPr>
              <a:t>Chronological and Background Charts of the OT</a:t>
            </a:r>
            <a:r>
              <a:rPr lang="en-US" altLang="zh-CN" sz="1400">
                <a:solidFill>
                  <a:srgbClr val="F1F7E9"/>
                </a:solidFill>
                <a:effectLst>
                  <a:outerShdw blurRad="38100" dist="38100" dir="2700000" algn="tl">
                    <a:srgbClr val="000000"/>
                  </a:outerShdw>
                </a:effectLst>
                <a:latin typeface="Arial Black" charset="0"/>
                <a:ea typeface="宋体" charset="0"/>
                <a:cs typeface="宋体" charset="0"/>
              </a:rPr>
              <a:t>, 2d ed., 85</a:t>
            </a:r>
          </a:p>
        </p:txBody>
      </p:sp>
      <p:sp>
        <p:nvSpPr>
          <p:cNvPr id="377864" name="Rectangle 65"/>
          <p:cNvSpPr>
            <a:spLocks noChangeArrowheads="1"/>
          </p:cNvSpPr>
          <p:nvPr/>
        </p:nvSpPr>
        <p:spPr bwMode="auto">
          <a:xfrm>
            <a:off x="4467225" y="1371600"/>
            <a:ext cx="35544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a:r>
              <a:rPr lang="zh-CN" altLang="en-US" b="1">
                <a:solidFill>
                  <a:srgbClr val="FFFFFF"/>
                </a:solidFill>
                <a:ea typeface="宋体" charset="0"/>
                <a:cs typeface="宋体" charset="0"/>
              </a:rPr>
              <a:t>可能的受审判的埃及神祗</a:t>
            </a:r>
          </a:p>
        </p:txBody>
      </p:sp>
      <p:sp>
        <p:nvSpPr>
          <p:cNvPr id="377865" name="Rectangle 66"/>
          <p:cNvSpPr>
            <a:spLocks noChangeArrowheads="1"/>
          </p:cNvSpPr>
          <p:nvPr/>
        </p:nvSpPr>
        <p:spPr bwMode="auto">
          <a:xfrm>
            <a:off x="857250" y="4214813"/>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zh-CN" altLang="en-US">
                <a:solidFill>
                  <a:schemeClr val="bg1"/>
                </a:solidFill>
              </a:rPr>
              <a:t>蝗虫</a:t>
            </a:r>
          </a:p>
        </p:txBody>
      </p:sp>
      <p:sp>
        <p:nvSpPr>
          <p:cNvPr id="377866" name="Rectangle 67"/>
          <p:cNvSpPr>
            <a:spLocks noChangeArrowheads="1"/>
          </p:cNvSpPr>
          <p:nvPr/>
        </p:nvSpPr>
        <p:spPr bwMode="auto">
          <a:xfrm>
            <a:off x="7000875" y="2143125"/>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zh-CN" altLang="en-US">
                <a:solidFill>
                  <a:schemeClr val="bg1"/>
                </a:solidFill>
              </a:rPr>
              <a:t>药神</a:t>
            </a:r>
          </a:p>
        </p:txBody>
      </p:sp>
      <p:sp>
        <p:nvSpPr>
          <p:cNvPr id="377867" name="Rectangle 68"/>
          <p:cNvSpPr>
            <a:spLocks noChangeArrowheads="1"/>
          </p:cNvSpPr>
          <p:nvPr/>
        </p:nvSpPr>
        <p:spPr bwMode="auto">
          <a:xfrm>
            <a:off x="3857625" y="4000500"/>
            <a:ext cx="4572000" cy="82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altLang="zh-CN">
                <a:solidFill>
                  <a:srgbClr val="FFFFFF"/>
                </a:solidFill>
                <a:latin typeface="Arial Narrow" charset="0"/>
                <a:cs typeface="Arial" charset="0"/>
              </a:rPr>
              <a:t>Isis: </a:t>
            </a:r>
            <a:r>
              <a:rPr lang="zh-CN" altLang="en-US">
                <a:solidFill>
                  <a:srgbClr val="FFFFFF"/>
                </a:solidFill>
                <a:latin typeface="Arial Narrow" charset="0"/>
                <a:cs typeface="Arial" charset="0"/>
              </a:rPr>
              <a:t>生命之神</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Seth: </a:t>
            </a:r>
            <a:r>
              <a:rPr lang="zh-CN" altLang="en-US">
                <a:solidFill>
                  <a:schemeClr val="bg1"/>
                </a:solidFill>
              </a:rPr>
              <a:t>农作物的守护神</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hape 63"/>
          <p:cNvPicPr preferRelativeResize="0"/>
          <p:nvPr/>
        </p:nvPicPr>
        <p:blipFill rotWithShape="1">
          <a:blip r:embed="rId3">
            <a:alphaModFix/>
          </a:blip>
          <a:srcRect l="20947"/>
          <a:stretch/>
        </p:blipFill>
        <p:spPr>
          <a:xfrm>
            <a:off x="0" y="-28575"/>
            <a:ext cx="9182100" cy="6886575"/>
          </a:xfrm>
          <a:prstGeom prst="rect">
            <a:avLst/>
          </a:prstGeom>
          <a:noFill/>
          <a:ln>
            <a:noFill/>
          </a:ln>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6000" b="1" i="1">
                <a:solidFill>
                  <a:srgbClr val="FFFFFF"/>
                </a:solidFill>
                <a:effectLst>
                  <a:glow rad="127000">
                    <a:srgbClr val="000000"/>
                  </a:glow>
                </a:effectLst>
                <a:latin typeface="Arial" charset="0"/>
                <a:ea typeface="ＭＳ Ｐゴシック" charset="0"/>
                <a:cs typeface="ＭＳ Ｐゴシック" charset="0"/>
              </a:rPr>
              <a:t>出埃及记</a:t>
            </a:r>
            <a:endParaRPr lang="en-US" sz="6000" b="1"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000" b="1">
                <a:effectLst>
                  <a:glow rad="127000">
                    <a:schemeClr val="tx1"/>
                  </a:glow>
                </a:effectLst>
                <a:latin typeface="Arial" charset="0"/>
                <a:ea typeface="ＭＳ Ｐゴシック" charset="0"/>
                <a:cs typeface="ＭＳ Ｐゴシック" charset="0"/>
              </a:rPr>
              <a:t>作个被上帝</a:t>
            </a:r>
            <a:br>
              <a:rPr lang="en-GB" altLang="zh-CN" sz="8000" b="1">
                <a:effectLst>
                  <a:glow rad="127000">
                    <a:schemeClr val="tx1"/>
                  </a:glow>
                </a:effectLst>
                <a:latin typeface="Arial" charset="0"/>
                <a:ea typeface="ＭＳ Ｐゴシック" charset="0"/>
                <a:cs typeface="ＭＳ Ｐゴシック" charset="0"/>
              </a:rPr>
            </a:br>
            <a:r>
              <a:rPr lang="zh-CN" altLang="en-US" sz="8000" b="1">
                <a:effectLst>
                  <a:glow rad="127000">
                    <a:schemeClr val="tx1"/>
                  </a:glow>
                </a:effectLst>
                <a:latin typeface="Arial" charset="0"/>
                <a:ea typeface="ＭＳ Ｐゴシック" charset="0"/>
                <a:cs typeface="ＭＳ Ｐゴシック" charset="0"/>
              </a:rPr>
              <a:t>所造的人</a:t>
            </a:r>
            <a:endParaRPr lang="en-US" sz="80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2150831163"/>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9905" name="Group 33"/>
          <p:cNvGrpSpPr>
            <a:grpSpLocks/>
          </p:cNvGrpSpPr>
          <p:nvPr/>
        </p:nvGrpSpPr>
        <p:grpSpPr bwMode="auto">
          <a:xfrm>
            <a:off x="0" y="0"/>
            <a:ext cx="9144000" cy="6850063"/>
            <a:chOff x="0" y="0"/>
            <a:chExt cx="5760" cy="4315"/>
          </a:xfrm>
        </p:grpSpPr>
        <p:grpSp>
          <p:nvGrpSpPr>
            <p:cNvPr id="379908" name="Group 32"/>
            <p:cNvGrpSpPr>
              <a:grpSpLocks/>
            </p:cNvGrpSpPr>
            <p:nvPr/>
          </p:nvGrpSpPr>
          <p:grpSpPr bwMode="auto">
            <a:xfrm>
              <a:off x="0" y="0"/>
              <a:ext cx="5760" cy="4315"/>
              <a:chOff x="0" y="0"/>
              <a:chExt cx="5760" cy="4315"/>
            </a:xfrm>
          </p:grpSpPr>
          <p:pic>
            <p:nvPicPr>
              <p:cNvPr id="379914" name="Picture 30" descr="STS040-152-180EgyptIsraelSinai"/>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60" cy="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79915" name="Group 31"/>
              <p:cNvGrpSpPr>
                <a:grpSpLocks/>
              </p:cNvGrpSpPr>
              <p:nvPr/>
            </p:nvGrpSpPr>
            <p:grpSpPr bwMode="auto">
              <a:xfrm>
                <a:off x="172" y="159"/>
                <a:ext cx="5523" cy="4014"/>
                <a:chOff x="172" y="159"/>
                <a:chExt cx="5523" cy="4014"/>
              </a:xfrm>
            </p:grpSpPr>
            <p:sp>
              <p:nvSpPr>
                <p:cNvPr id="21507" name="Rectangle 3"/>
                <p:cNvSpPr>
                  <a:spLocks noChangeArrowheads="1"/>
                </p:cNvSpPr>
                <p:nvPr/>
              </p:nvSpPr>
              <p:spPr bwMode="auto">
                <a:xfrm>
                  <a:off x="389" y="2812"/>
                  <a:ext cx="756" cy="4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4000" b="1">
                      <a:solidFill>
                        <a:srgbClr val="000000"/>
                      </a:solidFill>
                      <a:effectLst>
                        <a:outerShdw blurRad="38100" dist="38100" dir="2700000" algn="tl">
                          <a:srgbClr val="FFFFFF"/>
                        </a:outerShdw>
                      </a:effectLst>
                    </a:rPr>
                    <a:t>埃及</a:t>
                  </a:r>
                </a:p>
              </p:txBody>
            </p:sp>
            <p:sp>
              <p:nvSpPr>
                <p:cNvPr id="21508" name="Rectangle 4"/>
                <p:cNvSpPr>
                  <a:spLocks noChangeArrowheads="1"/>
                </p:cNvSpPr>
                <p:nvPr/>
              </p:nvSpPr>
              <p:spPr bwMode="auto">
                <a:xfrm>
                  <a:off x="966" y="1195"/>
                  <a:ext cx="1464" cy="2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lnSpc>
                      <a:spcPct val="80000"/>
                    </a:lnSpc>
                    <a:defRPr/>
                  </a:pPr>
                  <a:r>
                    <a:rPr lang="zh-CN" altLang="en-US" sz="2800" b="1">
                      <a:solidFill>
                        <a:srgbClr val="FFFFFF"/>
                      </a:solidFill>
                      <a:effectLst>
                        <a:outerShdw blurRad="38100" dist="38100" dir="2700000" algn="tl">
                          <a:srgbClr val="000000"/>
                        </a:outerShdw>
                      </a:effectLst>
                    </a:rPr>
                    <a:t>尼罗河三角洲</a:t>
                  </a:r>
                </a:p>
              </p:txBody>
            </p:sp>
            <p:sp>
              <p:nvSpPr>
                <p:cNvPr id="21509" name="Rectangle 5"/>
                <p:cNvSpPr>
                  <a:spLocks noChangeArrowheads="1"/>
                </p:cNvSpPr>
                <p:nvPr/>
              </p:nvSpPr>
              <p:spPr bwMode="auto">
                <a:xfrm>
                  <a:off x="2790" y="247"/>
                  <a:ext cx="939" cy="70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lgn="ctr">
                    <a:defRPr/>
                  </a:pPr>
                  <a:r>
                    <a:rPr lang="zh-CN" altLang="en-US" sz="4000" b="1">
                      <a:solidFill>
                        <a:srgbClr val="FFFFFF"/>
                      </a:solidFill>
                      <a:effectLst>
                        <a:outerShdw blurRad="38100" dist="38100" dir="2700000" algn="tl">
                          <a:srgbClr val="000000"/>
                        </a:outerShdw>
                      </a:effectLst>
                    </a:rPr>
                    <a:t>大海</a:t>
                  </a:r>
                </a:p>
                <a:p>
                  <a:pPr algn="ctr">
                    <a:defRPr/>
                  </a:pPr>
                  <a:r>
                    <a:rPr lang="en-US" altLang="zh-CN" sz="2800" b="1">
                      <a:solidFill>
                        <a:srgbClr val="FFFFFF"/>
                      </a:solidFill>
                      <a:effectLst>
                        <a:outerShdw blurRad="38100" dist="38100" dir="2700000" algn="tl">
                          <a:srgbClr val="000000"/>
                        </a:outerShdw>
                      </a:effectLst>
                    </a:rPr>
                    <a:t>(</a:t>
                  </a:r>
                  <a:r>
                    <a:rPr lang="zh-CN" altLang="en-US" sz="2800" b="1">
                      <a:solidFill>
                        <a:srgbClr val="FFFFFF"/>
                      </a:solidFill>
                      <a:effectLst>
                        <a:outerShdw blurRad="38100" dist="38100" dir="2700000" algn="tl">
                          <a:srgbClr val="000000"/>
                        </a:outerShdw>
                      </a:effectLst>
                    </a:rPr>
                    <a:t>地中海</a:t>
                  </a:r>
                  <a:r>
                    <a:rPr lang="en-US" altLang="zh-CN" sz="2800" b="1">
                      <a:solidFill>
                        <a:srgbClr val="FFFFFF"/>
                      </a:solidFill>
                      <a:effectLst>
                        <a:outerShdw blurRad="38100" dist="38100" dir="2700000" algn="tl">
                          <a:srgbClr val="000000"/>
                        </a:outerShdw>
                      </a:effectLst>
                    </a:rPr>
                    <a:t>)</a:t>
                  </a:r>
                </a:p>
              </p:txBody>
            </p:sp>
            <p:sp>
              <p:nvSpPr>
                <p:cNvPr id="21510" name="Rectangle 6"/>
                <p:cNvSpPr>
                  <a:spLocks noChangeArrowheads="1"/>
                </p:cNvSpPr>
                <p:nvPr/>
              </p:nvSpPr>
              <p:spPr bwMode="auto">
                <a:xfrm>
                  <a:off x="2130" y="3820"/>
                  <a:ext cx="56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2800" b="1">
                      <a:solidFill>
                        <a:srgbClr val="FCFEB9"/>
                      </a:solidFill>
                      <a:effectLst>
                        <a:outerShdw blurRad="38100" dist="38100" dir="2700000" algn="tl">
                          <a:srgbClr val="000000"/>
                        </a:outerShdw>
                      </a:effectLst>
                    </a:rPr>
                    <a:t>红海</a:t>
                  </a:r>
                </a:p>
              </p:txBody>
            </p:sp>
            <p:sp>
              <p:nvSpPr>
                <p:cNvPr id="21511" name="Rectangle 7"/>
                <p:cNvSpPr>
                  <a:spLocks noChangeArrowheads="1"/>
                </p:cNvSpPr>
                <p:nvPr/>
              </p:nvSpPr>
              <p:spPr bwMode="auto">
                <a:xfrm>
                  <a:off x="2561" y="1753"/>
                  <a:ext cx="1142" cy="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lnSpc>
                      <a:spcPct val="90000"/>
                    </a:lnSpc>
                    <a:defRPr/>
                  </a:pPr>
                  <a:r>
                    <a:rPr lang="zh-CN" altLang="en-US" sz="3200" b="1">
                      <a:solidFill>
                        <a:srgbClr val="000000"/>
                      </a:solidFill>
                      <a:effectLst>
                        <a:outerShdw blurRad="38100" dist="38100" dir="2700000" algn="tl">
                          <a:srgbClr val="FFFFFF"/>
                        </a:outerShdw>
                      </a:effectLst>
                    </a:rPr>
                    <a:t>西奈半岛</a:t>
                  </a:r>
                </a:p>
              </p:txBody>
            </p:sp>
            <p:sp>
              <p:nvSpPr>
                <p:cNvPr id="21512" name="Rectangle 8"/>
                <p:cNvSpPr>
                  <a:spLocks noChangeArrowheads="1"/>
                </p:cNvSpPr>
                <p:nvPr/>
              </p:nvSpPr>
              <p:spPr bwMode="auto">
                <a:xfrm>
                  <a:off x="4552" y="815"/>
                  <a:ext cx="628" cy="3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3200" b="1">
                      <a:solidFill>
                        <a:srgbClr val="FFFFFF"/>
                      </a:solidFill>
                      <a:effectLst>
                        <a:outerShdw blurRad="38100" dist="38100" dir="2700000" algn="tl">
                          <a:srgbClr val="000000"/>
                        </a:outerShdw>
                      </a:effectLst>
                    </a:rPr>
                    <a:t>迦南</a:t>
                  </a:r>
                </a:p>
              </p:txBody>
            </p:sp>
            <p:sp>
              <p:nvSpPr>
                <p:cNvPr id="21513" name="Rectangle 9"/>
                <p:cNvSpPr>
                  <a:spLocks noChangeArrowheads="1"/>
                </p:cNvSpPr>
                <p:nvPr/>
              </p:nvSpPr>
              <p:spPr bwMode="auto">
                <a:xfrm>
                  <a:off x="172" y="159"/>
                  <a:ext cx="19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lgn="ctr">
                    <a:defRPr/>
                  </a:pPr>
                  <a:r>
                    <a:rPr lang="zh-CN" altLang="en-US" sz="2800" b="1" u="sng">
                      <a:solidFill>
                        <a:srgbClr val="FAFD00"/>
                      </a:solidFill>
                      <a:effectLst>
                        <a:outerShdw blurRad="38100" dist="38100" dir="2700000" algn="tl">
                          <a:srgbClr val="000000"/>
                        </a:outerShdw>
                      </a:effectLst>
                      <a:latin typeface="Arial" charset="0"/>
                    </a:rPr>
                    <a:t>传统的出埃及路线</a:t>
                  </a:r>
                </a:p>
              </p:txBody>
            </p:sp>
            <p:sp>
              <p:nvSpPr>
                <p:cNvPr id="21514" name="Rectangle 10"/>
                <p:cNvSpPr>
                  <a:spLocks noChangeArrowheads="1"/>
                </p:cNvSpPr>
                <p:nvPr/>
              </p:nvSpPr>
              <p:spPr bwMode="auto">
                <a:xfrm>
                  <a:off x="262" y="3849"/>
                  <a:ext cx="1321" cy="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8" tIns="44450" rIns="90488" bIns="44450">
                  <a:spAutoFit/>
                </a:bodyPr>
                <a:lstStyle/>
                <a:p>
                  <a:pPr>
                    <a:defRPr/>
                  </a:pPr>
                  <a:endParaRPr lang="en-US" sz="1400">
                    <a:solidFill>
                      <a:srgbClr val="000000"/>
                    </a:solidFill>
                    <a:latin typeface="Arial" charset="0"/>
                    <a:ea typeface="ＭＳ Ｐゴシック" charset="0"/>
                    <a:cs typeface="+mn-cs"/>
                  </a:endParaRPr>
                </a:p>
                <a:p>
                  <a:pPr>
                    <a:defRPr/>
                  </a:pPr>
                  <a:r>
                    <a:rPr lang="en-US" sz="1400">
                      <a:solidFill>
                        <a:srgbClr val="000000"/>
                      </a:solidFill>
                      <a:latin typeface="Arial" charset="0"/>
                      <a:ea typeface="ＭＳ Ｐゴシック" charset="0"/>
                      <a:cs typeface="+mn-cs"/>
                    </a:rPr>
                    <a:t>©  EBibleTeacher.com  </a:t>
                  </a:r>
                </a:p>
              </p:txBody>
            </p:sp>
            <p:sp>
              <p:nvSpPr>
                <p:cNvPr id="21515" name="AutoShape 11"/>
                <p:cNvSpPr>
                  <a:spLocks noChangeArrowheads="1"/>
                </p:cNvSpPr>
                <p:nvPr/>
              </p:nvSpPr>
              <p:spPr bwMode="auto">
                <a:xfrm>
                  <a:off x="1487" y="2140"/>
                  <a:ext cx="832" cy="319"/>
                </a:xfrm>
                <a:prstGeom prst="rightArrow">
                  <a:avLst>
                    <a:gd name="adj1" fmla="val 50000"/>
                    <a:gd name="adj2" fmla="val 130420"/>
                  </a:avLst>
                </a:prstGeom>
                <a:solidFill>
                  <a:srgbClr val="FAFD00"/>
                </a:solidFill>
                <a:ln w="12700">
                  <a:solidFill>
                    <a:srgbClr val="FCFEB9"/>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16" name="Rectangle 12"/>
                <p:cNvSpPr>
                  <a:spLocks noChangeArrowheads="1"/>
                </p:cNvSpPr>
                <p:nvPr/>
              </p:nvSpPr>
              <p:spPr bwMode="auto">
                <a:xfrm>
                  <a:off x="471" y="2400"/>
                  <a:ext cx="1350" cy="4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3600" b="1" u="sng">
                      <a:solidFill>
                        <a:srgbClr val="FAFD00"/>
                      </a:solidFill>
                      <a:effectLst>
                        <a:outerShdw blurRad="38100" dist="38100" dir="2700000" algn="tl">
                          <a:srgbClr val="000000"/>
                        </a:outerShdw>
                      </a:effectLst>
                      <a:latin typeface="Arial" charset="0"/>
                    </a:rPr>
                    <a:t>鹌鹑</a:t>
                  </a:r>
                  <a:r>
                    <a:rPr lang="en-US" altLang="zh-CN" sz="3600" b="1" u="sng">
                      <a:solidFill>
                        <a:srgbClr val="FAFD00"/>
                      </a:solidFill>
                      <a:effectLst>
                        <a:outerShdw blurRad="38100" dist="38100" dir="2700000" algn="tl">
                          <a:srgbClr val="000000"/>
                        </a:outerShdw>
                      </a:effectLst>
                      <a:latin typeface="Arial" charset="0"/>
                    </a:rPr>
                    <a:t>/</a:t>
                  </a:r>
                  <a:r>
                    <a:rPr lang="zh-CN" altLang="en-US" sz="3600" b="1" u="sng">
                      <a:solidFill>
                        <a:srgbClr val="FAFD00"/>
                      </a:solidFill>
                      <a:effectLst>
                        <a:outerShdw blurRad="38100" dist="38100" dir="2700000" algn="tl">
                          <a:srgbClr val="000000"/>
                        </a:outerShdw>
                      </a:effectLst>
                      <a:latin typeface="Arial" charset="0"/>
                    </a:rPr>
                    <a:t>吗哪</a:t>
                  </a:r>
                </a:p>
              </p:txBody>
            </p:sp>
            <p:sp>
              <p:nvSpPr>
                <p:cNvPr id="21517" name="AutoShape 13"/>
                <p:cNvSpPr>
                  <a:spLocks noChangeArrowheads="1"/>
                </p:cNvSpPr>
                <p:nvPr/>
              </p:nvSpPr>
              <p:spPr bwMode="auto">
                <a:xfrm flipH="1">
                  <a:off x="3455" y="3292"/>
                  <a:ext cx="832" cy="319"/>
                </a:xfrm>
                <a:prstGeom prst="rightArrow">
                  <a:avLst>
                    <a:gd name="adj1" fmla="val 50000"/>
                    <a:gd name="adj2" fmla="val 130420"/>
                  </a:avLst>
                </a:prstGeom>
                <a:solidFill>
                  <a:srgbClr val="FAFD00"/>
                </a:solidFill>
                <a:ln w="12700">
                  <a:solidFill>
                    <a:srgbClr val="FCFEB9"/>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18" name="Rectangle 14"/>
                <p:cNvSpPr>
                  <a:spLocks noChangeArrowheads="1"/>
                </p:cNvSpPr>
                <p:nvPr/>
              </p:nvSpPr>
              <p:spPr bwMode="auto">
                <a:xfrm>
                  <a:off x="4119" y="2804"/>
                  <a:ext cx="1077" cy="4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4000" b="1" u="sng">
                      <a:solidFill>
                        <a:srgbClr val="FAFD00"/>
                      </a:solidFill>
                      <a:effectLst>
                        <a:outerShdw blurRad="38100" dist="38100" dir="2700000" algn="tl">
                          <a:srgbClr val="000000"/>
                        </a:outerShdw>
                      </a:effectLst>
                      <a:latin typeface="Arial" charset="0"/>
                    </a:rPr>
                    <a:t>西奈山</a:t>
                  </a:r>
                </a:p>
              </p:txBody>
            </p:sp>
            <p:sp>
              <p:nvSpPr>
                <p:cNvPr id="21519" name="AutoShape 15"/>
                <p:cNvSpPr>
                  <a:spLocks noChangeArrowheads="1"/>
                </p:cNvSpPr>
                <p:nvPr/>
              </p:nvSpPr>
              <p:spPr bwMode="auto">
                <a:xfrm>
                  <a:off x="4031" y="1276"/>
                  <a:ext cx="832" cy="319"/>
                </a:xfrm>
                <a:prstGeom prst="rightArrow">
                  <a:avLst>
                    <a:gd name="adj1" fmla="val 50000"/>
                    <a:gd name="adj2" fmla="val 130420"/>
                  </a:avLst>
                </a:prstGeom>
                <a:solidFill>
                  <a:srgbClr val="FAFD00"/>
                </a:solidFill>
                <a:ln w="12700">
                  <a:solidFill>
                    <a:srgbClr val="FCFEB9"/>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0" name="Rectangle 16"/>
                <p:cNvSpPr>
                  <a:spLocks noChangeArrowheads="1"/>
                </p:cNvSpPr>
                <p:nvPr/>
              </p:nvSpPr>
              <p:spPr bwMode="auto">
                <a:xfrm>
                  <a:off x="2631" y="1172"/>
                  <a:ext cx="1398" cy="4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4000" b="1" u="sng">
                      <a:solidFill>
                        <a:srgbClr val="FAFD00"/>
                      </a:solidFill>
                      <a:effectLst>
                        <a:outerShdw blurRad="38100" dist="38100" dir="2700000" algn="tl">
                          <a:srgbClr val="000000"/>
                        </a:outerShdw>
                      </a:effectLst>
                      <a:latin typeface="Arial" charset="0"/>
                    </a:rPr>
                    <a:t>十二探子</a:t>
                  </a:r>
                </a:p>
              </p:txBody>
            </p:sp>
            <p:sp>
              <p:nvSpPr>
                <p:cNvPr id="21521" name="AutoShape 17"/>
                <p:cNvSpPr>
                  <a:spLocks noChangeArrowheads="1"/>
                </p:cNvSpPr>
                <p:nvPr/>
              </p:nvSpPr>
              <p:spPr bwMode="auto">
                <a:xfrm>
                  <a:off x="5428" y="820"/>
                  <a:ext cx="184" cy="136"/>
                </a:xfrm>
                <a:prstGeom prst="star5">
                  <a:avLst/>
                </a:prstGeom>
                <a:solidFill>
                  <a:srgbClr val="FC0128"/>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2" name="Rectangle 18"/>
                <p:cNvSpPr>
                  <a:spLocks noChangeArrowheads="1"/>
                </p:cNvSpPr>
                <p:nvPr/>
              </p:nvSpPr>
              <p:spPr bwMode="auto">
                <a:xfrm>
                  <a:off x="4311" y="404"/>
                  <a:ext cx="1077" cy="4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4000" b="1" u="sng">
                      <a:solidFill>
                        <a:srgbClr val="FAFD00"/>
                      </a:solidFill>
                      <a:effectLst>
                        <a:outerShdw blurRad="38100" dist="38100" dir="2700000" algn="tl">
                          <a:srgbClr val="000000"/>
                        </a:outerShdw>
                      </a:effectLst>
                      <a:latin typeface="Arial" charset="0"/>
                    </a:rPr>
                    <a:t>耶利哥</a:t>
                  </a:r>
                </a:p>
              </p:txBody>
            </p:sp>
            <p:sp>
              <p:nvSpPr>
                <p:cNvPr id="21523" name="Freeform 19"/>
                <p:cNvSpPr>
                  <a:spLocks/>
                </p:cNvSpPr>
                <p:nvPr/>
              </p:nvSpPr>
              <p:spPr bwMode="auto">
                <a:xfrm>
                  <a:off x="1776" y="960"/>
                  <a:ext cx="3919" cy="2658"/>
                </a:xfrm>
                <a:custGeom>
                  <a:avLst/>
                  <a:gdLst>
                    <a:gd name="T0" fmla="*/ 48 w 3919"/>
                    <a:gd name="T1" fmla="*/ 720 h 2658"/>
                    <a:gd name="T2" fmla="*/ 192 w 3919"/>
                    <a:gd name="T3" fmla="*/ 1008 h 2658"/>
                    <a:gd name="T4" fmla="*/ 433 w 3919"/>
                    <a:gd name="T5" fmla="*/ 1200 h 2658"/>
                    <a:gd name="T6" fmla="*/ 480 w 3919"/>
                    <a:gd name="T7" fmla="*/ 1200 h 2658"/>
                    <a:gd name="T8" fmla="*/ 529 w 3919"/>
                    <a:gd name="T9" fmla="*/ 1200 h 2658"/>
                    <a:gd name="T10" fmla="*/ 626 w 3919"/>
                    <a:gd name="T11" fmla="*/ 1244 h 2658"/>
                    <a:gd name="T12" fmla="*/ 637 w 3919"/>
                    <a:gd name="T13" fmla="*/ 1370 h 2658"/>
                    <a:gd name="T14" fmla="*/ 696 w 3919"/>
                    <a:gd name="T15" fmla="*/ 1494 h 2658"/>
                    <a:gd name="T16" fmla="*/ 707 w 3919"/>
                    <a:gd name="T17" fmla="*/ 1620 h 2658"/>
                    <a:gd name="T18" fmla="*/ 681 w 3919"/>
                    <a:gd name="T19" fmla="*/ 1748 h 2658"/>
                    <a:gd name="T20" fmla="*/ 681 w 3919"/>
                    <a:gd name="T21" fmla="*/ 1874 h 2658"/>
                    <a:gd name="T22" fmla="*/ 681 w 3919"/>
                    <a:gd name="T23" fmla="*/ 2013 h 2658"/>
                    <a:gd name="T24" fmla="*/ 752 w 3919"/>
                    <a:gd name="T25" fmla="*/ 2138 h 2658"/>
                    <a:gd name="T26" fmla="*/ 864 w 3919"/>
                    <a:gd name="T27" fmla="*/ 2249 h 2658"/>
                    <a:gd name="T28" fmla="*/ 1005 w 3919"/>
                    <a:gd name="T29" fmla="*/ 2334 h 2658"/>
                    <a:gd name="T30" fmla="*/ 1105 w 3919"/>
                    <a:gd name="T31" fmla="*/ 2458 h 2658"/>
                    <a:gd name="T32" fmla="*/ 1217 w 3919"/>
                    <a:gd name="T33" fmla="*/ 2558 h 2658"/>
                    <a:gd name="T34" fmla="*/ 1344 w 3919"/>
                    <a:gd name="T35" fmla="*/ 2657 h 2658"/>
                    <a:gd name="T36" fmla="*/ 1444 w 3919"/>
                    <a:gd name="T37" fmla="*/ 2613 h 2658"/>
                    <a:gd name="T38" fmla="*/ 1530 w 3919"/>
                    <a:gd name="T39" fmla="*/ 2473 h 2658"/>
                    <a:gd name="T40" fmla="*/ 1671 w 3919"/>
                    <a:gd name="T41" fmla="*/ 2378 h 2658"/>
                    <a:gd name="T42" fmla="*/ 1812 w 3919"/>
                    <a:gd name="T43" fmla="*/ 2319 h 2658"/>
                    <a:gd name="T44" fmla="*/ 1924 w 3919"/>
                    <a:gd name="T45" fmla="*/ 2223 h 2658"/>
                    <a:gd name="T46" fmla="*/ 1980 w 3919"/>
                    <a:gd name="T47" fmla="*/ 2097 h 2658"/>
                    <a:gd name="T48" fmla="*/ 2039 w 3919"/>
                    <a:gd name="T49" fmla="*/ 1969 h 2658"/>
                    <a:gd name="T50" fmla="*/ 2066 w 3919"/>
                    <a:gd name="T51" fmla="*/ 1649 h 2658"/>
                    <a:gd name="T52" fmla="*/ 2110 w 3919"/>
                    <a:gd name="T53" fmla="*/ 1424 h 2658"/>
                    <a:gd name="T54" fmla="*/ 2193 w 3919"/>
                    <a:gd name="T55" fmla="*/ 1298 h 2658"/>
                    <a:gd name="T56" fmla="*/ 2293 w 3919"/>
                    <a:gd name="T57" fmla="*/ 1174 h 2658"/>
                    <a:gd name="T58" fmla="*/ 2405 w 3919"/>
                    <a:gd name="T59" fmla="*/ 1104 h 2658"/>
                    <a:gd name="T60" fmla="*/ 2546 w 3919"/>
                    <a:gd name="T61" fmla="*/ 1089 h 2658"/>
                    <a:gd name="T62" fmla="*/ 2732 w 3919"/>
                    <a:gd name="T63" fmla="*/ 1075 h 2658"/>
                    <a:gd name="T64" fmla="*/ 2873 w 3919"/>
                    <a:gd name="T65" fmla="*/ 1075 h 2658"/>
                    <a:gd name="T66" fmla="*/ 3000 w 3919"/>
                    <a:gd name="T67" fmla="*/ 1060 h 2658"/>
                    <a:gd name="T68" fmla="*/ 3141 w 3919"/>
                    <a:gd name="T69" fmla="*/ 1049 h 2658"/>
                    <a:gd name="T70" fmla="*/ 3283 w 3919"/>
                    <a:gd name="T71" fmla="*/ 1034 h 2658"/>
                    <a:gd name="T72" fmla="*/ 3409 w 3919"/>
                    <a:gd name="T73" fmla="*/ 964 h 2658"/>
                    <a:gd name="T74" fmla="*/ 3523 w 3919"/>
                    <a:gd name="T75" fmla="*/ 851 h 2658"/>
                    <a:gd name="T76" fmla="*/ 3594 w 3919"/>
                    <a:gd name="T77" fmla="*/ 725 h 2658"/>
                    <a:gd name="T78" fmla="*/ 3651 w 3919"/>
                    <a:gd name="T79" fmla="*/ 585 h 2658"/>
                    <a:gd name="T80" fmla="*/ 3763 w 3919"/>
                    <a:gd name="T81" fmla="*/ 474 h 2658"/>
                    <a:gd name="T82" fmla="*/ 3863 w 3919"/>
                    <a:gd name="T83" fmla="*/ 360 h 2658"/>
                    <a:gd name="T84" fmla="*/ 3918 w 3919"/>
                    <a:gd name="T85" fmla="*/ 221 h 2658"/>
                    <a:gd name="T86" fmla="*/ 3889 w 3919"/>
                    <a:gd name="T87" fmla="*/ 81 h 2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9" h="2658">
                      <a:moveTo>
                        <a:pt x="0" y="672"/>
                      </a:moveTo>
                      <a:lnTo>
                        <a:pt x="48" y="720"/>
                      </a:lnTo>
                      <a:lnTo>
                        <a:pt x="48" y="720"/>
                      </a:lnTo>
                      <a:lnTo>
                        <a:pt x="97" y="768"/>
                      </a:lnTo>
                      <a:lnTo>
                        <a:pt x="145" y="864"/>
                      </a:lnTo>
                      <a:lnTo>
                        <a:pt x="192" y="1008"/>
                      </a:lnTo>
                      <a:lnTo>
                        <a:pt x="289" y="1104"/>
                      </a:lnTo>
                      <a:lnTo>
                        <a:pt x="336" y="1152"/>
                      </a:lnTo>
                      <a:lnTo>
                        <a:pt x="433" y="1200"/>
                      </a:lnTo>
                      <a:lnTo>
                        <a:pt x="480" y="1200"/>
                      </a:lnTo>
                      <a:lnTo>
                        <a:pt x="480" y="1200"/>
                      </a:lnTo>
                      <a:lnTo>
                        <a:pt x="480" y="1200"/>
                      </a:lnTo>
                      <a:lnTo>
                        <a:pt x="480" y="1200"/>
                      </a:lnTo>
                      <a:lnTo>
                        <a:pt x="480" y="1200"/>
                      </a:lnTo>
                      <a:lnTo>
                        <a:pt x="529" y="1200"/>
                      </a:lnTo>
                      <a:lnTo>
                        <a:pt x="577" y="1200"/>
                      </a:lnTo>
                      <a:lnTo>
                        <a:pt x="577" y="1200"/>
                      </a:lnTo>
                      <a:lnTo>
                        <a:pt x="626" y="1244"/>
                      </a:lnTo>
                      <a:lnTo>
                        <a:pt x="626" y="1285"/>
                      </a:lnTo>
                      <a:lnTo>
                        <a:pt x="626" y="1329"/>
                      </a:lnTo>
                      <a:lnTo>
                        <a:pt x="637" y="1370"/>
                      </a:lnTo>
                      <a:lnTo>
                        <a:pt x="681" y="1409"/>
                      </a:lnTo>
                      <a:lnTo>
                        <a:pt x="696" y="1453"/>
                      </a:lnTo>
                      <a:lnTo>
                        <a:pt x="696" y="1494"/>
                      </a:lnTo>
                      <a:lnTo>
                        <a:pt x="707" y="1538"/>
                      </a:lnTo>
                      <a:lnTo>
                        <a:pt x="707" y="1579"/>
                      </a:lnTo>
                      <a:lnTo>
                        <a:pt x="707" y="1620"/>
                      </a:lnTo>
                      <a:lnTo>
                        <a:pt x="707" y="1663"/>
                      </a:lnTo>
                      <a:lnTo>
                        <a:pt x="696" y="1704"/>
                      </a:lnTo>
                      <a:lnTo>
                        <a:pt x="681" y="1748"/>
                      </a:lnTo>
                      <a:lnTo>
                        <a:pt x="681" y="1789"/>
                      </a:lnTo>
                      <a:lnTo>
                        <a:pt x="681" y="1830"/>
                      </a:lnTo>
                      <a:lnTo>
                        <a:pt x="681" y="1874"/>
                      </a:lnTo>
                      <a:lnTo>
                        <a:pt x="681" y="1928"/>
                      </a:lnTo>
                      <a:lnTo>
                        <a:pt x="681" y="1969"/>
                      </a:lnTo>
                      <a:lnTo>
                        <a:pt x="681" y="2013"/>
                      </a:lnTo>
                      <a:lnTo>
                        <a:pt x="696" y="2054"/>
                      </a:lnTo>
                      <a:lnTo>
                        <a:pt x="723" y="2097"/>
                      </a:lnTo>
                      <a:lnTo>
                        <a:pt x="752" y="2138"/>
                      </a:lnTo>
                      <a:lnTo>
                        <a:pt x="778" y="2179"/>
                      </a:lnTo>
                      <a:lnTo>
                        <a:pt x="822" y="2223"/>
                      </a:lnTo>
                      <a:lnTo>
                        <a:pt x="864" y="2249"/>
                      </a:lnTo>
                      <a:lnTo>
                        <a:pt x="908" y="2293"/>
                      </a:lnTo>
                      <a:lnTo>
                        <a:pt x="950" y="2319"/>
                      </a:lnTo>
                      <a:lnTo>
                        <a:pt x="1005" y="2334"/>
                      </a:lnTo>
                      <a:lnTo>
                        <a:pt x="1034" y="2378"/>
                      </a:lnTo>
                      <a:lnTo>
                        <a:pt x="1062" y="2419"/>
                      </a:lnTo>
                      <a:lnTo>
                        <a:pt x="1105" y="2458"/>
                      </a:lnTo>
                      <a:lnTo>
                        <a:pt x="1132" y="2502"/>
                      </a:lnTo>
                      <a:lnTo>
                        <a:pt x="1175" y="2528"/>
                      </a:lnTo>
                      <a:lnTo>
                        <a:pt x="1217" y="2558"/>
                      </a:lnTo>
                      <a:lnTo>
                        <a:pt x="1261" y="2598"/>
                      </a:lnTo>
                      <a:lnTo>
                        <a:pt x="1303" y="2628"/>
                      </a:lnTo>
                      <a:lnTo>
                        <a:pt x="1344" y="2657"/>
                      </a:lnTo>
                      <a:lnTo>
                        <a:pt x="1389" y="2657"/>
                      </a:lnTo>
                      <a:lnTo>
                        <a:pt x="1444" y="2657"/>
                      </a:lnTo>
                      <a:lnTo>
                        <a:pt x="1444" y="2613"/>
                      </a:lnTo>
                      <a:lnTo>
                        <a:pt x="1459" y="2572"/>
                      </a:lnTo>
                      <a:lnTo>
                        <a:pt x="1486" y="2528"/>
                      </a:lnTo>
                      <a:lnTo>
                        <a:pt x="1530" y="2473"/>
                      </a:lnTo>
                      <a:lnTo>
                        <a:pt x="1571" y="2458"/>
                      </a:lnTo>
                      <a:lnTo>
                        <a:pt x="1616" y="2419"/>
                      </a:lnTo>
                      <a:lnTo>
                        <a:pt x="1671" y="2378"/>
                      </a:lnTo>
                      <a:lnTo>
                        <a:pt x="1713" y="2363"/>
                      </a:lnTo>
                      <a:lnTo>
                        <a:pt x="1757" y="2347"/>
                      </a:lnTo>
                      <a:lnTo>
                        <a:pt x="1812" y="2319"/>
                      </a:lnTo>
                      <a:lnTo>
                        <a:pt x="1854" y="2293"/>
                      </a:lnTo>
                      <a:lnTo>
                        <a:pt x="1883" y="2249"/>
                      </a:lnTo>
                      <a:lnTo>
                        <a:pt x="1924" y="2223"/>
                      </a:lnTo>
                      <a:lnTo>
                        <a:pt x="1940" y="2179"/>
                      </a:lnTo>
                      <a:lnTo>
                        <a:pt x="1969" y="2138"/>
                      </a:lnTo>
                      <a:lnTo>
                        <a:pt x="1980" y="2097"/>
                      </a:lnTo>
                      <a:lnTo>
                        <a:pt x="2010" y="2054"/>
                      </a:lnTo>
                      <a:lnTo>
                        <a:pt x="2024" y="2013"/>
                      </a:lnTo>
                      <a:lnTo>
                        <a:pt x="2039" y="1969"/>
                      </a:lnTo>
                      <a:lnTo>
                        <a:pt x="2050" y="1859"/>
                      </a:lnTo>
                      <a:lnTo>
                        <a:pt x="2050" y="1760"/>
                      </a:lnTo>
                      <a:lnTo>
                        <a:pt x="2066" y="1649"/>
                      </a:lnTo>
                      <a:lnTo>
                        <a:pt x="2066" y="1523"/>
                      </a:lnTo>
                      <a:lnTo>
                        <a:pt x="2081" y="1479"/>
                      </a:lnTo>
                      <a:lnTo>
                        <a:pt x="2110" y="1424"/>
                      </a:lnTo>
                      <a:lnTo>
                        <a:pt x="2121" y="1383"/>
                      </a:lnTo>
                      <a:lnTo>
                        <a:pt x="2151" y="1339"/>
                      </a:lnTo>
                      <a:lnTo>
                        <a:pt x="2193" y="1298"/>
                      </a:lnTo>
                      <a:lnTo>
                        <a:pt x="2236" y="1244"/>
                      </a:lnTo>
                      <a:lnTo>
                        <a:pt x="2251" y="1200"/>
                      </a:lnTo>
                      <a:lnTo>
                        <a:pt x="2293" y="1174"/>
                      </a:lnTo>
                      <a:lnTo>
                        <a:pt x="2322" y="1130"/>
                      </a:lnTo>
                      <a:lnTo>
                        <a:pt x="2363" y="1104"/>
                      </a:lnTo>
                      <a:lnTo>
                        <a:pt x="2405" y="1104"/>
                      </a:lnTo>
                      <a:lnTo>
                        <a:pt x="2449" y="1104"/>
                      </a:lnTo>
                      <a:lnTo>
                        <a:pt x="2504" y="1089"/>
                      </a:lnTo>
                      <a:lnTo>
                        <a:pt x="2546" y="1089"/>
                      </a:lnTo>
                      <a:lnTo>
                        <a:pt x="2590" y="1075"/>
                      </a:lnTo>
                      <a:lnTo>
                        <a:pt x="2632" y="1075"/>
                      </a:lnTo>
                      <a:lnTo>
                        <a:pt x="2732" y="1075"/>
                      </a:lnTo>
                      <a:lnTo>
                        <a:pt x="2773" y="1075"/>
                      </a:lnTo>
                      <a:lnTo>
                        <a:pt x="2817" y="1075"/>
                      </a:lnTo>
                      <a:lnTo>
                        <a:pt x="2873" y="1075"/>
                      </a:lnTo>
                      <a:lnTo>
                        <a:pt x="2914" y="1075"/>
                      </a:lnTo>
                      <a:lnTo>
                        <a:pt x="2959" y="1075"/>
                      </a:lnTo>
                      <a:lnTo>
                        <a:pt x="3000" y="1060"/>
                      </a:lnTo>
                      <a:lnTo>
                        <a:pt x="3055" y="1060"/>
                      </a:lnTo>
                      <a:lnTo>
                        <a:pt x="3100" y="1049"/>
                      </a:lnTo>
                      <a:lnTo>
                        <a:pt x="3141" y="1049"/>
                      </a:lnTo>
                      <a:lnTo>
                        <a:pt x="3197" y="1049"/>
                      </a:lnTo>
                      <a:lnTo>
                        <a:pt x="3241" y="1049"/>
                      </a:lnTo>
                      <a:lnTo>
                        <a:pt x="3283" y="1034"/>
                      </a:lnTo>
                      <a:lnTo>
                        <a:pt x="3324" y="1019"/>
                      </a:lnTo>
                      <a:lnTo>
                        <a:pt x="3367" y="990"/>
                      </a:lnTo>
                      <a:lnTo>
                        <a:pt x="3409" y="964"/>
                      </a:lnTo>
                      <a:lnTo>
                        <a:pt x="3453" y="935"/>
                      </a:lnTo>
                      <a:lnTo>
                        <a:pt x="3312" y="240"/>
                      </a:lnTo>
                      <a:lnTo>
                        <a:pt x="3523" y="851"/>
                      </a:lnTo>
                      <a:lnTo>
                        <a:pt x="3550" y="809"/>
                      </a:lnTo>
                      <a:lnTo>
                        <a:pt x="3580" y="768"/>
                      </a:lnTo>
                      <a:lnTo>
                        <a:pt x="3594" y="725"/>
                      </a:lnTo>
                      <a:lnTo>
                        <a:pt x="3620" y="670"/>
                      </a:lnTo>
                      <a:lnTo>
                        <a:pt x="3636" y="629"/>
                      </a:lnTo>
                      <a:lnTo>
                        <a:pt x="3651" y="585"/>
                      </a:lnTo>
                      <a:lnTo>
                        <a:pt x="3692" y="544"/>
                      </a:lnTo>
                      <a:lnTo>
                        <a:pt x="3721" y="501"/>
                      </a:lnTo>
                      <a:lnTo>
                        <a:pt x="3763" y="474"/>
                      </a:lnTo>
                      <a:lnTo>
                        <a:pt x="3806" y="445"/>
                      </a:lnTo>
                      <a:lnTo>
                        <a:pt x="3834" y="404"/>
                      </a:lnTo>
                      <a:lnTo>
                        <a:pt x="3863" y="360"/>
                      </a:lnTo>
                      <a:lnTo>
                        <a:pt x="3889" y="305"/>
                      </a:lnTo>
                      <a:lnTo>
                        <a:pt x="3918" y="264"/>
                      </a:lnTo>
                      <a:lnTo>
                        <a:pt x="3918" y="221"/>
                      </a:lnTo>
                      <a:lnTo>
                        <a:pt x="3918" y="179"/>
                      </a:lnTo>
                      <a:lnTo>
                        <a:pt x="3904" y="125"/>
                      </a:lnTo>
                      <a:lnTo>
                        <a:pt x="3889" y="81"/>
                      </a:lnTo>
                      <a:lnTo>
                        <a:pt x="3863" y="40"/>
                      </a:lnTo>
                      <a:lnTo>
                        <a:pt x="3818" y="0"/>
                      </a:lnTo>
                    </a:path>
                  </a:pathLst>
                </a:custGeom>
                <a:noFill/>
                <a:ln w="50800" cap="rnd" cmpd="sng">
                  <a:solidFill>
                    <a:srgbClr val="FF5008"/>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4" name="Rectangle 20"/>
                <p:cNvSpPr>
                  <a:spLocks noChangeArrowheads="1"/>
                </p:cNvSpPr>
                <p:nvPr/>
              </p:nvSpPr>
              <p:spPr bwMode="auto">
                <a:xfrm>
                  <a:off x="2699" y="3477"/>
                  <a:ext cx="789"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2800" b="1">
                      <a:solidFill>
                        <a:srgbClr val="FCFEB9"/>
                      </a:solidFill>
                      <a:effectLst>
                        <a:outerShdw blurRad="38100" dist="38100" dir="2700000" algn="tl">
                          <a:srgbClr val="000000"/>
                        </a:outerShdw>
                      </a:effectLst>
                      <a:latin typeface="Arial" charset="0"/>
                    </a:rPr>
                    <a:t>西奈山</a:t>
                  </a:r>
                </a:p>
              </p:txBody>
            </p:sp>
          </p:grpSp>
        </p:grpSp>
        <p:sp>
          <p:nvSpPr>
            <p:cNvPr id="21526" name="AutoShape 22"/>
            <p:cNvSpPr>
              <a:spLocks noChangeArrowheads="1"/>
            </p:cNvSpPr>
            <p:nvPr/>
          </p:nvSpPr>
          <p:spPr bwMode="auto">
            <a:xfrm rot="-12016940">
              <a:off x="1875" y="1786"/>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7" name="AutoShape 23"/>
            <p:cNvSpPr>
              <a:spLocks noChangeArrowheads="1"/>
            </p:cNvSpPr>
            <p:nvPr/>
          </p:nvSpPr>
          <p:spPr bwMode="auto">
            <a:xfrm rot="-10594452">
              <a:off x="2403" y="2770"/>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8" name="AutoShape 24"/>
            <p:cNvSpPr>
              <a:spLocks noChangeArrowheads="1"/>
            </p:cNvSpPr>
            <p:nvPr/>
          </p:nvSpPr>
          <p:spPr bwMode="auto">
            <a:xfrm rot="11124768" flipV="1">
              <a:off x="3786" y="2515"/>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9" name="AutoShape 25"/>
            <p:cNvSpPr>
              <a:spLocks noChangeArrowheads="1"/>
            </p:cNvSpPr>
            <p:nvPr/>
          </p:nvSpPr>
          <p:spPr bwMode="auto">
            <a:xfrm rot="16133655" flipV="1">
              <a:off x="4557" y="1954"/>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30" name="AutoShape 26"/>
            <p:cNvSpPr>
              <a:spLocks noChangeArrowheads="1"/>
            </p:cNvSpPr>
            <p:nvPr/>
          </p:nvSpPr>
          <p:spPr bwMode="auto">
            <a:xfrm rot="12999933" flipV="1">
              <a:off x="5553" y="1291"/>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grpSp>
      <p:sp>
        <p:nvSpPr>
          <p:cNvPr id="21532" name="Rectangle 28"/>
          <p:cNvSpPr>
            <a:spLocks noGrp="1" noChangeArrowheads="1"/>
          </p:cNvSpPr>
          <p:nvPr>
            <p:ph type="title" idx="4294967295"/>
          </p:nvPr>
        </p:nvSpPr>
        <p:spPr>
          <a:xfrm flipV="1">
            <a:off x="7467600" y="534988"/>
            <a:ext cx="1428750" cy="74612"/>
          </a:xfrm>
        </p:spPr>
        <p:txBody>
          <a:bodyPr/>
          <a:lstStyle/>
          <a:p>
            <a:pPr eaLnBrk="1" hangingPunct="1">
              <a:defRPr/>
            </a:pPr>
            <a:r>
              <a:rPr lang="zh-TW" altLang="en-US" sz="100" u="none">
                <a:solidFill>
                  <a:srgbClr val="000000"/>
                </a:solidFill>
                <a:latin typeface="Arial Narrow" charset="0"/>
              </a:rPr>
              <a:t>出埃及记</a:t>
            </a:r>
            <a:r>
              <a:rPr lang="en-US" altLang="zh-CN" sz="100" u="none">
                <a:solidFill>
                  <a:srgbClr val="000000"/>
                </a:solidFill>
                <a:latin typeface="Arial Narrow" charset="0"/>
              </a:rPr>
              <a:t> Major Events Map</a:t>
            </a:r>
            <a:endParaRPr lang="en-US" altLang="zh-CN" sz="100">
              <a:effectLst>
                <a:outerShdw blurRad="38100" dist="38100" dir="2700000" algn="tl">
                  <a:srgbClr val="000000"/>
                </a:outerShdw>
              </a:effectLst>
            </a:endParaRPr>
          </a:p>
        </p:txBody>
      </p:sp>
      <p:sp>
        <p:nvSpPr>
          <p:cNvPr id="21533" name="Text Box 29"/>
          <p:cNvSpPr txBox="1">
            <a:spLocks noChangeArrowheads="1"/>
          </p:cNvSpPr>
          <p:nvPr/>
        </p:nvSpPr>
        <p:spPr bwMode="auto">
          <a:xfrm>
            <a:off x="8293100" y="6491288"/>
            <a:ext cx="85090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en-US" sz="1800">
                <a:solidFill>
                  <a:srgbClr val="FFFFFF"/>
                </a:solidFill>
                <a:latin typeface="Franklin Gothic Heavy" charset="0"/>
                <a:ea typeface="ＭＳ Ｐゴシック" charset="0"/>
                <a:cs typeface="+mn-cs"/>
                <a:hlinkClick r:id="rId4" action="ppaction://hlinksldjump"/>
              </a:rPr>
              <a:t>INDEX</a:t>
            </a:r>
            <a:endParaRPr lang="en-US" sz="1800">
              <a:solidFill>
                <a:srgbClr val="FFFFFF"/>
              </a:solidFill>
              <a:latin typeface="Franklin Gothic Heavy" charset="0"/>
              <a:ea typeface="ＭＳ Ｐゴシック" charset="0"/>
              <a:cs typeface="+mn-cs"/>
            </a:endParaRPr>
          </a:p>
        </p:txBody>
      </p:sp>
    </p:spTree>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3" descr="0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457200" y="-100013"/>
            <a:ext cx="8229600" cy="995363"/>
          </a:xfrm>
        </p:spPr>
        <p:txBody>
          <a:bodyPr/>
          <a:lstStyle/>
          <a:p>
            <a:pPr eaLnBrk="1" hangingPunct="1">
              <a:defRPr/>
            </a:pPr>
            <a:r>
              <a:rPr lang="zh-CN" altLang="en-US"/>
              <a:t>其它可能的出埃及路线</a:t>
            </a:r>
          </a:p>
        </p:txBody>
      </p:sp>
      <p:sp>
        <p:nvSpPr>
          <p:cNvPr id="4" name="Title 1"/>
          <p:cNvSpPr txBox="1">
            <a:spLocks/>
          </p:cNvSpPr>
          <p:nvPr/>
        </p:nvSpPr>
        <p:spPr bwMode="auto">
          <a:xfrm>
            <a:off x="468313" y="692150"/>
            <a:ext cx="8229600" cy="333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a:lstStyle>
          <a:p>
            <a:pPr>
              <a:defRPr/>
            </a:pPr>
            <a:r>
              <a:rPr lang="en-US" sz="2800" dirty="0"/>
              <a:t>Bible Atlas Online</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5" descr="map-of-exodus alternative rout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8594" name="Rectangle 2"/>
          <p:cNvSpPr>
            <a:spLocks noGrp="1" noChangeArrowheads="1"/>
          </p:cNvSpPr>
          <p:nvPr>
            <p:ph type="ctrTitle"/>
          </p:nvPr>
        </p:nvSpPr>
        <p:spPr>
          <a:xfrm>
            <a:off x="838200" y="0"/>
            <a:ext cx="7772400" cy="914400"/>
          </a:xfrm>
          <a:solidFill>
            <a:srgbClr val="000000"/>
          </a:solidFill>
        </p:spPr>
        <p:txBody>
          <a:bodyPr/>
          <a:lstStyle/>
          <a:p>
            <a:pPr algn="ctr">
              <a:defRPr/>
            </a:pPr>
            <a:r>
              <a:rPr lang="zh-CN" altLang="en-US">
                <a:effectLst>
                  <a:outerShdw blurRad="38100" dist="38100" dir="2700000" algn="tl">
                    <a:srgbClr val="366B1B"/>
                  </a:outerShdw>
                </a:effectLst>
                <a:latin typeface="Times New Roman" charset="0"/>
                <a:ea typeface="MS PGothic" charset="0"/>
                <a:cs typeface="MS PGothic" charset="0"/>
              </a:rPr>
              <a:t>其他可能的出埃及路线</a:t>
            </a:r>
          </a:p>
        </p:txBody>
      </p:sp>
      <p:sp>
        <p:nvSpPr>
          <p:cNvPr id="384003" name="Rectangle 3"/>
          <p:cNvSpPr>
            <a:spLocks noGrp="1" noChangeArrowheads="1"/>
          </p:cNvSpPr>
          <p:nvPr>
            <p:ph type="subTitle" idx="1"/>
          </p:nvPr>
        </p:nvSpPr>
        <p:spPr>
          <a:xfrm>
            <a:off x="0" y="6477000"/>
            <a:ext cx="9144000" cy="304800"/>
          </a:xfrm>
        </p:spPr>
        <p:txBody>
          <a:bodyPr/>
          <a:lstStyle/>
          <a:p>
            <a:r>
              <a:rPr lang="en-US" altLang="zh-CN" sz="2000">
                <a:latin typeface="Times New Roman" charset="0"/>
                <a:ea typeface="MS PGothic" charset="0"/>
                <a:cs typeface="MS PGothic" charset="0"/>
              </a:rPr>
              <a:t>http://www.comingoutofegypt.com/map-of-</a:t>
            </a:r>
            <a:r>
              <a:rPr lang="zh-TW" altLang="en-US" sz="2000">
                <a:latin typeface="Times New Roman" charset="0"/>
                <a:ea typeface="MS PGothic" charset="0"/>
                <a:cs typeface="MS PGothic" charset="0"/>
              </a:rPr>
              <a:t>出埃及记</a:t>
            </a:r>
            <a:r>
              <a:rPr lang="en-US" altLang="zh-CN" sz="2000">
                <a:latin typeface="Times New Roman" charset="0"/>
                <a:ea typeface="MS PGothic" charset="0"/>
                <a:cs typeface="MS PGothic" charset="0"/>
              </a:rPr>
              <a:t>.pdf</a:t>
            </a: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5" descr="map-of-exodus alternative routes"/>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4925" y="234950"/>
            <a:ext cx="9109075" cy="662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050" name="Rectangle 2"/>
          <p:cNvSpPr>
            <a:spLocks noGrp="1" noChangeArrowheads="1"/>
          </p:cNvSpPr>
          <p:nvPr>
            <p:ph type="ctrTitle" idx="4294967295"/>
          </p:nvPr>
        </p:nvSpPr>
        <p:spPr>
          <a:xfrm>
            <a:off x="0" y="0"/>
            <a:ext cx="9144000" cy="914400"/>
          </a:xfrm>
          <a:solidFill>
            <a:srgbClr val="000000"/>
          </a:solidFill>
        </p:spPr>
        <p:txBody>
          <a:bodyPr/>
          <a:lstStyle/>
          <a:p>
            <a:pPr eaLnBrk="1" hangingPunct="1"/>
            <a:r>
              <a:rPr lang="zh-CN" altLang="en-US" b="0">
                <a:latin typeface="Arial" charset="0"/>
                <a:ea typeface="宋体" charset="0"/>
                <a:cs typeface="宋体" charset="0"/>
              </a:rPr>
              <a:t>比东</a:t>
            </a:r>
            <a:r>
              <a:rPr lang="en-US" altLang="zh-CN" b="0">
                <a:latin typeface="Arial" charset="0"/>
                <a:ea typeface="宋体" charset="0"/>
                <a:cs typeface="宋体" charset="0"/>
              </a:rPr>
              <a:t>(pithom)</a:t>
            </a:r>
            <a:r>
              <a:rPr lang="zh-CN" altLang="en-US" b="0">
                <a:latin typeface="Arial" charset="0"/>
                <a:ea typeface="宋体" charset="0"/>
                <a:cs typeface="宋体" charset="0"/>
              </a:rPr>
              <a:t>和兰塞</a:t>
            </a:r>
            <a:r>
              <a:rPr lang="en-US" altLang="zh-CN" b="0">
                <a:latin typeface="Arial" charset="0"/>
                <a:ea typeface="宋体" charset="0"/>
                <a:cs typeface="宋体" charset="0"/>
              </a:rPr>
              <a:t>(ramses)</a:t>
            </a:r>
            <a:r>
              <a:rPr lang="en-US" altLang="zh-CN">
                <a:latin typeface="Arial" charset="0"/>
                <a:ea typeface="宋体" charset="0"/>
                <a:cs typeface="宋体" charset="0"/>
              </a:rPr>
              <a:t> </a:t>
            </a:r>
            <a:r>
              <a:rPr lang="zh-CN" altLang="en-US">
                <a:latin typeface="Arial" charset="0"/>
                <a:ea typeface="宋体" charset="0"/>
                <a:cs typeface="宋体" charset="0"/>
              </a:rPr>
              <a:t>的位置</a:t>
            </a:r>
          </a:p>
        </p:txBody>
      </p:sp>
      <p:sp>
        <p:nvSpPr>
          <p:cNvPr id="386051" name="Rectangle 3"/>
          <p:cNvSpPr>
            <a:spLocks noGrp="1" noChangeArrowheads="1"/>
          </p:cNvSpPr>
          <p:nvPr>
            <p:ph type="subTitle" idx="4294967295"/>
          </p:nvPr>
        </p:nvSpPr>
        <p:spPr>
          <a:xfrm>
            <a:off x="0" y="6477000"/>
            <a:ext cx="9144000" cy="304800"/>
          </a:xfrm>
        </p:spPr>
        <p:txBody>
          <a:bodyPr/>
          <a:lstStyle/>
          <a:p>
            <a:pPr marL="0" indent="0" algn="ctr" eaLnBrk="1" hangingPunct="1">
              <a:buFontTx/>
              <a:buNone/>
            </a:pPr>
            <a:r>
              <a:rPr lang="en-US" altLang="zh-CN" sz="2000">
                <a:latin typeface="Arial" charset="0"/>
                <a:ea typeface="宋体" charset="0"/>
                <a:cs typeface="宋体" charset="0"/>
              </a:rPr>
              <a:t>http://www.comingoutofegypt.com/map-of-</a:t>
            </a:r>
            <a:r>
              <a:rPr lang="zh-TW" altLang="en-US" sz="2000">
                <a:latin typeface="Arial" charset="0"/>
                <a:ea typeface="宋体" charset="0"/>
                <a:cs typeface="宋体" charset="0"/>
              </a:rPr>
              <a:t>出埃及记</a:t>
            </a:r>
            <a:r>
              <a:rPr lang="en-US" altLang="zh-CN" sz="2000">
                <a:latin typeface="Arial" charset="0"/>
                <a:ea typeface="宋体" charset="0"/>
                <a:cs typeface="宋体" charset="0"/>
              </a:rPr>
              <a:t>.pdf</a:t>
            </a:r>
          </a:p>
        </p:txBody>
      </p:sp>
      <p:sp>
        <p:nvSpPr>
          <p:cNvPr id="386052" name="TextBox 1"/>
          <p:cNvSpPr txBox="1">
            <a:spLocks noChangeArrowheads="1"/>
          </p:cNvSpPr>
          <p:nvPr/>
        </p:nvSpPr>
        <p:spPr bwMode="auto">
          <a:xfrm>
            <a:off x="2230438" y="3644900"/>
            <a:ext cx="2773362" cy="8223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i="1">
                <a:solidFill>
                  <a:schemeClr val="tx2"/>
                </a:solidFill>
                <a:latin typeface="Arial" charset="0"/>
                <a:cs typeface="Arial" charset="0"/>
              </a:rPr>
              <a:t>今天的皮</a:t>
            </a:r>
            <a:r>
              <a:rPr lang="en-US" altLang="zh-CN" i="1">
                <a:solidFill>
                  <a:schemeClr val="tx2"/>
                </a:solidFill>
                <a:latin typeface="Arial" charset="0"/>
                <a:cs typeface="Arial" charset="0"/>
              </a:rPr>
              <a:t>-</a:t>
            </a:r>
            <a:r>
              <a:rPr lang="zh-CN" altLang="en-US" i="1">
                <a:solidFill>
                  <a:schemeClr val="tx2"/>
                </a:solidFill>
                <a:latin typeface="Arial" charset="0"/>
                <a:cs typeface="Arial" charset="0"/>
              </a:rPr>
              <a:t>兰塞才是兰塞真正的位置</a:t>
            </a:r>
            <a:endParaRPr lang="en-US" altLang="zh-CN" i="1">
              <a:solidFill>
                <a:schemeClr val="tx2"/>
              </a:solidFill>
              <a:latin typeface="Arial" charset="0"/>
              <a:cs typeface="Arial" charset="0"/>
            </a:endParaRPr>
          </a:p>
        </p:txBody>
      </p:sp>
      <p:sp>
        <p:nvSpPr>
          <p:cNvPr id="386053" name="TextBox 5"/>
          <p:cNvSpPr txBox="1">
            <a:spLocks noChangeArrowheads="1"/>
          </p:cNvSpPr>
          <p:nvPr/>
        </p:nvSpPr>
        <p:spPr bwMode="auto">
          <a:xfrm>
            <a:off x="5435600" y="1052513"/>
            <a:ext cx="2773363" cy="8223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i="1">
                <a:solidFill>
                  <a:schemeClr val="tx2"/>
                </a:solidFill>
                <a:latin typeface="Arial" charset="0"/>
                <a:cs typeface="Arial" charset="0"/>
              </a:rPr>
              <a:t>坦尼斯过去常被误认为是兰塞</a:t>
            </a: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zh-CN" altLang="en-US">
              <a:solidFill>
                <a:srgbClr val="003300"/>
              </a:solidFill>
              <a:ea typeface="ＭＳ Ｐゴシック" charset="0"/>
            </a:endParaRPr>
          </a:p>
        </p:txBody>
      </p:sp>
      <p:pic>
        <p:nvPicPr>
          <p:cNvPr id="371714"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1938992"/>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出埃及</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的</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路线</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3300"/>
              </a:solidFill>
              <a:latin typeface="Times New Roman" pitchFamily="-112" charset="0"/>
              <a:ea typeface="ＭＳ Ｐゴシック" charset="0"/>
              <a:cs typeface="+mn-cs"/>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1582204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2"/>
          <p:cNvSpPr>
            <a:spLocks noChangeArrowheads="1"/>
          </p:cNvSpPr>
          <p:nvPr/>
        </p:nvSpPr>
        <p:spPr bwMode="auto">
          <a:xfrm>
            <a:off x="0" y="0"/>
            <a:ext cx="9144000" cy="6858000"/>
          </a:xfrm>
          <a:prstGeom prst="rect">
            <a:avLst/>
          </a:prstGeom>
          <a:gradFill rotWithShape="0">
            <a:gsLst>
              <a:gs pos="0">
                <a:srgbClr val="005CBF"/>
              </a:gs>
              <a:gs pos="50000">
                <a:srgbClr val="02B08B"/>
              </a:gs>
              <a:gs pos="100000">
                <a:srgbClr val="005CBF"/>
              </a:gs>
            </a:gsLst>
            <a:lin ang="5400000" scaled="1"/>
          </a:gradFill>
          <a:ln w="9525">
            <a:solidFill>
              <a:schemeClr val="tx1"/>
            </a:solidFill>
            <a:miter lim="800000"/>
            <a:headEnd/>
            <a:tailEnd/>
          </a:ln>
        </p:spPr>
        <p:txBody>
          <a:bodyPr wrap="none" anchor="ctr"/>
          <a:lstStyle/>
          <a:p>
            <a:endParaRPr lang="zh-CN" altLang="en-US"/>
          </a:p>
        </p:txBody>
      </p:sp>
      <p:sp>
        <p:nvSpPr>
          <p:cNvPr id="265219" name="Text Box 3"/>
          <p:cNvSpPr txBox="1">
            <a:spLocks noChangeArrowheads="1"/>
          </p:cNvSpPr>
          <p:nvPr/>
        </p:nvSpPr>
        <p:spPr bwMode="auto">
          <a:xfrm>
            <a:off x="4724400" y="4857750"/>
            <a:ext cx="4267200" cy="16160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r" eaLnBrk="1" hangingPunct="1">
              <a:spcBef>
                <a:spcPct val="50000"/>
              </a:spcBef>
              <a:defRPr/>
            </a:pPr>
            <a:r>
              <a:rPr lang="zh-CN" altLang="en-US" sz="4000">
                <a:ea typeface="MS PGothic" pitchFamily="34" charset="-128"/>
                <a:cs typeface="MS PGothic" pitchFamily="34" charset="-128"/>
              </a:rPr>
              <a:t>阿蒙</a:t>
            </a:r>
            <a:r>
              <a:rPr lang="zh-CN" altLang="en-US" sz="4000">
                <a:ea typeface="华文细黑" charset="-122"/>
                <a:cs typeface="华文细黑" charset="-122"/>
              </a:rPr>
              <a:t>诺</a:t>
            </a:r>
            <a:r>
              <a:rPr lang="zh-CN" altLang="en-US" sz="4000">
                <a:ea typeface="MS PGothic" pitchFamily="34" charset="-128"/>
                <a:cs typeface="MS PGothic" pitchFamily="34" charset="-128"/>
              </a:rPr>
              <a:t>菲斯二</a:t>
            </a:r>
          </a:p>
          <a:p>
            <a:pPr algn="r" eaLnBrk="1" hangingPunct="1">
              <a:spcBef>
                <a:spcPct val="50000"/>
              </a:spcBef>
              <a:defRPr/>
            </a:pPr>
            <a:r>
              <a:rPr lang="en-US" sz="4000">
                <a:solidFill>
                  <a:schemeClr val="bg1"/>
                </a:solidFill>
                <a:ea typeface="MS PGothic" pitchFamily="34" charset="-128"/>
                <a:cs typeface="MS PGothic" pitchFamily="34" charset="-128"/>
              </a:rPr>
              <a:t>Amenophis II</a:t>
            </a:r>
          </a:p>
        </p:txBody>
      </p:sp>
      <p:pic>
        <p:nvPicPr>
          <p:cNvPr id="389123" name="Picture 5" descr="Red Sea"/>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9117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5222" name="Rectangle 6"/>
          <p:cNvSpPr>
            <a:spLocks noGrp="1" noChangeArrowheads="1"/>
          </p:cNvSpPr>
          <p:nvPr>
            <p:ph type="title" idx="4294967295"/>
          </p:nvPr>
        </p:nvSpPr>
        <p:spPr>
          <a:xfrm>
            <a:off x="5334000" y="609600"/>
            <a:ext cx="3352800" cy="70802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zh-CN" altLang="en-US" sz="4000" b="1">
                <a:solidFill>
                  <a:schemeClr val="bg1"/>
                </a:solidFill>
                <a:latin typeface="Times New Roman" charset="0"/>
                <a:ea typeface="华文细黑" charset="0"/>
                <a:cs typeface="华文细黑" charset="0"/>
              </a:rPr>
              <a:t>过红</a:t>
            </a:r>
            <a:r>
              <a:rPr lang="zh-CN" altLang="en-US" sz="4000" b="1">
                <a:solidFill>
                  <a:schemeClr val="bg1"/>
                </a:solidFill>
                <a:latin typeface="Times New Roman" charset="0"/>
                <a:ea typeface="MS PGothic" charset="0"/>
                <a:cs typeface="MS PGothic" charset="0"/>
              </a:rPr>
              <a:t>海</a:t>
            </a:r>
          </a:p>
        </p:txBody>
      </p:sp>
      <p:sp>
        <p:nvSpPr>
          <p:cNvPr id="6" name="Rectangle 6"/>
          <p:cNvSpPr txBox="1">
            <a:spLocks noChangeArrowheads="1"/>
          </p:cNvSpPr>
          <p:nvPr/>
        </p:nvSpPr>
        <p:spPr bwMode="auto">
          <a:xfrm>
            <a:off x="5111750" y="1412875"/>
            <a:ext cx="4032250" cy="252888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en-US" altLang="zh-CN" sz="3200" b="1">
                <a:solidFill>
                  <a:schemeClr val="bg1"/>
                </a:solidFill>
              </a:rPr>
              <a:t>Yam Sup (</a:t>
            </a:r>
            <a:r>
              <a:rPr lang="zh-CN" altLang="en-US" sz="3200" b="1">
                <a:solidFill>
                  <a:schemeClr val="bg1"/>
                </a:solidFill>
              </a:rPr>
              <a:t>出 </a:t>
            </a:r>
            <a:r>
              <a:rPr lang="en-US" altLang="zh-CN" sz="3200" b="1">
                <a:solidFill>
                  <a:schemeClr val="bg1"/>
                </a:solidFill>
              </a:rPr>
              <a:t>13:18; </a:t>
            </a:r>
            <a:r>
              <a:rPr lang="zh-CN" altLang="en-US" sz="3200" b="1">
                <a:solidFill>
                  <a:schemeClr val="bg1"/>
                </a:solidFill>
              </a:rPr>
              <a:t>另参 </a:t>
            </a:r>
            <a:r>
              <a:rPr lang="en-US" altLang="zh-CN" sz="3200" b="1">
                <a:solidFill>
                  <a:schemeClr val="bg1"/>
                </a:solidFill>
              </a:rPr>
              <a:t>10:19)</a:t>
            </a:r>
            <a:r>
              <a:rPr lang="zh-CN" altLang="en-US" sz="3200" b="1">
                <a:solidFill>
                  <a:schemeClr val="bg1"/>
                </a:solidFill>
              </a:rPr>
              <a:t>的原意是 </a:t>
            </a:r>
            <a:r>
              <a:rPr lang="en-US" altLang="zh-CN" sz="3200" b="1">
                <a:solidFill>
                  <a:schemeClr val="bg1"/>
                </a:solidFill>
              </a:rPr>
              <a:t>“</a:t>
            </a:r>
            <a:r>
              <a:rPr lang="zh-CN" altLang="en-US" sz="3200" b="1">
                <a:solidFill>
                  <a:schemeClr val="bg1"/>
                </a:solidFill>
              </a:rPr>
              <a:t>芦苇海</a:t>
            </a:r>
            <a:r>
              <a:rPr lang="en-US" altLang="zh-CN" sz="3200" b="1">
                <a:solidFill>
                  <a:schemeClr val="bg1"/>
                </a:solidFill>
              </a:rPr>
              <a:t>”</a:t>
            </a:r>
            <a:r>
              <a:rPr lang="zh-CN" altLang="en-US" sz="3200" b="1">
                <a:solidFill>
                  <a:schemeClr val="bg1"/>
                </a:solidFill>
              </a:rPr>
              <a:t>，但是七十士译本中却错误的翻译成了“红海”</a:t>
            </a:r>
          </a:p>
        </p:txBody>
      </p:sp>
    </p:spTree>
  </p:cSld>
  <p:clrMapOvr>
    <a:masterClrMapping/>
  </p:clrMapOvr>
  <p:transition spd="med">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5"/>
          <p:cNvSpPr>
            <a:spLocks noGrp="1" noChangeArrowheads="1"/>
          </p:cNvSpPr>
          <p:nvPr>
            <p:ph type="title"/>
          </p:nvPr>
        </p:nvSpPr>
        <p:spPr/>
        <p:txBody>
          <a:bodyPr/>
          <a:lstStyle/>
          <a:p>
            <a:endParaRPr kumimoji="1" lang="zh-CN" altLang="en-US">
              <a:latin typeface="Times New Roman" charset="0"/>
              <a:ea typeface="MS PGothic" charset="0"/>
              <a:cs typeface="MS PGothic" charset="0"/>
            </a:endParaRPr>
          </a:p>
        </p:txBody>
      </p:sp>
      <p:pic>
        <p:nvPicPr>
          <p:cNvPr id="391170" name="Picture 8" descr="untitled"/>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0" y="0"/>
            <a:ext cx="9144000" cy="6858000"/>
          </a:xfrm>
        </p:spPr>
      </p:pic>
      <p:sp>
        <p:nvSpPr>
          <p:cNvPr id="90115" name="Rectangle 3"/>
          <p:cNvSpPr>
            <a:spLocks noChangeArrowheads="1"/>
          </p:cNvSpPr>
          <p:nvPr/>
        </p:nvSpPr>
        <p:spPr bwMode="auto">
          <a:xfrm>
            <a:off x="609600" y="228600"/>
            <a:ext cx="7772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p>
            <a:pPr algn="ctr" eaLnBrk="1" hangingPunct="1"/>
            <a:r>
              <a:rPr lang="zh-CN" altLang="en-US" sz="4400" b="1">
                <a:solidFill>
                  <a:srgbClr val="000099"/>
                </a:solidFill>
              </a:rPr>
              <a:t>出埃及的信心</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iterate type="lt">
                                    <p:tmPct val="100000"/>
                                  </p:iterate>
                                  <p:childTnLst>
                                    <p:set>
                                      <p:cBhvr>
                                        <p:cTn id="6" dur="1" fill="hold">
                                          <p:stCondLst>
                                            <p:cond delay="0"/>
                                          </p:stCondLst>
                                        </p:cTn>
                                        <p:tgtEl>
                                          <p:spTgt spid="90115">
                                            <p:txEl>
                                              <p:pRg st="0" end="0"/>
                                            </p:txEl>
                                          </p:spTgt>
                                        </p:tgtEl>
                                        <p:attrNameLst>
                                          <p:attrName>style.visibility</p:attrName>
                                        </p:attrNameLst>
                                      </p:cBhvr>
                                      <p:to>
                                        <p:strVal val="visible"/>
                                      </p:to>
                                    </p:set>
                                    <p:anim calcmode="lin" valueType="num">
                                      <p:cBhvr additive="base">
                                        <p:cTn id="7" dur="75" fill="hold"/>
                                        <p:tgtEl>
                                          <p:spTgt spid="90115">
                                            <p:txEl>
                                              <p:pRg st="0" end="0"/>
                                            </p:txEl>
                                          </p:spTgt>
                                        </p:tgtEl>
                                        <p:attrNameLst>
                                          <p:attrName>ppt_x</p:attrName>
                                        </p:attrNameLst>
                                      </p:cBhvr>
                                      <p:tavLst>
                                        <p:tav tm="0">
                                          <p:val>
                                            <p:strVal val="1+#ppt_w/2"/>
                                          </p:val>
                                        </p:tav>
                                        <p:tav tm="100000">
                                          <p:val>
                                            <p:strVal val="#ppt_x"/>
                                          </p:val>
                                        </p:tav>
                                      </p:tavLst>
                                    </p:anim>
                                    <p:anim calcmode="lin" valueType="num">
                                      <p:cBhvr additive="base">
                                        <p:cTn id="8" dur="75" fill="hold"/>
                                        <p:tgtEl>
                                          <p:spTgt spid="90115">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Laser"/>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5" grpId="0" build="p"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Title 1"/>
          <p:cNvSpPr>
            <a:spLocks noGrp="1"/>
          </p:cNvSpPr>
          <p:nvPr>
            <p:ph type="title" idx="4294967295"/>
          </p:nvPr>
        </p:nvSpPr>
        <p:spPr>
          <a:xfrm>
            <a:off x="4273550" y="609600"/>
            <a:ext cx="4906963" cy="1090613"/>
          </a:xfrm>
        </p:spPr>
        <p:txBody>
          <a:bodyPr/>
          <a:lstStyle/>
          <a:p>
            <a:pPr eaLnBrk="1" hangingPunct="1"/>
            <a:r>
              <a:rPr lang="zh-CN" altLang="en-US" sz="4000">
                <a:solidFill>
                  <a:srgbClr val="FFFFFF"/>
                </a:solidFill>
                <a:latin typeface="Arial" charset="0"/>
                <a:ea typeface="宋体" charset="0"/>
                <a:cs typeface="宋体" charset="0"/>
              </a:rPr>
              <a:t>苏伊士运河地图</a:t>
            </a:r>
          </a:p>
        </p:txBody>
      </p:sp>
      <p:pic>
        <p:nvPicPr>
          <p:cNvPr id="392194" name="Picture 2" descr="SuezCanal-EO.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531813"/>
            <a:ext cx="4356100" cy="8380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2195" name="Title 1"/>
          <p:cNvSpPr txBox="1">
            <a:spLocks/>
          </p:cNvSpPr>
          <p:nvPr/>
        </p:nvSpPr>
        <p:spPr bwMode="auto">
          <a:xfrm>
            <a:off x="4572000" y="2205038"/>
            <a:ext cx="5040313" cy="3600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000">
                <a:solidFill>
                  <a:srgbClr val="FFFFFF"/>
                </a:solidFill>
                <a:latin typeface="Arial" charset="0"/>
                <a:cs typeface="Arial" charset="0"/>
              </a:rPr>
              <a:t>运河被添沙湖</a:t>
            </a:r>
          </a:p>
          <a:p>
            <a:r>
              <a:rPr lang="zh-CN" altLang="en-US" sz="4000">
                <a:solidFill>
                  <a:srgbClr val="FFFFFF"/>
                </a:solidFill>
                <a:latin typeface="Arial" charset="0"/>
                <a:cs typeface="Arial" charset="0"/>
              </a:rPr>
              <a:t>（ </a:t>
            </a:r>
            <a:r>
              <a:rPr lang="en-US" altLang="zh-CN" sz="4000">
                <a:solidFill>
                  <a:srgbClr val="FFFFFF"/>
                </a:solidFill>
                <a:latin typeface="Arial" charset="0"/>
                <a:cs typeface="Arial" charset="0"/>
              </a:rPr>
              <a:t>Lake Timsah</a:t>
            </a:r>
            <a:r>
              <a:rPr lang="zh-CN" altLang="en-US" sz="4000">
                <a:solidFill>
                  <a:srgbClr val="FFFFFF"/>
                </a:solidFill>
                <a:latin typeface="Arial" charset="0"/>
                <a:cs typeface="Arial" charset="0"/>
              </a:rPr>
              <a:t>）和苦湖（ </a:t>
            </a:r>
            <a:r>
              <a:rPr lang="en-US" altLang="zh-CN" sz="4000">
                <a:solidFill>
                  <a:srgbClr val="FFFFFF"/>
                </a:solidFill>
                <a:latin typeface="Arial" charset="0"/>
                <a:cs typeface="Arial" charset="0"/>
              </a:rPr>
              <a:t>Bitter Lakes</a:t>
            </a:r>
            <a:r>
              <a:rPr lang="zh-CN" altLang="en-US" sz="4000">
                <a:solidFill>
                  <a:srgbClr val="FFFFFF"/>
                </a:solidFill>
                <a:latin typeface="Arial" charset="0"/>
                <a:cs typeface="Arial" charset="0"/>
              </a:rPr>
              <a:t> ）分做三段</a:t>
            </a:r>
            <a:endParaRPr lang="en-US" altLang="zh-CN" sz="4000">
              <a:solidFill>
                <a:srgbClr val="FFFFFF"/>
              </a:solidFill>
              <a:latin typeface="Arial" charset="0"/>
              <a:cs typeface="Arial" charset="0"/>
            </a:endParaRPr>
          </a:p>
        </p:txBody>
      </p:sp>
    </p:spTree>
  </p:cSld>
  <p:clrMapOvr>
    <a:masterClrMapping/>
  </p:clrMapOvr>
  <p:transition spd="med">
    <p:randomBar dir="vert"/>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60" name="Text Box 8"/>
          <p:cNvSpPr txBox="1">
            <a:spLocks noChangeArrowheads="1"/>
          </p:cNvSpPr>
          <p:nvPr/>
        </p:nvSpPr>
        <p:spPr bwMode="auto">
          <a:xfrm>
            <a:off x="1954213" y="1262063"/>
            <a:ext cx="5298245" cy="452431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3100-2686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原始王朝时期</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2686-2181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古王国</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2181-1991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第一王国</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1991-1786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中王国</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1786-1558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第二王国</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1558-1085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新王国</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1098-  333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晚期王国</a:t>
            </a:r>
          </a:p>
          <a:p>
            <a:pPr eaLnBrk="1" hangingPunct="1">
              <a:defRPr/>
            </a:pP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  </a:t>
            </a: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333-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亚历山大大帝</a:t>
            </a:r>
          </a:p>
        </p:txBody>
      </p:sp>
      <p:sp>
        <p:nvSpPr>
          <p:cNvPr id="202762" name="WordArt 10"/>
          <p:cNvSpPr>
            <a:spLocks noChangeArrowheads="1" noChangeShapeType="1" noTextEdit="1"/>
          </p:cNvSpPr>
          <p:nvPr/>
        </p:nvSpPr>
        <p:spPr bwMode="auto">
          <a:xfrm>
            <a:off x="152400" y="2286000"/>
            <a:ext cx="1676400" cy="558800"/>
          </a:xfrm>
          <a:prstGeom prst="rect">
            <a:avLst/>
          </a:prstGeom>
        </p:spPr>
        <p:txBody>
          <a:bodyPr wrap="none" numCol="1" fromWordArt="1">
            <a:prstTxWarp prst="textPlain">
              <a:avLst>
                <a:gd name="adj" fmla="val 50000"/>
              </a:avLst>
            </a:prstTxWarp>
          </a:bodyPr>
          <a:lstStyle/>
          <a:p>
            <a:pPr algn="ctr"/>
            <a:r>
              <a:rPr lang="zh-CN" alt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亚伯拉罕</a:t>
            </a:r>
          </a:p>
        </p:txBody>
      </p:sp>
      <p:sp>
        <p:nvSpPr>
          <p:cNvPr id="202763" name="WordArt 11"/>
          <p:cNvSpPr>
            <a:spLocks noChangeArrowheads="1" noChangeShapeType="1" noTextEdit="1"/>
          </p:cNvSpPr>
          <p:nvPr/>
        </p:nvSpPr>
        <p:spPr bwMode="auto">
          <a:xfrm>
            <a:off x="152400" y="2946400"/>
            <a:ext cx="1676400" cy="558800"/>
          </a:xfrm>
          <a:prstGeom prst="rect">
            <a:avLst/>
          </a:prstGeom>
        </p:spPr>
        <p:txBody>
          <a:bodyPr wrap="none" fromWordArt="1">
            <a:prstTxWarp prst="textPlain">
              <a:avLst>
                <a:gd name="adj" fmla="val 50000"/>
              </a:avLst>
            </a:prstTxWarp>
          </a:bodyPr>
          <a:lstStyle/>
          <a:p>
            <a:pPr algn="ctr"/>
            <a:r>
              <a:rPr lang="zh-CN" alt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约瑟</a:t>
            </a:r>
          </a:p>
        </p:txBody>
      </p:sp>
      <p:sp>
        <p:nvSpPr>
          <p:cNvPr id="202764" name="WordArt 12"/>
          <p:cNvSpPr>
            <a:spLocks noChangeArrowheads="1" noChangeShapeType="1" noTextEdit="1"/>
          </p:cNvSpPr>
          <p:nvPr/>
        </p:nvSpPr>
        <p:spPr bwMode="auto">
          <a:xfrm>
            <a:off x="152400" y="3937000"/>
            <a:ext cx="1676400" cy="558800"/>
          </a:xfrm>
          <a:prstGeom prst="rect">
            <a:avLst/>
          </a:prstGeom>
        </p:spPr>
        <p:txBody>
          <a:bodyPr wrap="none" fromWordArt="1">
            <a:prstTxWarp prst="textPlain">
              <a:avLst>
                <a:gd name="adj" fmla="val 50000"/>
              </a:avLst>
            </a:prstTxWarp>
          </a:bodyPr>
          <a:lstStyle/>
          <a:p>
            <a:pPr algn="ctr"/>
            <a:r>
              <a:rPr lang="zh-CN" alt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摩西</a:t>
            </a:r>
          </a:p>
        </p:txBody>
      </p:sp>
      <p:sp>
        <p:nvSpPr>
          <p:cNvPr id="202765" name="Rectangle 13"/>
          <p:cNvSpPr>
            <a:spLocks noGrp="1" noChangeArrowheads="1"/>
          </p:cNvSpPr>
          <p:nvPr>
            <p:ph type="title" idx="4294967295"/>
          </p:nvPr>
        </p:nvSpPr>
        <p:spPr>
          <a:xfrm>
            <a:off x="0" y="283295"/>
            <a:ext cx="8305800" cy="769441"/>
          </a:xfrm>
          <a:solidFill>
            <a:srgbClr val="00000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zh-CN" altLang="en-US" b="1" i="0" dirty="0">
                <a:solidFill>
                  <a:schemeClr val="bg1"/>
                </a:solidFill>
                <a:effectLst/>
                <a:ea typeface="+mj-ea"/>
                <a:cs typeface="+mj-cs"/>
              </a:rPr>
              <a:t>埃及历史</a:t>
            </a:r>
            <a:endParaRPr kumimoji="0" lang="en-US" b="1" i="0" dirty="0">
              <a:solidFill>
                <a:schemeClr val="bg1"/>
              </a:solidFill>
              <a:effectLst/>
              <a:ea typeface="+mj-ea"/>
              <a:cs typeface="+mj-cs"/>
            </a:endParaRPr>
          </a:p>
        </p:txBody>
      </p:sp>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a:solidFill>
                  <a:srgbClr val="F1F7E9"/>
                </a:solidFill>
                <a:latin typeface="Arial" charset="0"/>
              </a:rPr>
              <a:t>OTB 73</a:t>
            </a:r>
          </a:p>
        </p:txBody>
      </p:sp>
      <p:sp>
        <p:nvSpPr>
          <p:cNvPr id="13" name="WordArt 10"/>
          <p:cNvSpPr>
            <a:spLocks noChangeArrowheads="1" noChangeShapeType="1" noTextEdit="1"/>
          </p:cNvSpPr>
          <p:nvPr/>
        </p:nvSpPr>
        <p:spPr bwMode="auto">
          <a:xfrm>
            <a:off x="179512" y="1484784"/>
            <a:ext cx="1656184" cy="609029"/>
          </a:xfrm>
          <a:prstGeom prst="rect">
            <a:avLst/>
          </a:prstGeom>
        </p:spPr>
        <p:txBody>
          <a:bodyPr wrap="none" fromWordArt="1">
            <a:prstTxWarp prst="textPlain">
              <a:avLst>
                <a:gd name="adj" fmla="val 50000"/>
              </a:avLst>
            </a:prstTxWarp>
          </a:bodyPr>
          <a:lstStyle/>
          <a:p>
            <a:pPr algn="ctr"/>
            <a:r>
              <a:rPr lang="zh-CN" alt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金字塔</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Tree>
    <p:extLst>
      <p:ext uri="{BB962C8B-B14F-4D97-AF65-F5344CB8AC3E}">
        <p14:creationId xmlns:p14="http://schemas.microsoft.com/office/powerpoint/2010/main" val="41572632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2762"/>
                                        </p:tgtEl>
                                        <p:attrNameLst>
                                          <p:attrName>style.visibility</p:attrName>
                                        </p:attrNameLst>
                                      </p:cBhvr>
                                      <p:to>
                                        <p:strVal val="visible"/>
                                      </p:to>
                                    </p:set>
                                    <p:animEffect transition="in" filter="fade">
                                      <p:cBhvr>
                                        <p:cTn id="12" dur="500"/>
                                        <p:tgtEl>
                                          <p:spTgt spid="20276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2763"/>
                                        </p:tgtEl>
                                        <p:attrNameLst>
                                          <p:attrName>style.visibility</p:attrName>
                                        </p:attrNameLst>
                                      </p:cBhvr>
                                      <p:to>
                                        <p:strVal val="visible"/>
                                      </p:to>
                                    </p:set>
                                    <p:animEffect transition="in" filter="fade">
                                      <p:cBhvr>
                                        <p:cTn id="17" dur="500"/>
                                        <p:tgtEl>
                                          <p:spTgt spid="20276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2764"/>
                                        </p:tgtEl>
                                        <p:attrNameLst>
                                          <p:attrName>style.visibility</p:attrName>
                                        </p:attrNameLst>
                                      </p:cBhvr>
                                      <p:to>
                                        <p:strVal val="visible"/>
                                      </p:to>
                                    </p:set>
                                    <p:animEffect transition="in" filter="fade">
                                      <p:cBhvr>
                                        <p:cTn id="22" dur="500"/>
                                        <p:tgtEl>
                                          <p:spTgt spid="202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62" grpId="0" animBg="1"/>
      <p:bldP spid="202763" grpId="0" animBg="1"/>
      <p:bldP spid="202764" grpId="0" animBg="1"/>
      <p:bldP spid="13"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2" descr="background_egyp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1954"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10400" y="87313"/>
            <a:ext cx="2057400" cy="154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1955" name="AutoShape 4"/>
          <p:cNvSpPr>
            <a:spLocks noChangeArrowheads="1"/>
          </p:cNvSpPr>
          <p:nvPr/>
        </p:nvSpPr>
        <p:spPr bwMode="auto">
          <a:xfrm>
            <a:off x="76200" y="3733800"/>
            <a:ext cx="8839200" cy="304800"/>
          </a:xfrm>
          <a:prstGeom prst="plaque">
            <a:avLst>
              <a:gd name="adj" fmla="val 16667"/>
            </a:avLst>
          </a:prstGeom>
          <a:solidFill>
            <a:schemeClr val="accent1"/>
          </a:solidFill>
          <a:ln w="12700" cap="sq">
            <a:solidFill>
              <a:schemeClr val="tx1"/>
            </a:solidFill>
            <a:miter lim="800000"/>
            <a:headEnd type="none" w="sm" len="sm"/>
            <a:tailEnd type="none" w="sm" len="sm"/>
          </a:ln>
        </p:spPr>
        <p:txBody>
          <a:bodyPr wrap="none" anchor="ctr"/>
          <a:lstStyle/>
          <a:p>
            <a:endParaRPr lang="zh-CN" altLang="en-US" sz="2000">
              <a:solidFill>
                <a:srgbClr val="000000"/>
              </a:solidFill>
              <a:latin typeface="Arial" charset="0"/>
              <a:ea typeface="ＭＳ Ｐゴシック" charset="0"/>
              <a:cs typeface="Arial" charset="0"/>
            </a:endParaRPr>
          </a:p>
        </p:txBody>
      </p:sp>
      <p:graphicFrame>
        <p:nvGraphicFramePr>
          <p:cNvPr id="381956" name="Object 2"/>
          <p:cNvGraphicFramePr>
            <a:graphicFrameLocks noChangeAspect="1"/>
          </p:cNvGraphicFramePr>
          <p:nvPr>
            <p:extLst>
              <p:ext uri="{D42A27DB-BD31-4B8C-83A1-F6EECF244321}">
                <p14:modId xmlns:p14="http://schemas.microsoft.com/office/powerpoint/2010/main" val="812858144"/>
              </p:ext>
            </p:extLst>
          </p:nvPr>
        </p:nvGraphicFramePr>
        <p:xfrm>
          <a:off x="0" y="302171"/>
          <a:ext cx="9086850" cy="6915150"/>
        </p:xfrm>
        <a:graphic>
          <a:graphicData uri="http://schemas.openxmlformats.org/presentationml/2006/ole">
            <mc:AlternateContent xmlns:mc="http://schemas.openxmlformats.org/markup-compatibility/2006">
              <mc:Choice xmlns:v="urn:schemas-microsoft-com:vml" Requires="v">
                <p:oleObj name="Document" r:id="rId5" imgW="6237707" imgH="4747309" progId="Word.Document.8">
                  <p:embed/>
                </p:oleObj>
              </mc:Choice>
              <mc:Fallback>
                <p:oleObj name="Document" r:id="rId5" imgW="6237707" imgH="4747309" progId="Word.Document.8">
                  <p:embed/>
                  <p:pic>
                    <p:nvPicPr>
                      <p:cNvPr id="0" name=""/>
                      <p:cNvPicPr>
                        <a:picLocks noChangeAspect="1" noChangeArrowheads="1"/>
                      </p:cNvPicPr>
                      <p:nvPr/>
                    </p:nvPicPr>
                    <p:blipFill>
                      <a:blip r:embed="rId6"/>
                      <a:srcRect/>
                      <a:stretch>
                        <a:fillRect/>
                      </a:stretch>
                    </p:blipFill>
                    <p:spPr bwMode="auto">
                      <a:xfrm>
                        <a:off x="0" y="302171"/>
                        <a:ext cx="9086850" cy="6915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586758" name="Text Box 6"/>
          <p:cNvSpPr txBox="1">
            <a:spLocks noChangeArrowheads="1"/>
          </p:cNvSpPr>
          <p:nvPr/>
        </p:nvSpPr>
        <p:spPr bwMode="auto">
          <a:xfrm>
            <a:off x="8578850" y="76200"/>
            <a:ext cx="469900" cy="4000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2000" b="1">
                <a:solidFill>
                  <a:srgbClr val="FFFFFF"/>
                </a:solidFill>
                <a:latin typeface="Arial"/>
                <a:cs typeface="Arial"/>
              </a:rPr>
              <a:t>87</a:t>
            </a:r>
            <a:endParaRPr lang="en-US" sz="2000">
              <a:solidFill>
                <a:srgbClr val="000000"/>
              </a:solidFill>
              <a:latin typeface="Arial"/>
              <a:cs typeface="Arial"/>
            </a:endParaRPr>
          </a:p>
        </p:txBody>
      </p:sp>
      <p:sp>
        <p:nvSpPr>
          <p:cNvPr id="381958" name="Rectangle 7"/>
          <p:cNvSpPr>
            <a:spLocks noGrp="1" noChangeArrowheads="1"/>
          </p:cNvSpPr>
          <p:nvPr>
            <p:ph type="title" idx="4294967295"/>
          </p:nvPr>
        </p:nvSpPr>
        <p:spPr>
          <a:xfrm>
            <a:off x="107504" y="44624"/>
            <a:ext cx="6839396" cy="936104"/>
          </a:xfrm>
          <a:solidFill>
            <a:schemeClr val="tx2"/>
          </a:solidFill>
        </p:spPr>
        <p:txBody>
          <a:bodyPr/>
          <a:lstStyle/>
          <a:p>
            <a:pPr eaLnBrk="1" hangingPunct="1"/>
            <a:r>
              <a:rPr lang="zh-CN" altLang="en-US" sz="4000" b="1" dirty="0">
                <a:solidFill>
                  <a:schemeClr val="bg1"/>
                </a:solidFill>
                <a:latin typeface="Arial" charset="0"/>
                <a:cs typeface="Arial" charset="0"/>
              </a:rPr>
              <a:t>新王朝的帝王</a:t>
            </a:r>
            <a:endParaRPr lang="en-US" altLang="zh-CN" sz="4000" b="1" dirty="0">
              <a:latin typeface="Arial" charset="0"/>
              <a:cs typeface="Arial" charset="0"/>
            </a:endParaRPr>
          </a:p>
        </p:txBody>
      </p:sp>
    </p:spTree>
    <p:extLst>
      <p:ext uri="{BB962C8B-B14F-4D97-AF65-F5344CB8AC3E}">
        <p14:creationId xmlns:p14="http://schemas.microsoft.com/office/powerpoint/2010/main" val="13721260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958781"/>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我们的生活充满变化。</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396536" y="620688"/>
            <a:ext cx="9306262" cy="4481323"/>
          </a:xfrm>
          <a:prstGeom prst="rect">
            <a:avLst/>
          </a:prstGeom>
        </p:spPr>
      </p:pic>
      <p:sp>
        <p:nvSpPr>
          <p:cNvPr id="3" name="TextBox 2">
            <a:extLst>
              <a:ext uri="{FF2B5EF4-FFF2-40B4-BE49-F238E27FC236}">
                <a16:creationId xmlns:a16="http://schemas.microsoft.com/office/drawing/2014/main" id="{20D6AF78-7FEA-41AE-BB91-E3E97ADA3059}"/>
              </a:ext>
            </a:extLst>
          </p:cNvPr>
          <p:cNvSpPr txBox="1"/>
          <p:nvPr/>
        </p:nvSpPr>
        <p:spPr>
          <a:xfrm>
            <a:off x="1835696" y="908720"/>
            <a:ext cx="6840760" cy="2677656"/>
          </a:xfrm>
          <a:prstGeom prst="rect">
            <a:avLst/>
          </a:prstGeom>
          <a:noFill/>
        </p:spPr>
        <p:txBody>
          <a:bodyPr wrap="square" rtlCol="0">
            <a:spAutoFit/>
          </a:bodyPr>
          <a:lstStyle/>
          <a:p>
            <a:r>
              <a:rPr lang="zh-CN" altLang="en-US" sz="7200" dirty="0">
                <a:solidFill>
                  <a:schemeClr val="accent5">
                    <a:lumMod val="75000"/>
                  </a:schemeClr>
                </a:solidFill>
                <a:latin typeface="Franklin Gothic Heavy" panose="020B0903020102020204" pitchFamily="34" charset="0"/>
              </a:rPr>
              <a:t>生活</a:t>
            </a:r>
            <a:endParaRPr lang="en-SG" altLang="zh-CN" sz="7200" dirty="0">
              <a:solidFill>
                <a:schemeClr val="accent5">
                  <a:lumMod val="75000"/>
                </a:schemeClr>
              </a:solidFill>
              <a:latin typeface="Franklin Gothic Heavy" panose="020B0903020102020204" pitchFamily="34" charset="0"/>
            </a:endParaRPr>
          </a:p>
          <a:p>
            <a:r>
              <a:rPr lang="zh-CN" altLang="en-US" sz="9600" dirty="0">
                <a:solidFill>
                  <a:schemeClr val="bg1"/>
                </a:solidFill>
                <a:latin typeface="Franklin Gothic Heavy" panose="020B0903020102020204" pitchFamily="34" charset="0"/>
              </a:rPr>
              <a:t>改变</a:t>
            </a:r>
            <a:r>
              <a:rPr lang="zh-CN" altLang="en-US" sz="4800" dirty="0">
                <a:solidFill>
                  <a:srgbClr val="00B0F0"/>
                </a:solidFill>
                <a:latin typeface="Franklin Gothic Heavy" panose="020B0903020102020204" pitchFamily="34" charset="0"/>
              </a:rPr>
              <a:t>舒适区</a:t>
            </a:r>
            <a:endParaRPr lang="en-SG" sz="4800" dirty="0">
              <a:solidFill>
                <a:srgbClr val="00B0F0"/>
              </a:solidFill>
              <a:latin typeface="Franklin Gothic Heavy" panose="020B0903020102020204" pitchFamily="34" charset="0"/>
            </a:endParaRPr>
          </a:p>
        </p:txBody>
      </p:sp>
    </p:spTree>
    <p:extLst>
      <p:ext uri="{BB962C8B-B14F-4D97-AF65-F5344CB8AC3E}">
        <p14:creationId xmlns:p14="http://schemas.microsoft.com/office/powerpoint/2010/main" val="185729205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49" name="Rectangle 2" descr="Purple mesh"/>
          <p:cNvSpPr>
            <a:spLocks noChangeArrowheads="1"/>
          </p:cNvSpPr>
          <p:nvPr/>
        </p:nvSpPr>
        <p:spPr bwMode="auto">
          <a:xfrm>
            <a:off x="0" y="0"/>
            <a:ext cx="51054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solidFill>
                <a:srgbClr val="000000"/>
              </a:solidFill>
              <a:latin typeface="Arial" charset="0"/>
              <a:ea typeface="ＭＳ Ｐゴシック" charset="0"/>
              <a:cs typeface="Arial" charset="0"/>
            </a:endParaRPr>
          </a:p>
        </p:txBody>
      </p:sp>
      <p:pic>
        <p:nvPicPr>
          <p:cNvPr id="386050" name="Picture 3" descr="OMSSO037"/>
          <p:cNvPicPr>
            <a:picLocks noChangeAspect="1" noChangeArrowheads="1"/>
          </p:cNvPicPr>
          <p:nvPr/>
        </p:nvPicPr>
        <p:blipFill>
          <a:blip r:embed="rId4">
            <a:lum bright="6000"/>
            <a:extLst>
              <a:ext uri="{28A0092B-C50C-407E-A947-70E740481C1C}">
                <a14:useLocalDpi xmlns:a14="http://schemas.microsoft.com/office/drawing/2010/main"/>
              </a:ext>
            </a:extLst>
          </a:blip>
          <a:srcRect/>
          <a:stretch>
            <a:fillRect/>
          </a:stretch>
        </p:blipFill>
        <p:spPr bwMode="auto">
          <a:xfrm>
            <a:off x="0" y="0"/>
            <a:ext cx="50165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44" name="Picture 4" descr="OMSSO025"/>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452938" y="0"/>
            <a:ext cx="469106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46" name="Rectangle 6"/>
          <p:cNvSpPr>
            <a:spLocks noGrp="1" noChangeArrowheads="1"/>
          </p:cNvSpPr>
          <p:nvPr>
            <p:ph type="title" idx="4294967295"/>
          </p:nvPr>
        </p:nvSpPr>
        <p:spPr>
          <a:xfrm>
            <a:off x="533400" y="0"/>
            <a:ext cx="3733800" cy="838200"/>
          </a:xfrm>
          <a:solidFill>
            <a:schemeClr val="tx2"/>
          </a:solidFill>
          <a:effectLst>
            <a:outerShdw blurRad="63500" dist="35921" dir="2700000" algn="ctr" rotWithShape="0">
              <a:schemeClr val="tx1">
                <a:alpha val="74998"/>
              </a:schemeClr>
            </a:outerShdw>
          </a:effectLst>
        </p:spPr>
        <p:txBody>
          <a:bodyPr/>
          <a:lstStyle/>
          <a:p>
            <a:pPr eaLnBrk="1" hangingPunct="1">
              <a:defRPr/>
            </a:pPr>
            <a:r>
              <a:rPr lang="en-US" b="1">
                <a:solidFill>
                  <a:schemeClr val="bg1"/>
                </a:solidFill>
                <a:cs typeface="Arial"/>
              </a:rPr>
              <a:t>Amenophis II</a:t>
            </a:r>
            <a:endParaRPr lang="en-US">
              <a:cs typeface="Arial"/>
            </a:endParaRPr>
          </a:p>
        </p:txBody>
      </p:sp>
    </p:spTree>
    <p:extLst>
      <p:ext uri="{BB962C8B-B14F-4D97-AF65-F5344CB8AC3E}">
        <p14:creationId xmlns:p14="http://schemas.microsoft.com/office/powerpoint/2010/main" val="1828602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5000"/>
                                  </p:stCondLst>
                                  <p:childTnLst>
                                    <p:set>
                                      <p:cBhvr>
                                        <p:cTn id="6" dur="1" fill="hold">
                                          <p:stCondLst>
                                            <p:cond delay="0"/>
                                          </p:stCondLst>
                                        </p:cTn>
                                        <p:tgtEl>
                                          <p:spTgt spid="266244"/>
                                        </p:tgtEl>
                                        <p:attrNameLst>
                                          <p:attrName>style.visibility</p:attrName>
                                        </p:attrNameLst>
                                      </p:cBhvr>
                                      <p:to>
                                        <p:strVal val="visible"/>
                                      </p:to>
                                    </p:set>
                                    <p:animEffect transition="in" filter="dissolve">
                                      <p:cBhvr>
                                        <p:cTn id="7" dur="500"/>
                                        <p:tgtEl>
                                          <p:spTgt spid="266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descr="background_egyp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4002"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10400" y="87313"/>
            <a:ext cx="2057400" cy="154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4003" name="AutoShape 4"/>
          <p:cNvSpPr>
            <a:spLocks noChangeArrowheads="1"/>
          </p:cNvSpPr>
          <p:nvPr/>
        </p:nvSpPr>
        <p:spPr bwMode="auto">
          <a:xfrm>
            <a:off x="0" y="3086100"/>
            <a:ext cx="8991600" cy="609600"/>
          </a:xfrm>
          <a:prstGeom prst="plaque">
            <a:avLst>
              <a:gd name="adj" fmla="val 16667"/>
            </a:avLst>
          </a:prstGeom>
          <a:solidFill>
            <a:schemeClr val="accent1"/>
          </a:solidFill>
          <a:ln w="12700" cap="sq">
            <a:solidFill>
              <a:schemeClr val="tx1"/>
            </a:solidFill>
            <a:miter lim="800000"/>
            <a:headEnd type="none" w="sm" len="sm"/>
            <a:tailEnd type="none" w="sm" len="sm"/>
          </a:ln>
        </p:spPr>
        <p:txBody>
          <a:bodyPr wrap="none" anchor="ctr"/>
          <a:lstStyle/>
          <a:p>
            <a:endParaRPr lang="zh-CN" altLang="en-US" sz="2000">
              <a:solidFill>
                <a:srgbClr val="000000"/>
              </a:solidFill>
              <a:latin typeface="Arial" charset="0"/>
              <a:ea typeface="ＭＳ Ｐゴシック" charset="0"/>
              <a:cs typeface="Arial" charset="0"/>
            </a:endParaRPr>
          </a:p>
        </p:txBody>
      </p:sp>
      <p:graphicFrame>
        <p:nvGraphicFramePr>
          <p:cNvPr id="384004" name="Object 2"/>
          <p:cNvGraphicFramePr>
            <a:graphicFrameLocks noChangeAspect="1"/>
          </p:cNvGraphicFramePr>
          <p:nvPr>
            <p:extLst>
              <p:ext uri="{D42A27DB-BD31-4B8C-83A1-F6EECF244321}">
                <p14:modId xmlns:p14="http://schemas.microsoft.com/office/powerpoint/2010/main" val="61463036"/>
              </p:ext>
            </p:extLst>
          </p:nvPr>
        </p:nvGraphicFramePr>
        <p:xfrm>
          <a:off x="38100" y="895350"/>
          <a:ext cx="9086850" cy="4953000"/>
        </p:xfrm>
        <a:graphic>
          <a:graphicData uri="http://schemas.openxmlformats.org/presentationml/2006/ole">
            <mc:AlternateContent xmlns:mc="http://schemas.openxmlformats.org/markup-compatibility/2006">
              <mc:Choice xmlns:v="urn:schemas-microsoft-com:vml" Requires="v">
                <p:oleObj name="Document" r:id="rId5" imgW="6237707" imgH="3395512" progId="Word.Document.8">
                  <p:embed/>
                </p:oleObj>
              </mc:Choice>
              <mc:Fallback>
                <p:oleObj name="Document" r:id="rId5" imgW="6237707" imgH="3395512" progId="Word.Document.8">
                  <p:embed/>
                  <p:pic>
                    <p:nvPicPr>
                      <p:cNvPr id="0" name=""/>
                      <p:cNvPicPr>
                        <a:picLocks noChangeAspect="1" noChangeArrowheads="1"/>
                      </p:cNvPicPr>
                      <p:nvPr/>
                    </p:nvPicPr>
                    <p:blipFill>
                      <a:blip r:embed="rId6"/>
                      <a:srcRect/>
                      <a:stretch>
                        <a:fillRect/>
                      </a:stretch>
                    </p:blipFill>
                    <p:spPr bwMode="auto">
                      <a:xfrm>
                        <a:off x="38100" y="895350"/>
                        <a:ext cx="9086850" cy="4953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384005" name="Text Box 6"/>
          <p:cNvSpPr txBox="1">
            <a:spLocks noChangeArrowheads="1"/>
          </p:cNvSpPr>
          <p:nvPr/>
        </p:nvSpPr>
        <p:spPr bwMode="auto">
          <a:xfrm>
            <a:off x="76200" y="5943600"/>
            <a:ext cx="8915400" cy="830263"/>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169863" indent="-169863">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b="1" dirty="0">
                <a:solidFill>
                  <a:srgbClr val="FFFFFF"/>
                </a:solidFill>
                <a:latin typeface="Arial" charset="0"/>
                <a:cs typeface="Arial" charset="0"/>
              </a:rPr>
              <a:t>* 一些埃及历史家认为</a:t>
            </a:r>
            <a:r>
              <a:rPr lang="en-US" altLang="zh-CN" b="1" dirty="0">
                <a:solidFill>
                  <a:srgbClr val="FFFFFF"/>
                </a:solidFill>
                <a:latin typeface="Arial" charset="0"/>
                <a:cs typeface="Arial" charset="0"/>
              </a:rPr>
              <a:t>Rameses </a:t>
            </a:r>
            <a:r>
              <a:rPr lang="zh-CN" altLang="en-US" b="1" dirty="0">
                <a:solidFill>
                  <a:srgbClr val="FFFFFF"/>
                </a:solidFill>
                <a:latin typeface="Arial" charset="0"/>
                <a:cs typeface="Arial" charset="0"/>
              </a:rPr>
              <a:t>在</a:t>
            </a:r>
            <a:r>
              <a:rPr lang="en-US" altLang="zh-CN" b="1" dirty="0">
                <a:solidFill>
                  <a:srgbClr val="FFFFFF"/>
                </a:solidFill>
                <a:latin typeface="Arial" charset="0"/>
                <a:cs typeface="Arial" charset="0"/>
              </a:rPr>
              <a:t>1304 or 1292-1290 </a:t>
            </a:r>
            <a:r>
              <a:rPr lang="zh-CN" altLang="en-US" b="1" dirty="0">
                <a:solidFill>
                  <a:srgbClr val="FFFFFF"/>
                </a:solidFill>
                <a:latin typeface="Arial" charset="0"/>
                <a:cs typeface="Arial" charset="0"/>
              </a:rPr>
              <a:t>开始他的统治</a:t>
            </a:r>
            <a:r>
              <a:rPr lang="en-US" altLang="zh-CN" b="1" dirty="0">
                <a:solidFill>
                  <a:srgbClr val="FFFFFF"/>
                </a:solidFill>
                <a:latin typeface="Arial" charset="0"/>
                <a:cs typeface="Arial" charset="0"/>
              </a:rPr>
              <a:t>.  </a:t>
            </a:r>
            <a:r>
              <a:rPr lang="zh-CN" altLang="en-US" b="1" dirty="0">
                <a:solidFill>
                  <a:srgbClr val="FFFFFF"/>
                </a:solidFill>
                <a:latin typeface="Arial" charset="0"/>
                <a:cs typeface="Arial" charset="0"/>
              </a:rPr>
              <a:t>确定的日期不容易定论。</a:t>
            </a:r>
          </a:p>
        </p:txBody>
      </p:sp>
      <p:sp>
        <p:nvSpPr>
          <p:cNvPr id="588807" name="Text Box 7"/>
          <p:cNvSpPr txBox="1">
            <a:spLocks noChangeArrowheads="1"/>
          </p:cNvSpPr>
          <p:nvPr/>
        </p:nvSpPr>
        <p:spPr bwMode="auto">
          <a:xfrm>
            <a:off x="8578850" y="76200"/>
            <a:ext cx="469900" cy="4000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2000" b="1">
                <a:solidFill>
                  <a:srgbClr val="FFFFFF"/>
                </a:solidFill>
                <a:latin typeface="Arial"/>
                <a:cs typeface="Arial"/>
              </a:rPr>
              <a:t>87</a:t>
            </a:r>
            <a:endParaRPr lang="en-US" sz="2000">
              <a:solidFill>
                <a:srgbClr val="000000"/>
              </a:solidFill>
              <a:latin typeface="Arial"/>
              <a:cs typeface="Arial"/>
            </a:endParaRPr>
          </a:p>
        </p:txBody>
      </p:sp>
      <p:sp>
        <p:nvSpPr>
          <p:cNvPr id="384007" name="Rectangle 8"/>
          <p:cNvSpPr>
            <a:spLocks noGrp="1" noChangeArrowheads="1"/>
          </p:cNvSpPr>
          <p:nvPr>
            <p:ph type="title" idx="4294967295"/>
          </p:nvPr>
        </p:nvSpPr>
        <p:spPr>
          <a:xfrm>
            <a:off x="107504" y="36984"/>
            <a:ext cx="6839396" cy="1447800"/>
          </a:xfrm>
          <a:solidFill>
            <a:schemeClr val="tx2"/>
          </a:solidFill>
        </p:spPr>
        <p:txBody>
          <a:bodyPr/>
          <a:lstStyle/>
          <a:p>
            <a:pPr eaLnBrk="1" hangingPunct="1"/>
            <a:r>
              <a:rPr lang="zh-CN" altLang="en-US" sz="4000" b="1" dirty="0">
                <a:solidFill>
                  <a:schemeClr val="bg1"/>
                </a:solidFill>
                <a:latin typeface="Arial" charset="0"/>
                <a:cs typeface="Arial" charset="0"/>
              </a:rPr>
              <a:t>新王朝的帝王</a:t>
            </a:r>
            <a:endParaRPr lang="en-US" altLang="zh-CN" sz="4000" b="1" dirty="0">
              <a:latin typeface="Arial" charset="0"/>
              <a:cs typeface="Arial" charset="0"/>
            </a:endParaRPr>
          </a:p>
        </p:txBody>
      </p:sp>
    </p:spTree>
    <p:extLst>
      <p:ext uri="{BB962C8B-B14F-4D97-AF65-F5344CB8AC3E}">
        <p14:creationId xmlns:p14="http://schemas.microsoft.com/office/powerpoint/2010/main" val="160407558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65" name="Rectangle 13"/>
          <p:cNvSpPr>
            <a:spLocks noGrp="1" noChangeArrowheads="1"/>
          </p:cNvSpPr>
          <p:nvPr>
            <p:ph type="title" idx="4294967295"/>
          </p:nvPr>
        </p:nvSpPr>
        <p:spPr>
          <a:xfrm>
            <a:off x="0" y="584408"/>
            <a:ext cx="9144000" cy="769441"/>
          </a:xfrm>
          <a:solidFill>
            <a:srgbClr val="80000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ja-JP" altLang="en-US" b="1" i="0">
                <a:solidFill>
                  <a:schemeClr val="bg1"/>
                </a:solidFill>
                <a:effectLst/>
                <a:ea typeface="+mj-ea"/>
                <a:cs typeface="+mj-cs"/>
              </a:rPr>
              <a:t>埃及矛盾的历史</a:t>
            </a:r>
            <a:endParaRPr kumimoji="0" lang="en-US" b="1" i="0" dirty="0">
              <a:solidFill>
                <a:schemeClr val="bg1"/>
              </a:solidFill>
              <a:effectLst/>
              <a:ea typeface="+mj-ea"/>
              <a:cs typeface="+mj-cs"/>
            </a:endParaRPr>
          </a:p>
        </p:txBody>
      </p:sp>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a:solidFill>
                  <a:srgbClr val="F1F7E9"/>
                </a:solidFill>
                <a:latin typeface="Arial" charset="0"/>
              </a:rPr>
              <a:t>OTB 73</a:t>
            </a:r>
          </a:p>
        </p:txBody>
      </p:sp>
      <p:pic>
        <p:nvPicPr>
          <p:cNvPr id="2" name="Picture 1" descr="Egyptian Dynasty Overlap by David Down AiG.png"/>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0" y="1746513"/>
            <a:ext cx="9144000" cy="3626703"/>
          </a:xfrm>
          <a:prstGeom prst="rect">
            <a:avLst/>
          </a:prstGeom>
        </p:spPr>
      </p:pic>
      <p:sp>
        <p:nvSpPr>
          <p:cNvPr id="3" name="TextBox 2"/>
          <p:cNvSpPr txBox="1"/>
          <p:nvPr/>
        </p:nvSpPr>
        <p:spPr>
          <a:xfrm>
            <a:off x="179512" y="6002704"/>
            <a:ext cx="8892480" cy="738664"/>
          </a:xfrm>
          <a:prstGeom prst="rect">
            <a:avLst/>
          </a:prstGeom>
          <a:solidFill>
            <a:schemeClr val="tx1"/>
          </a:solidFill>
        </p:spPr>
        <p:txBody>
          <a:bodyPr wrap="square" rtlCol="0">
            <a:spAutoFit/>
          </a:bodyPr>
          <a:lstStyle/>
          <a:p>
            <a:r>
              <a:rPr lang="en-US" altLang="zh-CN" sz="1400" b="1" i="1" dirty="0">
                <a:solidFill>
                  <a:srgbClr val="FFFFFF"/>
                </a:solidFill>
                <a:effectLst>
                  <a:glow rad="127000">
                    <a:srgbClr val="000000"/>
                  </a:glow>
                </a:effectLst>
                <a:latin typeface="Arial"/>
                <a:ea typeface="ＭＳ Ｐゴシック" charset="0"/>
                <a:cs typeface="Arial"/>
              </a:rPr>
              <a:t>The New Answers Book 2</a:t>
            </a:r>
            <a:r>
              <a:rPr lang="en-US" altLang="zh-CN" sz="1400" b="1" dirty="0">
                <a:solidFill>
                  <a:srgbClr val="FFFFFF"/>
                </a:solidFill>
                <a:effectLst>
                  <a:glow rad="127000">
                    <a:srgbClr val="000000"/>
                  </a:glow>
                </a:effectLst>
                <a:latin typeface="Arial"/>
                <a:ea typeface="ＭＳ Ｐゴシック" charset="0"/>
                <a:cs typeface="Arial"/>
              </a:rPr>
              <a:t>, </a:t>
            </a:r>
            <a:r>
              <a:rPr lang="en-US" sz="1400" b="1" dirty="0">
                <a:solidFill>
                  <a:srgbClr val="FFFFFF"/>
                </a:solidFill>
                <a:effectLst>
                  <a:glow rad="127000">
                    <a:srgbClr val="000000"/>
                  </a:glow>
                </a:effectLst>
                <a:latin typeface="Arial"/>
                <a:ea typeface="ＭＳ Ｐゴシック" charset="0"/>
                <a:cs typeface="Arial"/>
              </a:rPr>
              <a:t>Chapter 24, </a:t>
            </a:r>
            <a:r>
              <a:rPr lang="mr-IN" sz="1400" b="1" dirty="0">
                <a:solidFill>
                  <a:srgbClr val="FFFFFF"/>
                </a:solidFill>
                <a:effectLst>
                  <a:glow rad="127000">
                    <a:srgbClr val="000000"/>
                  </a:glow>
                </a:effectLst>
                <a:latin typeface="Arial"/>
                <a:ea typeface="ＭＳ Ｐゴシック" charset="0"/>
                <a:cs typeface="Arial"/>
              </a:rPr>
              <a:t>"</a:t>
            </a:r>
            <a:r>
              <a:rPr lang="en-US" sz="1400" b="1" dirty="0" err="1">
                <a:solidFill>
                  <a:srgbClr val="FFFFFF"/>
                </a:solidFill>
                <a:effectLst>
                  <a:glow rad="127000">
                    <a:srgbClr val="000000"/>
                  </a:glow>
                </a:effectLst>
                <a:latin typeface="Arial"/>
                <a:ea typeface="ＭＳ Ｐゴシック" charset="0"/>
                <a:cs typeface="Arial"/>
              </a:rPr>
              <a:t>Doesn</a:t>
            </a:r>
            <a:r>
              <a:rPr lang="fr-FR" sz="1400" b="1" dirty="0">
                <a:solidFill>
                  <a:srgbClr val="FFFFFF"/>
                </a:solidFill>
                <a:effectLst>
                  <a:glow rad="127000">
                    <a:srgbClr val="000000"/>
                  </a:glow>
                </a:effectLst>
                <a:latin typeface="Arial"/>
                <a:ea typeface="ＭＳ Ｐゴシック" charset="0"/>
                <a:cs typeface="Arial"/>
              </a:rPr>
              <a:t>'</a:t>
            </a:r>
            <a:r>
              <a:rPr lang="en-US" sz="1400" b="1" dirty="0">
                <a:solidFill>
                  <a:srgbClr val="FFFFFF"/>
                </a:solidFill>
                <a:effectLst>
                  <a:glow rad="127000">
                    <a:srgbClr val="000000"/>
                  </a:glow>
                </a:effectLst>
                <a:latin typeface="Arial"/>
                <a:ea typeface="ＭＳ Ｐゴシック" charset="0"/>
                <a:cs typeface="Arial"/>
              </a:rPr>
              <a:t>t Egyptian Chronology Prove That the Bible Is Unreliable?</a:t>
            </a:r>
            <a:r>
              <a:rPr lang="mr-IN" sz="1400" b="1" dirty="0">
                <a:solidFill>
                  <a:srgbClr val="FFFFFF"/>
                </a:solidFill>
                <a:effectLst>
                  <a:glow rad="127000">
                    <a:srgbClr val="000000"/>
                  </a:glow>
                </a:effectLst>
                <a:latin typeface="Arial"/>
                <a:ea typeface="ＭＳ Ｐゴシック" charset="0"/>
                <a:cs typeface="Arial"/>
              </a:rPr>
              <a:t>"</a:t>
            </a:r>
            <a:r>
              <a:rPr lang="en-US" sz="1400" b="1" dirty="0">
                <a:solidFill>
                  <a:srgbClr val="FFFFFF"/>
                </a:solidFill>
                <a:effectLst>
                  <a:glow rad="127000">
                    <a:srgbClr val="000000"/>
                  </a:glow>
                </a:effectLst>
                <a:latin typeface="Arial"/>
                <a:ea typeface="ＭＳ Ｐゴシック" charset="0"/>
                <a:cs typeface="Arial"/>
              </a:rPr>
              <a:t> by Dr. Elizabeth Mitchell on July 22, 2010 • https://</a:t>
            </a:r>
            <a:r>
              <a:rPr lang="en-US" sz="1400" b="1" dirty="0" err="1">
                <a:solidFill>
                  <a:srgbClr val="FFFFFF"/>
                </a:solidFill>
                <a:effectLst>
                  <a:glow rad="127000">
                    <a:srgbClr val="000000"/>
                  </a:glow>
                </a:effectLst>
                <a:latin typeface="Arial"/>
                <a:ea typeface="ＭＳ Ｐゴシック" charset="0"/>
                <a:cs typeface="Arial"/>
              </a:rPr>
              <a:t>answersingenesis.org</a:t>
            </a:r>
            <a:r>
              <a:rPr lang="en-US" sz="1400" b="1" dirty="0">
                <a:solidFill>
                  <a:srgbClr val="FFFFFF"/>
                </a:solidFill>
                <a:effectLst>
                  <a:glow rad="127000">
                    <a:srgbClr val="000000"/>
                  </a:glow>
                </a:effectLst>
                <a:latin typeface="Arial"/>
                <a:ea typeface="ＭＳ Ｐゴシック" charset="0"/>
                <a:cs typeface="Arial"/>
              </a:rPr>
              <a:t>/archaeology/ancient-</a:t>
            </a:r>
            <a:r>
              <a:rPr lang="en-US" sz="1400" b="1" dirty="0" err="1">
                <a:solidFill>
                  <a:srgbClr val="FFFFFF"/>
                </a:solidFill>
                <a:effectLst>
                  <a:glow rad="127000">
                    <a:srgbClr val="000000"/>
                  </a:glow>
                </a:effectLst>
                <a:latin typeface="Arial"/>
                <a:ea typeface="ＭＳ Ｐゴシック" charset="0"/>
                <a:cs typeface="Arial"/>
              </a:rPr>
              <a:t>egypt</a:t>
            </a:r>
            <a:r>
              <a:rPr lang="en-US" sz="1400" b="1" dirty="0">
                <a:solidFill>
                  <a:srgbClr val="FFFFFF"/>
                </a:solidFill>
                <a:effectLst>
                  <a:glow rad="127000">
                    <a:srgbClr val="000000"/>
                  </a:glow>
                </a:effectLst>
                <a:latin typeface="Arial"/>
                <a:ea typeface="ＭＳ Ｐゴシック" charset="0"/>
                <a:cs typeface="Arial"/>
              </a:rPr>
              <a:t>/</a:t>
            </a:r>
            <a:r>
              <a:rPr lang="en-US" sz="1400" b="1" dirty="0" err="1">
                <a:solidFill>
                  <a:srgbClr val="FFFFFF"/>
                </a:solidFill>
                <a:effectLst>
                  <a:glow rad="127000">
                    <a:srgbClr val="000000"/>
                  </a:glow>
                </a:effectLst>
                <a:latin typeface="Arial"/>
                <a:ea typeface="ＭＳ Ｐゴシック" charset="0"/>
                <a:cs typeface="Arial"/>
              </a:rPr>
              <a:t>doesnt</a:t>
            </a:r>
            <a:r>
              <a:rPr lang="en-US" sz="1400" b="1" dirty="0">
                <a:solidFill>
                  <a:srgbClr val="FFFFFF"/>
                </a:solidFill>
                <a:effectLst>
                  <a:glow rad="127000">
                    <a:srgbClr val="000000"/>
                  </a:glow>
                </a:effectLst>
                <a:latin typeface="Arial"/>
                <a:ea typeface="ＭＳ Ｐゴシック" charset="0"/>
                <a:cs typeface="Arial"/>
              </a:rPr>
              <a:t>-</a:t>
            </a:r>
            <a:r>
              <a:rPr lang="en-US" sz="1400" b="1" dirty="0" err="1">
                <a:solidFill>
                  <a:srgbClr val="FFFFFF"/>
                </a:solidFill>
                <a:effectLst>
                  <a:glow rad="127000">
                    <a:srgbClr val="000000"/>
                  </a:glow>
                </a:effectLst>
                <a:latin typeface="Arial"/>
                <a:ea typeface="ＭＳ Ｐゴシック" charset="0"/>
                <a:cs typeface="Arial"/>
              </a:rPr>
              <a:t>egyptian</a:t>
            </a:r>
            <a:r>
              <a:rPr lang="en-US" sz="1400" b="1" dirty="0">
                <a:solidFill>
                  <a:srgbClr val="FFFFFF"/>
                </a:solidFill>
                <a:effectLst>
                  <a:glow rad="127000">
                    <a:srgbClr val="000000"/>
                  </a:glow>
                </a:effectLst>
                <a:latin typeface="Arial"/>
                <a:ea typeface="ＭＳ Ｐゴシック" charset="0"/>
                <a:cs typeface="Arial"/>
              </a:rPr>
              <a:t>-chronology-prove-bible-unreliable</a:t>
            </a:r>
            <a:endParaRPr lang="en-US" altLang="zh-CN" sz="1400" b="1" dirty="0">
              <a:solidFill>
                <a:srgbClr val="FFFFFF"/>
              </a:solidFill>
              <a:effectLst>
                <a:glow rad="127000">
                  <a:srgbClr val="000000"/>
                </a:glow>
              </a:effectLst>
              <a:latin typeface="Arial"/>
              <a:ea typeface="ＭＳ Ｐゴシック" charset="0"/>
              <a:cs typeface="Arial"/>
            </a:endParaRPr>
          </a:p>
        </p:txBody>
      </p:sp>
      <p:sp>
        <p:nvSpPr>
          <p:cNvPr id="5" name="Rectangle 4">
            <a:extLst>
              <a:ext uri="{FF2B5EF4-FFF2-40B4-BE49-F238E27FC236}">
                <a16:creationId xmlns:a16="http://schemas.microsoft.com/office/drawing/2014/main" id="{325DD7B3-AE38-5147-87B3-63B80E903FA0}"/>
              </a:ext>
            </a:extLst>
          </p:cNvPr>
          <p:cNvSpPr/>
          <p:nvPr/>
        </p:nvSpPr>
        <p:spPr bwMode="auto">
          <a:xfrm>
            <a:off x="179512" y="1844824"/>
            <a:ext cx="6264696" cy="360040"/>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6" name="TextBox 5">
            <a:extLst>
              <a:ext uri="{FF2B5EF4-FFF2-40B4-BE49-F238E27FC236}">
                <a16:creationId xmlns:a16="http://schemas.microsoft.com/office/drawing/2014/main" id="{781C94B5-722D-D94D-A802-1F9D325EDA16}"/>
              </a:ext>
            </a:extLst>
          </p:cNvPr>
          <p:cNvSpPr txBox="1"/>
          <p:nvPr/>
        </p:nvSpPr>
        <p:spPr>
          <a:xfrm>
            <a:off x="395536" y="1794011"/>
            <a:ext cx="5852864" cy="400110"/>
          </a:xfrm>
          <a:prstGeom prst="rect">
            <a:avLst/>
          </a:prstGeom>
          <a:noFill/>
        </p:spPr>
        <p:txBody>
          <a:bodyPr wrap="square" rtlCol="0">
            <a:spAutoFit/>
          </a:bodyPr>
          <a:lstStyle/>
          <a:p>
            <a:r>
              <a:rPr lang="ja-JP" altLang="en-US" sz="2000"/>
              <a:t>传统的编年史</a:t>
            </a:r>
            <a:r>
              <a:rPr lang="zh-CN" altLang="en-US" sz="2000" dirty="0"/>
              <a:t>：</a:t>
            </a:r>
            <a:r>
              <a:rPr lang="ja-JP" altLang="en-US" sz="2000"/>
              <a:t>以朝代为</a:t>
            </a:r>
            <a:r>
              <a:rPr lang="ja-JP" altLang="en-SG" sz="2000"/>
              <a:t>时间</a:t>
            </a:r>
            <a:r>
              <a:rPr lang="ja-JP" altLang="en-US" sz="2000"/>
              <a:t>轴线</a:t>
            </a:r>
            <a:endParaRPr lang="en-US" sz="2000" dirty="0"/>
          </a:p>
        </p:txBody>
      </p:sp>
      <p:sp>
        <p:nvSpPr>
          <p:cNvPr id="16" name="Rectangle 15">
            <a:extLst>
              <a:ext uri="{FF2B5EF4-FFF2-40B4-BE49-F238E27FC236}">
                <a16:creationId xmlns:a16="http://schemas.microsoft.com/office/drawing/2014/main" id="{21CBC386-DA31-B24B-8256-95A1F533B54F}"/>
              </a:ext>
            </a:extLst>
          </p:cNvPr>
          <p:cNvSpPr/>
          <p:nvPr/>
        </p:nvSpPr>
        <p:spPr bwMode="auto">
          <a:xfrm>
            <a:off x="189620" y="2823609"/>
            <a:ext cx="1646076" cy="155577"/>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7" name="TextBox 6">
            <a:extLst>
              <a:ext uri="{FF2B5EF4-FFF2-40B4-BE49-F238E27FC236}">
                <a16:creationId xmlns:a16="http://schemas.microsoft.com/office/drawing/2014/main" id="{4B3C4366-3E5C-A44E-A33F-A9B289F1188A}"/>
              </a:ext>
            </a:extLst>
          </p:cNvPr>
          <p:cNvSpPr txBox="1"/>
          <p:nvPr/>
        </p:nvSpPr>
        <p:spPr>
          <a:xfrm>
            <a:off x="251520" y="2780928"/>
            <a:ext cx="1296144" cy="307777"/>
          </a:xfrm>
          <a:prstGeom prst="rect">
            <a:avLst/>
          </a:prstGeom>
          <a:noFill/>
        </p:spPr>
        <p:txBody>
          <a:bodyPr wrap="square" rtlCol="0">
            <a:spAutoFit/>
          </a:bodyPr>
          <a:lstStyle/>
          <a:p>
            <a:r>
              <a:rPr lang="ja-JP" altLang="en-US" sz="1400"/>
              <a:t>圣经历史事件</a:t>
            </a:r>
            <a:endParaRPr lang="en-US" sz="1400" dirty="0"/>
          </a:p>
        </p:txBody>
      </p:sp>
      <p:sp>
        <p:nvSpPr>
          <p:cNvPr id="18" name="Rectangle 17">
            <a:extLst>
              <a:ext uri="{FF2B5EF4-FFF2-40B4-BE49-F238E27FC236}">
                <a16:creationId xmlns:a16="http://schemas.microsoft.com/office/drawing/2014/main" id="{B2DD2C33-FCAC-2248-BBB7-5A63147FF66C}"/>
              </a:ext>
            </a:extLst>
          </p:cNvPr>
          <p:cNvSpPr/>
          <p:nvPr/>
        </p:nvSpPr>
        <p:spPr bwMode="auto">
          <a:xfrm>
            <a:off x="2009043" y="2823609"/>
            <a:ext cx="793589" cy="155578"/>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19" name="TextBox 18">
            <a:extLst>
              <a:ext uri="{FF2B5EF4-FFF2-40B4-BE49-F238E27FC236}">
                <a16:creationId xmlns:a16="http://schemas.microsoft.com/office/drawing/2014/main" id="{00AAE92E-49DC-714C-A5FF-F5F3B122066B}"/>
              </a:ext>
            </a:extLst>
          </p:cNvPr>
          <p:cNvSpPr txBox="1"/>
          <p:nvPr/>
        </p:nvSpPr>
        <p:spPr>
          <a:xfrm>
            <a:off x="1986216" y="2749423"/>
            <a:ext cx="1296144" cy="307777"/>
          </a:xfrm>
          <a:prstGeom prst="rect">
            <a:avLst/>
          </a:prstGeom>
          <a:noFill/>
        </p:spPr>
        <p:txBody>
          <a:bodyPr wrap="square" rtlCol="0">
            <a:spAutoFit/>
          </a:bodyPr>
          <a:lstStyle/>
          <a:p>
            <a:r>
              <a:rPr lang="ja-JP" altLang="en-US" sz="1400"/>
              <a:t>洪水</a:t>
            </a:r>
            <a:endParaRPr lang="en-US" sz="1400" dirty="0"/>
          </a:p>
        </p:txBody>
      </p:sp>
      <p:sp>
        <p:nvSpPr>
          <p:cNvPr id="20" name="Rectangle 19">
            <a:extLst>
              <a:ext uri="{FF2B5EF4-FFF2-40B4-BE49-F238E27FC236}">
                <a16:creationId xmlns:a16="http://schemas.microsoft.com/office/drawing/2014/main" id="{0B0F8826-AE99-3B4A-9588-954111B1999D}"/>
              </a:ext>
            </a:extLst>
          </p:cNvPr>
          <p:cNvSpPr/>
          <p:nvPr/>
        </p:nvSpPr>
        <p:spPr bwMode="auto">
          <a:xfrm>
            <a:off x="3347746" y="2780928"/>
            <a:ext cx="823038" cy="276272"/>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21" name="TextBox 20">
            <a:extLst>
              <a:ext uri="{FF2B5EF4-FFF2-40B4-BE49-F238E27FC236}">
                <a16:creationId xmlns:a16="http://schemas.microsoft.com/office/drawing/2014/main" id="{87DAED53-1734-0B4F-9BED-1D5F29665F7B}"/>
              </a:ext>
            </a:extLst>
          </p:cNvPr>
          <p:cNvSpPr txBox="1"/>
          <p:nvPr/>
        </p:nvSpPr>
        <p:spPr>
          <a:xfrm>
            <a:off x="3337975" y="2787472"/>
            <a:ext cx="1296144" cy="307777"/>
          </a:xfrm>
          <a:prstGeom prst="rect">
            <a:avLst/>
          </a:prstGeom>
          <a:noFill/>
        </p:spPr>
        <p:txBody>
          <a:bodyPr wrap="square" rtlCol="0">
            <a:spAutoFit/>
          </a:bodyPr>
          <a:lstStyle/>
          <a:p>
            <a:r>
              <a:rPr lang="ja-JP" altLang="en-US" sz="1400"/>
              <a:t>巴比塔</a:t>
            </a:r>
            <a:endParaRPr lang="en-US" sz="1400" dirty="0"/>
          </a:p>
        </p:txBody>
      </p:sp>
      <p:sp>
        <p:nvSpPr>
          <p:cNvPr id="8" name="Rectangle 7">
            <a:extLst>
              <a:ext uri="{FF2B5EF4-FFF2-40B4-BE49-F238E27FC236}">
                <a16:creationId xmlns:a16="http://schemas.microsoft.com/office/drawing/2014/main" id="{746B1551-B457-8340-8612-59F5F2B07ADE}"/>
              </a:ext>
            </a:extLst>
          </p:cNvPr>
          <p:cNvSpPr/>
          <p:nvPr/>
        </p:nvSpPr>
        <p:spPr bwMode="auto">
          <a:xfrm>
            <a:off x="178527" y="3304649"/>
            <a:ext cx="2869473" cy="514809"/>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600" b="0" i="0" u="none" strike="noStrike" cap="none" normalizeH="0" baseline="0">
                <a:ln>
                  <a:noFill/>
                </a:ln>
                <a:solidFill>
                  <a:schemeClr val="tx1"/>
                </a:solidFill>
                <a:effectLst/>
                <a:latin typeface="Times New Roman" pitchFamily="-108" charset="0"/>
              </a:rPr>
              <a:t>没落的王朝编年史</a:t>
            </a:r>
            <a:r>
              <a:rPr lang="zh-CN" altLang="en-US" sz="1600" dirty="0">
                <a:latin typeface="Times New Roman" pitchFamily="-108" charset="0"/>
              </a:rPr>
              <a:t> </a:t>
            </a:r>
            <a:r>
              <a:rPr lang="ja-JP" altLang="en-US" sz="1600">
                <a:latin typeface="Times New Roman" pitchFamily="-108" charset="0"/>
              </a:rPr>
              <a:t>重叠部分</a:t>
            </a:r>
            <a:endParaRPr kumimoji="0" lang="en-US" sz="1600" b="0" i="0" u="none" strike="noStrike" cap="none" normalizeH="0" baseline="0" dirty="0">
              <a:ln>
                <a:noFill/>
              </a:ln>
              <a:solidFill>
                <a:schemeClr val="tx1"/>
              </a:solidFill>
              <a:effectLst/>
              <a:latin typeface="Times New Roman" pitchFamily="-108" charset="0"/>
            </a:endParaRPr>
          </a:p>
        </p:txBody>
      </p:sp>
      <p:sp>
        <p:nvSpPr>
          <p:cNvPr id="23" name="Rectangle 22">
            <a:extLst>
              <a:ext uri="{FF2B5EF4-FFF2-40B4-BE49-F238E27FC236}">
                <a16:creationId xmlns:a16="http://schemas.microsoft.com/office/drawing/2014/main" id="{247CB982-B460-9C48-9FB8-5FC4C033429A}"/>
              </a:ext>
            </a:extLst>
          </p:cNvPr>
          <p:cNvSpPr/>
          <p:nvPr/>
        </p:nvSpPr>
        <p:spPr bwMode="auto">
          <a:xfrm>
            <a:off x="2591891" y="4336414"/>
            <a:ext cx="2844206" cy="514809"/>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SG" sz="1600" b="0" i="0" u="none" strike="noStrike" cap="none" normalizeH="0" baseline="0">
                <a:ln>
                  <a:noFill/>
                </a:ln>
                <a:solidFill>
                  <a:schemeClr val="tx1"/>
                </a:solidFill>
                <a:effectLst/>
                <a:latin typeface="Times New Roman" pitchFamily="-108" charset="0"/>
              </a:rPr>
              <a:t>相同</a:t>
            </a:r>
            <a:r>
              <a:rPr kumimoji="0" lang="ja-JP" altLang="en-US" sz="1600" b="0" i="0" u="none" strike="noStrike" cap="none" normalizeH="0" baseline="0">
                <a:ln>
                  <a:noFill/>
                </a:ln>
                <a:solidFill>
                  <a:schemeClr val="tx1"/>
                </a:solidFill>
                <a:effectLst/>
                <a:latin typeface="Times New Roman" pitchFamily="-108" charset="0"/>
              </a:rPr>
              <a:t>的时间不同的地点</a:t>
            </a:r>
            <a:endParaRPr kumimoji="0" lang="en-US" sz="1600" b="0" i="0" u="none" strike="noStrike" cap="none" normalizeH="0" baseline="0" dirty="0">
              <a:ln>
                <a:noFill/>
              </a:ln>
              <a:solidFill>
                <a:schemeClr val="tx1"/>
              </a:solidFill>
              <a:effectLst/>
              <a:latin typeface="Times New Roman" pitchFamily="-108" charset="0"/>
            </a:endParaRPr>
          </a:p>
        </p:txBody>
      </p:sp>
      <p:sp>
        <p:nvSpPr>
          <p:cNvPr id="24" name="Rectangle 23">
            <a:extLst>
              <a:ext uri="{FF2B5EF4-FFF2-40B4-BE49-F238E27FC236}">
                <a16:creationId xmlns:a16="http://schemas.microsoft.com/office/drawing/2014/main" id="{CF2DAD67-77E3-AD42-AC34-2E5BB78A4EF9}"/>
              </a:ext>
            </a:extLst>
          </p:cNvPr>
          <p:cNvSpPr/>
          <p:nvPr/>
        </p:nvSpPr>
        <p:spPr bwMode="auto">
          <a:xfrm>
            <a:off x="1383591" y="4797152"/>
            <a:ext cx="602625" cy="297324"/>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26" name="Rectangle 25">
            <a:extLst>
              <a:ext uri="{FF2B5EF4-FFF2-40B4-BE49-F238E27FC236}">
                <a16:creationId xmlns:a16="http://schemas.microsoft.com/office/drawing/2014/main" id="{D34F6A76-6CE4-8342-9EF8-BF6B4CF8ADB0}"/>
              </a:ext>
            </a:extLst>
          </p:cNvPr>
          <p:cNvSpPr/>
          <p:nvPr/>
        </p:nvSpPr>
        <p:spPr bwMode="auto">
          <a:xfrm>
            <a:off x="2591890" y="4828533"/>
            <a:ext cx="602625" cy="297324"/>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27" name="Rectangle 26">
            <a:extLst>
              <a:ext uri="{FF2B5EF4-FFF2-40B4-BE49-F238E27FC236}">
                <a16:creationId xmlns:a16="http://schemas.microsoft.com/office/drawing/2014/main" id="{82AF0A8D-D558-C24F-AF8B-7C51D0C28BDF}"/>
              </a:ext>
            </a:extLst>
          </p:cNvPr>
          <p:cNvSpPr/>
          <p:nvPr/>
        </p:nvSpPr>
        <p:spPr bwMode="auto">
          <a:xfrm>
            <a:off x="3845832" y="4872184"/>
            <a:ext cx="602625" cy="250431"/>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28" name="Rectangle 27">
            <a:extLst>
              <a:ext uri="{FF2B5EF4-FFF2-40B4-BE49-F238E27FC236}">
                <a16:creationId xmlns:a16="http://schemas.microsoft.com/office/drawing/2014/main" id="{65C5AE3C-C4E0-074E-9639-626C7C004898}"/>
              </a:ext>
            </a:extLst>
          </p:cNvPr>
          <p:cNvSpPr/>
          <p:nvPr/>
        </p:nvSpPr>
        <p:spPr bwMode="auto">
          <a:xfrm>
            <a:off x="5099774" y="4872185"/>
            <a:ext cx="602625" cy="250431"/>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29" name="Rectangle 28">
            <a:extLst>
              <a:ext uri="{FF2B5EF4-FFF2-40B4-BE49-F238E27FC236}">
                <a16:creationId xmlns:a16="http://schemas.microsoft.com/office/drawing/2014/main" id="{86B1949E-00A3-E74F-BB10-58F740D9E889}"/>
              </a:ext>
            </a:extLst>
          </p:cNvPr>
          <p:cNvSpPr/>
          <p:nvPr/>
        </p:nvSpPr>
        <p:spPr bwMode="auto">
          <a:xfrm>
            <a:off x="6333103" y="4847273"/>
            <a:ext cx="602625" cy="250431"/>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30" name="Rectangle 29">
            <a:extLst>
              <a:ext uri="{FF2B5EF4-FFF2-40B4-BE49-F238E27FC236}">
                <a16:creationId xmlns:a16="http://schemas.microsoft.com/office/drawing/2014/main" id="{B6B752B0-BFF5-9A4A-8D8F-2E49284367BA}"/>
              </a:ext>
            </a:extLst>
          </p:cNvPr>
          <p:cNvSpPr/>
          <p:nvPr/>
        </p:nvSpPr>
        <p:spPr bwMode="auto">
          <a:xfrm>
            <a:off x="7500111" y="4834261"/>
            <a:ext cx="602625" cy="250431"/>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31" name="Rectangle 30">
            <a:extLst>
              <a:ext uri="{FF2B5EF4-FFF2-40B4-BE49-F238E27FC236}">
                <a16:creationId xmlns:a16="http://schemas.microsoft.com/office/drawing/2014/main" id="{78FF0C6E-1712-1C47-99C3-14E5ED0CFEB5}"/>
              </a:ext>
            </a:extLst>
          </p:cNvPr>
          <p:cNvSpPr/>
          <p:nvPr/>
        </p:nvSpPr>
        <p:spPr bwMode="auto">
          <a:xfrm>
            <a:off x="8565721" y="4797152"/>
            <a:ext cx="578279" cy="250430"/>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Tree>
    <p:extLst>
      <p:ext uri="{BB962C8B-B14F-4D97-AF65-F5344CB8AC3E}">
        <p14:creationId xmlns:p14="http://schemas.microsoft.com/office/powerpoint/2010/main" val="718164500"/>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a:solidFill>
                  <a:srgbClr val="F1F7E9"/>
                </a:solidFill>
                <a:latin typeface="Arial" charset="0"/>
              </a:rPr>
              <a:t>OTB 73</a:t>
            </a:r>
          </a:p>
        </p:txBody>
      </p:sp>
      <p:pic>
        <p:nvPicPr>
          <p:cNvPr id="4" name="Picture 3"/>
          <p:cNvPicPr>
            <a:picLocks noChangeAspect="1"/>
          </p:cNvPicPr>
          <p:nvPr/>
        </p:nvPicPr>
        <p:blipFill>
          <a:blip r:embed="rId8"/>
          <a:stretch>
            <a:fillRect/>
          </a:stretch>
        </p:blipFill>
        <p:spPr>
          <a:xfrm>
            <a:off x="5031101" y="1340768"/>
            <a:ext cx="4103712" cy="4868129"/>
          </a:xfrm>
          <a:prstGeom prst="rect">
            <a:avLst/>
          </a:prstGeom>
        </p:spPr>
      </p:pic>
      <p:pic>
        <p:nvPicPr>
          <p:cNvPr id="6" name="Picture 5"/>
          <p:cNvPicPr>
            <a:picLocks noChangeAspect="1"/>
          </p:cNvPicPr>
          <p:nvPr/>
        </p:nvPicPr>
        <p:blipFill>
          <a:blip r:embed="rId9"/>
          <a:stretch>
            <a:fillRect/>
          </a:stretch>
        </p:blipFill>
        <p:spPr>
          <a:xfrm>
            <a:off x="-36512" y="0"/>
            <a:ext cx="4876800" cy="6096000"/>
          </a:xfrm>
          <a:prstGeom prst="rect">
            <a:avLst/>
          </a:prstGeom>
        </p:spPr>
      </p:pic>
      <p:sp>
        <p:nvSpPr>
          <p:cNvPr id="202765" name="Rectangle 13"/>
          <p:cNvSpPr>
            <a:spLocks noGrp="1" noChangeArrowheads="1"/>
          </p:cNvSpPr>
          <p:nvPr>
            <p:ph type="title" idx="4294967295"/>
          </p:nvPr>
        </p:nvSpPr>
        <p:spPr>
          <a:xfrm>
            <a:off x="3779912" y="584408"/>
            <a:ext cx="5364088" cy="707886"/>
          </a:xfrm>
          <a:solidFill>
            <a:srgbClr val="00009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ja-JP" altLang="en-US" sz="4000" b="1" i="0">
                <a:solidFill>
                  <a:schemeClr val="bg1"/>
                </a:solidFill>
                <a:effectLst/>
                <a:ea typeface="+mj-ea"/>
                <a:cs typeface="+mj-cs"/>
              </a:rPr>
              <a:t>新的编年史</a:t>
            </a:r>
            <a:endParaRPr kumimoji="0" lang="en-US" sz="4000" b="1" i="0" dirty="0">
              <a:solidFill>
                <a:schemeClr val="bg1"/>
              </a:solidFill>
              <a:effectLst/>
              <a:ea typeface="+mj-ea"/>
              <a:cs typeface="+mj-cs"/>
            </a:endParaRPr>
          </a:p>
        </p:txBody>
      </p:sp>
      <p:sp>
        <p:nvSpPr>
          <p:cNvPr id="3" name="TextBox 2"/>
          <p:cNvSpPr txBox="1"/>
          <p:nvPr/>
        </p:nvSpPr>
        <p:spPr>
          <a:xfrm>
            <a:off x="107504" y="5797713"/>
            <a:ext cx="8964488" cy="707886"/>
          </a:xfrm>
          <a:prstGeom prst="rect">
            <a:avLst/>
          </a:prstGeom>
          <a:solidFill>
            <a:srgbClr val="000090"/>
          </a:solidFill>
        </p:spPr>
        <p:txBody>
          <a:bodyPr wrap="square" rtlCol="0">
            <a:spAutoFit/>
          </a:bodyPr>
          <a:lstStyle/>
          <a:p>
            <a:r>
              <a:rPr lang="mr-IN" altLang="zh-CN" sz="2000" b="1" dirty="0">
                <a:solidFill>
                  <a:srgbClr val="FFFFFF"/>
                </a:solidFill>
                <a:effectLst>
                  <a:glow rad="127000">
                    <a:srgbClr val="000000"/>
                  </a:glow>
                </a:effectLst>
                <a:latin typeface="Arial"/>
                <a:ea typeface="ＭＳ Ｐゴシック" charset="0"/>
                <a:cs typeface="Arial"/>
              </a:rPr>
              <a:t>“</a:t>
            </a:r>
            <a:r>
              <a:rPr lang="en-US" altLang="zh-CN" sz="2000" b="1" dirty="0">
                <a:solidFill>
                  <a:srgbClr val="FFFFFF"/>
                </a:solidFill>
                <a:effectLst>
                  <a:glow rad="127000">
                    <a:srgbClr val="000000"/>
                  </a:glow>
                </a:effectLst>
                <a:latin typeface="Arial"/>
                <a:ea typeface="ＭＳ Ｐゴシック" charset="0"/>
                <a:cs typeface="Arial"/>
              </a:rPr>
              <a:t>Patterns of Evidence</a:t>
            </a:r>
            <a:r>
              <a:rPr lang="mr-IN" altLang="zh-CN" sz="2000" b="1" dirty="0">
                <a:solidFill>
                  <a:srgbClr val="FFFFFF"/>
                </a:solidFill>
                <a:effectLst>
                  <a:glow rad="127000">
                    <a:srgbClr val="000000"/>
                  </a:glow>
                </a:effectLst>
                <a:latin typeface="Arial"/>
                <a:ea typeface="ＭＳ Ｐゴシック" charset="0"/>
                <a:cs typeface="Arial"/>
              </a:rPr>
              <a:t>”</a:t>
            </a:r>
            <a:r>
              <a:rPr lang="en-US" altLang="zh-CN" sz="2000" b="1" dirty="0">
                <a:solidFill>
                  <a:srgbClr val="FFFFFF"/>
                </a:solidFill>
                <a:effectLst>
                  <a:glow rad="127000">
                    <a:srgbClr val="000000"/>
                  </a:glow>
                </a:effectLst>
                <a:latin typeface="Arial"/>
                <a:ea typeface="ＭＳ Ｐゴシック" charset="0"/>
                <a:cs typeface="Arial"/>
              </a:rPr>
              <a:t> </a:t>
            </a:r>
            <a:r>
              <a:rPr lang="ja-JP" altLang="en-US" sz="2000" b="1">
                <a:solidFill>
                  <a:srgbClr val="FFFFFF"/>
                </a:solidFill>
                <a:effectLst>
                  <a:glow rad="127000">
                    <a:srgbClr val="000000"/>
                  </a:glow>
                </a:effectLst>
                <a:latin typeface="Arial"/>
                <a:ea typeface="ＭＳ Ｐゴシック" charset="0"/>
                <a:cs typeface="Arial"/>
              </a:rPr>
              <a:t>该电影由</a:t>
            </a:r>
            <a:r>
              <a:rPr lang="en-US" altLang="zh-CN" sz="2000" b="1" dirty="0">
                <a:solidFill>
                  <a:srgbClr val="FFFFFF"/>
                </a:solidFill>
                <a:effectLst>
                  <a:glow rad="127000">
                    <a:srgbClr val="000000"/>
                  </a:glow>
                </a:effectLst>
                <a:latin typeface="Arial"/>
                <a:ea typeface="ＭＳ Ｐゴシック" charset="0"/>
                <a:cs typeface="Arial"/>
              </a:rPr>
              <a:t> Timothy Mahoney (Thinking Man Films, 2015</a:t>
            </a:r>
            <a:r>
              <a:rPr lang="ja-JP" altLang="en-US" sz="2000" b="1">
                <a:solidFill>
                  <a:srgbClr val="FFFFFF"/>
                </a:solidFill>
                <a:effectLst>
                  <a:glow rad="127000">
                    <a:srgbClr val="000000"/>
                  </a:glow>
                </a:effectLst>
                <a:latin typeface="Arial"/>
                <a:ea typeface="ＭＳ Ｐゴシック" charset="0"/>
                <a:cs typeface="Arial"/>
              </a:rPr>
              <a:t>显示了一系列</a:t>
            </a:r>
            <a:r>
              <a:rPr lang="zh-TW" altLang="en-US" sz="2000" b="1" dirty="0">
                <a:solidFill>
                  <a:srgbClr val="FFFFFF"/>
                </a:solidFill>
                <a:effectLst>
                  <a:glow rad="127000">
                    <a:srgbClr val="000000"/>
                  </a:glow>
                </a:effectLst>
                <a:latin typeface="Arial"/>
                <a:ea typeface="ＭＳ Ｐゴシック" charset="0"/>
                <a:cs typeface="Arial"/>
              </a:rPr>
              <a:t>出埃及记</a:t>
            </a:r>
            <a:r>
              <a:rPr lang="ja-JP" altLang="en-US" sz="2000" b="1">
                <a:solidFill>
                  <a:srgbClr val="FFFFFF"/>
                </a:solidFill>
                <a:effectLst>
                  <a:glow rad="127000">
                    <a:srgbClr val="000000"/>
                  </a:glow>
                </a:effectLst>
                <a:latin typeface="Arial"/>
                <a:ea typeface="ＭＳ Ｐゴシック" charset="0"/>
                <a:cs typeface="Arial"/>
              </a:rPr>
              <a:t>中</a:t>
            </a:r>
            <a:r>
              <a:rPr lang="zh-CN" altLang="en-US" sz="2000" b="1" dirty="0">
                <a:solidFill>
                  <a:srgbClr val="FFFFFF"/>
                </a:solidFill>
                <a:effectLst>
                  <a:glow rad="127000">
                    <a:srgbClr val="000000"/>
                  </a:glow>
                </a:effectLst>
                <a:latin typeface="Arial"/>
                <a:ea typeface="ＭＳ Ｐゴシック" charset="0"/>
                <a:cs typeface="Arial"/>
              </a:rPr>
              <a:t>，</a:t>
            </a:r>
            <a:r>
              <a:rPr lang="ja-JP" altLang="en-US" sz="2000" b="1">
                <a:solidFill>
                  <a:srgbClr val="FFFFFF"/>
                </a:solidFill>
                <a:effectLst>
                  <a:glow rad="127000">
                    <a:srgbClr val="000000"/>
                  </a:glow>
                </a:effectLst>
                <a:latin typeface="Arial"/>
                <a:ea typeface="ＭＳ Ｐゴシック" charset="0"/>
                <a:cs typeface="Arial"/>
              </a:rPr>
              <a:t>由</a:t>
            </a:r>
            <a:r>
              <a:rPr lang="en-US" altLang="zh-CN" sz="2000" b="1" dirty="0">
                <a:solidFill>
                  <a:srgbClr val="FFFFFF"/>
                </a:solidFill>
                <a:effectLst>
                  <a:glow rad="127000">
                    <a:srgbClr val="000000"/>
                  </a:glow>
                </a:effectLst>
                <a:latin typeface="Arial"/>
                <a:ea typeface="ＭＳ Ｐゴシック" charset="0"/>
                <a:cs typeface="Arial"/>
              </a:rPr>
              <a:t>Dr. David </a:t>
            </a:r>
            <a:r>
              <a:rPr lang="en-US" altLang="zh-CN" sz="2000" b="1" dirty="0" err="1">
                <a:solidFill>
                  <a:srgbClr val="FFFFFF"/>
                </a:solidFill>
                <a:effectLst>
                  <a:glow rad="127000">
                    <a:srgbClr val="000000"/>
                  </a:glow>
                </a:effectLst>
                <a:latin typeface="Arial"/>
                <a:ea typeface="ＭＳ Ｐゴシック" charset="0"/>
                <a:cs typeface="Arial"/>
              </a:rPr>
              <a:t>Rohl</a:t>
            </a:r>
            <a:r>
              <a:rPr lang="ja-JP" altLang="en-US" sz="2000" b="1">
                <a:solidFill>
                  <a:srgbClr val="FFFFFF"/>
                </a:solidFill>
                <a:effectLst>
                  <a:glow rad="127000">
                    <a:srgbClr val="000000"/>
                  </a:glow>
                </a:effectLst>
                <a:latin typeface="Arial"/>
                <a:ea typeface="ＭＳ Ｐゴシック" charset="0"/>
                <a:cs typeface="Arial"/>
              </a:rPr>
              <a:t>发掘出来的考古证据</a:t>
            </a:r>
            <a:endParaRPr lang="en-US" altLang="zh-CN" sz="2000" b="1" dirty="0">
              <a:solidFill>
                <a:srgbClr val="FFFFFF"/>
              </a:solidFill>
              <a:effectLst>
                <a:glow rad="127000">
                  <a:srgbClr val="000000"/>
                </a:glow>
              </a:effectLst>
              <a:latin typeface="Arial"/>
              <a:ea typeface="ＭＳ Ｐゴシック" charset="0"/>
              <a:cs typeface="Arial"/>
            </a:endParaRPr>
          </a:p>
        </p:txBody>
      </p:sp>
    </p:spTree>
    <p:extLst>
      <p:ext uri="{BB962C8B-B14F-4D97-AF65-F5344CB8AC3E}">
        <p14:creationId xmlns:p14="http://schemas.microsoft.com/office/powerpoint/2010/main" val="4094513492"/>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496" y="5157192"/>
            <a:ext cx="8964488" cy="1440160"/>
          </a:xfrm>
        </p:spPr>
        <p:txBody>
          <a:bodyPr/>
          <a:lstStyle/>
          <a:p>
            <a:r>
              <a:rPr lang="ja-JP" altLang="en-US" b="1">
                <a:solidFill>
                  <a:schemeClr val="bg1"/>
                </a:solidFill>
                <a:effectLst>
                  <a:glow rad="355600">
                    <a:schemeClr val="tx1"/>
                  </a:glow>
                </a:effectLst>
              </a:rPr>
              <a:t>时间墙</a:t>
            </a:r>
            <a:endParaRPr lang="en-US" b="1" dirty="0">
              <a:solidFill>
                <a:schemeClr val="bg1"/>
              </a:solidFill>
              <a:effectLst>
                <a:glow rad="355600">
                  <a:schemeClr val="tx1"/>
                </a:glow>
              </a:effectLst>
            </a:endParaRPr>
          </a:p>
        </p:txBody>
      </p:sp>
      <p:pic>
        <p:nvPicPr>
          <p:cNvPr id="5" name="Picture 4"/>
          <p:cNvPicPr>
            <a:picLocks noChangeAspect="1"/>
          </p:cNvPicPr>
          <p:nvPr/>
        </p:nvPicPr>
        <p:blipFill>
          <a:blip r:embed="rId3"/>
          <a:stretch>
            <a:fillRect/>
          </a:stretch>
        </p:blipFill>
        <p:spPr>
          <a:xfrm>
            <a:off x="9496" y="-27384"/>
            <a:ext cx="9119716" cy="5112568"/>
          </a:xfrm>
          <a:prstGeom prst="rect">
            <a:avLst/>
          </a:prstGeom>
        </p:spPr>
      </p:pic>
    </p:spTree>
    <p:extLst>
      <p:ext uri="{BB962C8B-B14F-4D97-AF65-F5344CB8AC3E}">
        <p14:creationId xmlns:p14="http://schemas.microsoft.com/office/powerpoint/2010/main" val="938503560"/>
      </p:ext>
    </p:extLst>
  </p:cSld>
  <p:clrMapOvr>
    <a:masterClrMapping/>
  </p:clrMapOvr>
  <p:transition spd="med">
    <p:randomBar dir="vert"/>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779" y="-18988"/>
            <a:ext cx="9132221" cy="5995286"/>
          </a:xfrm>
          <a:prstGeom prst="rect">
            <a:avLst/>
          </a:prstGeom>
        </p:spPr>
      </p:pic>
      <p:sp>
        <p:nvSpPr>
          <p:cNvPr id="2" name="Title 1"/>
          <p:cNvSpPr>
            <a:spLocks noGrp="1"/>
          </p:cNvSpPr>
          <p:nvPr>
            <p:ph type="title"/>
          </p:nvPr>
        </p:nvSpPr>
        <p:spPr>
          <a:xfrm>
            <a:off x="35496" y="6021288"/>
            <a:ext cx="8964488" cy="836712"/>
          </a:xfrm>
        </p:spPr>
        <p:txBody>
          <a:bodyPr/>
          <a:lstStyle/>
          <a:p>
            <a:r>
              <a:rPr lang="zh-TW" altLang="en-US" b="1" dirty="0">
                <a:solidFill>
                  <a:schemeClr val="bg1"/>
                </a:solidFill>
                <a:effectLst>
                  <a:glow rad="355600">
                    <a:schemeClr val="tx1"/>
                  </a:glow>
                </a:effectLst>
              </a:rPr>
              <a:t>出埃及记</a:t>
            </a:r>
            <a:r>
              <a:rPr lang="ja-JP" altLang="en-US" b="1">
                <a:solidFill>
                  <a:schemeClr val="bg1"/>
                </a:solidFill>
                <a:effectLst>
                  <a:glow rad="355600">
                    <a:schemeClr val="tx1"/>
                  </a:glow>
                </a:effectLst>
              </a:rPr>
              <a:t>晚期</a:t>
            </a:r>
            <a:r>
              <a:rPr lang="en-US" b="1" dirty="0">
                <a:solidFill>
                  <a:schemeClr val="bg1"/>
                </a:solidFill>
                <a:effectLst>
                  <a:glow rad="355600">
                    <a:schemeClr val="tx1"/>
                  </a:glow>
                </a:effectLst>
              </a:rPr>
              <a:t> (1250 BC)</a:t>
            </a:r>
          </a:p>
        </p:txBody>
      </p:sp>
      <p:sp>
        <p:nvSpPr>
          <p:cNvPr id="4" name="Title 1"/>
          <p:cNvSpPr txBox="1">
            <a:spLocks/>
          </p:cNvSpPr>
          <p:nvPr/>
        </p:nvSpPr>
        <p:spPr bwMode="auto">
          <a:xfrm>
            <a:off x="5868144" y="1588354"/>
            <a:ext cx="2623643" cy="83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a:r>
              <a:rPr lang="zh-TW" altLang="en-US" sz="2400" b="1" dirty="0">
                <a:solidFill>
                  <a:srgbClr val="FFFFFF"/>
                </a:solidFill>
                <a:effectLst>
                  <a:glow rad="355600">
                    <a:srgbClr val="000000"/>
                  </a:glow>
                </a:effectLst>
              </a:rPr>
              <a:t>出埃及记</a:t>
            </a:r>
            <a:r>
              <a:rPr lang="ja-JP" altLang="en-US" sz="2400" b="1">
                <a:solidFill>
                  <a:srgbClr val="FFFFFF"/>
                </a:solidFill>
                <a:effectLst>
                  <a:glow rad="355600">
                    <a:srgbClr val="000000"/>
                  </a:glow>
                </a:effectLst>
              </a:rPr>
              <a:t>晚期</a:t>
            </a:r>
            <a:r>
              <a:rPr lang="en-US" sz="2400" b="1" dirty="0">
                <a:solidFill>
                  <a:srgbClr val="FFFFFF"/>
                </a:solidFill>
                <a:effectLst>
                  <a:glow rad="355600">
                    <a:srgbClr val="000000"/>
                  </a:glow>
                </a:effectLst>
              </a:rPr>
              <a:t> (</a:t>
            </a:r>
            <a:r>
              <a:rPr lang="ja-JP" altLang="en-US" sz="2400" b="1">
                <a:solidFill>
                  <a:srgbClr val="FFFFFF"/>
                </a:solidFill>
                <a:effectLst>
                  <a:glow rad="355600">
                    <a:srgbClr val="000000"/>
                  </a:glow>
                </a:effectLst>
              </a:rPr>
              <a:t>公元前</a:t>
            </a:r>
            <a:r>
              <a:rPr lang="en-US" sz="2400" b="1" dirty="0">
                <a:solidFill>
                  <a:srgbClr val="FFFFFF"/>
                </a:solidFill>
                <a:effectLst>
                  <a:glow rad="355600">
                    <a:srgbClr val="000000"/>
                  </a:glow>
                </a:effectLst>
              </a:rPr>
              <a:t>1250)</a:t>
            </a:r>
          </a:p>
        </p:txBody>
      </p:sp>
      <p:sp>
        <p:nvSpPr>
          <p:cNvPr id="3" name="Down Arrow 2"/>
          <p:cNvSpPr/>
          <p:nvPr/>
        </p:nvSpPr>
        <p:spPr bwMode="auto">
          <a:xfrm>
            <a:off x="6412853" y="2492896"/>
            <a:ext cx="288032" cy="792088"/>
          </a:xfrm>
          <a:prstGeom prst="downArrow">
            <a:avLst/>
          </a:prstGeom>
          <a:solidFill>
            <a:schemeClr val="bg1"/>
          </a:solidFill>
          <a:ln w="381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000000"/>
              </a:solidFill>
              <a:latin typeface="Times New Roman" pitchFamily="-108" charset="0"/>
              <a:ea typeface="ＭＳ Ｐゴシック" charset="0"/>
            </a:endParaRPr>
          </a:p>
        </p:txBody>
      </p:sp>
      <p:sp>
        <p:nvSpPr>
          <p:cNvPr id="7" name="Title 1"/>
          <p:cNvSpPr txBox="1">
            <a:spLocks/>
          </p:cNvSpPr>
          <p:nvPr/>
        </p:nvSpPr>
        <p:spPr bwMode="auto">
          <a:xfrm>
            <a:off x="4572000" y="3645024"/>
            <a:ext cx="2952328"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ja-JP" altLang="en-US" sz="2000" b="1">
                <a:solidFill>
                  <a:srgbClr val="FFFFFF"/>
                </a:solidFill>
                <a:effectLst>
                  <a:glow rad="355600">
                    <a:srgbClr val="000000"/>
                  </a:glow>
                </a:effectLst>
              </a:rPr>
              <a:t>新的国度</a:t>
            </a:r>
            <a:endParaRPr lang="en-US" sz="2000" b="1" dirty="0">
              <a:solidFill>
                <a:srgbClr val="FFFFFF"/>
              </a:solidFill>
              <a:effectLst>
                <a:glow rad="355600">
                  <a:srgbClr val="000000"/>
                </a:glow>
              </a:effectLst>
            </a:endParaRPr>
          </a:p>
        </p:txBody>
      </p:sp>
      <p:sp>
        <p:nvSpPr>
          <p:cNvPr id="8" name="Title 1"/>
          <p:cNvSpPr txBox="1">
            <a:spLocks/>
          </p:cNvSpPr>
          <p:nvPr/>
        </p:nvSpPr>
        <p:spPr bwMode="auto">
          <a:xfrm>
            <a:off x="1547665" y="3645024"/>
            <a:ext cx="2448272"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ja-JP" altLang="en-US" sz="2000" b="1">
                <a:solidFill>
                  <a:srgbClr val="FFFFFF"/>
                </a:solidFill>
                <a:effectLst>
                  <a:glow rad="355600">
                    <a:srgbClr val="000000"/>
                  </a:glow>
                </a:effectLst>
              </a:rPr>
              <a:t>中期国度</a:t>
            </a:r>
            <a:endParaRPr lang="en-US" sz="2000" b="1" dirty="0">
              <a:solidFill>
                <a:srgbClr val="FFFFFF"/>
              </a:solidFill>
              <a:effectLst>
                <a:glow rad="355600">
                  <a:srgbClr val="000000"/>
                </a:glow>
              </a:effectLst>
            </a:endParaRPr>
          </a:p>
        </p:txBody>
      </p:sp>
      <p:sp>
        <p:nvSpPr>
          <p:cNvPr id="9" name="Title 1"/>
          <p:cNvSpPr txBox="1">
            <a:spLocks/>
          </p:cNvSpPr>
          <p:nvPr/>
        </p:nvSpPr>
        <p:spPr bwMode="auto">
          <a:xfrm>
            <a:off x="7060925" y="4005064"/>
            <a:ext cx="2047579" cy="7200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en-US" sz="2400" b="1" dirty="0">
                <a:solidFill>
                  <a:srgbClr val="FFFFFF"/>
                </a:solidFill>
                <a:effectLst>
                  <a:glow rad="355600">
                    <a:srgbClr val="000000"/>
                  </a:glow>
                </a:effectLst>
              </a:rPr>
              <a:t>1000s </a:t>
            </a:r>
            <a:br>
              <a:rPr lang="en-US" sz="2400" b="1" dirty="0">
                <a:solidFill>
                  <a:srgbClr val="FFFFFF"/>
                </a:solidFill>
                <a:effectLst>
                  <a:glow rad="355600">
                    <a:srgbClr val="000000"/>
                  </a:glow>
                </a:effectLst>
              </a:rPr>
            </a:br>
            <a:r>
              <a:rPr lang="ja-JP" altLang="en-US" sz="2400" b="1">
                <a:solidFill>
                  <a:srgbClr val="FFFFFF"/>
                </a:solidFill>
                <a:effectLst>
                  <a:glow rad="355600">
                    <a:srgbClr val="000000"/>
                  </a:glow>
                </a:effectLst>
              </a:rPr>
              <a:t>公元前</a:t>
            </a:r>
            <a:endParaRPr lang="en-US" sz="2400" b="1" dirty="0">
              <a:solidFill>
                <a:srgbClr val="FFFFFF"/>
              </a:solidFill>
              <a:effectLst>
                <a:glow rad="355600">
                  <a:srgbClr val="000000"/>
                </a:glow>
              </a:effectLst>
            </a:endParaRPr>
          </a:p>
        </p:txBody>
      </p:sp>
      <p:sp>
        <p:nvSpPr>
          <p:cNvPr id="10" name="Title 1"/>
          <p:cNvSpPr txBox="1">
            <a:spLocks/>
          </p:cNvSpPr>
          <p:nvPr/>
        </p:nvSpPr>
        <p:spPr bwMode="auto">
          <a:xfrm>
            <a:off x="0" y="4005064"/>
            <a:ext cx="2047579" cy="7200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en-US" sz="2400" b="1" dirty="0">
                <a:solidFill>
                  <a:srgbClr val="FFFFFF"/>
                </a:solidFill>
                <a:effectLst>
                  <a:glow rad="355600">
                    <a:srgbClr val="000000"/>
                  </a:glow>
                </a:effectLst>
              </a:rPr>
              <a:t>2000s </a:t>
            </a:r>
          </a:p>
          <a:p>
            <a:r>
              <a:rPr lang="ja-JP" altLang="en-US" sz="2400" b="1">
                <a:solidFill>
                  <a:srgbClr val="FFFFFF"/>
                </a:solidFill>
                <a:effectLst>
                  <a:glow rad="355600">
                    <a:srgbClr val="000000"/>
                  </a:glow>
                </a:effectLst>
              </a:rPr>
              <a:t>公元前</a:t>
            </a:r>
            <a:endParaRPr lang="en-US" sz="2400" b="1" dirty="0">
              <a:solidFill>
                <a:srgbClr val="FFFFFF"/>
              </a:solidFill>
              <a:effectLst>
                <a:glow rad="355600">
                  <a:srgbClr val="000000"/>
                </a:glow>
              </a:effectLst>
            </a:endParaRPr>
          </a:p>
        </p:txBody>
      </p:sp>
      <p:sp>
        <p:nvSpPr>
          <p:cNvPr id="11" name="Down Arrow 10"/>
          <p:cNvSpPr/>
          <p:nvPr/>
        </p:nvSpPr>
        <p:spPr bwMode="auto">
          <a:xfrm rot="5400000">
            <a:off x="4535996" y="3032956"/>
            <a:ext cx="288032" cy="792088"/>
          </a:xfrm>
          <a:prstGeom prst="downArrow">
            <a:avLst/>
          </a:prstGeom>
          <a:solidFill>
            <a:schemeClr val="bg1"/>
          </a:solidFill>
          <a:ln w="381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000000"/>
              </a:solidFill>
              <a:latin typeface="Times New Roman" pitchFamily="-108" charset="0"/>
              <a:ea typeface="ＭＳ Ｐゴシック" charset="0"/>
            </a:endParaRPr>
          </a:p>
        </p:txBody>
      </p:sp>
    </p:spTree>
    <p:extLst>
      <p:ext uri="{BB962C8B-B14F-4D97-AF65-F5344CB8AC3E}">
        <p14:creationId xmlns:p14="http://schemas.microsoft.com/office/powerpoint/2010/main" val="622516734"/>
      </p:ext>
    </p:extLst>
  </p:cSld>
  <p:clrMapOvr>
    <a:masterClrMapping/>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496" y="6021288"/>
            <a:ext cx="8964488" cy="836712"/>
          </a:xfrm>
        </p:spPr>
        <p:txBody>
          <a:bodyPr/>
          <a:lstStyle/>
          <a:p>
            <a:r>
              <a:rPr lang="zh-TW" altLang="en-US" b="1" dirty="0">
                <a:solidFill>
                  <a:schemeClr val="bg1"/>
                </a:solidFill>
                <a:effectLst>
                  <a:glow rad="355600">
                    <a:schemeClr val="tx1"/>
                  </a:glow>
                </a:effectLst>
              </a:rPr>
              <a:t>出埃及记</a:t>
            </a:r>
            <a:r>
              <a:rPr lang="ja-JP" altLang="en-US" b="1">
                <a:solidFill>
                  <a:schemeClr val="bg1"/>
                </a:solidFill>
                <a:effectLst>
                  <a:glow rad="355600">
                    <a:schemeClr val="tx1"/>
                  </a:glow>
                </a:effectLst>
              </a:rPr>
              <a:t>早期</a:t>
            </a:r>
            <a:r>
              <a:rPr lang="en-US" b="1" dirty="0">
                <a:solidFill>
                  <a:schemeClr val="bg1"/>
                </a:solidFill>
                <a:effectLst>
                  <a:glow rad="355600">
                    <a:schemeClr val="tx1"/>
                  </a:glow>
                </a:effectLst>
              </a:rPr>
              <a:t> (1450 BC)</a:t>
            </a:r>
          </a:p>
        </p:txBody>
      </p:sp>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99392"/>
            <a:ext cx="9132221" cy="6087275"/>
          </a:xfrm>
          <a:prstGeom prst="rect">
            <a:avLst/>
          </a:prstGeom>
        </p:spPr>
      </p:pic>
      <p:sp>
        <p:nvSpPr>
          <p:cNvPr id="4" name="Title 1"/>
          <p:cNvSpPr txBox="1">
            <a:spLocks/>
          </p:cNvSpPr>
          <p:nvPr/>
        </p:nvSpPr>
        <p:spPr bwMode="auto">
          <a:xfrm>
            <a:off x="5076056" y="2088232"/>
            <a:ext cx="2623643" cy="83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a:r>
              <a:rPr lang="zh-TW" altLang="en-US" sz="2400" b="1" dirty="0">
                <a:solidFill>
                  <a:srgbClr val="FFFFFF"/>
                </a:solidFill>
                <a:effectLst>
                  <a:glow rad="355600">
                    <a:srgbClr val="000000"/>
                  </a:glow>
                </a:effectLst>
              </a:rPr>
              <a:t>出埃及记</a:t>
            </a:r>
            <a:r>
              <a:rPr lang="ja-JP" altLang="en-US" sz="2400" b="1">
                <a:solidFill>
                  <a:srgbClr val="FFFFFF"/>
                </a:solidFill>
                <a:effectLst>
                  <a:glow rad="355600">
                    <a:srgbClr val="000000"/>
                  </a:glow>
                </a:effectLst>
              </a:rPr>
              <a:t>早期</a:t>
            </a:r>
            <a:r>
              <a:rPr lang="en-US" sz="2400" b="1" dirty="0">
                <a:solidFill>
                  <a:srgbClr val="FFFFFF"/>
                </a:solidFill>
                <a:effectLst>
                  <a:glow rad="355600">
                    <a:srgbClr val="000000"/>
                  </a:glow>
                </a:effectLst>
              </a:rPr>
              <a:t> (</a:t>
            </a:r>
            <a:r>
              <a:rPr lang="ja-JP" altLang="en-US" sz="2400" b="1">
                <a:solidFill>
                  <a:srgbClr val="FFFFFF"/>
                </a:solidFill>
                <a:effectLst>
                  <a:glow rad="355600">
                    <a:srgbClr val="000000"/>
                  </a:glow>
                </a:effectLst>
              </a:rPr>
              <a:t>公元前</a:t>
            </a:r>
            <a:r>
              <a:rPr lang="en-US" sz="2400" b="1" dirty="0">
                <a:solidFill>
                  <a:srgbClr val="FFFFFF"/>
                </a:solidFill>
                <a:effectLst>
                  <a:glow rad="355600">
                    <a:srgbClr val="000000"/>
                  </a:glow>
                </a:effectLst>
              </a:rPr>
              <a:t>1450 BC)</a:t>
            </a:r>
          </a:p>
        </p:txBody>
      </p:sp>
      <p:sp>
        <p:nvSpPr>
          <p:cNvPr id="5" name="Down Arrow 4"/>
          <p:cNvSpPr/>
          <p:nvPr/>
        </p:nvSpPr>
        <p:spPr bwMode="auto">
          <a:xfrm>
            <a:off x="5076056" y="2564904"/>
            <a:ext cx="288032" cy="792088"/>
          </a:xfrm>
          <a:prstGeom prst="downArrow">
            <a:avLst/>
          </a:prstGeom>
          <a:solidFill>
            <a:schemeClr val="bg1"/>
          </a:solidFill>
          <a:ln w="381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000000"/>
              </a:solidFill>
              <a:latin typeface="Times New Roman" pitchFamily="-108" charset="0"/>
              <a:ea typeface="ＭＳ Ｐゴシック" charset="0"/>
            </a:endParaRPr>
          </a:p>
        </p:txBody>
      </p:sp>
      <p:sp>
        <p:nvSpPr>
          <p:cNvPr id="11" name="Title 1">
            <a:extLst>
              <a:ext uri="{FF2B5EF4-FFF2-40B4-BE49-F238E27FC236}">
                <a16:creationId xmlns:a16="http://schemas.microsoft.com/office/drawing/2014/main" id="{D39F603B-1125-2449-8F3B-66FB3A636468}"/>
              </a:ext>
            </a:extLst>
          </p:cNvPr>
          <p:cNvSpPr txBox="1">
            <a:spLocks/>
          </p:cNvSpPr>
          <p:nvPr/>
        </p:nvSpPr>
        <p:spPr bwMode="auto">
          <a:xfrm>
            <a:off x="4572000" y="3645024"/>
            <a:ext cx="2952328"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ja-JP" altLang="en-US" sz="2000" b="1">
                <a:solidFill>
                  <a:srgbClr val="FFFFFF"/>
                </a:solidFill>
                <a:effectLst>
                  <a:glow rad="355600">
                    <a:srgbClr val="000000"/>
                  </a:glow>
                </a:effectLst>
              </a:rPr>
              <a:t>新的国度</a:t>
            </a:r>
            <a:endParaRPr lang="en-US" sz="2000" b="1" dirty="0">
              <a:solidFill>
                <a:srgbClr val="FFFFFF"/>
              </a:solidFill>
              <a:effectLst>
                <a:glow rad="355600">
                  <a:srgbClr val="000000"/>
                </a:glow>
              </a:effectLst>
            </a:endParaRPr>
          </a:p>
        </p:txBody>
      </p:sp>
      <p:sp>
        <p:nvSpPr>
          <p:cNvPr id="12" name="Title 1">
            <a:extLst>
              <a:ext uri="{FF2B5EF4-FFF2-40B4-BE49-F238E27FC236}">
                <a16:creationId xmlns:a16="http://schemas.microsoft.com/office/drawing/2014/main" id="{D236D796-1851-0B44-8B12-D821CE84BD3F}"/>
              </a:ext>
            </a:extLst>
          </p:cNvPr>
          <p:cNvSpPr txBox="1">
            <a:spLocks/>
          </p:cNvSpPr>
          <p:nvPr/>
        </p:nvSpPr>
        <p:spPr bwMode="auto">
          <a:xfrm>
            <a:off x="1547665" y="3645024"/>
            <a:ext cx="2448272"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ja-JP" altLang="en-US" sz="2000" b="1">
                <a:solidFill>
                  <a:srgbClr val="FFFFFF"/>
                </a:solidFill>
                <a:effectLst>
                  <a:glow rad="355600">
                    <a:srgbClr val="000000"/>
                  </a:glow>
                </a:effectLst>
              </a:rPr>
              <a:t>中期国度</a:t>
            </a:r>
            <a:endParaRPr lang="en-US" sz="2000" b="1" dirty="0">
              <a:solidFill>
                <a:srgbClr val="FFFFFF"/>
              </a:solidFill>
              <a:effectLst>
                <a:glow rad="355600">
                  <a:srgbClr val="000000"/>
                </a:glow>
              </a:effectLst>
            </a:endParaRPr>
          </a:p>
        </p:txBody>
      </p:sp>
      <p:sp>
        <p:nvSpPr>
          <p:cNvPr id="13" name="Title 1">
            <a:extLst>
              <a:ext uri="{FF2B5EF4-FFF2-40B4-BE49-F238E27FC236}">
                <a16:creationId xmlns:a16="http://schemas.microsoft.com/office/drawing/2014/main" id="{DF294C84-7CA3-274A-A642-DB58BF0584EC}"/>
              </a:ext>
            </a:extLst>
          </p:cNvPr>
          <p:cNvSpPr txBox="1">
            <a:spLocks/>
          </p:cNvSpPr>
          <p:nvPr/>
        </p:nvSpPr>
        <p:spPr bwMode="auto">
          <a:xfrm>
            <a:off x="7060925" y="4005064"/>
            <a:ext cx="2047579" cy="7200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en-US" sz="2400" b="1" dirty="0">
                <a:solidFill>
                  <a:srgbClr val="FFFFFF"/>
                </a:solidFill>
                <a:effectLst>
                  <a:glow rad="355600">
                    <a:srgbClr val="000000"/>
                  </a:glow>
                </a:effectLst>
              </a:rPr>
              <a:t>1000s </a:t>
            </a:r>
            <a:br>
              <a:rPr lang="en-US" sz="2400" b="1" dirty="0">
                <a:solidFill>
                  <a:srgbClr val="FFFFFF"/>
                </a:solidFill>
                <a:effectLst>
                  <a:glow rad="355600">
                    <a:srgbClr val="000000"/>
                  </a:glow>
                </a:effectLst>
              </a:rPr>
            </a:br>
            <a:r>
              <a:rPr lang="ja-JP" altLang="en-US" sz="2400" b="1">
                <a:solidFill>
                  <a:srgbClr val="FFFFFF"/>
                </a:solidFill>
                <a:effectLst>
                  <a:glow rad="355600">
                    <a:srgbClr val="000000"/>
                  </a:glow>
                </a:effectLst>
              </a:rPr>
              <a:t>公元前</a:t>
            </a:r>
            <a:endParaRPr lang="en-US" sz="2400" b="1" dirty="0">
              <a:solidFill>
                <a:srgbClr val="FFFFFF"/>
              </a:solidFill>
              <a:effectLst>
                <a:glow rad="355600">
                  <a:srgbClr val="000000"/>
                </a:glow>
              </a:effectLst>
            </a:endParaRPr>
          </a:p>
        </p:txBody>
      </p:sp>
      <p:sp>
        <p:nvSpPr>
          <p:cNvPr id="14" name="Title 1">
            <a:extLst>
              <a:ext uri="{FF2B5EF4-FFF2-40B4-BE49-F238E27FC236}">
                <a16:creationId xmlns:a16="http://schemas.microsoft.com/office/drawing/2014/main" id="{FF1CD459-1B6A-4F41-A7CB-B1294B3D7583}"/>
              </a:ext>
            </a:extLst>
          </p:cNvPr>
          <p:cNvSpPr txBox="1">
            <a:spLocks/>
          </p:cNvSpPr>
          <p:nvPr/>
        </p:nvSpPr>
        <p:spPr bwMode="auto">
          <a:xfrm>
            <a:off x="0" y="4005064"/>
            <a:ext cx="2047579" cy="7200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en-US" sz="2400" b="1" dirty="0">
                <a:solidFill>
                  <a:srgbClr val="FFFFFF"/>
                </a:solidFill>
                <a:effectLst>
                  <a:glow rad="355600">
                    <a:srgbClr val="000000"/>
                  </a:glow>
                </a:effectLst>
              </a:rPr>
              <a:t>2000s </a:t>
            </a:r>
          </a:p>
          <a:p>
            <a:r>
              <a:rPr lang="ja-JP" altLang="en-US" sz="2400" b="1">
                <a:solidFill>
                  <a:srgbClr val="FFFFFF"/>
                </a:solidFill>
                <a:effectLst>
                  <a:glow rad="355600">
                    <a:srgbClr val="000000"/>
                  </a:glow>
                </a:effectLst>
              </a:rPr>
              <a:t>公元前</a:t>
            </a:r>
            <a:endParaRPr lang="en-US" sz="2400" b="1" dirty="0">
              <a:solidFill>
                <a:srgbClr val="FFFFFF"/>
              </a:solidFill>
              <a:effectLst>
                <a:glow rad="355600">
                  <a:srgbClr val="000000"/>
                </a:glow>
              </a:effectLst>
            </a:endParaRPr>
          </a:p>
        </p:txBody>
      </p:sp>
    </p:spTree>
    <p:extLst>
      <p:ext uri="{BB962C8B-B14F-4D97-AF65-F5344CB8AC3E}">
        <p14:creationId xmlns:p14="http://schemas.microsoft.com/office/powerpoint/2010/main" val="423658179"/>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25400" y="0"/>
            <a:ext cx="9068430" cy="6858000"/>
          </a:xfrm>
          <a:prstGeom prst="rect">
            <a:avLst/>
          </a:prstGeom>
        </p:spPr>
      </p:pic>
      <p:sp>
        <p:nvSpPr>
          <p:cNvPr id="2" name="Title 1"/>
          <p:cNvSpPr>
            <a:spLocks noGrp="1"/>
          </p:cNvSpPr>
          <p:nvPr>
            <p:ph type="title"/>
          </p:nvPr>
        </p:nvSpPr>
        <p:spPr>
          <a:xfrm>
            <a:off x="5868144" y="692696"/>
            <a:ext cx="3131840" cy="2232248"/>
          </a:xfrm>
        </p:spPr>
        <p:txBody>
          <a:bodyPr/>
          <a:lstStyle/>
          <a:p>
            <a:r>
              <a:rPr lang="ja-JP" altLang="en-US" b="1">
                <a:solidFill>
                  <a:schemeClr val="bg1"/>
                </a:solidFill>
                <a:effectLst>
                  <a:glow rad="355600">
                    <a:schemeClr val="tx1"/>
                  </a:glow>
                </a:effectLst>
              </a:rPr>
              <a:t>阿瓦里斯市</a:t>
            </a:r>
            <a:endParaRPr lang="en-US" b="1" dirty="0">
              <a:solidFill>
                <a:schemeClr val="bg1"/>
              </a:solidFill>
              <a:effectLst>
                <a:glow rad="355600">
                  <a:schemeClr val="tx1"/>
                </a:glow>
              </a:effectLst>
            </a:endParaRPr>
          </a:p>
        </p:txBody>
      </p:sp>
      <p:sp>
        <p:nvSpPr>
          <p:cNvPr id="5" name="Title 1"/>
          <p:cNvSpPr txBox="1">
            <a:spLocks/>
          </p:cNvSpPr>
          <p:nvPr/>
        </p:nvSpPr>
        <p:spPr bwMode="auto">
          <a:xfrm>
            <a:off x="179512" y="260648"/>
            <a:ext cx="5688632" cy="540060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200" b="1" i="0" u="none" strike="noStrike" kern="1200" cap="none" spc="0" normalizeH="0" baseline="0" noProof="0">
                <a:ln>
                  <a:noFill/>
                </a:ln>
                <a:solidFill>
                  <a:srgbClr val="FFFFFF"/>
                </a:solidFill>
                <a:effectLst>
                  <a:glow rad="355600">
                    <a:srgbClr val="000000"/>
                  </a:glow>
                </a:effectLst>
                <a:uLnTx/>
                <a:uFillTx/>
                <a:latin typeface="Arial"/>
                <a:ea typeface="ＭＳ Ｐゴシック" charset="0"/>
              </a:rPr>
              <a:t>有人说</a:t>
            </a:r>
            <a:r>
              <a:rPr kumimoji="0" lang="en-US" altLang="ja-JP" sz="32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rPr>
              <a:t>《</a:t>
            </a:r>
            <a:r>
              <a:rPr kumimoji="0" lang="ja-JP" altLang="en-US" sz="3200" b="1" i="0" u="none" strike="noStrike" kern="1200" cap="none" spc="0" normalizeH="0" baseline="0" noProof="0">
                <a:ln>
                  <a:noFill/>
                </a:ln>
                <a:solidFill>
                  <a:srgbClr val="FFFFFF"/>
                </a:solidFill>
                <a:effectLst>
                  <a:glow rad="355600">
                    <a:srgbClr val="000000"/>
                  </a:glow>
                </a:effectLst>
                <a:uLnTx/>
                <a:uFillTx/>
                <a:latin typeface="Arial"/>
                <a:ea typeface="ＭＳ Ｐゴシック" charset="0"/>
              </a:rPr>
              <a:t>出埃及记</a:t>
            </a:r>
            <a:r>
              <a:rPr kumimoji="0" lang="en-US" altLang="ja-JP" sz="32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rPr>
              <a:t>》</a:t>
            </a:r>
            <a:r>
              <a:rPr kumimoji="0" lang="ja-JP" altLang="en-US" sz="3200" b="1" i="0" u="none" strike="noStrike" kern="1200" cap="none" spc="0" normalizeH="0" baseline="0" noProof="0">
                <a:ln>
                  <a:noFill/>
                </a:ln>
                <a:solidFill>
                  <a:srgbClr val="FFFFFF"/>
                </a:solidFill>
                <a:effectLst>
                  <a:glow rad="355600">
                    <a:srgbClr val="000000"/>
                  </a:glow>
                </a:effectLst>
                <a:uLnTx/>
                <a:uFillTx/>
                <a:latin typeface="Arial"/>
                <a:ea typeface="ＭＳ Ｐゴシック" charset="0"/>
              </a:rPr>
              <a:t>不是历史性事件，希伯来人从来没有出现过，但埃及三角洲的阿瓦里斯城却迅速发展成为古代世界上最大的城市之一，闪族人，大约在圣经将以色列安置在埃及的时候</a:t>
            </a:r>
            <a:endParaRPr kumimoji="0" lang="en-US" sz="32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endParaRPr>
          </a:p>
        </p:txBody>
      </p:sp>
      <p:sp>
        <p:nvSpPr>
          <p:cNvPr id="6" name="Title 1"/>
          <p:cNvSpPr txBox="1">
            <a:spLocks/>
          </p:cNvSpPr>
          <p:nvPr/>
        </p:nvSpPr>
        <p:spPr bwMode="auto">
          <a:xfrm>
            <a:off x="179512" y="5273824"/>
            <a:ext cx="3756217" cy="1584176"/>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FF"/>
                </a:solidFill>
                <a:effectLst>
                  <a:glow rad="355600">
                    <a:srgbClr val="000000"/>
                  </a:glow>
                </a:effectLst>
                <a:uLnTx/>
                <a:uFillTx/>
                <a:latin typeface="Arial"/>
                <a:ea typeface="ＭＳ Ｐゴシック" charset="0"/>
              </a:rPr>
              <a:t>难道是巧合吗</a:t>
            </a:r>
            <a:r>
              <a:rPr kumimoji="0" lang="zh-CN" altLang="en-US" sz="36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rPr>
              <a:t>？</a:t>
            </a:r>
            <a:endParaRPr kumimoji="0" lang="en-US" sz="36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endParaRPr>
          </a:p>
        </p:txBody>
      </p:sp>
    </p:spTree>
    <p:extLst>
      <p:ext uri="{BB962C8B-B14F-4D97-AF65-F5344CB8AC3E}">
        <p14:creationId xmlns:p14="http://schemas.microsoft.com/office/powerpoint/2010/main" val="4142312705"/>
      </p:ext>
    </p:extLst>
  </p:cSld>
  <p:clrMapOvr>
    <a:masterClrMapping/>
  </p:clrMapOvr>
  <p:transition spd="med">
    <p:randomBar dir="vert"/>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25400"/>
            <a:ext cx="9144000" cy="6795958"/>
          </a:xfrm>
          <a:prstGeom prst="rect">
            <a:avLst/>
          </a:prstGeom>
        </p:spPr>
      </p:pic>
      <p:sp>
        <p:nvSpPr>
          <p:cNvPr id="2" name="Title 1"/>
          <p:cNvSpPr>
            <a:spLocks noGrp="1"/>
          </p:cNvSpPr>
          <p:nvPr>
            <p:ph type="title"/>
          </p:nvPr>
        </p:nvSpPr>
        <p:spPr>
          <a:xfrm>
            <a:off x="89756" y="2847315"/>
            <a:ext cx="8964488" cy="576064"/>
          </a:xfrm>
          <a:solidFill>
            <a:srgbClr val="000000"/>
          </a:solidFill>
        </p:spPr>
        <p:txBody>
          <a:bodyPr/>
          <a:lstStyle/>
          <a:p>
            <a:r>
              <a:rPr lang="ja-JP" altLang="en-US" sz="3600" b="1">
                <a:solidFill>
                  <a:schemeClr val="bg1"/>
                </a:solidFill>
                <a:effectLst>
                  <a:glow rad="355600">
                    <a:schemeClr val="tx1"/>
                  </a:glow>
                </a:effectLst>
              </a:rPr>
              <a:t>这是约瑟夫的宫殿吗？</a:t>
            </a:r>
            <a:endParaRPr lang="en-US" sz="3600" b="1" dirty="0">
              <a:solidFill>
                <a:schemeClr val="bg1"/>
              </a:solidFill>
              <a:effectLst>
                <a:glow rad="355600">
                  <a:schemeClr val="tx1"/>
                </a:glow>
              </a:effectLst>
            </a:endParaRPr>
          </a:p>
        </p:txBody>
      </p:sp>
      <p:sp>
        <p:nvSpPr>
          <p:cNvPr id="5" name="Title 1"/>
          <p:cNvSpPr txBox="1">
            <a:spLocks/>
          </p:cNvSpPr>
          <p:nvPr/>
        </p:nvSpPr>
        <p:spPr bwMode="auto">
          <a:xfrm>
            <a:off x="17384" y="140214"/>
            <a:ext cx="9109231" cy="259228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glow rad="355600">
                    <a:srgbClr val="000000"/>
                  </a:glow>
                </a:effectLst>
                <a:uLnTx/>
                <a:uFillTx/>
                <a:latin typeface="Arial"/>
                <a:ea typeface="ＭＳ Ｐゴシック" charset="0"/>
              </a:rPr>
              <a:t>在阿瓦里斯发现了一座埃及宫殿，但它的居住者不是埃及人。它显然属于非常重要的高级官员。当有人得到像这样给他们的宫殿时，这意味着他们因为国家所做的贡献而感到荣幸。</a:t>
            </a:r>
            <a:endParaRPr kumimoji="0" lang="en-US" sz="28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endParaRPr>
          </a:p>
        </p:txBody>
      </p:sp>
    </p:spTree>
    <p:extLst>
      <p:ext uri="{BB962C8B-B14F-4D97-AF65-F5344CB8AC3E}">
        <p14:creationId xmlns:p14="http://schemas.microsoft.com/office/powerpoint/2010/main" val="2412191369"/>
      </p:ext>
    </p:extLst>
  </p:cSld>
  <p:clrMapOvr>
    <a:masterClrMapping/>
  </p:clrMapOvr>
  <p:transition spd="med">
    <p:randomBar dir="vert"/>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877272"/>
            <a:ext cx="8964488" cy="576064"/>
          </a:xfrm>
        </p:spPr>
        <p:txBody>
          <a:bodyPr/>
          <a:lstStyle/>
          <a:p>
            <a:r>
              <a:rPr lang="ja-JP" altLang="en-US" b="1">
                <a:solidFill>
                  <a:schemeClr val="bg1"/>
                </a:solidFill>
                <a:effectLst>
                  <a:glow rad="355600">
                    <a:schemeClr val="tx1"/>
                  </a:glow>
                </a:effectLst>
              </a:rPr>
              <a:t>这是约瑟的墓吗</a:t>
            </a:r>
            <a:r>
              <a:rPr lang="zh-CN" altLang="en-US" b="1" dirty="0">
                <a:solidFill>
                  <a:schemeClr val="bg1"/>
                </a:solidFill>
                <a:effectLst>
                  <a:glow rad="355600">
                    <a:schemeClr val="tx1"/>
                  </a:glow>
                </a:effectLst>
              </a:rPr>
              <a:t>？</a:t>
            </a:r>
            <a:endParaRPr lang="en-US" b="1" dirty="0">
              <a:solidFill>
                <a:schemeClr val="bg1"/>
              </a:solidFill>
              <a:effectLst>
                <a:glow rad="355600">
                  <a:schemeClr val="tx1"/>
                </a:glow>
              </a:effectLst>
            </a:endParaRPr>
          </a:p>
        </p:txBody>
      </p:sp>
      <p:pic>
        <p:nvPicPr>
          <p:cNvPr id="3" name="Picture 2"/>
          <p:cNvPicPr>
            <a:picLocks noChangeAspect="1"/>
          </p:cNvPicPr>
          <p:nvPr/>
        </p:nvPicPr>
        <p:blipFill>
          <a:blip r:embed="rId2"/>
          <a:stretch>
            <a:fillRect/>
          </a:stretch>
        </p:blipFill>
        <p:spPr>
          <a:xfrm>
            <a:off x="251520" y="332656"/>
            <a:ext cx="4176464" cy="4880730"/>
          </a:xfrm>
          <a:prstGeom prst="rect">
            <a:avLst/>
          </a:prstGeom>
        </p:spPr>
      </p:pic>
      <p:sp>
        <p:nvSpPr>
          <p:cNvPr id="6" name="Title 1"/>
          <p:cNvSpPr txBox="1">
            <a:spLocks/>
          </p:cNvSpPr>
          <p:nvPr/>
        </p:nvSpPr>
        <p:spPr bwMode="auto">
          <a:xfrm>
            <a:off x="4482244" y="576777"/>
            <a:ext cx="4353200"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269875" indent="-269875" algn="l">
              <a:buFont typeface="Arial"/>
              <a:buChar char="•"/>
            </a:pPr>
            <a:r>
              <a:rPr lang="ja-JP" altLang="en-US" sz="3200" b="1">
                <a:solidFill>
                  <a:srgbClr val="FFFFFF"/>
                </a:solidFill>
                <a:effectLst>
                  <a:glow rad="355600">
                    <a:srgbClr val="000000"/>
                  </a:glow>
                </a:effectLst>
              </a:rPr>
              <a:t>拉美西斯一世时期的城市</a:t>
            </a:r>
            <a:r>
              <a:rPr lang="zh-CN" altLang="en-US" sz="3200" b="1" dirty="0">
                <a:solidFill>
                  <a:srgbClr val="FFFFFF"/>
                </a:solidFill>
                <a:effectLst>
                  <a:glow rad="355600">
                    <a:srgbClr val="000000"/>
                  </a:glow>
                </a:effectLst>
              </a:rPr>
              <a:t> </a:t>
            </a:r>
            <a:r>
              <a:rPr lang="en-US" sz="3200" b="1" dirty="0">
                <a:solidFill>
                  <a:srgbClr val="FFFFFF"/>
                </a:solidFill>
                <a:effectLst>
                  <a:glow rad="355600">
                    <a:srgbClr val="000000"/>
                  </a:glow>
                </a:effectLst>
              </a:rPr>
              <a:t>(</a:t>
            </a:r>
            <a:r>
              <a:rPr lang="ja-JP" altLang="en-US" sz="3200" b="1">
                <a:solidFill>
                  <a:srgbClr val="FFFFFF"/>
                </a:solidFill>
                <a:effectLst>
                  <a:glow rad="355600">
                    <a:srgbClr val="000000"/>
                  </a:glow>
                </a:effectLst>
              </a:rPr>
              <a:t>出埃及记</a:t>
            </a:r>
            <a:r>
              <a:rPr lang="en-US" altLang="zh-CN" sz="3200" b="1" dirty="0">
                <a:solidFill>
                  <a:srgbClr val="FFFFFF"/>
                </a:solidFill>
                <a:effectLst>
                  <a:glow rad="355600">
                    <a:srgbClr val="000000"/>
                  </a:glow>
                </a:effectLst>
              </a:rPr>
              <a:t>1</a:t>
            </a:r>
            <a:r>
              <a:rPr lang="zh-CN" altLang="en-US" sz="3200" b="1" dirty="0">
                <a:solidFill>
                  <a:srgbClr val="FFFFFF"/>
                </a:solidFill>
                <a:effectLst>
                  <a:glow rad="355600">
                    <a:srgbClr val="000000"/>
                  </a:glow>
                </a:effectLst>
              </a:rPr>
              <a:t>：</a:t>
            </a:r>
            <a:r>
              <a:rPr lang="en-US" altLang="zh-CN" sz="3200" b="1" dirty="0">
                <a:solidFill>
                  <a:srgbClr val="FFFFFF"/>
                </a:solidFill>
                <a:effectLst>
                  <a:glow rad="355600">
                    <a:srgbClr val="000000"/>
                  </a:glow>
                </a:effectLst>
              </a:rPr>
              <a:t>11</a:t>
            </a:r>
            <a:r>
              <a:rPr lang="en-US" sz="3200" b="1" dirty="0">
                <a:solidFill>
                  <a:srgbClr val="FFFFFF"/>
                </a:solidFill>
                <a:effectLst>
                  <a:glow rad="355600">
                    <a:srgbClr val="000000"/>
                  </a:glow>
                </a:effectLst>
              </a:rPr>
              <a:t>) </a:t>
            </a:r>
            <a:r>
              <a:rPr lang="ja-JP" altLang="en-US" sz="3200" b="1">
                <a:solidFill>
                  <a:srgbClr val="FFFFFF"/>
                </a:solidFill>
                <a:effectLst>
                  <a:glow rad="355600">
                    <a:srgbClr val="000000"/>
                  </a:glow>
                </a:effectLst>
              </a:rPr>
              <a:t>有一个很多颜色的坟墓</a:t>
            </a:r>
            <a:r>
              <a:rPr lang="zh-CN" altLang="en-US" sz="3200" b="1" dirty="0">
                <a:solidFill>
                  <a:srgbClr val="FFFFFF"/>
                </a:solidFill>
                <a:effectLst>
                  <a:glow rad="355600">
                    <a:srgbClr val="000000"/>
                  </a:glow>
                </a:effectLst>
              </a:rPr>
              <a:t>，</a:t>
            </a:r>
            <a:r>
              <a:rPr lang="ja-JP" altLang="en-US" sz="3200" b="1">
                <a:solidFill>
                  <a:srgbClr val="FFFFFF"/>
                </a:solidFill>
                <a:effectLst>
                  <a:glow rad="355600">
                    <a:srgbClr val="000000"/>
                  </a:glow>
                </a:effectLst>
              </a:rPr>
              <a:t>坟墓的主人穿着彩色的外套</a:t>
            </a:r>
            <a:r>
              <a:rPr lang="zh-CN" altLang="en-US" sz="3200" b="1" dirty="0">
                <a:solidFill>
                  <a:srgbClr val="FFFFFF"/>
                </a:solidFill>
                <a:effectLst>
                  <a:glow rad="355600">
                    <a:srgbClr val="000000"/>
                  </a:glow>
                </a:effectLst>
              </a:rPr>
              <a:t>。</a:t>
            </a:r>
            <a:endParaRPr lang="en-US" sz="3200" b="1" dirty="0">
              <a:solidFill>
                <a:srgbClr val="FFFFFF"/>
              </a:solidFill>
              <a:effectLst>
                <a:glow rad="355600">
                  <a:srgbClr val="000000"/>
                </a:glow>
              </a:effectLst>
            </a:endParaRPr>
          </a:p>
          <a:p>
            <a:pPr marL="269875" indent="-269875" algn="l">
              <a:buFont typeface="Arial"/>
              <a:buChar char="•"/>
            </a:pPr>
            <a:r>
              <a:rPr lang="ja-JP" altLang="en-US" sz="3200" b="1">
                <a:solidFill>
                  <a:srgbClr val="FFFFFF"/>
                </a:solidFill>
                <a:effectLst>
                  <a:glow rad="355600">
                    <a:srgbClr val="000000"/>
                  </a:glow>
                </a:effectLst>
              </a:rPr>
              <a:t>这是一个金字塔和</a:t>
            </a:r>
            <a:r>
              <a:rPr lang="en-US" altLang="zh-CN" sz="3200" b="1" dirty="0">
                <a:solidFill>
                  <a:srgbClr val="FFFFFF"/>
                </a:solidFill>
                <a:effectLst>
                  <a:glow rad="355600">
                    <a:srgbClr val="000000"/>
                  </a:glow>
                </a:effectLst>
              </a:rPr>
              <a:t>11</a:t>
            </a:r>
            <a:r>
              <a:rPr lang="ja-JP" altLang="en-US" sz="3200" b="1">
                <a:solidFill>
                  <a:srgbClr val="FFFFFF"/>
                </a:solidFill>
                <a:effectLst>
                  <a:glow rad="355600">
                    <a:srgbClr val="000000"/>
                  </a:glow>
                </a:effectLst>
              </a:rPr>
              <a:t>个坟墓</a:t>
            </a:r>
            <a:r>
              <a:rPr lang="zh-CN" altLang="en-US" sz="3200" b="1" dirty="0">
                <a:solidFill>
                  <a:srgbClr val="FFFFFF"/>
                </a:solidFill>
                <a:effectLst>
                  <a:glow rad="355600">
                    <a:srgbClr val="000000"/>
                  </a:glow>
                </a:effectLst>
              </a:rPr>
              <a:t>。</a:t>
            </a:r>
            <a:endParaRPr lang="en-SG" altLang="ja-JP" sz="3200" b="1" dirty="0">
              <a:solidFill>
                <a:srgbClr val="FFFFFF"/>
              </a:solidFill>
              <a:effectLst>
                <a:glow rad="355600">
                  <a:srgbClr val="000000"/>
                </a:glow>
              </a:effectLst>
            </a:endParaRPr>
          </a:p>
          <a:p>
            <a:pPr marL="269875" indent="-269875" algn="l">
              <a:buFont typeface="Arial"/>
              <a:buChar char="•"/>
            </a:pPr>
            <a:r>
              <a:rPr lang="ja-JP" altLang="en-US" sz="3200" b="1">
                <a:solidFill>
                  <a:srgbClr val="FFFFFF"/>
                </a:solidFill>
                <a:effectLst>
                  <a:glow rad="355600">
                    <a:srgbClr val="000000"/>
                  </a:glow>
                </a:effectLst>
              </a:rPr>
              <a:t>没有任何发现任何骨头</a:t>
            </a:r>
            <a:r>
              <a:rPr lang="zh-CN" altLang="en-US" sz="3200" b="1" dirty="0">
                <a:solidFill>
                  <a:srgbClr val="FFFFFF"/>
                </a:solidFill>
                <a:effectLst>
                  <a:glow rad="355600">
                    <a:srgbClr val="000000"/>
                  </a:glow>
                </a:effectLst>
              </a:rPr>
              <a:t>。</a:t>
            </a:r>
            <a:endParaRPr lang="en-US" sz="3200" b="1" dirty="0">
              <a:solidFill>
                <a:srgbClr val="FFFFFF"/>
              </a:solidFill>
              <a:effectLst>
                <a:glow rad="355600">
                  <a:srgbClr val="000000"/>
                </a:glow>
              </a:effectLst>
            </a:endParaRPr>
          </a:p>
        </p:txBody>
      </p:sp>
    </p:spTree>
    <p:extLst>
      <p:ext uri="{BB962C8B-B14F-4D97-AF65-F5344CB8AC3E}">
        <p14:creationId xmlns:p14="http://schemas.microsoft.com/office/powerpoint/2010/main" val="3110993882"/>
      </p:ext>
    </p:extLst>
  </p:cSld>
  <p:clrMapOvr>
    <a:masterClrMapping/>
  </p:clrMapOvr>
  <p:transition spd="med">
    <p:randomBar dir="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a:effectLst>
            <a:glow rad="139700">
              <a:schemeClr val="accent4">
                <a:satMod val="175000"/>
                <a:alpha val="40000"/>
              </a:schemeClr>
            </a:glow>
          </a:effectLst>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为什么神要</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塑造</a:t>
            </a:r>
            <a:r>
              <a:rPr lang="zh-CN" altLang="en-US" sz="5400" b="1" dirty="0">
                <a:effectLst>
                  <a:glow rad="127000">
                    <a:schemeClr val="tx1"/>
                  </a:glow>
                </a:effectLst>
                <a:latin typeface="Arial" charset="0"/>
                <a:ea typeface="ＭＳ Ｐゴシック" charset="0"/>
                <a:cs typeface="ＭＳ Ｐゴシック" charset="0"/>
              </a:rPr>
              <a:t>我们</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rot="20015944">
            <a:off x="-818831" y="4199519"/>
            <a:ext cx="6259573" cy="864391"/>
          </a:xfrm>
          <a:prstGeom prst="rect">
            <a:avLst/>
          </a:prstGeom>
          <a:noFill/>
          <a:ln>
            <a:noFill/>
          </a:ln>
          <a:effectLst>
            <a:glow rad="88900">
              <a:schemeClr val="accent4">
                <a:satMod val="175000"/>
                <a:alpha val="57000"/>
              </a:schemeClr>
            </a:glow>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2</a:t>
            </a:r>
            <a:r>
              <a:rPr lang="zh-CN" alt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个原因</a:t>
            </a:r>
            <a:endPar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5887A400-6F69-8943-96EB-B275CFA1E6D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97208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25400"/>
            <a:ext cx="9144000" cy="6799385"/>
          </a:xfrm>
          <a:prstGeom prst="rect">
            <a:avLst/>
          </a:prstGeom>
        </p:spPr>
      </p:pic>
      <p:sp>
        <p:nvSpPr>
          <p:cNvPr id="2" name="Title 1"/>
          <p:cNvSpPr>
            <a:spLocks noGrp="1"/>
          </p:cNvSpPr>
          <p:nvPr>
            <p:ph type="title"/>
          </p:nvPr>
        </p:nvSpPr>
        <p:spPr>
          <a:xfrm>
            <a:off x="107504" y="4077072"/>
            <a:ext cx="8964488" cy="2520280"/>
          </a:xfrm>
        </p:spPr>
        <p:txBody>
          <a:bodyPr/>
          <a:lstStyle/>
          <a:p>
            <a:r>
              <a:rPr lang="ja-JP" altLang="en-US" sz="3600" b="1">
                <a:solidFill>
                  <a:schemeClr val="bg1"/>
                </a:solidFill>
                <a:effectLst>
                  <a:glow rad="355600">
                    <a:schemeClr val="tx1"/>
                  </a:glow>
                </a:effectLst>
              </a:rPr>
              <a:t>为什么阿瓦里斯市一夜之间被遗弃？它的人口如何在两代人时间内从</a:t>
            </a:r>
            <a:r>
              <a:rPr lang="en-US" altLang="ja-JP" sz="3600" b="1" dirty="0">
                <a:solidFill>
                  <a:schemeClr val="bg1"/>
                </a:solidFill>
                <a:effectLst>
                  <a:glow rad="355600">
                    <a:schemeClr val="tx1"/>
                  </a:glow>
                </a:effectLst>
              </a:rPr>
              <a:t>30,000</a:t>
            </a:r>
            <a:r>
              <a:rPr lang="ja-JP" altLang="en-US" sz="3600" b="1">
                <a:solidFill>
                  <a:schemeClr val="bg1"/>
                </a:solidFill>
                <a:effectLst>
                  <a:glow rad="355600">
                    <a:schemeClr val="tx1"/>
                  </a:glow>
                </a:effectLst>
              </a:rPr>
              <a:t>增长到古代世界上最大的城市之一？</a:t>
            </a:r>
            <a:endParaRPr lang="en-US" sz="3600" b="1" dirty="0">
              <a:solidFill>
                <a:schemeClr val="bg1"/>
              </a:solidFill>
              <a:effectLst>
                <a:glow rad="355600">
                  <a:schemeClr val="tx1"/>
                </a:glow>
              </a:effectLst>
            </a:endParaRPr>
          </a:p>
        </p:txBody>
      </p:sp>
      <p:sp>
        <p:nvSpPr>
          <p:cNvPr id="5" name="Title 1"/>
          <p:cNvSpPr txBox="1">
            <a:spLocks/>
          </p:cNvSpPr>
          <p:nvPr/>
        </p:nvSpPr>
        <p:spPr bwMode="auto">
          <a:xfrm>
            <a:off x="-36512" y="44624"/>
            <a:ext cx="9109231" cy="3888432"/>
          </a:xfrm>
          <a:prstGeom prst="rect">
            <a:avLst/>
          </a:prstGeom>
          <a:solidFill>
            <a:schemeClr val="accent5">
              <a:lumMod val="20000"/>
              <a:lumOff val="80000"/>
            </a:schemeClr>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357188"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400" b="0" i="0" u="none" strike="noStrike" kern="1200" cap="none" spc="0" normalizeH="0" baseline="0" noProof="0" dirty="0">
                <a:ln>
                  <a:noFill/>
                </a:ln>
                <a:solidFill>
                  <a:srgbClr val="FF0000"/>
                </a:solidFill>
                <a:effectLst/>
                <a:uLnTx/>
                <a:uFillTx/>
                <a:latin typeface="Arial"/>
                <a:ea typeface="ＭＳ Ｐゴシック" charset="0"/>
              </a:rPr>
              <a:t>如果出埃及记“从未发生过”</a:t>
            </a:r>
            <a:r>
              <a:rPr kumimoji="0" lang="zh-CN" altLang="en-US" sz="4400" b="0" i="0" u="none" strike="noStrike" kern="1200" cap="none" spc="0" normalizeH="0" baseline="0" noProof="0" dirty="0">
                <a:ln>
                  <a:noFill/>
                </a:ln>
                <a:solidFill>
                  <a:srgbClr val="000000"/>
                </a:solidFill>
                <a:effectLst/>
                <a:uLnTx/>
                <a:uFillTx/>
                <a:latin typeface="Arial"/>
                <a:ea typeface="ＭＳ Ｐゴシック" charset="0"/>
              </a:rPr>
              <a:t>，那么为什么埃及的两个闪族人的城市在一夜之间放弃了他们的住所？这些贫穷的人和奴隶去了哪里？</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endParaRPr>
          </a:p>
        </p:txBody>
      </p:sp>
    </p:spTree>
    <p:extLst>
      <p:ext uri="{BB962C8B-B14F-4D97-AF65-F5344CB8AC3E}">
        <p14:creationId xmlns:p14="http://schemas.microsoft.com/office/powerpoint/2010/main" val="9739966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60" name="Text Box 8"/>
          <p:cNvSpPr txBox="1">
            <a:spLocks noChangeArrowheads="1"/>
          </p:cNvSpPr>
          <p:nvPr/>
        </p:nvSpPr>
        <p:spPr bwMode="auto">
          <a:xfrm>
            <a:off x="35496" y="2111077"/>
            <a:ext cx="7276351" cy="4524316"/>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eaLnBrk="1" hangingPunct="1">
              <a:defRPr/>
            </a:pPr>
            <a:r>
              <a:rPr lang="en-US" sz="3600" b="1" dirty="0">
                <a:solidFill>
                  <a:srgbClr val="FFFFFF"/>
                </a:solidFill>
                <a:effectLst>
                  <a:glow rad="190500">
                    <a:srgbClr val="000000"/>
                  </a:glow>
                </a:effectLst>
                <a:latin typeface="Arial" pitchFamily="-128" charset="0"/>
                <a:ea typeface="ＭＳ Ｐゴシック" charset="0"/>
              </a:rPr>
              <a:t>3100-2686 Proto-Dynastic</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2686-2181 Old Kingdom</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2181-1991 First Intermediate</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1991-1786 Middle Kingdom</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1786-1558 Second Intermediate</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1558-1085 New Kingdom</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1098-  332 Late Dynastic</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  332-  323 Alexander the Great</a:t>
            </a:r>
          </a:p>
        </p:txBody>
      </p:sp>
      <p:sp>
        <p:nvSpPr>
          <p:cNvPr id="202762" name="WordArt 10"/>
          <p:cNvSpPr>
            <a:spLocks noChangeArrowheads="1" noChangeShapeType="1" noTextEdit="1"/>
          </p:cNvSpPr>
          <p:nvPr/>
        </p:nvSpPr>
        <p:spPr bwMode="auto">
          <a:xfrm>
            <a:off x="2987824" y="3356992"/>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亚伯拉罕</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02763" name="WordArt 11"/>
          <p:cNvSpPr>
            <a:spLocks noChangeArrowheads="1" noChangeShapeType="1" noTextEdit="1"/>
          </p:cNvSpPr>
          <p:nvPr/>
        </p:nvSpPr>
        <p:spPr bwMode="auto">
          <a:xfrm>
            <a:off x="2987824" y="4017392"/>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约瑟</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02764" name="WordArt 12"/>
          <p:cNvSpPr>
            <a:spLocks noChangeArrowheads="1" noChangeShapeType="1" noTextEdit="1"/>
          </p:cNvSpPr>
          <p:nvPr/>
        </p:nvSpPr>
        <p:spPr bwMode="auto">
          <a:xfrm>
            <a:off x="2987824" y="5007992"/>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摩西</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02765" name="Rectangle 13"/>
          <p:cNvSpPr>
            <a:spLocks noGrp="1" noChangeArrowheads="1"/>
          </p:cNvSpPr>
          <p:nvPr>
            <p:ph type="title" idx="4294967295"/>
          </p:nvPr>
        </p:nvSpPr>
        <p:spPr>
          <a:xfrm>
            <a:off x="0" y="152400"/>
            <a:ext cx="8305800" cy="769441"/>
          </a:xfrm>
          <a:solidFill>
            <a:srgbClr val="00000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ja-JP" altLang="en-US" b="1" i="0">
                <a:solidFill>
                  <a:schemeClr val="bg1"/>
                </a:solidFill>
                <a:effectLst/>
                <a:ea typeface="+mj-ea"/>
                <a:cs typeface="+mj-cs"/>
              </a:rPr>
              <a:t>埃及的历史</a:t>
            </a:r>
            <a:endParaRPr kumimoji="0" lang="en-US" b="1" i="0" dirty="0">
              <a:solidFill>
                <a:schemeClr val="bg1"/>
              </a:solidFill>
              <a:effectLst/>
              <a:ea typeface="+mj-ea"/>
              <a:cs typeface="+mj-cs"/>
            </a:endParaRPr>
          </a:p>
        </p:txBody>
      </p:sp>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a:solidFill>
                  <a:srgbClr val="F1F7E9"/>
                </a:solidFill>
                <a:latin typeface="Arial" charset="0"/>
              </a:rPr>
              <a:t>OTB 73</a:t>
            </a:r>
          </a:p>
        </p:txBody>
      </p:sp>
      <p:sp>
        <p:nvSpPr>
          <p:cNvPr id="13" name="Rectangle 13"/>
          <p:cNvSpPr txBox="1">
            <a:spLocks noChangeArrowheads="1"/>
          </p:cNvSpPr>
          <p:nvPr/>
        </p:nvSpPr>
        <p:spPr bwMode="auto">
          <a:xfrm>
            <a:off x="29975" y="1268760"/>
            <a:ext cx="4614033" cy="769441"/>
          </a:xfrm>
          <a:prstGeom prst="rect">
            <a:avLst/>
          </a:prstGeom>
          <a:solidFill>
            <a:srgbClr val="000000"/>
          </a:solidFill>
          <a:ln w="9525">
            <a:noFill/>
            <a:miter lim="800000"/>
            <a:headEnd/>
            <a:tailEnd/>
          </a:ln>
          <a:effectLst>
            <a:outerShdw blurRad="63500" dist="53882"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9pPr>
          </a:lstStyle>
          <a:p>
            <a:pPr algn="ctr" eaLnBrk="1" hangingPunct="1">
              <a:spcBef>
                <a:spcPct val="50000"/>
              </a:spcBef>
              <a:defRPr/>
            </a:pPr>
            <a:r>
              <a:rPr kumimoji="0" lang="ja-JP" altLang="en-US" b="1" i="0">
                <a:solidFill>
                  <a:srgbClr val="F1F7E9"/>
                </a:solidFill>
                <a:effectLst/>
                <a:cs typeface="+mj-cs"/>
              </a:rPr>
              <a:t>传统</a:t>
            </a:r>
            <a:endParaRPr kumimoji="0" lang="en-US" b="1" i="0" dirty="0">
              <a:solidFill>
                <a:srgbClr val="F1F7E9"/>
              </a:solidFill>
              <a:effectLst/>
              <a:cs typeface="+mj-cs"/>
            </a:endParaRPr>
          </a:p>
        </p:txBody>
      </p:sp>
      <p:grpSp>
        <p:nvGrpSpPr>
          <p:cNvPr id="4" name="Group 3"/>
          <p:cNvGrpSpPr/>
          <p:nvPr/>
        </p:nvGrpSpPr>
        <p:grpSpPr>
          <a:xfrm>
            <a:off x="4552504" y="1268760"/>
            <a:ext cx="4614033" cy="769441"/>
            <a:chOff x="4552504" y="1268760"/>
            <a:chExt cx="4614033" cy="769441"/>
          </a:xfrm>
        </p:grpSpPr>
        <p:sp>
          <p:nvSpPr>
            <p:cNvPr id="14" name="Rectangle 13"/>
            <p:cNvSpPr txBox="1">
              <a:spLocks noChangeArrowheads="1"/>
            </p:cNvSpPr>
            <p:nvPr/>
          </p:nvSpPr>
          <p:spPr bwMode="auto">
            <a:xfrm>
              <a:off x="4552504" y="1268760"/>
              <a:ext cx="4614033" cy="769441"/>
            </a:xfrm>
            <a:prstGeom prst="rect">
              <a:avLst/>
            </a:prstGeom>
            <a:solidFill>
              <a:srgbClr val="000000"/>
            </a:solidFill>
            <a:ln w="9525">
              <a:noFill/>
              <a:miter lim="800000"/>
              <a:headEnd/>
              <a:tailEnd/>
            </a:ln>
            <a:effectLst>
              <a:outerShdw blurRad="63500" dist="53882"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9pPr>
            </a:lstStyle>
            <a:p>
              <a:pPr algn="ctr" eaLnBrk="1" hangingPunct="1">
                <a:spcBef>
                  <a:spcPct val="50000"/>
                </a:spcBef>
                <a:defRPr/>
              </a:pPr>
              <a:r>
                <a:rPr kumimoji="0" lang="ja-JP" altLang="en-US" b="1" i="0">
                  <a:solidFill>
                    <a:srgbClr val="F1F7E9"/>
                  </a:solidFill>
                  <a:effectLst/>
                  <a:cs typeface="+mj-cs"/>
                </a:rPr>
                <a:t>圣经</a:t>
              </a:r>
              <a:endParaRPr kumimoji="0" lang="en-US" b="1" i="0" dirty="0">
                <a:solidFill>
                  <a:srgbClr val="F1F7E9"/>
                </a:solidFill>
                <a:effectLst/>
                <a:cs typeface="+mj-cs"/>
              </a:endParaRPr>
            </a:p>
          </p:txBody>
        </p:sp>
        <p:cxnSp>
          <p:nvCxnSpPr>
            <p:cNvPr id="3" name="Straight Connector 2"/>
            <p:cNvCxnSpPr/>
            <p:nvPr/>
          </p:nvCxnSpPr>
          <p:spPr>
            <a:xfrm>
              <a:off x="4644008" y="1268760"/>
              <a:ext cx="0" cy="72008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grpSp>
      <p:sp>
        <p:nvSpPr>
          <p:cNvPr id="18" name="Text Box 8"/>
          <p:cNvSpPr txBox="1">
            <a:spLocks noChangeArrowheads="1"/>
          </p:cNvSpPr>
          <p:nvPr/>
        </p:nvSpPr>
        <p:spPr bwMode="auto">
          <a:xfrm>
            <a:off x="6850186" y="2111077"/>
            <a:ext cx="9027070" cy="452431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hangingPunct="1">
              <a:defRPr/>
            </a:pPr>
            <a:r>
              <a:rPr lang="en-US" sz="3600" b="1" dirty="0">
                <a:solidFill>
                  <a:srgbClr val="FFFFFF"/>
                </a:solidFill>
                <a:effectLst>
                  <a:glow rad="190500">
                    <a:srgbClr val="000000"/>
                  </a:glow>
                </a:effectLst>
                <a:latin typeface="Arial" pitchFamily="-128" charset="0"/>
                <a:ea typeface="ＭＳ Ｐゴシック" charset="0"/>
              </a:rPr>
              <a:t>2400-2200 </a:t>
            </a:r>
            <a:r>
              <a:rPr lang="ja-JP" altLang="en-US" sz="3600" b="1">
                <a:solidFill>
                  <a:srgbClr val="FFFFFF"/>
                </a:solidFill>
                <a:effectLst>
                  <a:glow rad="190500">
                    <a:srgbClr val="000000"/>
                  </a:glow>
                </a:effectLst>
                <a:latin typeface="Arial" pitchFamily="-128" charset="0"/>
                <a:ea typeface="ＭＳ Ｐゴシック" charset="0"/>
              </a:rPr>
              <a:t>王朝原型</a:t>
            </a:r>
            <a:r>
              <a:rPr lang="en-US" sz="3600" b="1" dirty="0">
                <a:solidFill>
                  <a:srgbClr val="FFFFFF"/>
                </a:solidFill>
                <a:effectLst>
                  <a:glow rad="190500">
                    <a:srgbClr val="000000"/>
                  </a:glow>
                </a:effectLst>
                <a:latin typeface="Arial" pitchFamily="-128" charset="0"/>
                <a:ea typeface="ＭＳ Ｐゴシック" charset="0"/>
              </a:rPr>
              <a:t> (</a:t>
            </a:r>
            <a:r>
              <a:rPr lang="ja-JP" altLang="en-US" sz="3600" b="1">
                <a:solidFill>
                  <a:srgbClr val="FFFFFF"/>
                </a:solidFill>
                <a:effectLst>
                  <a:glow rad="190500">
                    <a:srgbClr val="000000"/>
                  </a:glow>
                </a:effectLst>
                <a:latin typeface="Arial" pitchFamily="-128" charset="0"/>
                <a:ea typeface="ＭＳ Ｐゴシック" charset="0"/>
              </a:rPr>
              <a:t>没有王朝</a:t>
            </a:r>
            <a:r>
              <a:rPr lang="en-US" sz="3600" b="1" dirty="0">
                <a:solidFill>
                  <a:srgbClr val="FFFFFF"/>
                </a:solidFill>
                <a:effectLst>
                  <a:glow rad="190500">
                    <a:srgbClr val="000000"/>
                  </a:glow>
                </a:effectLst>
                <a:latin typeface="Arial" pitchFamily="-128" charset="0"/>
                <a:ea typeface="ＭＳ Ｐゴシック" charset="0"/>
              </a:rPr>
              <a:t>)</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2200-1600 </a:t>
            </a:r>
            <a:r>
              <a:rPr lang="ja-JP" altLang="en-US" sz="3600" b="1">
                <a:solidFill>
                  <a:srgbClr val="FFFFFF"/>
                </a:solidFill>
                <a:effectLst>
                  <a:glow rad="190500">
                    <a:srgbClr val="000000"/>
                  </a:glow>
                </a:effectLst>
                <a:latin typeface="Arial" pitchFamily="-128" charset="0"/>
                <a:ea typeface="ＭＳ Ｐゴシック" charset="0"/>
              </a:rPr>
              <a:t>旧的国度</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a:t>
            </a:r>
            <a:r>
              <a:rPr lang="ja-JP" altLang="en-US" sz="3600" b="1">
                <a:solidFill>
                  <a:srgbClr val="FFFFFF"/>
                </a:solidFill>
                <a:effectLst>
                  <a:glow rad="190500">
                    <a:srgbClr val="000000"/>
                  </a:glow>
                </a:effectLst>
                <a:latin typeface="Arial" pitchFamily="-128" charset="0"/>
                <a:ea typeface="ＭＳ Ｐゴシック" charset="0"/>
              </a:rPr>
              <a:t>王朝</a:t>
            </a:r>
            <a:r>
              <a:rPr lang="en-US" sz="3600" b="1" dirty="0">
                <a:solidFill>
                  <a:srgbClr val="FFFFFF"/>
                </a:solidFill>
                <a:effectLst>
                  <a:glow rad="190500">
                    <a:srgbClr val="000000"/>
                  </a:glow>
                </a:effectLst>
                <a:latin typeface="Arial" pitchFamily="-128" charset="0"/>
                <a:ea typeface="ＭＳ Ｐゴシック" charset="0"/>
              </a:rPr>
              <a:t>1-6)</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1800-1000 </a:t>
            </a:r>
            <a:r>
              <a:rPr lang="ja-JP" altLang="en-US" sz="3600" b="1">
                <a:solidFill>
                  <a:srgbClr val="FFFFFF"/>
                </a:solidFill>
                <a:effectLst>
                  <a:glow rad="190500">
                    <a:srgbClr val="000000"/>
                  </a:glow>
                </a:effectLst>
                <a:latin typeface="Arial" pitchFamily="-128" charset="0"/>
                <a:ea typeface="ＭＳ Ｐゴシック" charset="0"/>
              </a:rPr>
              <a:t>第一中间状态</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(7-11)</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1600-1000 </a:t>
            </a:r>
            <a:r>
              <a:rPr lang="ja-JP" altLang="en-US" sz="3600" b="1">
                <a:solidFill>
                  <a:srgbClr val="FFFFFF"/>
                </a:solidFill>
                <a:effectLst>
                  <a:glow rad="190500">
                    <a:srgbClr val="000000"/>
                  </a:glow>
                </a:effectLst>
                <a:latin typeface="Arial" pitchFamily="-128" charset="0"/>
                <a:ea typeface="ＭＳ Ｐゴシック" charset="0"/>
              </a:rPr>
              <a:t>中间王国</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(12-13)</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1400-1000</a:t>
            </a:r>
            <a:r>
              <a:rPr lang="ja-JP" altLang="en-US" sz="3600" b="1">
                <a:solidFill>
                  <a:srgbClr val="FFFFFF"/>
                </a:solidFill>
                <a:effectLst>
                  <a:glow rad="190500">
                    <a:srgbClr val="000000"/>
                  </a:glow>
                </a:effectLst>
                <a:latin typeface="Arial" pitchFamily="-128" charset="0"/>
                <a:ea typeface="ＭＳ Ｐゴシック" charset="0"/>
              </a:rPr>
              <a:t>第一中间状态</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(14-17)</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1000-  600 </a:t>
            </a:r>
            <a:r>
              <a:rPr lang="ja-JP" altLang="en-US" sz="3600" b="1">
                <a:solidFill>
                  <a:srgbClr val="FFFFFF"/>
                </a:solidFill>
                <a:effectLst>
                  <a:glow rad="190500">
                    <a:srgbClr val="000000"/>
                  </a:glow>
                </a:effectLst>
                <a:latin typeface="Arial" pitchFamily="-128" charset="0"/>
                <a:ea typeface="ＭＳ Ｐゴシック" charset="0"/>
              </a:rPr>
              <a:t>新的国度</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(18-20)</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  800-  </a:t>
            </a:r>
            <a:r>
              <a:rPr lang="ja-JP" altLang="en-US" sz="3600" b="1">
                <a:solidFill>
                  <a:srgbClr val="FFFFFF"/>
                </a:solidFill>
                <a:effectLst>
                  <a:glow rad="190500">
                    <a:srgbClr val="000000"/>
                  </a:glow>
                </a:effectLst>
                <a:latin typeface="Arial" pitchFamily="-128" charset="0"/>
                <a:ea typeface="ＭＳ Ｐゴシック" charset="0"/>
              </a:rPr>
              <a:t>后王朝时代</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(21-31)</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  332-  323 </a:t>
            </a:r>
            <a:r>
              <a:rPr lang="ja-JP" altLang="en-US" sz="3600" b="1">
                <a:solidFill>
                  <a:srgbClr val="FFFFFF"/>
                </a:solidFill>
                <a:effectLst>
                  <a:glow rad="190500">
                    <a:srgbClr val="000000"/>
                  </a:glow>
                </a:effectLst>
                <a:latin typeface="Arial" pitchFamily="-128" charset="0"/>
                <a:ea typeface="ＭＳ Ｐゴシック" charset="0"/>
              </a:rPr>
              <a:t>亚历山大大帝</a:t>
            </a:r>
            <a:endParaRPr lang="en-US" sz="3600" b="1" dirty="0">
              <a:solidFill>
                <a:srgbClr val="FFFFFF"/>
              </a:solidFill>
              <a:effectLst>
                <a:glow rad="190500">
                  <a:srgbClr val="000000"/>
                </a:glow>
              </a:effectLst>
              <a:latin typeface="Arial" pitchFamily="-128" charset="0"/>
              <a:ea typeface="ＭＳ Ｐゴシック" charset="0"/>
            </a:endParaRPr>
          </a:p>
        </p:txBody>
      </p:sp>
      <p:sp>
        <p:nvSpPr>
          <p:cNvPr id="22" name="WordArt 10"/>
          <p:cNvSpPr>
            <a:spLocks noChangeArrowheads="1" noChangeShapeType="1" noTextEdit="1"/>
          </p:cNvSpPr>
          <p:nvPr/>
        </p:nvSpPr>
        <p:spPr bwMode="auto">
          <a:xfrm>
            <a:off x="2987824" y="2780928"/>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金字塔</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3" name="WordArt 12"/>
          <p:cNvSpPr>
            <a:spLocks noChangeArrowheads="1" noChangeShapeType="1" noTextEdit="1"/>
          </p:cNvSpPr>
          <p:nvPr/>
        </p:nvSpPr>
        <p:spPr bwMode="auto">
          <a:xfrm>
            <a:off x="5364088" y="5013176"/>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所罗门</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4" name="WordArt 12"/>
          <p:cNvSpPr>
            <a:spLocks noChangeArrowheads="1" noChangeShapeType="1" noTextEdit="1"/>
          </p:cNvSpPr>
          <p:nvPr/>
        </p:nvSpPr>
        <p:spPr bwMode="auto">
          <a:xfrm>
            <a:off x="5364088" y="5589240"/>
            <a:ext cx="1440160" cy="393005"/>
          </a:xfrm>
          <a:prstGeom prst="rect">
            <a:avLst/>
          </a:prstGeom>
        </p:spPr>
        <p:txBody>
          <a:bodyPr wrap="none" fromWordArt="1">
            <a:prstTxWarp prst="textPlain">
              <a:avLst>
                <a:gd name="adj" fmla="val 50000"/>
              </a:avLst>
            </a:prstTxWarp>
          </a:bodyPr>
          <a:lstStyle/>
          <a:p>
            <a:pPr algn="ctr"/>
            <a:r>
              <a:rPr lang="ja-JP" altLang="en-SG"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耶利米</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6" name="WordArt 10">
            <a:extLst>
              <a:ext uri="{FF2B5EF4-FFF2-40B4-BE49-F238E27FC236}">
                <a16:creationId xmlns:a16="http://schemas.microsoft.com/office/drawing/2014/main" id="{F2C58987-1E3E-BD4E-BC24-1D54BCD38D06}"/>
              </a:ext>
            </a:extLst>
          </p:cNvPr>
          <p:cNvSpPr>
            <a:spLocks noChangeArrowheads="1" noChangeShapeType="1" noTextEdit="1"/>
          </p:cNvSpPr>
          <p:nvPr/>
        </p:nvSpPr>
        <p:spPr bwMode="auto">
          <a:xfrm>
            <a:off x="5385014" y="2597869"/>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亚伯拉罕</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7" name="WordArt 10">
            <a:extLst>
              <a:ext uri="{FF2B5EF4-FFF2-40B4-BE49-F238E27FC236}">
                <a16:creationId xmlns:a16="http://schemas.microsoft.com/office/drawing/2014/main" id="{7015E927-BAE9-734B-97FD-5318C879F690}"/>
              </a:ext>
            </a:extLst>
          </p:cNvPr>
          <p:cNvSpPr>
            <a:spLocks noChangeArrowheads="1" noChangeShapeType="1" noTextEdit="1"/>
          </p:cNvSpPr>
          <p:nvPr/>
        </p:nvSpPr>
        <p:spPr bwMode="auto">
          <a:xfrm>
            <a:off x="5392278" y="3071999"/>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金字塔</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8" name="WordArt 11">
            <a:extLst>
              <a:ext uri="{FF2B5EF4-FFF2-40B4-BE49-F238E27FC236}">
                <a16:creationId xmlns:a16="http://schemas.microsoft.com/office/drawing/2014/main" id="{39E10374-F1BE-5247-9F68-AF0E808FEA1C}"/>
              </a:ext>
            </a:extLst>
          </p:cNvPr>
          <p:cNvSpPr>
            <a:spLocks noChangeArrowheads="1" noChangeShapeType="1" noTextEdit="1"/>
          </p:cNvSpPr>
          <p:nvPr/>
        </p:nvSpPr>
        <p:spPr bwMode="auto">
          <a:xfrm>
            <a:off x="5395925" y="3583730"/>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约瑟</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9" name="WordArt 12">
            <a:extLst>
              <a:ext uri="{FF2B5EF4-FFF2-40B4-BE49-F238E27FC236}">
                <a16:creationId xmlns:a16="http://schemas.microsoft.com/office/drawing/2014/main" id="{667365FC-441D-6345-A23D-5E114EDFD321}"/>
              </a:ext>
            </a:extLst>
          </p:cNvPr>
          <p:cNvSpPr>
            <a:spLocks noChangeArrowheads="1" noChangeShapeType="1" noTextEdit="1"/>
          </p:cNvSpPr>
          <p:nvPr/>
        </p:nvSpPr>
        <p:spPr bwMode="auto">
          <a:xfrm>
            <a:off x="5395231" y="4106806"/>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摩西</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Tree>
    <p:extLst>
      <p:ext uri="{BB962C8B-B14F-4D97-AF65-F5344CB8AC3E}">
        <p14:creationId xmlns:p14="http://schemas.microsoft.com/office/powerpoint/2010/main" val="34055577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2762"/>
                                        </p:tgtEl>
                                        <p:attrNameLst>
                                          <p:attrName>style.visibility</p:attrName>
                                        </p:attrNameLst>
                                      </p:cBhvr>
                                      <p:to>
                                        <p:strVal val="visible"/>
                                      </p:to>
                                    </p:set>
                                    <p:animEffect transition="in" filter="fade">
                                      <p:cBhvr>
                                        <p:cTn id="12" dur="500"/>
                                        <p:tgtEl>
                                          <p:spTgt spid="20276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2763"/>
                                        </p:tgtEl>
                                        <p:attrNameLst>
                                          <p:attrName>style.visibility</p:attrName>
                                        </p:attrNameLst>
                                      </p:cBhvr>
                                      <p:to>
                                        <p:strVal val="visible"/>
                                      </p:to>
                                    </p:set>
                                    <p:animEffect transition="in" filter="fade">
                                      <p:cBhvr>
                                        <p:cTn id="17" dur="500"/>
                                        <p:tgtEl>
                                          <p:spTgt spid="20276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2764"/>
                                        </p:tgtEl>
                                        <p:attrNameLst>
                                          <p:attrName>style.visibility</p:attrName>
                                        </p:attrNameLst>
                                      </p:cBhvr>
                                      <p:to>
                                        <p:strVal val="visible"/>
                                      </p:to>
                                    </p:set>
                                    <p:animEffect transition="in" filter="fade">
                                      <p:cBhvr>
                                        <p:cTn id="22" dur="500"/>
                                        <p:tgtEl>
                                          <p:spTgt spid="202764"/>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fade">
                                      <p:cBhvr>
                                        <p:cTn id="40" dur="500"/>
                                        <p:tgtEl>
                                          <p:spTgt spid="24"/>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27"/>
                                        </p:tgtEl>
                                        <p:attrNameLst>
                                          <p:attrName>style.visibility</p:attrName>
                                        </p:attrNameLst>
                                      </p:cBhvr>
                                      <p:to>
                                        <p:strVal val="visible"/>
                                      </p:to>
                                    </p:set>
                                    <p:animEffect transition="in" filter="fade">
                                      <p:cBhvr>
                                        <p:cTn id="50" dur="500"/>
                                        <p:tgtEl>
                                          <p:spTgt spid="27"/>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fade">
                                      <p:cBhvr>
                                        <p:cTn id="55" dur="500"/>
                                        <p:tgtEl>
                                          <p:spTgt spid="28"/>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fade">
                                      <p:cBhvr>
                                        <p:cTn id="6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62" grpId="0" animBg="1"/>
      <p:bldP spid="202763" grpId="0" animBg="1"/>
      <p:bldP spid="202764" grpId="0" animBg="1"/>
      <p:bldP spid="18" grpId="0"/>
      <p:bldP spid="22" grpId="0" animBg="1"/>
      <p:bldP spid="23" grpId="0" animBg="1"/>
      <p:bldP spid="24" grpId="0" animBg="1"/>
      <p:bldP spid="26" grpId="0" animBg="1"/>
      <p:bldP spid="27" grpId="0" animBg="1"/>
      <p:bldP spid="28" grpId="0" animBg="1"/>
      <p:bldP spid="29"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3"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sp>
        <p:nvSpPr>
          <p:cNvPr id="173059"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60"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61"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62" name="Text Box 6"/>
          <p:cNvSpPr txBox="1">
            <a:spLocks noChangeArrowheads="1"/>
          </p:cNvSpPr>
          <p:nvPr/>
        </p:nvSpPr>
        <p:spPr bwMode="auto">
          <a:xfrm rot="-3154037">
            <a:off x="-1062832" y="1350169"/>
            <a:ext cx="5046663"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亚</a:t>
            </a:r>
            <a:r>
              <a:rPr lang="zh-CN" altLang="en-US" sz="3600" b="1">
                <a:solidFill>
                  <a:schemeClr val="bg1"/>
                </a:solidFill>
              </a:rPr>
              <a:t>伯拉罕</a:t>
            </a:r>
            <a:r>
              <a:rPr lang="en-US" altLang="ja-JP" sz="3600" b="1">
                <a:solidFill>
                  <a:schemeClr val="bg1"/>
                </a:solidFill>
              </a:rPr>
              <a:t> </a:t>
            </a:r>
            <a:r>
              <a:rPr lang="en-US" altLang="ja-JP" sz="2800" b="1">
                <a:solidFill>
                  <a:schemeClr val="bg1"/>
                </a:solidFill>
              </a:rPr>
              <a:t>(2166-1991)</a:t>
            </a:r>
            <a:endParaRPr lang="en-US" altLang="zh-CN" sz="2800" b="1">
              <a:solidFill>
                <a:schemeClr val="bg1"/>
              </a:solidFill>
            </a:endParaRPr>
          </a:p>
        </p:txBody>
      </p:sp>
      <p:sp>
        <p:nvSpPr>
          <p:cNvPr id="173064" name="Line 8"/>
          <p:cNvSpPr>
            <a:spLocks noChangeShapeType="1"/>
          </p:cNvSpPr>
          <p:nvPr/>
        </p:nvSpPr>
        <p:spPr bwMode="auto">
          <a:xfrm flipH="1">
            <a:off x="6172200" y="220980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p>
        </p:txBody>
      </p:sp>
      <p:grpSp>
        <p:nvGrpSpPr>
          <p:cNvPr id="402439" name="Group 9"/>
          <p:cNvGrpSpPr>
            <a:grpSpLocks/>
          </p:cNvGrpSpPr>
          <p:nvPr/>
        </p:nvGrpSpPr>
        <p:grpSpPr bwMode="auto">
          <a:xfrm>
            <a:off x="304800" y="4448175"/>
            <a:ext cx="8686800" cy="1800225"/>
            <a:chOff x="192" y="2802"/>
            <a:chExt cx="5472" cy="1134"/>
          </a:xfrm>
        </p:grpSpPr>
        <p:sp>
          <p:nvSpPr>
            <p:cNvPr id="173066" name="Text Box 10"/>
            <p:cNvSpPr txBox="1">
              <a:spLocks noChangeArrowheads="1"/>
            </p:cNvSpPr>
            <p:nvPr/>
          </p:nvSpPr>
          <p:spPr bwMode="auto">
            <a:xfrm>
              <a:off x="4770"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1300</a:t>
              </a:r>
            </a:p>
          </p:txBody>
        </p:sp>
        <p:sp>
          <p:nvSpPr>
            <p:cNvPr id="173067" name="Text Box 11"/>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1200</a:t>
              </a:r>
            </a:p>
          </p:txBody>
        </p:sp>
        <p:sp>
          <p:nvSpPr>
            <p:cNvPr id="173068" name="Text Box 12"/>
            <p:cNvSpPr txBox="1">
              <a:spLocks noChangeArrowheads="1"/>
            </p:cNvSpPr>
            <p:nvPr/>
          </p:nvSpPr>
          <p:spPr bwMode="auto">
            <a:xfrm>
              <a:off x="4116"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1400</a:t>
              </a:r>
            </a:p>
          </p:txBody>
        </p:sp>
        <p:sp>
          <p:nvSpPr>
            <p:cNvPr id="173069" name="Text Box 13"/>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1500</a:t>
              </a:r>
            </a:p>
          </p:txBody>
        </p:sp>
        <p:sp>
          <p:nvSpPr>
            <p:cNvPr id="173070" name="Text Box 14"/>
            <p:cNvSpPr txBox="1">
              <a:spLocks noChangeArrowheads="1"/>
            </p:cNvSpPr>
            <p:nvPr/>
          </p:nvSpPr>
          <p:spPr bwMode="auto">
            <a:xfrm>
              <a:off x="2808"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1600</a:t>
              </a:r>
            </a:p>
          </p:txBody>
        </p:sp>
        <p:sp>
          <p:nvSpPr>
            <p:cNvPr id="173071" name="Text Box 15"/>
            <p:cNvSpPr txBox="1">
              <a:spLocks noChangeArrowheads="1"/>
            </p:cNvSpPr>
            <p:nvPr/>
          </p:nvSpPr>
          <p:spPr bwMode="auto">
            <a:xfrm>
              <a:off x="2154"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1700</a:t>
              </a:r>
            </a:p>
          </p:txBody>
        </p:sp>
        <p:sp>
          <p:nvSpPr>
            <p:cNvPr id="173072" name="Text Box 16"/>
            <p:cNvSpPr txBox="1">
              <a:spLocks noChangeArrowheads="1"/>
            </p:cNvSpPr>
            <p:nvPr/>
          </p:nvSpPr>
          <p:spPr bwMode="auto">
            <a:xfrm>
              <a:off x="1500"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1800</a:t>
              </a:r>
            </a:p>
          </p:txBody>
        </p:sp>
        <p:sp>
          <p:nvSpPr>
            <p:cNvPr id="173073" name="Text Box 17"/>
            <p:cNvSpPr txBox="1">
              <a:spLocks noChangeArrowheads="1"/>
            </p:cNvSpPr>
            <p:nvPr/>
          </p:nvSpPr>
          <p:spPr bwMode="auto">
            <a:xfrm>
              <a:off x="846"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1900</a:t>
              </a:r>
            </a:p>
          </p:txBody>
        </p:sp>
        <p:sp>
          <p:nvSpPr>
            <p:cNvPr id="173074" name="Text Box 18"/>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2000</a:t>
              </a:r>
            </a:p>
          </p:txBody>
        </p:sp>
      </p:grpSp>
      <p:sp>
        <p:nvSpPr>
          <p:cNvPr id="173075" name="Line 19"/>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76" name="Line 20"/>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77" name="Line 21"/>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78" name="Line 22"/>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79" name="Line 23"/>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80" name="Line 24"/>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81" name="Line 25"/>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82" name="Text Box 26"/>
          <p:cNvSpPr txBox="1">
            <a:spLocks noChangeArrowheads="1"/>
          </p:cNvSpPr>
          <p:nvPr/>
        </p:nvSpPr>
        <p:spPr bwMode="auto">
          <a:xfrm rot="-3154037">
            <a:off x="177800" y="1670050"/>
            <a:ext cx="42418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约</a:t>
            </a:r>
            <a:r>
              <a:rPr lang="zh-CN" altLang="en-US" sz="3600" b="1">
                <a:solidFill>
                  <a:schemeClr val="bg1"/>
                </a:solidFill>
              </a:rPr>
              <a:t>瑟</a:t>
            </a:r>
            <a:r>
              <a:rPr lang="en-US" altLang="ja-JP" sz="3600" b="1">
                <a:solidFill>
                  <a:schemeClr val="bg1"/>
                </a:solidFill>
              </a:rPr>
              <a:t> </a:t>
            </a:r>
            <a:r>
              <a:rPr lang="en-US" altLang="ja-JP" sz="2800" b="1">
                <a:solidFill>
                  <a:schemeClr val="bg1"/>
                </a:solidFill>
              </a:rPr>
              <a:t>(1915-1805)</a:t>
            </a:r>
            <a:endParaRPr lang="en-US" altLang="zh-CN" sz="3600" b="1">
              <a:solidFill>
                <a:schemeClr val="bg1"/>
              </a:solidFill>
            </a:endParaRPr>
          </a:p>
        </p:txBody>
      </p:sp>
      <p:sp>
        <p:nvSpPr>
          <p:cNvPr id="173083" name="Line 27"/>
          <p:cNvSpPr>
            <a:spLocks noChangeShapeType="1"/>
          </p:cNvSpPr>
          <p:nvPr/>
        </p:nvSpPr>
        <p:spPr bwMode="auto">
          <a:xfrm flipH="1">
            <a:off x="7848600" y="220980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p>
        </p:txBody>
      </p:sp>
      <p:sp>
        <p:nvSpPr>
          <p:cNvPr id="173084" name="Text Box 28"/>
          <p:cNvSpPr txBox="1">
            <a:spLocks noChangeArrowheads="1"/>
          </p:cNvSpPr>
          <p:nvPr/>
        </p:nvSpPr>
        <p:spPr bwMode="auto">
          <a:xfrm>
            <a:off x="5638800" y="1676400"/>
            <a:ext cx="1447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3200" b="1">
                <a:solidFill>
                  <a:schemeClr val="bg1"/>
                </a:solidFill>
                <a:ea typeface="MS PGothic" pitchFamily="34" charset="-128"/>
                <a:cs typeface="MS PGothic" pitchFamily="34" charset="-128"/>
              </a:rPr>
              <a:t>1445 </a:t>
            </a:r>
          </a:p>
        </p:txBody>
      </p:sp>
      <p:sp>
        <p:nvSpPr>
          <p:cNvPr id="173085" name="Text Box 29"/>
          <p:cNvSpPr txBox="1">
            <a:spLocks noChangeArrowheads="1"/>
          </p:cNvSpPr>
          <p:nvPr/>
        </p:nvSpPr>
        <p:spPr bwMode="auto">
          <a:xfrm>
            <a:off x="7162800" y="1676400"/>
            <a:ext cx="1447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spcBef>
                <a:spcPct val="50000"/>
              </a:spcBef>
              <a:defRPr/>
            </a:pPr>
            <a:r>
              <a:rPr lang="en-US" sz="3200" b="1">
                <a:solidFill>
                  <a:schemeClr val="bg1"/>
                </a:solidFill>
                <a:ea typeface="MS PGothic" pitchFamily="34" charset="-128"/>
                <a:cs typeface="MS PGothic" pitchFamily="34" charset="-128"/>
              </a:rPr>
              <a:t>1290 </a:t>
            </a:r>
          </a:p>
        </p:txBody>
      </p:sp>
      <p:sp>
        <p:nvSpPr>
          <p:cNvPr id="173086" name="Text Box 30"/>
          <p:cNvSpPr txBox="1">
            <a:spLocks noChangeArrowheads="1"/>
          </p:cNvSpPr>
          <p:nvPr/>
        </p:nvSpPr>
        <p:spPr bwMode="auto">
          <a:xfrm>
            <a:off x="9525000" y="4038600"/>
            <a:ext cx="6019800" cy="25590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5400" b="1">
                <a:solidFill>
                  <a:schemeClr val="bg1"/>
                </a:solidFill>
                <a:ea typeface="MS PGothic" pitchFamily="34" charset="-128"/>
                <a:cs typeface="MS PGothic" pitchFamily="34" charset="-128"/>
              </a:rPr>
              <a:t>Manual animation for 1445 after I discuss 1290</a:t>
            </a:r>
          </a:p>
        </p:txBody>
      </p:sp>
      <p:sp>
        <p:nvSpPr>
          <p:cNvPr id="173087" name="Rectangle 31"/>
          <p:cNvSpPr>
            <a:spLocks noGrp="1" noChangeArrowheads="1"/>
          </p:cNvSpPr>
          <p:nvPr>
            <p:ph type="title" idx="4294967295"/>
          </p:nvPr>
        </p:nvSpPr>
        <p:spPr>
          <a:xfrm>
            <a:off x="3733800" y="212725"/>
            <a:ext cx="5562600" cy="701675"/>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kumimoji="0" lang="zh-CN" altLang="en-US" sz="4000" b="1" i="0">
                <a:solidFill>
                  <a:srgbClr val="FFFF00"/>
                </a:solidFill>
                <a:effectLst/>
                <a:latin typeface="Times New Roman" charset="0"/>
                <a:ea typeface="MS PGothic" charset="0"/>
                <a:cs typeface="MS PGothic" charset="0"/>
              </a:rPr>
              <a:t>出埃及的可能时间</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73085"/>
                                        </p:tgtEl>
                                        <p:attrNameLst>
                                          <p:attrName>style.visibility</p:attrName>
                                        </p:attrNameLst>
                                      </p:cBhvr>
                                      <p:to>
                                        <p:strVal val="visible"/>
                                      </p:to>
                                    </p:set>
                                    <p:animEffect transition="in" filter="dissolve">
                                      <p:cBhvr>
                                        <p:cTn id="7" dur="500"/>
                                        <p:tgtEl>
                                          <p:spTgt spid="173085"/>
                                        </p:tgtEl>
                                      </p:cBhvr>
                                    </p:animEffect>
                                  </p:childTnLst>
                                </p:cTn>
                              </p:par>
                            </p:childTnLst>
                          </p:cTn>
                        </p:par>
                        <p:par>
                          <p:cTn id="8" fill="hold" nodeType="afterGroup">
                            <p:stCondLst>
                              <p:cond delay="5500"/>
                            </p:stCondLst>
                            <p:childTnLst>
                              <p:par>
                                <p:cTn id="9" presetID="22" presetClass="entr" presetSubtype="1" fill="hold" grpId="0" nodeType="afterEffect">
                                  <p:stCondLst>
                                    <p:cond delay="1000"/>
                                  </p:stCondLst>
                                  <p:childTnLst>
                                    <p:set>
                                      <p:cBhvr>
                                        <p:cTn id="10" dur="1" fill="hold">
                                          <p:stCondLst>
                                            <p:cond delay="0"/>
                                          </p:stCondLst>
                                        </p:cTn>
                                        <p:tgtEl>
                                          <p:spTgt spid="173083"/>
                                        </p:tgtEl>
                                        <p:attrNameLst>
                                          <p:attrName>style.visibility</p:attrName>
                                        </p:attrNameLst>
                                      </p:cBhvr>
                                      <p:to>
                                        <p:strVal val="visible"/>
                                      </p:to>
                                    </p:set>
                                    <p:animEffect transition="in" filter="wipe(up)">
                                      <p:cBhvr>
                                        <p:cTn id="11" dur="500"/>
                                        <p:tgtEl>
                                          <p:spTgt spid="17308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73084"/>
                                        </p:tgtEl>
                                        <p:attrNameLst>
                                          <p:attrName>style.visibility</p:attrName>
                                        </p:attrNameLst>
                                      </p:cBhvr>
                                      <p:to>
                                        <p:strVal val="visible"/>
                                      </p:to>
                                    </p:set>
                                    <p:animEffect transition="in" filter="dissolve">
                                      <p:cBhvr>
                                        <p:cTn id="16" dur="500"/>
                                        <p:tgtEl>
                                          <p:spTgt spid="173084"/>
                                        </p:tgtEl>
                                      </p:cBhvr>
                                    </p:animEffect>
                                  </p:childTnLst>
                                </p:cTn>
                              </p:par>
                            </p:childTnLst>
                          </p:cTn>
                        </p:par>
                        <p:par>
                          <p:cTn id="17" fill="hold" nodeType="afterGroup">
                            <p:stCondLst>
                              <p:cond delay="500"/>
                            </p:stCondLst>
                            <p:childTnLst>
                              <p:par>
                                <p:cTn id="18" presetID="22" presetClass="entr" presetSubtype="1" fill="hold" grpId="0" nodeType="afterEffect">
                                  <p:stCondLst>
                                    <p:cond delay="1000"/>
                                  </p:stCondLst>
                                  <p:childTnLst>
                                    <p:set>
                                      <p:cBhvr>
                                        <p:cTn id="19" dur="1" fill="hold">
                                          <p:stCondLst>
                                            <p:cond delay="0"/>
                                          </p:stCondLst>
                                        </p:cTn>
                                        <p:tgtEl>
                                          <p:spTgt spid="173064"/>
                                        </p:tgtEl>
                                        <p:attrNameLst>
                                          <p:attrName>style.visibility</p:attrName>
                                        </p:attrNameLst>
                                      </p:cBhvr>
                                      <p:to>
                                        <p:strVal val="visible"/>
                                      </p:to>
                                    </p:set>
                                    <p:animEffect transition="in" filter="wipe(up)">
                                      <p:cBhvr>
                                        <p:cTn id="20" dur="500"/>
                                        <p:tgtEl>
                                          <p:spTgt spid="1730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4" grpId="0" animBg="1"/>
      <p:bldP spid="173083" grpId="0" animBg="1"/>
      <p:bldP spid="173084" grpId="0" autoUpdateAnimBg="0"/>
      <p:bldP spid="173085" grpId="0"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1"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sp>
        <p:nvSpPr>
          <p:cNvPr id="175107"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08"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09"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10" name="Text Box 6"/>
          <p:cNvSpPr txBox="1">
            <a:spLocks noChangeArrowheads="1"/>
          </p:cNvSpPr>
          <p:nvPr/>
        </p:nvSpPr>
        <p:spPr bwMode="auto">
          <a:xfrm rot="-3154037">
            <a:off x="-1015207" y="1372394"/>
            <a:ext cx="5046663"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亚</a:t>
            </a:r>
            <a:r>
              <a:rPr lang="zh-CN" altLang="en-US" sz="3600" b="1">
                <a:solidFill>
                  <a:schemeClr val="bg1"/>
                </a:solidFill>
              </a:rPr>
              <a:t>伯拉罕</a:t>
            </a:r>
            <a:r>
              <a:rPr lang="en-US" altLang="ja-JP" sz="3600" b="1">
                <a:solidFill>
                  <a:schemeClr val="bg1"/>
                </a:solidFill>
              </a:rPr>
              <a:t> </a:t>
            </a:r>
            <a:r>
              <a:rPr lang="en-US" altLang="ja-JP" sz="2800" b="1">
                <a:solidFill>
                  <a:schemeClr val="bg1"/>
                </a:solidFill>
              </a:rPr>
              <a:t>(2166-1991)</a:t>
            </a:r>
            <a:endParaRPr lang="en-US" altLang="zh-CN" sz="2800" b="1">
              <a:solidFill>
                <a:schemeClr val="bg1"/>
              </a:solidFill>
            </a:endParaRPr>
          </a:p>
        </p:txBody>
      </p:sp>
      <p:sp>
        <p:nvSpPr>
          <p:cNvPr id="404486" name="Line 8"/>
          <p:cNvSpPr>
            <a:spLocks noChangeShapeType="1"/>
          </p:cNvSpPr>
          <p:nvPr/>
        </p:nvSpPr>
        <p:spPr bwMode="auto">
          <a:xfrm flipH="1">
            <a:off x="6172200" y="1828800"/>
            <a:ext cx="0" cy="1981200"/>
          </a:xfrm>
          <a:prstGeom prst="line">
            <a:avLst/>
          </a:prstGeom>
          <a:noFill/>
          <a:ln w="76200">
            <a:solidFill>
              <a:srgbClr val="B6B2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p>
        </p:txBody>
      </p:sp>
      <p:grpSp>
        <p:nvGrpSpPr>
          <p:cNvPr id="404487" name="Group 9"/>
          <p:cNvGrpSpPr>
            <a:grpSpLocks/>
          </p:cNvGrpSpPr>
          <p:nvPr/>
        </p:nvGrpSpPr>
        <p:grpSpPr bwMode="auto">
          <a:xfrm>
            <a:off x="304800" y="4448175"/>
            <a:ext cx="8686800" cy="1800225"/>
            <a:chOff x="192" y="2802"/>
            <a:chExt cx="5472" cy="1134"/>
          </a:xfrm>
        </p:grpSpPr>
        <p:sp>
          <p:nvSpPr>
            <p:cNvPr id="175114" name="Text Box 10"/>
            <p:cNvSpPr txBox="1">
              <a:spLocks noChangeArrowheads="1"/>
            </p:cNvSpPr>
            <p:nvPr/>
          </p:nvSpPr>
          <p:spPr bwMode="auto">
            <a:xfrm>
              <a:off x="4770"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1300</a:t>
              </a:r>
            </a:p>
          </p:txBody>
        </p:sp>
        <p:sp>
          <p:nvSpPr>
            <p:cNvPr id="175115" name="Text Box 11"/>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1200</a:t>
              </a:r>
            </a:p>
          </p:txBody>
        </p:sp>
        <p:sp>
          <p:nvSpPr>
            <p:cNvPr id="175116" name="Text Box 12"/>
            <p:cNvSpPr txBox="1">
              <a:spLocks noChangeArrowheads="1"/>
            </p:cNvSpPr>
            <p:nvPr/>
          </p:nvSpPr>
          <p:spPr bwMode="auto">
            <a:xfrm>
              <a:off x="4116"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1400</a:t>
              </a:r>
            </a:p>
          </p:txBody>
        </p:sp>
        <p:sp>
          <p:nvSpPr>
            <p:cNvPr id="175117" name="Text Box 13"/>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1500</a:t>
              </a:r>
            </a:p>
          </p:txBody>
        </p:sp>
        <p:sp>
          <p:nvSpPr>
            <p:cNvPr id="175118" name="Text Box 14"/>
            <p:cNvSpPr txBox="1">
              <a:spLocks noChangeArrowheads="1"/>
            </p:cNvSpPr>
            <p:nvPr/>
          </p:nvSpPr>
          <p:spPr bwMode="auto">
            <a:xfrm>
              <a:off x="2808"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1600</a:t>
              </a:r>
            </a:p>
          </p:txBody>
        </p:sp>
        <p:sp>
          <p:nvSpPr>
            <p:cNvPr id="175119" name="Text Box 15"/>
            <p:cNvSpPr txBox="1">
              <a:spLocks noChangeArrowheads="1"/>
            </p:cNvSpPr>
            <p:nvPr/>
          </p:nvSpPr>
          <p:spPr bwMode="auto">
            <a:xfrm>
              <a:off x="2154"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1700</a:t>
              </a:r>
            </a:p>
          </p:txBody>
        </p:sp>
        <p:sp>
          <p:nvSpPr>
            <p:cNvPr id="175120" name="Text Box 16"/>
            <p:cNvSpPr txBox="1">
              <a:spLocks noChangeArrowheads="1"/>
            </p:cNvSpPr>
            <p:nvPr/>
          </p:nvSpPr>
          <p:spPr bwMode="auto">
            <a:xfrm>
              <a:off x="1500"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1800</a:t>
              </a:r>
            </a:p>
          </p:txBody>
        </p:sp>
        <p:sp>
          <p:nvSpPr>
            <p:cNvPr id="175121" name="Text Box 17"/>
            <p:cNvSpPr txBox="1">
              <a:spLocks noChangeArrowheads="1"/>
            </p:cNvSpPr>
            <p:nvPr/>
          </p:nvSpPr>
          <p:spPr bwMode="auto">
            <a:xfrm>
              <a:off x="846"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1900</a:t>
              </a:r>
            </a:p>
          </p:txBody>
        </p:sp>
        <p:sp>
          <p:nvSpPr>
            <p:cNvPr id="175122" name="Text Box 18"/>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2000</a:t>
              </a:r>
            </a:p>
          </p:txBody>
        </p:sp>
      </p:grpSp>
      <p:sp>
        <p:nvSpPr>
          <p:cNvPr id="175123" name="Line 19"/>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4" name="Line 20"/>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5" name="Line 21"/>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6" name="Line 22"/>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7" name="Line 23"/>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8" name="Line 24"/>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9" name="Line 25"/>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30" name="Text Box 26"/>
          <p:cNvSpPr txBox="1">
            <a:spLocks noChangeArrowheads="1"/>
          </p:cNvSpPr>
          <p:nvPr/>
        </p:nvSpPr>
        <p:spPr bwMode="auto">
          <a:xfrm rot="-3154037">
            <a:off x="173037" y="1674813"/>
            <a:ext cx="4241801"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约</a:t>
            </a:r>
            <a:r>
              <a:rPr lang="zh-CN" altLang="en-US" sz="3600" b="1">
                <a:solidFill>
                  <a:schemeClr val="bg1"/>
                </a:solidFill>
              </a:rPr>
              <a:t>瑟</a:t>
            </a:r>
            <a:r>
              <a:rPr lang="en-US" altLang="ja-JP" sz="3600" b="1">
                <a:solidFill>
                  <a:schemeClr val="bg1"/>
                </a:solidFill>
              </a:rPr>
              <a:t> </a:t>
            </a:r>
            <a:r>
              <a:rPr lang="en-US" altLang="ja-JP" sz="2800" b="1">
                <a:solidFill>
                  <a:schemeClr val="bg1"/>
                </a:solidFill>
              </a:rPr>
              <a:t>(1915-1805)</a:t>
            </a:r>
            <a:endParaRPr lang="en-US" altLang="zh-CN" sz="3600" b="1">
              <a:solidFill>
                <a:schemeClr val="bg1"/>
              </a:solidFill>
            </a:endParaRPr>
          </a:p>
        </p:txBody>
      </p:sp>
      <p:sp>
        <p:nvSpPr>
          <p:cNvPr id="404496" name="Line 27"/>
          <p:cNvSpPr>
            <a:spLocks noChangeShapeType="1"/>
          </p:cNvSpPr>
          <p:nvPr/>
        </p:nvSpPr>
        <p:spPr bwMode="auto">
          <a:xfrm flipH="1">
            <a:off x="7885113" y="1844675"/>
            <a:ext cx="0" cy="198120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p>
        </p:txBody>
      </p:sp>
      <p:sp>
        <p:nvSpPr>
          <p:cNvPr id="175132" name="Text Box 28"/>
          <p:cNvSpPr txBox="1">
            <a:spLocks noChangeArrowheads="1"/>
          </p:cNvSpPr>
          <p:nvPr/>
        </p:nvSpPr>
        <p:spPr bwMode="auto">
          <a:xfrm>
            <a:off x="5638800" y="1295400"/>
            <a:ext cx="1447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3200" b="1">
                <a:solidFill>
                  <a:srgbClr val="DDDDDD"/>
                </a:solidFill>
                <a:ea typeface="MS PGothic" pitchFamily="34" charset="-128"/>
                <a:cs typeface="MS PGothic" pitchFamily="34" charset="-128"/>
              </a:rPr>
              <a:t>1445</a:t>
            </a:r>
            <a:r>
              <a:rPr lang="en-US" sz="3200" b="1">
                <a:solidFill>
                  <a:schemeClr val="bg2"/>
                </a:solidFill>
                <a:ea typeface="MS PGothic" pitchFamily="34" charset="-128"/>
                <a:cs typeface="MS PGothic" pitchFamily="34" charset="-128"/>
              </a:rPr>
              <a:t> </a:t>
            </a:r>
          </a:p>
        </p:txBody>
      </p:sp>
      <p:sp>
        <p:nvSpPr>
          <p:cNvPr id="175133" name="Text Box 29"/>
          <p:cNvSpPr txBox="1">
            <a:spLocks noChangeArrowheads="1"/>
          </p:cNvSpPr>
          <p:nvPr/>
        </p:nvSpPr>
        <p:spPr bwMode="auto">
          <a:xfrm>
            <a:off x="7162800" y="1295400"/>
            <a:ext cx="1447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en-US" altLang="zh-CN" sz="3200" b="1">
                <a:solidFill>
                  <a:schemeClr val="bg1"/>
                </a:solidFill>
              </a:rPr>
              <a:t>1290 </a:t>
            </a:r>
          </a:p>
        </p:txBody>
      </p:sp>
      <p:sp>
        <p:nvSpPr>
          <p:cNvPr id="175134" name="Text Box 30"/>
          <p:cNvSpPr txBox="1">
            <a:spLocks noChangeArrowheads="1"/>
          </p:cNvSpPr>
          <p:nvPr/>
        </p:nvSpPr>
        <p:spPr bwMode="auto">
          <a:xfrm rot="-3154037">
            <a:off x="4270375" y="1793875"/>
            <a:ext cx="42418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rPr>
              <a:t>摩西</a:t>
            </a:r>
            <a:r>
              <a:rPr lang="en-US" altLang="ja-JP" sz="3600" b="1">
                <a:solidFill>
                  <a:schemeClr val="bg1"/>
                </a:solidFill>
              </a:rPr>
              <a:t> </a:t>
            </a:r>
            <a:r>
              <a:rPr lang="en-US" altLang="ja-JP" sz="2800" b="1">
                <a:solidFill>
                  <a:schemeClr val="bg1"/>
                </a:solidFill>
              </a:rPr>
              <a:t>(1525-1405)</a:t>
            </a:r>
            <a:endParaRPr lang="en-US" altLang="zh-CN" sz="3600" b="1">
              <a:solidFill>
                <a:schemeClr val="bg1"/>
              </a:solidFill>
            </a:endParaRPr>
          </a:p>
        </p:txBody>
      </p:sp>
      <p:sp>
        <p:nvSpPr>
          <p:cNvPr id="175135" name="Line 31"/>
          <p:cNvSpPr>
            <a:spLocks noChangeShapeType="1"/>
          </p:cNvSpPr>
          <p:nvPr/>
        </p:nvSpPr>
        <p:spPr bwMode="auto">
          <a:xfrm>
            <a:off x="5334000" y="4038600"/>
            <a:ext cx="1219200" cy="0"/>
          </a:xfrm>
          <a:prstGeom prst="line">
            <a:avLst/>
          </a:prstGeom>
          <a:noFill/>
          <a:ln w="76200">
            <a:solidFill>
              <a:srgbClr val="FFFF00"/>
            </a:solidFill>
            <a:round/>
            <a:headEnd type="triangle" w="med" len="med"/>
            <a:tailEnd type="triangle" w="med" len="med"/>
          </a:ln>
          <a:extLst>
            <a:ext uri="{909E8E84-426E-40dd-AFC4-6F175D3DCCD1}">
              <a14:hiddenFill xmlns:a14="http://schemas.microsoft.com/office/drawing/2010/main" xmlns="">
                <a:noFill/>
              </a14:hiddenFill>
            </a:ext>
          </a:extLst>
        </p:spPr>
        <p:txBody>
          <a:bodyPr/>
          <a:lstStyle/>
          <a:p>
            <a:endParaRPr lang="en-US"/>
          </a:p>
        </p:txBody>
      </p:sp>
      <p:sp>
        <p:nvSpPr>
          <p:cNvPr id="175136" name="Rectangle 32"/>
          <p:cNvSpPr>
            <a:spLocks noGrp="1" noChangeArrowheads="1"/>
          </p:cNvSpPr>
          <p:nvPr>
            <p:ph type="title" idx="4294967295"/>
          </p:nvPr>
        </p:nvSpPr>
        <p:spPr>
          <a:xfrm>
            <a:off x="3810000" y="136525"/>
            <a:ext cx="5562600" cy="701675"/>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kumimoji="0" lang="zh-CN" altLang="en-US" sz="4000" b="1" i="0">
                <a:solidFill>
                  <a:srgbClr val="FFFF00"/>
                </a:solidFill>
                <a:effectLst/>
                <a:latin typeface="Times New Roman" charset="0"/>
                <a:ea typeface="华文细黑" charset="0"/>
                <a:cs typeface="华文细黑" charset="0"/>
              </a:rPr>
              <a:t>较</a:t>
            </a:r>
            <a:r>
              <a:rPr kumimoji="0" lang="zh-CN" altLang="en-US" sz="4000" b="1" i="0">
                <a:solidFill>
                  <a:srgbClr val="FFFF00"/>
                </a:solidFill>
                <a:effectLst/>
                <a:latin typeface="Times New Roman" charset="0"/>
                <a:ea typeface="MS PGothic" charset="0"/>
                <a:cs typeface="MS PGothic" charset="0"/>
              </a:rPr>
              <a:t>早估</a:t>
            </a:r>
            <a:r>
              <a:rPr kumimoji="0" lang="zh-CN" altLang="en-US" sz="4000" b="1" i="0">
                <a:solidFill>
                  <a:srgbClr val="FFFF00"/>
                </a:solidFill>
                <a:effectLst/>
                <a:latin typeface="Times New Roman" charset="0"/>
                <a:ea typeface="华文细黑" charset="0"/>
                <a:cs typeface="华文细黑" charset="0"/>
              </a:rPr>
              <a:t>计</a:t>
            </a:r>
            <a:r>
              <a:rPr kumimoji="0" lang="zh-CN" altLang="en-US" sz="4000" b="1" i="0">
                <a:solidFill>
                  <a:srgbClr val="FFFF00"/>
                </a:solidFill>
                <a:effectLst/>
                <a:latin typeface="Times New Roman" charset="0"/>
                <a:ea typeface="MS PGothic" charset="0"/>
                <a:cs typeface="MS PGothic" charset="0"/>
              </a:rPr>
              <a:t>日期</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75134"/>
                                        </p:tgtEl>
                                        <p:attrNameLst>
                                          <p:attrName>style.visibility</p:attrName>
                                        </p:attrNameLst>
                                      </p:cBhvr>
                                      <p:to>
                                        <p:strVal val="visible"/>
                                      </p:to>
                                    </p:set>
                                    <p:animEffect transition="in" filter="dissolve">
                                      <p:cBhvr>
                                        <p:cTn id="7" dur="500"/>
                                        <p:tgtEl>
                                          <p:spTgt spid="175134"/>
                                        </p:tgtEl>
                                      </p:cBhvr>
                                    </p:animEffect>
                                  </p:childTnLst>
                                </p:cTn>
                              </p:par>
                            </p:childTnLst>
                          </p:cTn>
                        </p:par>
                        <p:par>
                          <p:cTn id="8" fill="hold" nodeType="afterGroup">
                            <p:stCondLst>
                              <p:cond delay="5500"/>
                            </p:stCondLst>
                            <p:childTnLst>
                              <p:par>
                                <p:cTn id="9" presetID="17" presetClass="entr" presetSubtype="10" fill="hold" grpId="0" nodeType="afterEffect">
                                  <p:stCondLst>
                                    <p:cond delay="3000"/>
                                  </p:stCondLst>
                                  <p:childTnLst>
                                    <p:set>
                                      <p:cBhvr>
                                        <p:cTn id="10" dur="1" fill="hold">
                                          <p:stCondLst>
                                            <p:cond delay="0"/>
                                          </p:stCondLst>
                                        </p:cTn>
                                        <p:tgtEl>
                                          <p:spTgt spid="175135"/>
                                        </p:tgtEl>
                                        <p:attrNameLst>
                                          <p:attrName>style.visibility</p:attrName>
                                        </p:attrNameLst>
                                      </p:cBhvr>
                                      <p:to>
                                        <p:strVal val="visible"/>
                                      </p:to>
                                    </p:set>
                                    <p:anim calcmode="lin" valueType="num">
                                      <p:cBhvr>
                                        <p:cTn id="11" dur="500" fill="hold"/>
                                        <p:tgtEl>
                                          <p:spTgt spid="175135"/>
                                        </p:tgtEl>
                                        <p:attrNameLst>
                                          <p:attrName>ppt_w</p:attrName>
                                        </p:attrNameLst>
                                      </p:cBhvr>
                                      <p:tavLst>
                                        <p:tav tm="0">
                                          <p:val>
                                            <p:fltVal val="0"/>
                                          </p:val>
                                        </p:tav>
                                        <p:tav tm="100000">
                                          <p:val>
                                            <p:strVal val="#ppt_w"/>
                                          </p:val>
                                        </p:tav>
                                      </p:tavLst>
                                    </p:anim>
                                    <p:anim calcmode="lin" valueType="num">
                                      <p:cBhvr>
                                        <p:cTn id="12" dur="500" fill="hold"/>
                                        <p:tgtEl>
                                          <p:spTgt spid="17513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34" grpId="0" autoUpdateAnimBg="0"/>
      <p:bldP spid="175135" grpId="0" animBg="1"/>
    </p:bldLst>
  </p:timing>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hlink"/>
        </a:solidFill>
        <a:effectLst/>
      </p:bgPr>
    </p:bg>
    <p:spTree>
      <p:nvGrpSpPr>
        <p:cNvPr id="1" name=""/>
        <p:cNvGrpSpPr/>
        <p:nvPr/>
      </p:nvGrpSpPr>
      <p:grpSpPr>
        <a:xfrm>
          <a:off x="0" y="0"/>
          <a:ext cx="0" cy="0"/>
          <a:chOff x="0" y="0"/>
          <a:chExt cx="0" cy="0"/>
        </a:xfrm>
      </p:grpSpPr>
      <p:sp>
        <p:nvSpPr>
          <p:cNvPr id="406530" name="Text Box 4"/>
          <p:cNvSpPr txBox="1">
            <a:spLocks noChangeArrowheads="1"/>
          </p:cNvSpPr>
          <p:nvPr/>
        </p:nvSpPr>
        <p:spPr bwMode="auto">
          <a:xfrm>
            <a:off x="8375650" y="0"/>
            <a:ext cx="692150"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108</a:t>
            </a:r>
          </a:p>
        </p:txBody>
      </p:sp>
      <p:sp>
        <p:nvSpPr>
          <p:cNvPr id="44037" name="Rectangle 5"/>
          <p:cNvSpPr>
            <a:spLocks noGrp="1" noChangeArrowheads="1"/>
          </p:cNvSpPr>
          <p:nvPr>
            <p:ph type="title"/>
          </p:nvPr>
        </p:nvSpPr>
        <p:spPr>
          <a:xfrm>
            <a:off x="6019800" y="152400"/>
            <a:ext cx="3124200" cy="3429000"/>
          </a:xfrm>
        </p:spPr>
        <p:txBody>
          <a:bodyPr/>
          <a:lstStyle/>
          <a:p>
            <a:pPr algn="ctr">
              <a:defRPr/>
            </a:pPr>
            <a:r>
              <a:rPr lang="zh-CN" altLang="en-US" sz="3200" i="0">
                <a:latin typeface="Times" charset="0"/>
                <a:ea typeface="宋体" charset="0"/>
                <a:cs typeface="宋体" charset="0"/>
              </a:rPr>
              <a:t>出埃及记的不同日期及说法</a:t>
            </a:r>
          </a:p>
        </p:txBody>
      </p:sp>
      <p:grpSp>
        <p:nvGrpSpPr>
          <p:cNvPr id="406532" name="Group 652"/>
          <p:cNvGrpSpPr>
            <a:grpSpLocks/>
          </p:cNvGrpSpPr>
          <p:nvPr/>
        </p:nvGrpSpPr>
        <p:grpSpPr bwMode="auto">
          <a:xfrm>
            <a:off x="76200" y="0"/>
            <a:ext cx="6477000" cy="6858000"/>
            <a:chOff x="96" y="0"/>
            <a:chExt cx="4080" cy="4320"/>
          </a:xfrm>
        </p:grpSpPr>
        <p:grpSp>
          <p:nvGrpSpPr>
            <p:cNvPr id="406534" name="Group 271"/>
            <p:cNvGrpSpPr>
              <a:grpSpLocks/>
            </p:cNvGrpSpPr>
            <p:nvPr/>
          </p:nvGrpSpPr>
          <p:grpSpPr bwMode="auto">
            <a:xfrm>
              <a:off x="100" y="0"/>
              <a:ext cx="4072" cy="384"/>
              <a:chOff x="0" y="-5"/>
              <a:chExt cx="4490" cy="628"/>
            </a:xfrm>
          </p:grpSpPr>
          <p:grpSp>
            <p:nvGrpSpPr>
              <p:cNvPr id="406579" name="Group 250"/>
              <p:cNvGrpSpPr>
                <a:grpSpLocks/>
              </p:cNvGrpSpPr>
              <p:nvPr/>
            </p:nvGrpSpPr>
            <p:grpSpPr bwMode="auto">
              <a:xfrm>
                <a:off x="0" y="0"/>
                <a:ext cx="885" cy="623"/>
                <a:chOff x="0" y="0"/>
                <a:chExt cx="885" cy="623"/>
              </a:xfrm>
            </p:grpSpPr>
            <p:sp>
              <p:nvSpPr>
                <p:cNvPr id="406605" name="Rectangle 249"/>
                <p:cNvSpPr>
                  <a:spLocks noChangeArrowheads="1"/>
                </p:cNvSpPr>
                <p:nvPr/>
              </p:nvSpPr>
              <p:spPr bwMode="auto">
                <a:xfrm>
                  <a:off x="0" y="0"/>
                  <a:ext cx="885"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p>
              </p:txBody>
            </p:sp>
            <p:grpSp>
              <p:nvGrpSpPr>
                <p:cNvPr id="406606" name="Group 248"/>
                <p:cNvGrpSpPr>
                  <a:grpSpLocks/>
                </p:cNvGrpSpPr>
                <p:nvPr/>
              </p:nvGrpSpPr>
              <p:grpSpPr bwMode="auto">
                <a:xfrm>
                  <a:off x="0" y="0"/>
                  <a:ext cx="885" cy="623"/>
                  <a:chOff x="0" y="0"/>
                  <a:chExt cx="885" cy="623"/>
                </a:xfrm>
              </p:grpSpPr>
              <p:sp>
                <p:nvSpPr>
                  <p:cNvPr id="406607" name="Rectangle 204"/>
                  <p:cNvSpPr>
                    <a:spLocks noChangeArrowheads="1"/>
                  </p:cNvSpPr>
                  <p:nvPr/>
                </p:nvSpPr>
                <p:spPr bwMode="auto">
                  <a:xfrm>
                    <a:off x="43" y="0"/>
                    <a:ext cx="799"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cs typeface="Times New Roman" charset="0"/>
                      </a:rPr>
                      <a:t> </a:t>
                    </a:r>
                    <a:endParaRPr lang="zh-CN" altLang="en-US" sz="1200">
                      <a:cs typeface="Times New Roman" charset="0"/>
                    </a:endParaRPr>
                  </a:p>
                  <a:p>
                    <a:pPr algn="ctr" eaLnBrk="1" hangingPunct="1"/>
                    <a:r>
                      <a:rPr lang="en-US" altLang="zh-CN" sz="1400" b="1">
                        <a:solidFill>
                          <a:srgbClr val="FFFFFF"/>
                        </a:solidFill>
                        <a:latin typeface="Liffo" charset="0"/>
                        <a:cs typeface="Times New Roman" charset="0"/>
                      </a:rPr>
                      <a:t>400 </a:t>
                    </a:r>
                    <a:r>
                      <a:rPr lang="zh-CN" altLang="en-US" sz="1400" b="1">
                        <a:solidFill>
                          <a:srgbClr val="FFFFFF"/>
                        </a:solidFill>
                        <a:latin typeface="Liffo" charset="0"/>
                        <a:cs typeface="Times New Roman" charset="0"/>
                      </a:rPr>
                      <a:t>年</a:t>
                    </a:r>
                    <a:endParaRPr lang="en-US" altLang="zh-CN" sz="1400" b="1">
                      <a:solidFill>
                        <a:srgbClr val="FFFFFF"/>
                      </a:solidFill>
                      <a:latin typeface="Liffo" charset="0"/>
                      <a:cs typeface="Times New Roman" charset="0"/>
                    </a:endParaRPr>
                  </a:p>
                  <a:p>
                    <a:pPr algn="ctr" eaLnBrk="1" hangingPunct="1"/>
                    <a:r>
                      <a:rPr lang="zh-CN" altLang="en-US" sz="1400" b="1">
                        <a:solidFill>
                          <a:srgbClr val="FFFFFF"/>
                        </a:solidFill>
                        <a:latin typeface="Liffo" charset="0"/>
                        <a:cs typeface="Times New Roman" charset="0"/>
                      </a:rPr>
                      <a:t>逗留</a:t>
                    </a:r>
                    <a:endParaRPr lang="zh-CN" altLang="en-US">
                      <a:cs typeface="Times New Roman" charset="0"/>
                    </a:endParaRPr>
                  </a:p>
                </p:txBody>
              </p:sp>
              <p:sp>
                <p:nvSpPr>
                  <p:cNvPr id="406608" name="Rectangle 247"/>
                  <p:cNvSpPr>
                    <a:spLocks noChangeArrowheads="1"/>
                  </p:cNvSpPr>
                  <p:nvPr/>
                </p:nvSpPr>
                <p:spPr bwMode="auto">
                  <a:xfrm>
                    <a:off x="0" y="0"/>
                    <a:ext cx="885"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p>
                </p:txBody>
              </p:sp>
            </p:grpSp>
          </p:grpSp>
          <p:grpSp>
            <p:nvGrpSpPr>
              <p:cNvPr id="406580" name="Group 254"/>
              <p:cNvGrpSpPr>
                <a:grpSpLocks/>
              </p:cNvGrpSpPr>
              <p:nvPr/>
            </p:nvGrpSpPr>
            <p:grpSpPr bwMode="auto">
              <a:xfrm>
                <a:off x="885" y="0"/>
                <a:ext cx="843" cy="623"/>
                <a:chOff x="885" y="0"/>
                <a:chExt cx="843" cy="623"/>
              </a:xfrm>
            </p:grpSpPr>
            <p:sp>
              <p:nvSpPr>
                <p:cNvPr id="406601" name="Rectangle 253"/>
                <p:cNvSpPr>
                  <a:spLocks noChangeArrowheads="1"/>
                </p:cNvSpPr>
                <p:nvPr/>
              </p:nvSpPr>
              <p:spPr bwMode="auto">
                <a:xfrm>
                  <a:off x="885"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p>
              </p:txBody>
            </p:sp>
            <p:grpSp>
              <p:nvGrpSpPr>
                <p:cNvPr id="406602" name="Group 252"/>
                <p:cNvGrpSpPr>
                  <a:grpSpLocks/>
                </p:cNvGrpSpPr>
                <p:nvPr/>
              </p:nvGrpSpPr>
              <p:grpSpPr bwMode="auto">
                <a:xfrm>
                  <a:off x="885" y="0"/>
                  <a:ext cx="843" cy="623"/>
                  <a:chOff x="885" y="0"/>
                  <a:chExt cx="843" cy="623"/>
                </a:xfrm>
              </p:grpSpPr>
              <p:sp>
                <p:nvSpPr>
                  <p:cNvPr id="406603" name="Rectangle 242"/>
                  <p:cNvSpPr>
                    <a:spLocks noChangeArrowheads="1"/>
                  </p:cNvSpPr>
                  <p:nvPr/>
                </p:nvSpPr>
                <p:spPr bwMode="auto">
                  <a:xfrm>
                    <a:off x="928" y="0"/>
                    <a:ext cx="757"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cs typeface="Times New Roman" charset="0"/>
                      </a:rPr>
                      <a:t> </a:t>
                    </a:r>
                    <a:endParaRPr lang="zh-CN" altLang="en-US" sz="1200">
                      <a:cs typeface="Times New Roman" charset="0"/>
                    </a:endParaRPr>
                  </a:p>
                  <a:p>
                    <a:pPr algn="ctr" eaLnBrk="1" hangingPunct="1"/>
                    <a:r>
                      <a:rPr lang="en-US" altLang="zh-CN" sz="1400" b="1">
                        <a:solidFill>
                          <a:srgbClr val="FFFFFF"/>
                        </a:solidFill>
                        <a:latin typeface="Liffo" charset="0"/>
                        <a:cs typeface="Times New Roman" charset="0"/>
                      </a:rPr>
                      <a:t>430 </a:t>
                    </a:r>
                    <a:r>
                      <a:rPr lang="zh-CN" altLang="en-US" sz="1400" b="1">
                        <a:solidFill>
                          <a:srgbClr val="FFFFFF"/>
                        </a:solidFill>
                        <a:latin typeface="Liffo" charset="0"/>
                        <a:cs typeface="Times New Roman" charset="0"/>
                      </a:rPr>
                      <a:t>年</a:t>
                    </a:r>
                    <a:endParaRPr lang="en-US" altLang="zh-CN" sz="1400" b="1">
                      <a:solidFill>
                        <a:srgbClr val="FFFFFF"/>
                      </a:solidFill>
                      <a:latin typeface="Liffo" charset="0"/>
                      <a:cs typeface="Times New Roman" charset="0"/>
                    </a:endParaRPr>
                  </a:p>
                  <a:p>
                    <a:pPr algn="ctr" eaLnBrk="1" hangingPunct="1"/>
                    <a:r>
                      <a:rPr lang="zh-CN" altLang="en-US" sz="1400" b="1">
                        <a:solidFill>
                          <a:srgbClr val="FFFFFF"/>
                        </a:solidFill>
                        <a:latin typeface="Liffo" charset="0"/>
                        <a:cs typeface="Times New Roman" charset="0"/>
                      </a:rPr>
                      <a:t>逗留</a:t>
                    </a:r>
                    <a:endParaRPr lang="en-US" altLang="ja-JP" sz="1400">
                      <a:cs typeface="Times New Roman" charset="0"/>
                    </a:endParaRPr>
                  </a:p>
                  <a:p>
                    <a:pPr algn="ctr"/>
                    <a:r>
                      <a:rPr lang="zh-CN" altLang="en-US" sz="1400" b="1">
                        <a:solidFill>
                          <a:srgbClr val="FFFFFF"/>
                        </a:solidFill>
                        <a:latin typeface="Liffo" charset="0"/>
                        <a:cs typeface="Times New Roman" charset="0"/>
                      </a:rPr>
                      <a:t> </a:t>
                    </a:r>
                    <a:r>
                      <a:rPr lang="en-US" altLang="zh-CN" sz="1400" b="1">
                        <a:solidFill>
                          <a:srgbClr val="FFFFFF"/>
                        </a:solidFill>
                        <a:latin typeface="Liffo" charset="0"/>
                        <a:cs typeface="Times New Roman" charset="0"/>
                      </a:rPr>
                      <a:t>YEAR SOJOURN</a:t>
                    </a:r>
                    <a:endParaRPr lang="en-US" altLang="zh-CN">
                      <a:cs typeface="Times New Roman" charset="0"/>
                    </a:endParaRPr>
                  </a:p>
                </p:txBody>
              </p:sp>
              <p:sp>
                <p:nvSpPr>
                  <p:cNvPr id="406604" name="Rectangle 251"/>
                  <p:cNvSpPr>
                    <a:spLocks noChangeArrowheads="1"/>
                  </p:cNvSpPr>
                  <p:nvPr/>
                </p:nvSpPr>
                <p:spPr bwMode="auto">
                  <a:xfrm>
                    <a:off x="885"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p>
                </p:txBody>
              </p:sp>
            </p:grpSp>
          </p:grpSp>
          <p:grpSp>
            <p:nvGrpSpPr>
              <p:cNvPr id="406581" name="Group 258"/>
              <p:cNvGrpSpPr>
                <a:grpSpLocks/>
              </p:cNvGrpSpPr>
              <p:nvPr/>
            </p:nvGrpSpPr>
            <p:grpSpPr bwMode="auto">
              <a:xfrm>
                <a:off x="1728" y="0"/>
                <a:ext cx="843" cy="623"/>
                <a:chOff x="1728" y="0"/>
                <a:chExt cx="843" cy="623"/>
              </a:xfrm>
            </p:grpSpPr>
            <p:sp>
              <p:nvSpPr>
                <p:cNvPr id="406597" name="Rectangle 257"/>
                <p:cNvSpPr>
                  <a:spLocks noChangeArrowheads="1"/>
                </p:cNvSpPr>
                <p:nvPr/>
              </p:nvSpPr>
              <p:spPr bwMode="auto">
                <a:xfrm>
                  <a:off x="1728"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p>
              </p:txBody>
            </p:sp>
            <p:grpSp>
              <p:nvGrpSpPr>
                <p:cNvPr id="406598" name="Group 256"/>
                <p:cNvGrpSpPr>
                  <a:grpSpLocks/>
                </p:cNvGrpSpPr>
                <p:nvPr/>
              </p:nvGrpSpPr>
              <p:grpSpPr bwMode="auto">
                <a:xfrm>
                  <a:off x="1728" y="0"/>
                  <a:ext cx="843" cy="623"/>
                  <a:chOff x="1728" y="0"/>
                  <a:chExt cx="843" cy="623"/>
                </a:xfrm>
              </p:grpSpPr>
              <p:sp>
                <p:nvSpPr>
                  <p:cNvPr id="406599" name="Rectangle 243"/>
                  <p:cNvSpPr>
                    <a:spLocks noChangeArrowheads="1"/>
                  </p:cNvSpPr>
                  <p:nvPr/>
                </p:nvSpPr>
                <p:spPr bwMode="auto">
                  <a:xfrm>
                    <a:off x="1771" y="0"/>
                    <a:ext cx="757"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cs typeface="Times New Roman" charset="0"/>
                      </a:rPr>
                      <a:t> </a:t>
                    </a:r>
                    <a:endParaRPr lang="zh-CN" altLang="en-US" sz="1200">
                      <a:cs typeface="Times New Roman" charset="0"/>
                    </a:endParaRPr>
                  </a:p>
                  <a:p>
                    <a:pPr algn="ctr" eaLnBrk="1" hangingPunct="1"/>
                    <a:r>
                      <a:rPr lang="en-US" altLang="zh-CN" sz="1400" b="1">
                        <a:solidFill>
                          <a:srgbClr val="FFFFFF"/>
                        </a:solidFill>
                        <a:latin typeface="Liffo" charset="0"/>
                        <a:cs typeface="Times New Roman" charset="0"/>
                      </a:rPr>
                      <a:t>215 </a:t>
                    </a:r>
                    <a:r>
                      <a:rPr lang="zh-CN" altLang="en-US" sz="1400" b="1">
                        <a:solidFill>
                          <a:srgbClr val="FFFFFF"/>
                        </a:solidFill>
                        <a:latin typeface="Liffo" charset="0"/>
                        <a:cs typeface="Times New Roman" charset="0"/>
                      </a:rPr>
                      <a:t>年</a:t>
                    </a:r>
                    <a:endParaRPr lang="en-US" altLang="zh-CN" sz="1400" b="1">
                      <a:solidFill>
                        <a:srgbClr val="FFFFFF"/>
                      </a:solidFill>
                      <a:latin typeface="Liffo" charset="0"/>
                      <a:cs typeface="Times New Roman" charset="0"/>
                    </a:endParaRPr>
                  </a:p>
                  <a:p>
                    <a:pPr algn="ctr" eaLnBrk="1" hangingPunct="1"/>
                    <a:r>
                      <a:rPr lang="zh-CN" altLang="en-US" sz="1400" b="1">
                        <a:solidFill>
                          <a:srgbClr val="FFFFFF"/>
                        </a:solidFill>
                        <a:latin typeface="Liffo" charset="0"/>
                        <a:cs typeface="Times New Roman" charset="0"/>
                      </a:rPr>
                      <a:t>逗留</a:t>
                    </a:r>
                    <a:endParaRPr lang="zh-CN" altLang="en-US">
                      <a:cs typeface="Times New Roman" charset="0"/>
                    </a:endParaRPr>
                  </a:p>
                </p:txBody>
              </p:sp>
              <p:sp>
                <p:nvSpPr>
                  <p:cNvPr id="406600" name="Rectangle 255"/>
                  <p:cNvSpPr>
                    <a:spLocks noChangeArrowheads="1"/>
                  </p:cNvSpPr>
                  <p:nvPr/>
                </p:nvSpPr>
                <p:spPr bwMode="auto">
                  <a:xfrm>
                    <a:off x="1728"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p>
                </p:txBody>
              </p:sp>
            </p:grpSp>
          </p:grpSp>
          <p:grpSp>
            <p:nvGrpSpPr>
              <p:cNvPr id="406582" name="Group 262"/>
              <p:cNvGrpSpPr>
                <a:grpSpLocks/>
              </p:cNvGrpSpPr>
              <p:nvPr/>
            </p:nvGrpSpPr>
            <p:grpSpPr bwMode="auto">
              <a:xfrm>
                <a:off x="2571" y="0"/>
                <a:ext cx="306" cy="623"/>
                <a:chOff x="2571" y="0"/>
                <a:chExt cx="306" cy="623"/>
              </a:xfrm>
            </p:grpSpPr>
            <p:sp>
              <p:nvSpPr>
                <p:cNvPr id="406593" name="Rectangle 261"/>
                <p:cNvSpPr>
                  <a:spLocks noChangeArrowheads="1"/>
                </p:cNvSpPr>
                <p:nvPr/>
              </p:nvSpPr>
              <p:spPr bwMode="auto">
                <a:xfrm>
                  <a:off x="2571" y="0"/>
                  <a:ext cx="306"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p>
              </p:txBody>
            </p:sp>
            <p:grpSp>
              <p:nvGrpSpPr>
                <p:cNvPr id="406594" name="Group 260"/>
                <p:cNvGrpSpPr>
                  <a:grpSpLocks/>
                </p:cNvGrpSpPr>
                <p:nvPr/>
              </p:nvGrpSpPr>
              <p:grpSpPr bwMode="auto">
                <a:xfrm>
                  <a:off x="2571" y="0"/>
                  <a:ext cx="306" cy="623"/>
                  <a:chOff x="2571" y="0"/>
                  <a:chExt cx="306" cy="623"/>
                </a:xfrm>
              </p:grpSpPr>
              <p:sp>
                <p:nvSpPr>
                  <p:cNvPr id="406595" name="Rectangle 244"/>
                  <p:cNvSpPr>
                    <a:spLocks noChangeArrowheads="1"/>
                  </p:cNvSpPr>
                  <p:nvPr/>
                </p:nvSpPr>
                <p:spPr bwMode="auto">
                  <a:xfrm>
                    <a:off x="2614" y="0"/>
                    <a:ext cx="220"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200">
                        <a:cs typeface="Times New Roman" charset="0"/>
                      </a:rPr>
                      <a:t> </a:t>
                    </a:r>
                  </a:p>
                  <a:p>
                    <a:pPr algn="ctr"/>
                    <a:endParaRPr lang="zh-CN" altLang="en-US">
                      <a:cs typeface="Times New Roman" charset="0"/>
                    </a:endParaRPr>
                  </a:p>
                </p:txBody>
              </p:sp>
              <p:sp>
                <p:nvSpPr>
                  <p:cNvPr id="406596" name="Rectangle 259"/>
                  <p:cNvSpPr>
                    <a:spLocks noChangeArrowheads="1"/>
                  </p:cNvSpPr>
                  <p:nvPr/>
                </p:nvSpPr>
                <p:spPr bwMode="auto">
                  <a:xfrm>
                    <a:off x="2571" y="0"/>
                    <a:ext cx="306"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p>
                </p:txBody>
              </p:sp>
            </p:grpSp>
          </p:grpSp>
          <p:grpSp>
            <p:nvGrpSpPr>
              <p:cNvPr id="406583" name="Group 266"/>
              <p:cNvGrpSpPr>
                <a:grpSpLocks/>
              </p:cNvGrpSpPr>
              <p:nvPr/>
            </p:nvGrpSpPr>
            <p:grpSpPr bwMode="auto">
              <a:xfrm>
                <a:off x="2877" y="0"/>
                <a:ext cx="770" cy="623"/>
                <a:chOff x="2877" y="0"/>
                <a:chExt cx="770" cy="623"/>
              </a:xfrm>
            </p:grpSpPr>
            <p:sp>
              <p:nvSpPr>
                <p:cNvPr id="406589" name="Rectangle 265"/>
                <p:cNvSpPr>
                  <a:spLocks noChangeArrowheads="1"/>
                </p:cNvSpPr>
                <p:nvPr/>
              </p:nvSpPr>
              <p:spPr bwMode="auto">
                <a:xfrm>
                  <a:off x="2877" y="0"/>
                  <a:ext cx="770"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p>
              </p:txBody>
            </p:sp>
            <p:grpSp>
              <p:nvGrpSpPr>
                <p:cNvPr id="406590" name="Group 264"/>
                <p:cNvGrpSpPr>
                  <a:grpSpLocks/>
                </p:cNvGrpSpPr>
                <p:nvPr/>
              </p:nvGrpSpPr>
              <p:grpSpPr bwMode="auto">
                <a:xfrm>
                  <a:off x="2877" y="0"/>
                  <a:ext cx="770" cy="623"/>
                  <a:chOff x="2877" y="0"/>
                  <a:chExt cx="770" cy="623"/>
                </a:xfrm>
              </p:grpSpPr>
              <p:sp>
                <p:nvSpPr>
                  <p:cNvPr id="406591" name="Rectangle 245"/>
                  <p:cNvSpPr>
                    <a:spLocks noChangeArrowheads="1"/>
                  </p:cNvSpPr>
                  <p:nvPr/>
                </p:nvSpPr>
                <p:spPr bwMode="auto">
                  <a:xfrm>
                    <a:off x="2920" y="0"/>
                    <a:ext cx="684"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700" b="1">
                        <a:solidFill>
                          <a:schemeClr val="bg1"/>
                        </a:solidFill>
                        <a:latin typeface="Liffo" charset="0"/>
                        <a:cs typeface="Times New Roman" charset="0"/>
                      </a:rPr>
                      <a:t> </a:t>
                    </a:r>
                    <a:r>
                      <a:rPr lang="zh-CN" altLang="en-US">
                        <a:solidFill>
                          <a:schemeClr val="bg1"/>
                        </a:solidFill>
                        <a:cs typeface="Times New Roman" charset="0"/>
                      </a:rPr>
                      <a:t>迟出</a:t>
                    </a:r>
                    <a:endParaRPr lang="zh-CN" altLang="en-US" sz="1200">
                      <a:solidFill>
                        <a:schemeClr val="bg1"/>
                      </a:solidFill>
                      <a:cs typeface="Times New Roman" charset="0"/>
                    </a:endParaRPr>
                  </a:p>
                </p:txBody>
              </p:sp>
              <p:sp>
                <p:nvSpPr>
                  <p:cNvPr id="406592" name="Rectangle 263"/>
                  <p:cNvSpPr>
                    <a:spLocks noChangeArrowheads="1"/>
                  </p:cNvSpPr>
                  <p:nvPr/>
                </p:nvSpPr>
                <p:spPr bwMode="auto">
                  <a:xfrm>
                    <a:off x="2877" y="0"/>
                    <a:ext cx="770"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p>
                </p:txBody>
              </p:sp>
            </p:grpSp>
          </p:grpSp>
          <p:grpSp>
            <p:nvGrpSpPr>
              <p:cNvPr id="406584" name="Group 270"/>
              <p:cNvGrpSpPr>
                <a:grpSpLocks/>
              </p:cNvGrpSpPr>
              <p:nvPr/>
            </p:nvGrpSpPr>
            <p:grpSpPr bwMode="auto">
              <a:xfrm>
                <a:off x="3647" y="-5"/>
                <a:ext cx="843" cy="628"/>
                <a:chOff x="3647" y="-5"/>
                <a:chExt cx="843" cy="628"/>
              </a:xfrm>
            </p:grpSpPr>
            <p:sp>
              <p:nvSpPr>
                <p:cNvPr id="406585" name="Rectangle 269"/>
                <p:cNvSpPr>
                  <a:spLocks noChangeArrowheads="1"/>
                </p:cNvSpPr>
                <p:nvPr/>
              </p:nvSpPr>
              <p:spPr bwMode="auto">
                <a:xfrm>
                  <a:off x="3647"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p>
              </p:txBody>
            </p:sp>
            <p:grpSp>
              <p:nvGrpSpPr>
                <p:cNvPr id="406586" name="Group 268"/>
                <p:cNvGrpSpPr>
                  <a:grpSpLocks/>
                </p:cNvGrpSpPr>
                <p:nvPr/>
              </p:nvGrpSpPr>
              <p:grpSpPr bwMode="auto">
                <a:xfrm>
                  <a:off x="3647" y="-5"/>
                  <a:ext cx="843" cy="628"/>
                  <a:chOff x="3647" y="-5"/>
                  <a:chExt cx="843" cy="628"/>
                </a:xfrm>
              </p:grpSpPr>
              <p:sp>
                <p:nvSpPr>
                  <p:cNvPr id="406587" name="Rectangle 246"/>
                  <p:cNvSpPr>
                    <a:spLocks noChangeArrowheads="1"/>
                  </p:cNvSpPr>
                  <p:nvPr/>
                </p:nvSpPr>
                <p:spPr bwMode="auto">
                  <a:xfrm>
                    <a:off x="3690" y="-5"/>
                    <a:ext cx="757" cy="62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b="1">
                        <a:solidFill>
                          <a:srgbClr val="FFFFFF"/>
                        </a:solidFill>
                        <a:latin typeface="Liffo" charset="0"/>
                        <a:cs typeface="Times New Roman" charset="0"/>
                      </a:rPr>
                      <a:t> 关键</a:t>
                    </a:r>
                    <a:endParaRPr lang="zh-CN" altLang="en-US">
                      <a:cs typeface="Times New Roman" charset="0"/>
                    </a:endParaRPr>
                  </a:p>
                </p:txBody>
              </p:sp>
              <p:sp>
                <p:nvSpPr>
                  <p:cNvPr id="406588" name="Rectangle 267"/>
                  <p:cNvSpPr>
                    <a:spLocks noChangeArrowheads="1"/>
                  </p:cNvSpPr>
                  <p:nvPr/>
                </p:nvSpPr>
                <p:spPr bwMode="auto">
                  <a:xfrm>
                    <a:off x="3647"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p>
                </p:txBody>
              </p:sp>
            </p:grpSp>
          </p:grpSp>
        </p:grpSp>
        <p:sp>
          <p:nvSpPr>
            <p:cNvPr id="406535" name="Rectangle 272"/>
            <p:cNvSpPr>
              <a:spLocks noChangeArrowheads="1"/>
            </p:cNvSpPr>
            <p:nvPr/>
          </p:nvSpPr>
          <p:spPr bwMode="auto">
            <a:xfrm>
              <a:off x="96" y="0"/>
              <a:ext cx="4080" cy="384"/>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p>
          </p:txBody>
        </p:sp>
        <p:grpSp>
          <p:nvGrpSpPr>
            <p:cNvPr id="406536" name="Group 609"/>
            <p:cNvGrpSpPr>
              <a:grpSpLocks/>
            </p:cNvGrpSpPr>
            <p:nvPr/>
          </p:nvGrpSpPr>
          <p:grpSpPr bwMode="auto">
            <a:xfrm>
              <a:off x="96" y="336"/>
              <a:ext cx="4032" cy="3984"/>
              <a:chOff x="1132" y="2904"/>
              <a:chExt cx="10080" cy="12620"/>
            </a:xfrm>
          </p:grpSpPr>
          <p:sp>
            <p:nvSpPr>
              <p:cNvPr id="406537" name="Text Box 610"/>
              <p:cNvSpPr txBox="1">
                <a:spLocks noChangeArrowheads="1"/>
              </p:cNvSpPr>
              <p:nvPr/>
            </p:nvSpPr>
            <p:spPr bwMode="auto">
              <a:xfrm>
                <a:off x="4876" y="7576"/>
                <a:ext cx="1728" cy="187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埃及逗留</a:t>
                </a:r>
                <a:endParaRPr lang="en-US" altLang="zh-CN" sz="900" b="1">
                  <a:solidFill>
                    <a:srgbClr val="000000"/>
                  </a:solidFill>
                </a:endParaRPr>
              </a:p>
              <a:p>
                <a:pPr algn="ctr"/>
                <a:r>
                  <a:rPr lang="en-US" altLang="zh-CN" sz="900" b="1">
                    <a:solidFill>
                      <a:srgbClr val="000000"/>
                    </a:solidFill>
                  </a:rPr>
                  <a:t>1660-1446</a:t>
                </a:r>
              </a:p>
              <a:p>
                <a:pPr algn="ctr"/>
                <a:endParaRPr lang="en-US" altLang="zh-CN" sz="900" b="1">
                  <a:solidFill>
                    <a:srgbClr val="000000"/>
                  </a:solidFill>
                </a:endParaRPr>
              </a:p>
              <a:p>
                <a:pPr algn="ctr"/>
                <a:r>
                  <a:rPr lang="zh-CN" altLang="en-US" sz="900" b="1">
                    <a:solidFill>
                      <a:srgbClr val="000000"/>
                    </a:solidFill>
                  </a:rPr>
                  <a:t>奴</a:t>
                </a:r>
                <a:r>
                  <a:rPr lang="zh-CN" altLang="en-US" sz="900" b="1"/>
                  <a:t>役</a:t>
                </a:r>
                <a:endParaRPr lang="en-US" altLang="zh-CN" sz="900" b="1"/>
              </a:p>
              <a:p>
                <a:pPr algn="ctr"/>
                <a:r>
                  <a:rPr lang="en-US" altLang="zh-CN" sz="900" b="1">
                    <a:solidFill>
                      <a:srgbClr val="000000"/>
                    </a:solidFill>
                  </a:rPr>
                  <a:t>1580</a:t>
                </a:r>
                <a:endParaRPr lang="en-US" altLang="zh-CN" sz="1200"/>
              </a:p>
            </p:txBody>
          </p:sp>
          <p:sp>
            <p:nvSpPr>
              <p:cNvPr id="406538" name="Text Box 611"/>
              <p:cNvSpPr txBox="1">
                <a:spLocks noChangeArrowheads="1"/>
              </p:cNvSpPr>
              <p:nvPr/>
            </p:nvSpPr>
            <p:spPr bwMode="auto">
              <a:xfrm>
                <a:off x="3004" y="5332"/>
                <a:ext cx="1728" cy="403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埃及逗留</a:t>
                </a:r>
                <a:endParaRPr lang="en-US" altLang="ja-JP" sz="900" b="1">
                  <a:solidFill>
                    <a:srgbClr val="000000"/>
                  </a:solidFill>
                </a:endParaRPr>
              </a:p>
              <a:p>
                <a:pPr algn="ctr"/>
                <a:r>
                  <a:rPr lang="en-US" altLang="zh-CN" sz="900" b="1">
                    <a:solidFill>
                      <a:srgbClr val="000000"/>
                    </a:solidFill>
                  </a:rPr>
                  <a:t>1875-1446</a:t>
                </a:r>
              </a:p>
              <a:p>
                <a:pPr algn="ctr"/>
                <a:endParaRPr lang="en-US" altLang="zh-CN" sz="900" b="1">
                  <a:solidFill>
                    <a:srgbClr val="000000"/>
                  </a:solidFill>
                </a:endParaRPr>
              </a:p>
              <a:p>
                <a:pPr algn="ctr"/>
                <a:endParaRPr lang="en-US" altLang="zh-CN" sz="900" b="1">
                  <a:solidFill>
                    <a:srgbClr val="000000"/>
                  </a:solidFill>
                </a:endParaRPr>
              </a:p>
              <a:p>
                <a:pPr algn="ctr"/>
                <a:endParaRPr lang="en-US" altLang="zh-CN" sz="900" b="1">
                  <a:solidFill>
                    <a:srgbClr val="000000"/>
                  </a:solidFill>
                </a:endParaRPr>
              </a:p>
              <a:p>
                <a:pPr algn="ctr"/>
                <a:endParaRPr lang="en-US" altLang="zh-CN" sz="900" b="1">
                  <a:solidFill>
                    <a:srgbClr val="000000"/>
                  </a:solidFill>
                </a:endParaRPr>
              </a:p>
              <a:p>
                <a:pPr algn="ctr"/>
                <a:endParaRPr lang="en-US" altLang="zh-CN" sz="900" b="1">
                  <a:solidFill>
                    <a:srgbClr val="000000"/>
                  </a:solidFill>
                </a:endParaRPr>
              </a:p>
              <a:p>
                <a:pPr algn="ctr"/>
                <a:endParaRPr lang="en-US" altLang="zh-CN" sz="900" b="1">
                  <a:solidFill>
                    <a:srgbClr val="000000"/>
                  </a:solidFill>
                </a:endParaRPr>
              </a:p>
              <a:p>
                <a:pPr algn="ctr"/>
                <a:r>
                  <a:rPr lang="zh-CN" altLang="en-US" sz="1100" b="1">
                    <a:solidFill>
                      <a:srgbClr val="000000"/>
                    </a:solidFill>
                  </a:rPr>
                  <a:t>奴</a:t>
                </a:r>
                <a:r>
                  <a:rPr lang="zh-CN" altLang="en-US" sz="1100" b="1"/>
                  <a:t>役</a:t>
                </a:r>
                <a:r>
                  <a:rPr lang="en-US" altLang="ja-JP" sz="900" b="1">
                    <a:solidFill>
                      <a:srgbClr val="000000"/>
                    </a:solidFill>
                  </a:rPr>
                  <a:t>1730 or 1580</a:t>
                </a:r>
                <a:endParaRPr lang="en-US" altLang="zh-CN" sz="1200"/>
              </a:p>
            </p:txBody>
          </p:sp>
          <p:sp>
            <p:nvSpPr>
              <p:cNvPr id="406539" name="Text Box 612"/>
              <p:cNvSpPr txBox="1">
                <a:spLocks noChangeArrowheads="1"/>
              </p:cNvSpPr>
              <p:nvPr/>
            </p:nvSpPr>
            <p:spPr bwMode="auto">
              <a:xfrm>
                <a:off x="3004" y="9756"/>
                <a:ext cx="1728" cy="403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r>
                  <a:rPr lang="zh-CN" altLang="en-US" sz="900" b="1">
                    <a:solidFill>
                      <a:srgbClr val="000000"/>
                    </a:solidFill>
                  </a:rPr>
                  <a:t>漂流</a:t>
                </a:r>
                <a:r>
                  <a:rPr lang="en-US" altLang="ja-JP" sz="900" b="1">
                    <a:solidFill>
                      <a:srgbClr val="000000"/>
                    </a:solidFill>
                  </a:rPr>
                  <a:t>1446-1405</a:t>
                </a:r>
              </a:p>
              <a:p>
                <a:pPr algn="ctr"/>
                <a:endParaRPr lang="en-US" altLang="zh-CN" sz="1300" b="1">
                  <a:solidFill>
                    <a:srgbClr val="000000"/>
                  </a:solidFill>
                </a:endParaRPr>
              </a:p>
              <a:p>
                <a:pPr algn="ctr"/>
                <a:endParaRPr lang="en-US" altLang="zh-CN" sz="1300" b="1">
                  <a:solidFill>
                    <a:srgbClr val="000000"/>
                  </a:solidFill>
                </a:endParaRPr>
              </a:p>
              <a:p>
                <a:pPr algn="ctr"/>
                <a:endParaRPr lang="en-US" altLang="zh-CN" sz="900" b="1">
                  <a:solidFill>
                    <a:srgbClr val="000000"/>
                  </a:solidFill>
                </a:endParaRPr>
              </a:p>
              <a:p>
                <a:pPr algn="ctr"/>
                <a:r>
                  <a:rPr lang="zh-CN" altLang="en-US" sz="900" b="1">
                    <a:solidFill>
                      <a:srgbClr val="000000"/>
                    </a:solidFill>
                  </a:rPr>
                  <a:t>征服及士师</a:t>
                </a:r>
                <a:endParaRPr lang="en-US" altLang="ja-JP" sz="900" b="1">
                  <a:solidFill>
                    <a:srgbClr val="000000"/>
                  </a:solidFill>
                </a:endParaRPr>
              </a:p>
              <a:p>
                <a:pPr algn="ctr"/>
                <a:r>
                  <a:rPr lang="en-US" altLang="zh-CN" sz="900" b="1">
                    <a:solidFill>
                      <a:srgbClr val="000000"/>
                    </a:solidFill>
                  </a:rPr>
                  <a:t>1406-1050</a:t>
                </a:r>
                <a:endParaRPr lang="en-US" altLang="zh-CN" sz="1200"/>
              </a:p>
            </p:txBody>
          </p:sp>
          <p:sp>
            <p:nvSpPr>
              <p:cNvPr id="406540" name="Text Box 613"/>
              <p:cNvSpPr txBox="1">
                <a:spLocks noChangeArrowheads="1"/>
              </p:cNvSpPr>
              <p:nvPr/>
            </p:nvSpPr>
            <p:spPr bwMode="auto">
              <a:xfrm>
                <a:off x="4876" y="9756"/>
                <a:ext cx="1728" cy="388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r>
                  <a:rPr lang="zh-CN" altLang="en-US" sz="900" b="1">
                    <a:solidFill>
                      <a:srgbClr val="000000"/>
                    </a:solidFill>
                  </a:rPr>
                  <a:t>漂流</a:t>
                </a:r>
                <a:endParaRPr lang="en-US" altLang="ja-JP" sz="900" b="1">
                  <a:solidFill>
                    <a:srgbClr val="000000"/>
                  </a:solidFill>
                </a:endParaRPr>
              </a:p>
              <a:p>
                <a:pPr algn="ctr"/>
                <a:r>
                  <a:rPr lang="en-US" altLang="zh-CN" sz="900" b="1">
                    <a:solidFill>
                      <a:srgbClr val="000000"/>
                    </a:solidFill>
                  </a:rPr>
                  <a:t>1446-1405</a:t>
                </a:r>
              </a:p>
              <a:p>
                <a:pPr algn="ctr"/>
                <a:endParaRPr lang="en-US" altLang="zh-CN" sz="1300" b="1">
                  <a:solidFill>
                    <a:srgbClr val="000000"/>
                  </a:solidFill>
                </a:endParaRPr>
              </a:p>
              <a:p>
                <a:pPr algn="ctr"/>
                <a:endParaRPr lang="en-US" altLang="zh-CN" sz="1300" b="1">
                  <a:solidFill>
                    <a:srgbClr val="000000"/>
                  </a:solidFill>
                </a:endParaRPr>
              </a:p>
              <a:p>
                <a:pPr algn="ctr"/>
                <a:r>
                  <a:rPr lang="zh-CN" altLang="en-US" sz="900" b="1">
                    <a:solidFill>
                      <a:srgbClr val="000000"/>
                    </a:solidFill>
                  </a:rPr>
                  <a:t>征服及士师</a:t>
                </a:r>
                <a:endParaRPr lang="en-US" altLang="ja-JP" sz="900" b="1">
                  <a:solidFill>
                    <a:srgbClr val="000000"/>
                  </a:solidFill>
                </a:endParaRPr>
              </a:p>
              <a:p>
                <a:pPr algn="ctr"/>
                <a:r>
                  <a:rPr lang="en-US" altLang="zh-CN" sz="900" b="1">
                    <a:solidFill>
                      <a:srgbClr val="000000"/>
                    </a:solidFill>
                  </a:rPr>
                  <a:t>1406-1050</a:t>
                </a:r>
                <a:endParaRPr lang="en-US" altLang="zh-CN" sz="1200"/>
              </a:p>
            </p:txBody>
          </p:sp>
          <p:sp>
            <p:nvSpPr>
              <p:cNvPr id="406541" name="Text Box 614"/>
              <p:cNvSpPr txBox="1">
                <a:spLocks noChangeArrowheads="1"/>
              </p:cNvSpPr>
              <p:nvPr/>
            </p:nvSpPr>
            <p:spPr bwMode="auto">
              <a:xfrm>
                <a:off x="6604" y="3140"/>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21 00</a:t>
                </a:r>
              </a:p>
            </p:txBody>
          </p:sp>
          <p:sp>
            <p:nvSpPr>
              <p:cNvPr id="406542" name="Text Box 615"/>
              <p:cNvSpPr txBox="1">
                <a:spLocks noChangeArrowheads="1"/>
              </p:cNvSpPr>
              <p:nvPr/>
            </p:nvSpPr>
            <p:spPr bwMode="auto">
              <a:xfrm>
                <a:off x="1132" y="3048"/>
                <a:ext cx="1728" cy="282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列祖</a:t>
                </a:r>
                <a:r>
                  <a:rPr lang="en-US" altLang="ja-JP" sz="900" b="1">
                    <a:solidFill>
                      <a:srgbClr val="000000"/>
                    </a:solidFill>
                  </a:rPr>
                  <a:t>2135-1774</a:t>
                </a:r>
              </a:p>
              <a:p>
                <a:pPr algn="ctr"/>
                <a:endParaRPr lang="en-US" altLang="zh-CN" sz="900" b="1">
                  <a:solidFill>
                    <a:srgbClr val="000000"/>
                  </a:solidFill>
                  <a:latin typeface="Times" charset="0"/>
                </a:endParaRPr>
              </a:p>
              <a:p>
                <a:pPr algn="ctr"/>
                <a:r>
                  <a:rPr lang="zh-CN" altLang="en-US" sz="900" b="1">
                    <a:solidFill>
                      <a:srgbClr val="000000"/>
                    </a:solidFill>
                  </a:rPr>
                  <a:t>迦南逗留</a:t>
                </a:r>
              </a:p>
              <a:p>
                <a:pPr algn="ctr"/>
                <a:r>
                  <a:rPr lang="en-US" altLang="zh-CN" sz="900" b="1">
                    <a:solidFill>
                      <a:srgbClr val="000000"/>
                    </a:solidFill>
                    <a:latin typeface="Times" charset="0"/>
                  </a:rPr>
                  <a:t>1875-1845</a:t>
                </a:r>
              </a:p>
              <a:p>
                <a:pPr algn="ctr"/>
                <a:endParaRPr lang="en-US" altLang="zh-CN" sz="900" b="1">
                  <a:solidFill>
                    <a:srgbClr val="000000"/>
                  </a:solidFill>
                  <a:latin typeface="Times" charset="0"/>
                </a:endParaRPr>
              </a:p>
              <a:p>
                <a:pPr algn="ctr"/>
                <a:r>
                  <a:rPr lang="zh-CN" altLang="en-US" sz="900" b="1">
                    <a:solidFill>
                      <a:srgbClr val="000000"/>
                    </a:solidFill>
                    <a:latin typeface="Times" charset="0"/>
                  </a:rPr>
                  <a:t>迁移到埃及</a:t>
                </a:r>
                <a:endParaRPr lang="en-US" altLang="ja-JP" sz="900" b="1">
                  <a:solidFill>
                    <a:srgbClr val="000000"/>
                  </a:solidFill>
                  <a:latin typeface="Times" charset="0"/>
                </a:endParaRPr>
              </a:p>
              <a:p>
                <a:pPr algn="ctr"/>
                <a:r>
                  <a:rPr lang="en-US" altLang="zh-CN" sz="900" b="1">
                    <a:solidFill>
                      <a:srgbClr val="000000"/>
                    </a:solidFill>
                    <a:latin typeface="Times" charset="0"/>
                  </a:rPr>
                  <a:t>1845</a:t>
                </a:r>
                <a:endParaRPr lang="en-US" altLang="zh-CN" sz="1200">
                  <a:latin typeface="Times" charset="0"/>
                </a:endParaRPr>
              </a:p>
            </p:txBody>
          </p:sp>
          <p:sp>
            <p:nvSpPr>
              <p:cNvPr id="406543" name="Text Box 616"/>
              <p:cNvSpPr txBox="1">
                <a:spLocks noChangeArrowheads="1"/>
              </p:cNvSpPr>
              <p:nvPr/>
            </p:nvSpPr>
            <p:spPr bwMode="auto">
              <a:xfrm>
                <a:off x="1132" y="5876"/>
                <a:ext cx="1728" cy="374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埃及逗留</a:t>
                </a:r>
                <a:endParaRPr lang="en-US" altLang="zh-CN" sz="900" b="1">
                  <a:solidFill>
                    <a:srgbClr val="000000"/>
                  </a:solidFill>
                </a:endParaRPr>
              </a:p>
              <a:p>
                <a:pPr algn="ctr"/>
                <a:r>
                  <a:rPr lang="en-US" altLang="zh-CN" sz="900" b="1">
                    <a:solidFill>
                      <a:srgbClr val="000000"/>
                    </a:solidFill>
                  </a:rPr>
                  <a:t>1845-1445</a:t>
                </a:r>
              </a:p>
              <a:p>
                <a:pPr algn="ctr"/>
                <a:endParaRPr lang="en-US" altLang="zh-CN" sz="900" b="1">
                  <a:solidFill>
                    <a:srgbClr val="000000"/>
                  </a:solidFill>
                </a:endParaRPr>
              </a:p>
              <a:p>
                <a:pPr algn="ctr"/>
                <a:endParaRPr lang="en-US" altLang="zh-CN" sz="1300" b="1">
                  <a:solidFill>
                    <a:srgbClr val="000000"/>
                  </a:solidFill>
                </a:endParaRPr>
              </a:p>
              <a:p>
                <a:pPr algn="ctr"/>
                <a:endParaRPr lang="en-US" altLang="zh-CN" sz="900" b="1">
                  <a:solidFill>
                    <a:srgbClr val="000000"/>
                  </a:solidFill>
                </a:endParaRPr>
              </a:p>
              <a:p>
                <a:pPr algn="ctr"/>
                <a:endParaRPr lang="en-US" altLang="zh-CN" sz="900" b="1">
                  <a:solidFill>
                    <a:srgbClr val="000000"/>
                  </a:solidFill>
                </a:endParaRPr>
              </a:p>
              <a:p>
                <a:pPr algn="ctr"/>
                <a:r>
                  <a:rPr lang="zh-CN" altLang="en-US" sz="1100" b="1"/>
                  <a:t>奴役</a:t>
                </a:r>
              </a:p>
              <a:p>
                <a:pPr algn="ctr"/>
                <a:r>
                  <a:rPr lang="en-US" altLang="zh-CN" sz="900" b="1">
                    <a:solidFill>
                      <a:srgbClr val="000000"/>
                    </a:solidFill>
                  </a:rPr>
                  <a:t>1730?</a:t>
                </a:r>
                <a:endParaRPr lang="en-US" altLang="zh-CN" sz="1200"/>
              </a:p>
            </p:txBody>
          </p:sp>
          <p:sp>
            <p:nvSpPr>
              <p:cNvPr id="406544" name="Text Box 617"/>
              <p:cNvSpPr txBox="1">
                <a:spLocks noChangeArrowheads="1"/>
              </p:cNvSpPr>
              <p:nvPr/>
            </p:nvSpPr>
            <p:spPr bwMode="auto">
              <a:xfrm>
                <a:off x="6604" y="4004"/>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20 00</a:t>
                </a:r>
              </a:p>
            </p:txBody>
          </p:sp>
          <p:sp>
            <p:nvSpPr>
              <p:cNvPr id="406545" name="Text Box 618"/>
              <p:cNvSpPr txBox="1">
                <a:spLocks noChangeArrowheads="1"/>
              </p:cNvSpPr>
              <p:nvPr/>
            </p:nvSpPr>
            <p:spPr bwMode="auto">
              <a:xfrm>
                <a:off x="6604" y="5012"/>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19 00</a:t>
                </a:r>
              </a:p>
            </p:txBody>
          </p:sp>
          <p:sp>
            <p:nvSpPr>
              <p:cNvPr id="406546" name="Text Box 619"/>
              <p:cNvSpPr txBox="1">
                <a:spLocks noChangeArrowheads="1"/>
              </p:cNvSpPr>
              <p:nvPr/>
            </p:nvSpPr>
            <p:spPr bwMode="auto">
              <a:xfrm>
                <a:off x="6604" y="6020"/>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18 00</a:t>
                </a:r>
              </a:p>
            </p:txBody>
          </p:sp>
          <p:sp>
            <p:nvSpPr>
              <p:cNvPr id="406547" name="Text Box 620"/>
              <p:cNvSpPr txBox="1">
                <a:spLocks noChangeArrowheads="1"/>
              </p:cNvSpPr>
              <p:nvPr/>
            </p:nvSpPr>
            <p:spPr bwMode="auto">
              <a:xfrm>
                <a:off x="6604" y="7028"/>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17 00</a:t>
                </a:r>
              </a:p>
            </p:txBody>
          </p:sp>
          <p:sp>
            <p:nvSpPr>
              <p:cNvPr id="406548" name="Text Box 621"/>
              <p:cNvSpPr txBox="1">
                <a:spLocks noChangeArrowheads="1"/>
              </p:cNvSpPr>
              <p:nvPr/>
            </p:nvSpPr>
            <p:spPr bwMode="auto">
              <a:xfrm>
                <a:off x="6604" y="8036"/>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16 00</a:t>
                </a:r>
              </a:p>
            </p:txBody>
          </p:sp>
          <p:sp>
            <p:nvSpPr>
              <p:cNvPr id="406549" name="Text Box 622"/>
              <p:cNvSpPr txBox="1">
                <a:spLocks noChangeArrowheads="1"/>
              </p:cNvSpPr>
              <p:nvPr/>
            </p:nvSpPr>
            <p:spPr bwMode="auto">
              <a:xfrm>
                <a:off x="6604" y="9044"/>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15 00</a:t>
                </a:r>
              </a:p>
            </p:txBody>
          </p:sp>
          <p:sp>
            <p:nvSpPr>
              <p:cNvPr id="406550" name="Text Box 623"/>
              <p:cNvSpPr txBox="1">
                <a:spLocks noChangeArrowheads="1"/>
              </p:cNvSpPr>
              <p:nvPr/>
            </p:nvSpPr>
            <p:spPr bwMode="auto">
              <a:xfrm>
                <a:off x="6604" y="10052"/>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14 00</a:t>
                </a:r>
              </a:p>
            </p:txBody>
          </p:sp>
          <p:sp>
            <p:nvSpPr>
              <p:cNvPr id="406551" name="Text Box 624"/>
              <p:cNvSpPr txBox="1">
                <a:spLocks noChangeArrowheads="1"/>
              </p:cNvSpPr>
              <p:nvPr/>
            </p:nvSpPr>
            <p:spPr bwMode="auto">
              <a:xfrm>
                <a:off x="6604" y="11060"/>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13 00</a:t>
                </a:r>
              </a:p>
            </p:txBody>
          </p:sp>
          <p:sp>
            <p:nvSpPr>
              <p:cNvPr id="406552" name="Text Box 625"/>
              <p:cNvSpPr txBox="1">
                <a:spLocks noChangeArrowheads="1"/>
              </p:cNvSpPr>
              <p:nvPr/>
            </p:nvSpPr>
            <p:spPr bwMode="auto">
              <a:xfrm>
                <a:off x="6604" y="12068"/>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12 00</a:t>
                </a:r>
              </a:p>
            </p:txBody>
          </p:sp>
          <p:sp>
            <p:nvSpPr>
              <p:cNvPr id="406553" name="Text Box 626"/>
              <p:cNvSpPr txBox="1">
                <a:spLocks noChangeArrowheads="1"/>
              </p:cNvSpPr>
              <p:nvPr/>
            </p:nvSpPr>
            <p:spPr bwMode="auto">
              <a:xfrm>
                <a:off x="6604" y="13076"/>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11 00</a:t>
                </a:r>
              </a:p>
            </p:txBody>
          </p:sp>
          <p:sp>
            <p:nvSpPr>
              <p:cNvPr id="406554" name="Text Box 627"/>
              <p:cNvSpPr txBox="1">
                <a:spLocks noChangeArrowheads="1"/>
              </p:cNvSpPr>
              <p:nvPr/>
            </p:nvSpPr>
            <p:spPr bwMode="auto">
              <a:xfrm>
                <a:off x="6604" y="14084"/>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10 00</a:t>
                </a:r>
              </a:p>
            </p:txBody>
          </p:sp>
          <p:sp>
            <p:nvSpPr>
              <p:cNvPr id="406555" name="Text Box 628"/>
              <p:cNvSpPr txBox="1">
                <a:spLocks noChangeArrowheads="1"/>
              </p:cNvSpPr>
              <p:nvPr/>
            </p:nvSpPr>
            <p:spPr bwMode="auto">
              <a:xfrm>
                <a:off x="6604" y="15092"/>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9 00</a:t>
                </a:r>
              </a:p>
            </p:txBody>
          </p:sp>
          <p:sp>
            <p:nvSpPr>
              <p:cNvPr id="406556" name="Text Box 629"/>
              <p:cNvSpPr txBox="1">
                <a:spLocks noChangeArrowheads="1"/>
              </p:cNvSpPr>
              <p:nvPr/>
            </p:nvSpPr>
            <p:spPr bwMode="auto">
              <a:xfrm>
                <a:off x="3004" y="3100"/>
                <a:ext cx="1728" cy="230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列祖</a:t>
                </a:r>
                <a:r>
                  <a:rPr lang="en-US" altLang="ja-JP" sz="900" b="1">
                    <a:solidFill>
                      <a:srgbClr val="000000"/>
                    </a:solidFill>
                  </a:rPr>
                  <a:t>2166-1805</a:t>
                </a:r>
              </a:p>
              <a:p>
                <a:pPr algn="ctr"/>
                <a:endParaRPr lang="en-US" altLang="zh-CN" sz="600" b="1">
                  <a:solidFill>
                    <a:srgbClr val="000000"/>
                  </a:solidFill>
                </a:endParaRPr>
              </a:p>
              <a:p>
                <a:pPr algn="ctr"/>
                <a:r>
                  <a:rPr lang="zh-CN" altLang="en-US" sz="900" b="1">
                    <a:solidFill>
                      <a:srgbClr val="000000"/>
                    </a:solidFill>
                  </a:rPr>
                  <a:t>迦南逗留</a:t>
                </a:r>
              </a:p>
              <a:p>
                <a:pPr algn="ctr"/>
                <a:r>
                  <a:rPr lang="en-US" altLang="zh-CN" sz="900" b="1">
                    <a:solidFill>
                      <a:srgbClr val="000000"/>
                    </a:solidFill>
                  </a:rPr>
                  <a:t>2090-1876</a:t>
                </a:r>
              </a:p>
              <a:p>
                <a:pPr algn="ctr"/>
                <a:endParaRPr lang="en-US" altLang="zh-CN" sz="600" b="1">
                  <a:solidFill>
                    <a:srgbClr val="000000"/>
                  </a:solidFill>
                </a:endParaRPr>
              </a:p>
              <a:p>
                <a:pPr algn="ctr"/>
                <a:r>
                  <a:rPr lang="zh-CN" altLang="en-US" sz="900" b="1">
                    <a:solidFill>
                      <a:srgbClr val="000000"/>
                    </a:solidFill>
                    <a:latin typeface="Times" charset="0"/>
                  </a:rPr>
                  <a:t>迁移到埃及</a:t>
                </a:r>
                <a:endParaRPr lang="en-US" altLang="ja-JP" sz="900" b="1">
                  <a:solidFill>
                    <a:srgbClr val="000000"/>
                  </a:solidFill>
                  <a:latin typeface="Times" charset="0"/>
                </a:endParaRPr>
              </a:p>
              <a:p>
                <a:pPr algn="ctr"/>
                <a:r>
                  <a:rPr lang="en-US" altLang="zh-CN" sz="900" b="1">
                    <a:solidFill>
                      <a:srgbClr val="000000"/>
                    </a:solidFill>
                  </a:rPr>
                  <a:t>1876</a:t>
                </a:r>
                <a:endParaRPr lang="en-US" altLang="zh-CN" sz="1200"/>
              </a:p>
            </p:txBody>
          </p:sp>
          <p:sp>
            <p:nvSpPr>
              <p:cNvPr id="406557" name="Line 630"/>
              <p:cNvSpPr>
                <a:spLocks noChangeShapeType="1"/>
              </p:cNvSpPr>
              <p:nvPr/>
            </p:nvSpPr>
            <p:spPr bwMode="auto">
              <a:xfrm>
                <a:off x="3004" y="6856"/>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06558" name="Line 631"/>
              <p:cNvSpPr>
                <a:spLocks noChangeShapeType="1"/>
              </p:cNvSpPr>
              <p:nvPr/>
            </p:nvSpPr>
            <p:spPr bwMode="auto">
              <a:xfrm>
                <a:off x="1132" y="6856"/>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06559" name="Text Box 632"/>
              <p:cNvSpPr txBox="1">
                <a:spLocks noChangeArrowheads="1"/>
              </p:cNvSpPr>
              <p:nvPr/>
            </p:nvSpPr>
            <p:spPr bwMode="auto">
              <a:xfrm>
                <a:off x="1132" y="9756"/>
                <a:ext cx="1728" cy="388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r>
                  <a:rPr lang="zh-CN" altLang="en-US" sz="900" b="1">
                    <a:solidFill>
                      <a:srgbClr val="000000"/>
                    </a:solidFill>
                  </a:rPr>
                  <a:t>漂流</a:t>
                </a:r>
                <a:endParaRPr lang="en-US" altLang="ja-JP" sz="900" b="1">
                  <a:solidFill>
                    <a:srgbClr val="000000"/>
                  </a:solidFill>
                </a:endParaRPr>
              </a:p>
              <a:p>
                <a:pPr algn="ctr"/>
                <a:r>
                  <a:rPr lang="en-US" altLang="zh-CN" sz="900" b="1">
                    <a:solidFill>
                      <a:srgbClr val="000000"/>
                    </a:solidFill>
                  </a:rPr>
                  <a:t>1445-1405</a:t>
                </a:r>
              </a:p>
              <a:p>
                <a:pPr algn="ctr"/>
                <a:endParaRPr lang="en-US" altLang="zh-CN" sz="1300" b="1">
                  <a:solidFill>
                    <a:srgbClr val="000000"/>
                  </a:solidFill>
                </a:endParaRPr>
              </a:p>
              <a:p>
                <a:pPr algn="ctr"/>
                <a:endParaRPr lang="en-US" altLang="zh-CN" sz="1300" b="1">
                  <a:solidFill>
                    <a:srgbClr val="000000"/>
                  </a:solidFill>
                </a:endParaRPr>
              </a:p>
              <a:p>
                <a:pPr algn="ctr"/>
                <a:r>
                  <a:rPr lang="zh-CN" altLang="en-US" sz="900" b="1">
                    <a:solidFill>
                      <a:srgbClr val="000000"/>
                    </a:solidFill>
                  </a:rPr>
                  <a:t>征服及士师</a:t>
                </a:r>
                <a:endParaRPr lang="en-US" altLang="ja-JP" sz="900" b="1">
                  <a:solidFill>
                    <a:srgbClr val="000000"/>
                  </a:solidFill>
                </a:endParaRPr>
              </a:p>
              <a:p>
                <a:pPr algn="ctr"/>
                <a:r>
                  <a:rPr lang="en-US" altLang="zh-CN" sz="900" b="1">
                    <a:solidFill>
                      <a:srgbClr val="000000"/>
                    </a:solidFill>
                  </a:rPr>
                  <a:t>1405-1050</a:t>
                </a:r>
                <a:endParaRPr lang="en-US" altLang="zh-CN" sz="1200"/>
              </a:p>
            </p:txBody>
          </p:sp>
          <p:sp>
            <p:nvSpPr>
              <p:cNvPr id="406560" name="Text Box 633"/>
              <p:cNvSpPr txBox="1">
                <a:spLocks noChangeArrowheads="1"/>
              </p:cNvSpPr>
              <p:nvPr/>
            </p:nvSpPr>
            <p:spPr bwMode="auto">
              <a:xfrm>
                <a:off x="1132" y="13644"/>
                <a:ext cx="1728" cy="119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共和国</a:t>
                </a:r>
                <a:endParaRPr lang="en-US" altLang="zh-CN" sz="900" b="1">
                  <a:solidFill>
                    <a:srgbClr val="000000"/>
                  </a:solidFill>
                </a:endParaRPr>
              </a:p>
              <a:p>
                <a:pPr algn="ctr"/>
                <a:r>
                  <a:rPr lang="en-US" altLang="zh-CN" sz="900" b="1">
                    <a:solidFill>
                      <a:srgbClr val="000000"/>
                    </a:solidFill>
                  </a:rPr>
                  <a:t>1050-931</a:t>
                </a:r>
                <a:endParaRPr lang="en-US" altLang="zh-CN" sz="1200"/>
              </a:p>
            </p:txBody>
          </p:sp>
          <p:sp>
            <p:nvSpPr>
              <p:cNvPr id="406561" name="Text Box 634"/>
              <p:cNvSpPr txBox="1">
                <a:spLocks noChangeArrowheads="1"/>
              </p:cNvSpPr>
              <p:nvPr/>
            </p:nvSpPr>
            <p:spPr bwMode="auto">
              <a:xfrm>
                <a:off x="3004" y="13644"/>
                <a:ext cx="1728" cy="119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共和国</a:t>
                </a:r>
                <a:endParaRPr lang="en-US" altLang="ja-JP" sz="900" b="1">
                  <a:solidFill>
                    <a:srgbClr val="000000"/>
                  </a:solidFill>
                </a:endParaRPr>
              </a:p>
              <a:p>
                <a:pPr algn="ctr"/>
                <a:r>
                  <a:rPr lang="en-US" altLang="zh-CN" sz="900" b="1">
                    <a:solidFill>
                      <a:srgbClr val="000000"/>
                    </a:solidFill>
                  </a:rPr>
                  <a:t>1050-931</a:t>
                </a:r>
                <a:endParaRPr lang="en-US" altLang="zh-CN" sz="1200"/>
              </a:p>
            </p:txBody>
          </p:sp>
          <p:sp>
            <p:nvSpPr>
              <p:cNvPr id="406562" name="Text Box 635"/>
              <p:cNvSpPr txBox="1">
                <a:spLocks noChangeArrowheads="1"/>
              </p:cNvSpPr>
              <p:nvPr/>
            </p:nvSpPr>
            <p:spPr bwMode="auto">
              <a:xfrm>
                <a:off x="3004" y="9332"/>
                <a:ext cx="1728" cy="572"/>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FFFFFF"/>
                    </a:solidFill>
                    <a:latin typeface="Times" charset="0"/>
                    <a:ea typeface="宋体" charset="0"/>
                    <a:cs typeface="宋体" charset="0"/>
                  </a:rPr>
                  <a:t>出埃及</a:t>
                </a:r>
                <a:endParaRPr lang="en-US" altLang="zh-CN" sz="1200" b="1">
                  <a:solidFill>
                    <a:srgbClr val="FFFFFF"/>
                  </a:solidFill>
                  <a:latin typeface="Times" charset="0"/>
                  <a:ea typeface="宋体" charset="0"/>
                  <a:cs typeface="宋体" charset="0"/>
                </a:endParaRPr>
              </a:p>
            </p:txBody>
          </p:sp>
          <p:sp>
            <p:nvSpPr>
              <p:cNvPr id="406563" name="Text Box 636"/>
              <p:cNvSpPr txBox="1">
                <a:spLocks noChangeArrowheads="1"/>
              </p:cNvSpPr>
              <p:nvPr/>
            </p:nvSpPr>
            <p:spPr bwMode="auto">
              <a:xfrm>
                <a:off x="4876" y="4696"/>
                <a:ext cx="1728" cy="288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列祖</a:t>
                </a:r>
                <a:r>
                  <a:rPr lang="en-US" altLang="ja-JP" sz="900" b="1">
                    <a:solidFill>
                      <a:srgbClr val="000000"/>
                    </a:solidFill>
                  </a:rPr>
                  <a:t>1952-1589</a:t>
                </a:r>
              </a:p>
              <a:p>
                <a:pPr algn="ctr"/>
                <a:endParaRPr lang="en-US" altLang="zh-CN" sz="600" b="1">
                  <a:solidFill>
                    <a:srgbClr val="000000"/>
                  </a:solidFill>
                </a:endParaRPr>
              </a:p>
              <a:p>
                <a:pPr algn="ctr"/>
                <a:endParaRPr lang="en-US" altLang="zh-CN" sz="600" b="1">
                  <a:solidFill>
                    <a:srgbClr val="000000"/>
                  </a:solidFill>
                </a:endParaRPr>
              </a:p>
              <a:p>
                <a:pPr algn="ctr"/>
                <a:endParaRPr lang="en-US" altLang="zh-CN" sz="600" b="1">
                  <a:solidFill>
                    <a:srgbClr val="000000"/>
                  </a:solidFill>
                </a:endParaRPr>
              </a:p>
              <a:p>
                <a:pPr algn="ctr"/>
                <a:r>
                  <a:rPr lang="zh-CN" altLang="en-US" sz="900" b="1">
                    <a:solidFill>
                      <a:srgbClr val="000000"/>
                    </a:solidFill>
                  </a:rPr>
                  <a:t>迦南逗留</a:t>
                </a:r>
              </a:p>
              <a:p>
                <a:pPr algn="ctr"/>
                <a:r>
                  <a:rPr lang="en-US" altLang="zh-CN" sz="900" b="1">
                    <a:solidFill>
                      <a:srgbClr val="000000"/>
                    </a:solidFill>
                  </a:rPr>
                  <a:t>1875-1660</a:t>
                </a:r>
              </a:p>
              <a:p>
                <a:pPr algn="ctr"/>
                <a:endParaRPr lang="en-US" altLang="zh-CN" sz="600" b="1">
                  <a:solidFill>
                    <a:srgbClr val="000000"/>
                  </a:solidFill>
                </a:endParaRPr>
              </a:p>
              <a:p>
                <a:pPr algn="ctr"/>
                <a:r>
                  <a:rPr lang="zh-CN" altLang="en-US" sz="900" b="1">
                    <a:solidFill>
                      <a:srgbClr val="000000"/>
                    </a:solidFill>
                    <a:latin typeface="Times" charset="0"/>
                  </a:rPr>
                  <a:t>迁移到埃及</a:t>
                </a:r>
                <a:endParaRPr lang="en-US" altLang="ja-JP" sz="900" b="1">
                  <a:solidFill>
                    <a:srgbClr val="000000"/>
                  </a:solidFill>
                  <a:latin typeface="Times" charset="0"/>
                </a:endParaRPr>
              </a:p>
              <a:p>
                <a:pPr algn="ctr"/>
                <a:r>
                  <a:rPr lang="en-US" altLang="zh-CN" sz="900" b="1">
                    <a:solidFill>
                      <a:srgbClr val="000000"/>
                    </a:solidFill>
                  </a:rPr>
                  <a:t>1660</a:t>
                </a:r>
                <a:endParaRPr lang="en-US" altLang="zh-CN" sz="1200"/>
              </a:p>
            </p:txBody>
          </p:sp>
          <p:sp>
            <p:nvSpPr>
              <p:cNvPr id="406564" name="Text Box 637"/>
              <p:cNvSpPr txBox="1">
                <a:spLocks noChangeArrowheads="1"/>
              </p:cNvSpPr>
              <p:nvPr/>
            </p:nvSpPr>
            <p:spPr bwMode="auto">
              <a:xfrm>
                <a:off x="4876" y="13644"/>
                <a:ext cx="1728" cy="119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共和国</a:t>
                </a:r>
                <a:endParaRPr lang="en-US" altLang="ja-JP" sz="900" b="1">
                  <a:solidFill>
                    <a:srgbClr val="000000"/>
                  </a:solidFill>
                </a:endParaRPr>
              </a:p>
              <a:p>
                <a:pPr algn="ctr"/>
                <a:r>
                  <a:rPr lang="en-US" altLang="zh-CN" sz="900" b="1">
                    <a:solidFill>
                      <a:srgbClr val="000000"/>
                    </a:solidFill>
                  </a:rPr>
                  <a:t>1050-931</a:t>
                </a:r>
                <a:endParaRPr lang="en-US" altLang="zh-CN" sz="1200"/>
              </a:p>
            </p:txBody>
          </p:sp>
          <p:sp>
            <p:nvSpPr>
              <p:cNvPr id="406565" name="Text Box 638"/>
              <p:cNvSpPr txBox="1">
                <a:spLocks noChangeArrowheads="1"/>
              </p:cNvSpPr>
              <p:nvPr/>
            </p:nvSpPr>
            <p:spPr bwMode="auto">
              <a:xfrm>
                <a:off x="4876" y="9304"/>
                <a:ext cx="1728" cy="600"/>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700" b="1">
                    <a:solidFill>
                      <a:srgbClr val="FFFFFF"/>
                    </a:solidFill>
                    <a:latin typeface="Times" charset="0"/>
                    <a:ea typeface="宋体" charset="0"/>
                    <a:cs typeface="宋体" charset="0"/>
                  </a:rPr>
                  <a:t>出埃及</a:t>
                </a:r>
                <a:endParaRPr lang="en-US" altLang="zh-CN" sz="1200" b="1">
                  <a:solidFill>
                    <a:srgbClr val="FFFFFF"/>
                  </a:solidFill>
                  <a:latin typeface="Times" charset="0"/>
                  <a:ea typeface="宋体" charset="0"/>
                  <a:cs typeface="宋体" charset="0"/>
                </a:endParaRPr>
              </a:p>
            </p:txBody>
          </p:sp>
          <p:sp>
            <p:nvSpPr>
              <p:cNvPr id="406566" name="Text Box 639"/>
              <p:cNvSpPr txBox="1">
                <a:spLocks noChangeArrowheads="1"/>
              </p:cNvSpPr>
              <p:nvPr/>
            </p:nvSpPr>
            <p:spPr bwMode="auto">
              <a:xfrm>
                <a:off x="1132" y="9332"/>
                <a:ext cx="1728" cy="572"/>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FFFFFF"/>
                    </a:solidFill>
                    <a:latin typeface="Times" charset="0"/>
                    <a:ea typeface="宋体" charset="0"/>
                    <a:cs typeface="宋体" charset="0"/>
                  </a:rPr>
                  <a:t>出埃及</a:t>
                </a:r>
                <a:endParaRPr lang="en-US" altLang="zh-CN" sz="1200" b="1">
                  <a:solidFill>
                    <a:srgbClr val="FFFFFF"/>
                  </a:solidFill>
                  <a:latin typeface="Times" charset="0"/>
                  <a:ea typeface="宋体" charset="0"/>
                  <a:cs typeface="宋体" charset="0"/>
                </a:endParaRPr>
              </a:p>
            </p:txBody>
          </p:sp>
          <p:sp>
            <p:nvSpPr>
              <p:cNvPr id="406567" name="Text Box 640"/>
              <p:cNvSpPr txBox="1">
                <a:spLocks noChangeArrowheads="1"/>
              </p:cNvSpPr>
              <p:nvPr/>
            </p:nvSpPr>
            <p:spPr bwMode="auto">
              <a:xfrm>
                <a:off x="7468" y="7740"/>
                <a:ext cx="1728" cy="386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200" b="1">
                  <a:solidFill>
                    <a:srgbClr val="000000"/>
                  </a:solidFill>
                </a:endParaRPr>
              </a:p>
              <a:p>
                <a:pPr algn="ctr"/>
                <a:r>
                  <a:rPr lang="zh-CN" altLang="en-US" sz="900" b="1">
                    <a:solidFill>
                      <a:srgbClr val="000000"/>
                    </a:solidFill>
                  </a:rPr>
                  <a:t>埃及逗留</a:t>
                </a:r>
                <a:endParaRPr lang="en-US" altLang="zh-CN" sz="900" b="1">
                  <a:solidFill>
                    <a:srgbClr val="000000"/>
                  </a:solidFill>
                </a:endParaRPr>
              </a:p>
              <a:p>
                <a:pPr algn="ctr"/>
                <a:r>
                  <a:rPr lang="en-US" altLang="zh-CN" sz="900" b="1">
                    <a:solidFill>
                      <a:srgbClr val="000000"/>
                    </a:solidFill>
                  </a:rPr>
                  <a:t>1650-1230</a:t>
                </a:r>
              </a:p>
              <a:p>
                <a:pPr algn="ctr"/>
                <a:endParaRPr lang="en-US" altLang="zh-CN" sz="900" b="1">
                  <a:solidFill>
                    <a:srgbClr val="000000"/>
                  </a:solidFill>
                </a:endParaRPr>
              </a:p>
              <a:p>
                <a:pPr algn="ctr"/>
                <a:r>
                  <a:rPr lang="zh-CN" altLang="en-US" sz="900" b="1">
                    <a:solidFill>
                      <a:srgbClr val="000000"/>
                    </a:solidFill>
                  </a:rPr>
                  <a:t>奴</a:t>
                </a:r>
                <a:r>
                  <a:rPr lang="zh-CN" altLang="en-US" sz="900" b="1"/>
                  <a:t>役</a:t>
                </a:r>
                <a:endParaRPr lang="en-US" altLang="ja-JP" sz="900" b="1">
                  <a:solidFill>
                    <a:srgbClr val="000000"/>
                  </a:solidFill>
                </a:endParaRPr>
              </a:p>
              <a:p>
                <a:pPr algn="ctr"/>
                <a:r>
                  <a:rPr lang="en-US" altLang="zh-CN" sz="900" b="1">
                    <a:solidFill>
                      <a:srgbClr val="000000"/>
                    </a:solidFill>
                  </a:rPr>
                  <a:t>1580</a:t>
                </a:r>
                <a:endParaRPr lang="en-US" altLang="zh-CN" sz="1200"/>
              </a:p>
            </p:txBody>
          </p:sp>
          <p:sp>
            <p:nvSpPr>
              <p:cNvPr id="406568" name="Text Box 641"/>
              <p:cNvSpPr txBox="1">
                <a:spLocks noChangeArrowheads="1"/>
              </p:cNvSpPr>
              <p:nvPr/>
            </p:nvSpPr>
            <p:spPr bwMode="auto">
              <a:xfrm>
                <a:off x="7468" y="12040"/>
                <a:ext cx="1728" cy="187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1400" b="1">
                  <a:solidFill>
                    <a:srgbClr val="000000"/>
                  </a:solidFill>
                </a:endParaRPr>
              </a:p>
              <a:p>
                <a:pPr algn="ctr"/>
                <a:r>
                  <a:rPr lang="en-US" altLang="zh-CN" sz="900">
                    <a:solidFill>
                      <a:srgbClr val="000000"/>
                    </a:solidFill>
                  </a:rPr>
                  <a:t>(</a:t>
                </a:r>
                <a:r>
                  <a:rPr lang="zh-CN" altLang="en-US" sz="900">
                    <a:solidFill>
                      <a:srgbClr val="000000"/>
                    </a:solidFill>
                  </a:rPr>
                  <a:t>没漂流</a:t>
                </a:r>
                <a:r>
                  <a:rPr lang="en-US" altLang="ja-JP" sz="900">
                    <a:solidFill>
                      <a:srgbClr val="000000"/>
                    </a:solidFill>
                  </a:rPr>
                  <a:t>)</a:t>
                </a:r>
              </a:p>
              <a:p>
                <a:pPr algn="ctr"/>
                <a:endParaRPr lang="en-US" altLang="zh-CN" sz="900" b="1">
                  <a:solidFill>
                    <a:srgbClr val="000000"/>
                  </a:solidFill>
                </a:endParaRPr>
              </a:p>
              <a:p>
                <a:pPr algn="ctr"/>
                <a:r>
                  <a:rPr lang="zh-CN" altLang="en-US" sz="900" b="1">
                    <a:solidFill>
                      <a:srgbClr val="000000"/>
                    </a:solidFill>
                  </a:rPr>
                  <a:t>征服及士师</a:t>
                </a:r>
                <a:endParaRPr lang="en-US" altLang="ja-JP" sz="900" b="1">
                  <a:solidFill>
                    <a:srgbClr val="000000"/>
                  </a:solidFill>
                </a:endParaRPr>
              </a:p>
              <a:p>
                <a:pPr algn="ctr"/>
                <a:r>
                  <a:rPr lang="en-US" altLang="zh-CN" sz="900" b="1">
                    <a:solidFill>
                      <a:srgbClr val="000000"/>
                    </a:solidFill>
                  </a:rPr>
                  <a:t>1230-1025</a:t>
                </a:r>
                <a:endParaRPr lang="en-US" altLang="zh-CN" sz="1200"/>
              </a:p>
            </p:txBody>
          </p:sp>
          <p:sp>
            <p:nvSpPr>
              <p:cNvPr id="406569" name="Text Box 642"/>
              <p:cNvSpPr txBox="1">
                <a:spLocks noChangeArrowheads="1"/>
              </p:cNvSpPr>
              <p:nvPr/>
            </p:nvSpPr>
            <p:spPr bwMode="auto">
              <a:xfrm>
                <a:off x="7468" y="13856"/>
                <a:ext cx="1728" cy="98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共和国</a:t>
                </a:r>
                <a:endParaRPr lang="en-US" altLang="ja-JP" sz="900" b="1">
                  <a:solidFill>
                    <a:srgbClr val="000000"/>
                  </a:solidFill>
                </a:endParaRPr>
              </a:p>
              <a:p>
                <a:pPr algn="ctr"/>
                <a:r>
                  <a:rPr lang="en-US" altLang="zh-CN" sz="900" b="1">
                    <a:solidFill>
                      <a:srgbClr val="000000"/>
                    </a:solidFill>
                  </a:rPr>
                  <a:t>1025-931</a:t>
                </a:r>
                <a:endParaRPr lang="en-US" altLang="zh-CN" sz="1200"/>
              </a:p>
            </p:txBody>
          </p:sp>
          <p:sp>
            <p:nvSpPr>
              <p:cNvPr id="406570" name="Text Box 643"/>
              <p:cNvSpPr txBox="1">
                <a:spLocks noChangeArrowheads="1"/>
              </p:cNvSpPr>
              <p:nvPr/>
            </p:nvSpPr>
            <p:spPr bwMode="auto">
              <a:xfrm>
                <a:off x="7468" y="11608"/>
                <a:ext cx="1728" cy="636"/>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700" b="1">
                    <a:solidFill>
                      <a:srgbClr val="FFFFFF"/>
                    </a:solidFill>
                    <a:latin typeface="Times" charset="0"/>
                    <a:ea typeface="宋体" charset="0"/>
                    <a:cs typeface="宋体" charset="0"/>
                  </a:rPr>
                  <a:t>出埃及</a:t>
                </a:r>
                <a:endParaRPr lang="en-US" altLang="zh-CN" sz="1200" b="1">
                  <a:solidFill>
                    <a:srgbClr val="FFFFFF"/>
                  </a:solidFill>
                  <a:latin typeface="Times" charset="0"/>
                  <a:ea typeface="宋体" charset="0"/>
                  <a:cs typeface="宋体" charset="0"/>
                </a:endParaRPr>
              </a:p>
            </p:txBody>
          </p:sp>
          <p:sp>
            <p:nvSpPr>
              <p:cNvPr id="406571" name="Text Box 644"/>
              <p:cNvSpPr txBox="1">
                <a:spLocks noChangeArrowheads="1"/>
              </p:cNvSpPr>
              <p:nvPr/>
            </p:nvSpPr>
            <p:spPr bwMode="auto">
              <a:xfrm>
                <a:off x="7468" y="4696"/>
                <a:ext cx="1728" cy="304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列祖</a:t>
                </a:r>
                <a:r>
                  <a:rPr lang="en-US" altLang="ja-JP" sz="900" b="1">
                    <a:solidFill>
                      <a:srgbClr val="000000"/>
                    </a:solidFill>
                  </a:rPr>
                  <a:t>1950-1650</a:t>
                </a:r>
              </a:p>
              <a:p>
                <a:pPr algn="ctr"/>
                <a:endParaRPr lang="en-US" altLang="zh-CN" sz="600" b="1">
                  <a:solidFill>
                    <a:srgbClr val="000000"/>
                  </a:solidFill>
                </a:endParaRPr>
              </a:p>
              <a:p>
                <a:pPr algn="ctr"/>
                <a:endParaRPr lang="en-US" altLang="zh-CN" sz="600" b="1">
                  <a:solidFill>
                    <a:srgbClr val="000000"/>
                  </a:solidFill>
                </a:endParaRPr>
              </a:p>
              <a:p>
                <a:pPr algn="ctr"/>
                <a:endParaRPr lang="en-US" altLang="zh-CN" sz="600" b="1">
                  <a:solidFill>
                    <a:srgbClr val="000000"/>
                  </a:solidFill>
                </a:endParaRPr>
              </a:p>
              <a:p>
                <a:pPr algn="ctr"/>
                <a:r>
                  <a:rPr lang="zh-CN" altLang="en-US" sz="900" b="1">
                    <a:solidFill>
                      <a:srgbClr val="000000"/>
                    </a:solidFill>
                  </a:rPr>
                  <a:t>迦南逗留</a:t>
                </a:r>
                <a:endParaRPr lang="en-US" altLang="ja-JP" sz="900" b="1">
                  <a:solidFill>
                    <a:srgbClr val="000000"/>
                  </a:solidFill>
                </a:endParaRPr>
              </a:p>
              <a:p>
                <a:pPr algn="ctr"/>
                <a:r>
                  <a:rPr lang="en-US" altLang="zh-CN" sz="900" b="1">
                    <a:solidFill>
                      <a:srgbClr val="000000"/>
                    </a:solidFill>
                  </a:rPr>
                  <a:t>?-1650</a:t>
                </a:r>
              </a:p>
              <a:p>
                <a:pPr algn="ctr"/>
                <a:endParaRPr lang="en-US" altLang="zh-CN" sz="600" b="1">
                  <a:solidFill>
                    <a:srgbClr val="000000"/>
                  </a:solidFill>
                </a:endParaRPr>
              </a:p>
              <a:p>
                <a:pPr algn="ctr"/>
                <a:endParaRPr lang="en-US" altLang="zh-CN" sz="600" b="1">
                  <a:solidFill>
                    <a:srgbClr val="000000"/>
                  </a:solidFill>
                </a:endParaRPr>
              </a:p>
              <a:p>
                <a:pPr algn="ctr"/>
                <a:r>
                  <a:rPr lang="zh-CN" altLang="en-US" sz="900" b="1">
                    <a:solidFill>
                      <a:srgbClr val="000000"/>
                    </a:solidFill>
                    <a:latin typeface="Times" charset="0"/>
                  </a:rPr>
                  <a:t>迁移到埃及</a:t>
                </a:r>
                <a:endParaRPr lang="en-US" altLang="ja-JP" sz="900" b="1">
                  <a:solidFill>
                    <a:srgbClr val="000000"/>
                  </a:solidFill>
                  <a:latin typeface="Times" charset="0"/>
                </a:endParaRPr>
              </a:p>
              <a:p>
                <a:pPr algn="ctr"/>
                <a:r>
                  <a:rPr lang="en-US" altLang="zh-CN" sz="900" b="1">
                    <a:solidFill>
                      <a:srgbClr val="000000"/>
                    </a:solidFill>
                  </a:rPr>
                  <a:t>1650</a:t>
                </a:r>
                <a:endParaRPr lang="en-US" altLang="zh-CN" sz="1200"/>
              </a:p>
            </p:txBody>
          </p:sp>
          <p:sp>
            <p:nvSpPr>
              <p:cNvPr id="406572" name="Line 645"/>
              <p:cNvSpPr>
                <a:spLocks noChangeShapeType="1"/>
              </p:cNvSpPr>
              <p:nvPr/>
            </p:nvSpPr>
            <p:spPr bwMode="auto">
              <a:xfrm>
                <a:off x="7468" y="8464"/>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06573" name="Text Box 646"/>
              <p:cNvSpPr txBox="1">
                <a:spLocks noChangeArrowheads="1"/>
              </p:cNvSpPr>
              <p:nvPr/>
            </p:nvSpPr>
            <p:spPr bwMode="auto">
              <a:xfrm>
                <a:off x="9484" y="10804"/>
                <a:ext cx="1728" cy="1296"/>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埃及逗留</a:t>
                </a:r>
                <a:endParaRPr lang="en-US" altLang="ja-JP" sz="900" b="1">
                  <a:solidFill>
                    <a:srgbClr val="000000"/>
                  </a:solidFill>
                </a:endParaRPr>
              </a:p>
              <a:p>
                <a:pPr algn="ctr"/>
                <a:r>
                  <a:rPr lang="en-US" altLang="zh-CN" sz="900" b="1">
                    <a:solidFill>
                      <a:srgbClr val="000000"/>
                    </a:solidFill>
                  </a:rPr>
                  <a:t>1350-1230</a:t>
                </a:r>
              </a:p>
            </p:txBody>
          </p:sp>
          <p:sp>
            <p:nvSpPr>
              <p:cNvPr id="406574" name="Text Box 647"/>
              <p:cNvSpPr txBox="1">
                <a:spLocks noChangeArrowheads="1"/>
              </p:cNvSpPr>
              <p:nvPr/>
            </p:nvSpPr>
            <p:spPr bwMode="auto">
              <a:xfrm>
                <a:off x="9484" y="12100"/>
                <a:ext cx="1728" cy="187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a:solidFill>
                      <a:srgbClr val="000000"/>
                    </a:solidFill>
                  </a:rPr>
                  <a:t> </a:t>
                </a:r>
                <a:r>
                  <a:rPr lang="en-US" altLang="zh-CN" sz="900">
                    <a:solidFill>
                      <a:srgbClr val="000000"/>
                    </a:solidFill>
                  </a:rPr>
                  <a:t>(</a:t>
                </a:r>
                <a:r>
                  <a:rPr lang="zh-CN" altLang="en-US" sz="900">
                    <a:solidFill>
                      <a:srgbClr val="000000"/>
                    </a:solidFill>
                  </a:rPr>
                  <a:t>没出埃及及漂流</a:t>
                </a:r>
                <a:r>
                  <a:rPr lang="en-US" altLang="ja-JP" sz="900">
                    <a:solidFill>
                      <a:srgbClr val="000000"/>
                    </a:solidFill>
                  </a:rPr>
                  <a:t>)</a:t>
                </a:r>
              </a:p>
              <a:p>
                <a:pPr algn="ctr"/>
                <a:endParaRPr lang="en-US" altLang="zh-CN" sz="900" b="1">
                  <a:solidFill>
                    <a:srgbClr val="000000"/>
                  </a:solidFill>
                </a:endParaRPr>
              </a:p>
              <a:p>
                <a:pPr algn="ctr"/>
                <a:r>
                  <a:rPr lang="zh-CN" altLang="en-US" sz="900" b="1">
                    <a:solidFill>
                      <a:srgbClr val="000000"/>
                    </a:solidFill>
                  </a:rPr>
                  <a:t>征服，士师</a:t>
                </a:r>
                <a:endParaRPr lang="en-US" altLang="zh-CN" sz="900" b="1">
                  <a:solidFill>
                    <a:srgbClr val="000000"/>
                  </a:solidFill>
                </a:endParaRPr>
              </a:p>
              <a:p>
                <a:pPr algn="ctr"/>
                <a:r>
                  <a:rPr lang="en-US" altLang="zh-CN" sz="900" b="1">
                    <a:solidFill>
                      <a:srgbClr val="000000"/>
                    </a:solidFill>
                  </a:rPr>
                  <a:t>1230-1025</a:t>
                </a:r>
                <a:endParaRPr lang="en-US" altLang="zh-CN" sz="1200"/>
              </a:p>
            </p:txBody>
          </p:sp>
          <p:sp>
            <p:nvSpPr>
              <p:cNvPr id="406575" name="Text Box 648"/>
              <p:cNvSpPr txBox="1">
                <a:spLocks noChangeArrowheads="1"/>
              </p:cNvSpPr>
              <p:nvPr/>
            </p:nvSpPr>
            <p:spPr bwMode="auto">
              <a:xfrm>
                <a:off x="9484" y="13856"/>
                <a:ext cx="1728" cy="98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800" b="1">
                    <a:solidFill>
                      <a:srgbClr val="000000"/>
                    </a:solidFill>
                  </a:rPr>
                  <a:t>共和国</a:t>
                </a:r>
                <a:endParaRPr lang="en-US" altLang="zh-CN" sz="800" b="1">
                  <a:solidFill>
                    <a:srgbClr val="000000"/>
                  </a:solidFill>
                </a:endParaRPr>
              </a:p>
              <a:p>
                <a:pPr algn="ctr"/>
                <a:r>
                  <a:rPr lang="en-US" altLang="zh-CN" sz="900" b="1">
                    <a:solidFill>
                      <a:srgbClr val="000000"/>
                    </a:solidFill>
                  </a:rPr>
                  <a:t>1025-931</a:t>
                </a:r>
                <a:endParaRPr lang="en-US" altLang="zh-CN" sz="1200"/>
              </a:p>
            </p:txBody>
          </p:sp>
          <p:sp>
            <p:nvSpPr>
              <p:cNvPr id="406576" name="Text Box 649"/>
              <p:cNvSpPr txBox="1">
                <a:spLocks noChangeArrowheads="1"/>
              </p:cNvSpPr>
              <p:nvPr/>
            </p:nvSpPr>
            <p:spPr bwMode="auto">
              <a:xfrm>
                <a:off x="9484" y="9220"/>
                <a:ext cx="1728" cy="158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列祖</a:t>
                </a:r>
                <a:r>
                  <a:rPr lang="en-US" altLang="ja-JP" sz="900" b="1">
                    <a:solidFill>
                      <a:srgbClr val="000000"/>
                    </a:solidFill>
                  </a:rPr>
                  <a:t>1500-1300</a:t>
                </a:r>
              </a:p>
              <a:p>
                <a:pPr algn="ctr"/>
                <a:endParaRPr lang="en-US" altLang="zh-CN" sz="600" b="1">
                  <a:solidFill>
                    <a:srgbClr val="000000"/>
                  </a:solidFill>
                </a:endParaRPr>
              </a:p>
              <a:p>
                <a:pPr algn="ctr"/>
                <a:r>
                  <a:rPr lang="zh-CN" altLang="en-US" sz="1200"/>
                  <a:t>逐渐迁移到埃及</a:t>
                </a:r>
              </a:p>
            </p:txBody>
          </p:sp>
          <p:sp>
            <p:nvSpPr>
              <p:cNvPr id="406577" name="Line 650"/>
              <p:cNvSpPr>
                <a:spLocks noChangeShapeType="1"/>
              </p:cNvSpPr>
              <p:nvPr/>
            </p:nvSpPr>
            <p:spPr bwMode="auto">
              <a:xfrm>
                <a:off x="7036" y="2904"/>
                <a:ext cx="0" cy="1262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06578" name="Line 651"/>
              <p:cNvSpPr>
                <a:spLocks noChangeShapeType="1"/>
              </p:cNvSpPr>
              <p:nvPr/>
            </p:nvSpPr>
            <p:spPr bwMode="auto">
              <a:xfrm>
                <a:off x="4941" y="8464"/>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grpSp>
      </p:grpSp>
      <p:sp>
        <p:nvSpPr>
          <p:cNvPr id="44685" name="Text Box 653"/>
          <p:cNvSpPr txBox="1">
            <a:spLocks noChangeArrowheads="1"/>
          </p:cNvSpPr>
          <p:nvPr/>
        </p:nvSpPr>
        <p:spPr bwMode="auto">
          <a:xfrm>
            <a:off x="6629400" y="5118100"/>
            <a:ext cx="2362200" cy="1739900"/>
          </a:xfrm>
          <a:prstGeom prst="rect">
            <a:avLst/>
          </a:prstGeom>
          <a:noFill/>
          <a:ln w="12700" cap="sq">
            <a:noFill/>
            <a:miter lim="800000"/>
            <a:headEnd type="none" w="sm" len="sm"/>
            <a:tailEnd type="none" w="sm" len="sm"/>
          </a:ln>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defRPr/>
            </a:pPr>
            <a:r>
              <a:rPr kumimoji="1" lang="zh-CN" altLang="en-US" sz="1800">
                <a:solidFill>
                  <a:schemeClr val="tx2"/>
                </a:solidFill>
                <a:effectLst>
                  <a:outerShdw blurRad="38100" dist="38100" dir="2700000" algn="tl">
                    <a:srgbClr val="000000"/>
                  </a:outerShdw>
                </a:effectLst>
                <a:latin typeface="Times" charset="0"/>
                <a:ea typeface="宋体" charset="0"/>
                <a:cs typeface="宋体" charset="0"/>
              </a:rPr>
              <a:t>改编自</a:t>
            </a:r>
            <a:r>
              <a:rPr kumimoji="1" lang="en-US" altLang="zh-CN" sz="1800">
                <a:solidFill>
                  <a:schemeClr val="tx2"/>
                </a:solidFill>
                <a:effectLst>
                  <a:outerShdw blurRad="38100" dist="38100" dir="2700000" algn="tl">
                    <a:srgbClr val="000000"/>
                  </a:outerShdw>
                </a:effectLst>
                <a:latin typeface="Times" charset="0"/>
                <a:ea typeface="宋体" charset="0"/>
                <a:cs typeface="宋体" charset="0"/>
              </a:rPr>
              <a:t>Adapted (column 1 added) from John H. Walton, </a:t>
            </a:r>
            <a:r>
              <a:rPr kumimoji="1" lang="en-US" altLang="zh-CN" sz="1800" i="1">
                <a:solidFill>
                  <a:schemeClr val="tx2"/>
                </a:solidFill>
                <a:effectLst>
                  <a:outerShdw blurRad="38100" dist="38100" dir="2700000" algn="tl">
                    <a:srgbClr val="000000"/>
                  </a:outerShdw>
                </a:effectLst>
                <a:latin typeface="Times" charset="0"/>
                <a:ea typeface="宋体" charset="0"/>
                <a:cs typeface="宋体" charset="0"/>
              </a:rPr>
              <a:t>Chronological and Background Charts of the OT</a:t>
            </a:r>
            <a:r>
              <a:rPr kumimoji="1" lang="en-US" altLang="zh-CN" sz="1800">
                <a:solidFill>
                  <a:schemeClr val="tx2"/>
                </a:solidFill>
                <a:effectLst>
                  <a:outerShdw blurRad="38100" dist="38100" dir="2700000" algn="tl">
                    <a:srgbClr val="000000"/>
                  </a:outerShdw>
                </a:effectLst>
                <a:latin typeface="Times" charset="0"/>
                <a:ea typeface="宋体" charset="0"/>
                <a:cs typeface="宋体" charset="0"/>
              </a:rPr>
              <a:t>, 2d ed., 99</a:t>
            </a: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408578" name="Rectangle 72"/>
          <p:cNvSpPr>
            <a:spLocks noChangeArrowheads="1"/>
          </p:cNvSpPr>
          <p:nvPr/>
        </p:nvSpPr>
        <p:spPr bwMode="auto">
          <a:xfrm>
            <a:off x="0" y="0"/>
            <a:ext cx="9144000" cy="762000"/>
          </a:xfrm>
          <a:prstGeom prst="rect">
            <a:avLst/>
          </a:prstGeom>
          <a:solidFill>
            <a:srgbClr val="000000"/>
          </a:solidFill>
          <a:ln w="12700" cap="sq">
            <a:solidFill>
              <a:schemeClr val="tx1"/>
            </a:solidFill>
            <a:miter lim="800000"/>
            <a:headEnd type="none" w="sm" len="sm"/>
            <a:tailEnd type="none" w="sm" len="sm"/>
          </a:ln>
        </p:spPr>
        <p:txBody>
          <a:bodyPr wrap="none" anchor="ctr"/>
          <a:lstStyle/>
          <a:p>
            <a:endParaRPr lang="zh-CN" altLang="en-US"/>
          </a:p>
        </p:txBody>
      </p:sp>
      <p:sp>
        <p:nvSpPr>
          <p:cNvPr id="408579" name="Text Box 4"/>
          <p:cNvSpPr txBox="1">
            <a:spLocks noChangeArrowheads="1"/>
          </p:cNvSpPr>
          <p:nvPr/>
        </p:nvSpPr>
        <p:spPr bwMode="auto">
          <a:xfrm>
            <a:off x="8205788" y="76200"/>
            <a:ext cx="8620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b="1">
                <a:solidFill>
                  <a:schemeClr val="bg1"/>
                </a:solidFill>
                <a:latin typeface="Arial" charset="0"/>
              </a:rPr>
              <a:t>108a</a:t>
            </a:r>
            <a:endParaRPr lang="en-US" altLang="zh-CN" b="1">
              <a:solidFill>
                <a:srgbClr val="000000"/>
              </a:solidFill>
              <a:latin typeface="Arial" charset="0"/>
            </a:endParaRPr>
          </a:p>
        </p:txBody>
      </p:sp>
      <p:sp>
        <p:nvSpPr>
          <p:cNvPr id="48133" name="Rectangle 5"/>
          <p:cNvSpPr>
            <a:spLocks noGrp="1" noChangeArrowheads="1"/>
          </p:cNvSpPr>
          <p:nvPr>
            <p:ph type="title"/>
          </p:nvPr>
        </p:nvSpPr>
        <p:spPr>
          <a:xfrm>
            <a:off x="7010400" y="838200"/>
            <a:ext cx="2133600" cy="2590800"/>
          </a:xfrm>
        </p:spPr>
        <p:txBody>
          <a:bodyPr/>
          <a:lstStyle/>
          <a:p>
            <a:pPr algn="ctr">
              <a:defRPr/>
            </a:pPr>
            <a:r>
              <a:rPr lang="zh-CN" altLang="en-US" sz="2400" i="0">
                <a:latin typeface="Times New Roman" charset="0"/>
                <a:ea typeface="MS PGothic" charset="0"/>
                <a:cs typeface="MS PGothic" charset="0"/>
              </a:rPr>
              <a:t>有关在埃及停留时间的几种观点</a:t>
            </a:r>
            <a:endParaRPr lang="zh-CN" altLang="en-US" sz="2800" i="0">
              <a:solidFill>
                <a:srgbClr val="000000"/>
              </a:solidFill>
              <a:effectLst>
                <a:outerShdw blurRad="38100" dist="38100" dir="2700000" algn="tl">
                  <a:srgbClr val="FFFFFF"/>
                </a:outerShdw>
              </a:effectLst>
              <a:latin typeface="Times" charset="0"/>
              <a:ea typeface="宋体" charset="0"/>
              <a:cs typeface="宋体" charset="0"/>
            </a:endParaRPr>
          </a:p>
        </p:txBody>
      </p:sp>
      <p:sp>
        <p:nvSpPr>
          <p:cNvPr id="408581" name="Rectangle 7"/>
          <p:cNvSpPr>
            <a:spLocks noChangeArrowheads="1"/>
          </p:cNvSpPr>
          <p:nvPr/>
        </p:nvSpPr>
        <p:spPr bwMode="auto">
          <a:xfrm>
            <a:off x="4876800" y="6248400"/>
            <a:ext cx="30480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r>
              <a:rPr lang="zh-CN" altLang="en-US" sz="1000">
                <a:ea typeface="华文细黑" charset="0"/>
                <a:cs typeface="华文细黑" charset="0"/>
              </a:rPr>
              <a:t>这</a:t>
            </a:r>
            <a:r>
              <a:rPr lang="zh-CN" altLang="en-US" sz="1000"/>
              <a:t>些是我各人意</a:t>
            </a:r>
            <a:r>
              <a:rPr lang="zh-CN" altLang="en-US" sz="1000">
                <a:ea typeface="华文细黑" charset="0"/>
                <a:cs typeface="华文细黑" charset="0"/>
              </a:rPr>
              <a:t>见</a:t>
            </a:r>
            <a:r>
              <a:rPr lang="zh-CN" altLang="en-US" sz="1000"/>
              <a:t>：从最</a:t>
            </a:r>
            <a:r>
              <a:rPr lang="zh-CN" altLang="en-US" sz="1000">
                <a:ea typeface="华文细黑" charset="0"/>
                <a:cs typeface="华文细黑" charset="0"/>
              </a:rPr>
              <a:t>标</a:t>
            </a:r>
            <a:r>
              <a:rPr lang="zh-CN" altLang="en-US" sz="1000"/>
              <a:t>准排列到最不</a:t>
            </a:r>
            <a:r>
              <a:rPr lang="zh-CN" altLang="en-US" sz="1000">
                <a:ea typeface="华文细黑" charset="0"/>
                <a:cs typeface="华文细黑" charset="0"/>
              </a:rPr>
              <a:t>标</a:t>
            </a:r>
            <a:r>
              <a:rPr lang="zh-CN" altLang="en-US" sz="1000"/>
              <a:t>准。</a:t>
            </a:r>
          </a:p>
        </p:txBody>
      </p:sp>
      <p:grpSp>
        <p:nvGrpSpPr>
          <p:cNvPr id="408582" name="Group 9"/>
          <p:cNvGrpSpPr>
            <a:grpSpLocks/>
          </p:cNvGrpSpPr>
          <p:nvPr/>
        </p:nvGrpSpPr>
        <p:grpSpPr bwMode="auto">
          <a:xfrm>
            <a:off x="228600" y="15875"/>
            <a:ext cx="1168400" cy="741363"/>
            <a:chOff x="0" y="499"/>
            <a:chExt cx="669" cy="824"/>
          </a:xfrm>
        </p:grpSpPr>
        <p:sp>
          <p:nvSpPr>
            <p:cNvPr id="408638" name="Rectangle 10"/>
            <p:cNvSpPr>
              <a:spLocks noChangeArrowheads="1"/>
            </p:cNvSpPr>
            <p:nvPr/>
          </p:nvSpPr>
          <p:spPr bwMode="auto">
            <a:xfrm>
              <a:off x="0" y="499"/>
              <a:ext cx="669" cy="82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p>
          </p:txBody>
        </p:sp>
        <p:sp>
          <p:nvSpPr>
            <p:cNvPr id="408639" name="Rectangle 11"/>
            <p:cNvSpPr>
              <a:spLocks noChangeArrowheads="1"/>
            </p:cNvSpPr>
            <p:nvPr/>
          </p:nvSpPr>
          <p:spPr bwMode="auto">
            <a:xfrm>
              <a:off x="43" y="499"/>
              <a:ext cx="583" cy="82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endParaRPr lang="zh-CN" altLang="en-US" sz="1400" b="1">
                <a:solidFill>
                  <a:srgbClr val="FFFFFF"/>
                </a:solidFill>
                <a:latin typeface="Liffo" charset="0"/>
                <a:cs typeface="Times New Roman" charset="0"/>
              </a:endParaRPr>
            </a:p>
            <a:p>
              <a:pPr algn="ctr" eaLnBrk="1" hangingPunct="1"/>
              <a:r>
                <a:rPr lang="zh-CN" altLang="en-US">
                  <a:solidFill>
                    <a:schemeClr val="bg1"/>
                  </a:solidFill>
                  <a:ea typeface="华文宋体" charset="0"/>
                  <a:cs typeface="华文宋体" charset="0"/>
                </a:rPr>
                <a:t>观</a:t>
              </a:r>
              <a:r>
                <a:rPr lang="zh-CN" altLang="en-US">
                  <a:solidFill>
                    <a:schemeClr val="bg1"/>
                  </a:solidFill>
                  <a:ea typeface="ヒラギノ明朝 ProN W3" charset="0"/>
                  <a:cs typeface="ヒラギノ明朝 ProN W3" charset="0"/>
                </a:rPr>
                <a:t>点</a:t>
              </a:r>
              <a:endParaRPr lang="zh-CN" altLang="en-US">
                <a:solidFill>
                  <a:schemeClr val="bg1"/>
                </a:solidFill>
                <a:cs typeface="Times New Roman" charset="0"/>
              </a:endParaRPr>
            </a:p>
          </p:txBody>
        </p:sp>
      </p:grpSp>
      <p:sp>
        <p:nvSpPr>
          <p:cNvPr id="408583" name="Rectangle 13"/>
          <p:cNvSpPr>
            <a:spLocks noChangeArrowheads="1"/>
          </p:cNvSpPr>
          <p:nvPr/>
        </p:nvSpPr>
        <p:spPr bwMode="auto">
          <a:xfrm>
            <a:off x="1397000" y="15875"/>
            <a:ext cx="1441450" cy="74136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p>
        </p:txBody>
      </p:sp>
      <p:sp>
        <p:nvSpPr>
          <p:cNvPr id="408584" name="Rectangle 14"/>
          <p:cNvSpPr>
            <a:spLocks noChangeArrowheads="1"/>
          </p:cNvSpPr>
          <p:nvPr/>
        </p:nvSpPr>
        <p:spPr bwMode="auto">
          <a:xfrm>
            <a:off x="1295400" y="15875"/>
            <a:ext cx="1292225" cy="74136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400" b="1">
                <a:solidFill>
                  <a:srgbClr val="FFFFFF"/>
                </a:solidFill>
                <a:latin typeface="Liffo" charset="0"/>
                <a:cs typeface="Times New Roman" charset="0"/>
              </a:rPr>
              <a:t> </a:t>
            </a:r>
          </a:p>
          <a:p>
            <a:pPr algn="ctr" eaLnBrk="1" hangingPunct="1"/>
            <a:r>
              <a:rPr lang="en-US" altLang="zh-CN" sz="1400" b="1">
                <a:solidFill>
                  <a:srgbClr val="FFFFFF"/>
                </a:solidFill>
                <a:latin typeface="Liffo" charset="0"/>
                <a:cs typeface="Times New Roman" charset="0"/>
              </a:rPr>
              <a:t>400 </a:t>
            </a:r>
            <a:r>
              <a:rPr lang="zh-CN" altLang="en-US" sz="1400" b="1">
                <a:solidFill>
                  <a:schemeClr val="bg1"/>
                </a:solidFill>
                <a:latin typeface="Liffo" charset="0"/>
                <a:ea typeface="ヒラギノ明朝 ProN W3" charset="0"/>
                <a:cs typeface="ヒラギノ明朝 ProN W3" charset="0"/>
              </a:rPr>
              <a:t>年</a:t>
            </a:r>
            <a:endParaRPr lang="en-US" altLang="zh-CN" sz="1400" b="1">
              <a:solidFill>
                <a:schemeClr val="bg1"/>
              </a:solidFill>
              <a:latin typeface="Liffo" charset="0"/>
              <a:cs typeface="Times New Roman" charset="0"/>
            </a:endParaRPr>
          </a:p>
          <a:p>
            <a:pPr algn="ctr" eaLnBrk="1" hangingPunct="1"/>
            <a:r>
              <a:rPr lang="zh-CN" altLang="en-US" sz="1400" b="1">
                <a:solidFill>
                  <a:schemeClr val="bg1"/>
                </a:solidFill>
                <a:latin typeface="Liffo" charset="0"/>
                <a:cs typeface="Times New Roman" charset="0"/>
              </a:rPr>
              <a:t> </a:t>
            </a:r>
            <a:r>
              <a:rPr lang="zh-CN" altLang="en-US" sz="1400">
                <a:solidFill>
                  <a:schemeClr val="bg1"/>
                </a:solidFill>
              </a:rPr>
              <a:t>逗留</a:t>
            </a:r>
          </a:p>
          <a:p>
            <a:pPr algn="ctr" eaLnBrk="1" hangingPunct="1"/>
            <a:r>
              <a:rPr lang="zh-CN" altLang="en-US" sz="1400" b="1">
                <a:solidFill>
                  <a:srgbClr val="FFFFFF"/>
                </a:solidFill>
                <a:latin typeface="Liffo" charset="0"/>
                <a:cs typeface="Times New Roman" charset="0"/>
              </a:rPr>
              <a:t> </a:t>
            </a:r>
            <a:endParaRPr lang="zh-CN" altLang="en-US">
              <a:cs typeface="Times New Roman" charset="0"/>
            </a:endParaRPr>
          </a:p>
        </p:txBody>
      </p:sp>
      <p:sp>
        <p:nvSpPr>
          <p:cNvPr id="408585" name="Rectangle 16"/>
          <p:cNvSpPr>
            <a:spLocks noChangeArrowheads="1"/>
          </p:cNvSpPr>
          <p:nvPr/>
        </p:nvSpPr>
        <p:spPr bwMode="auto">
          <a:xfrm>
            <a:off x="2838450" y="15875"/>
            <a:ext cx="1217613" cy="74136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p>
        </p:txBody>
      </p:sp>
      <p:sp>
        <p:nvSpPr>
          <p:cNvPr id="408586" name="Rectangle 17"/>
          <p:cNvSpPr>
            <a:spLocks noChangeArrowheads="1"/>
          </p:cNvSpPr>
          <p:nvPr/>
        </p:nvSpPr>
        <p:spPr bwMode="auto">
          <a:xfrm>
            <a:off x="2667000" y="15875"/>
            <a:ext cx="1162050" cy="74136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endParaRPr lang="en-US" altLang="zh-CN" sz="1400" b="1">
              <a:solidFill>
                <a:schemeClr val="bg1"/>
              </a:solidFill>
              <a:latin typeface="Liffo" charset="0"/>
              <a:cs typeface="Times New Roman" charset="0"/>
            </a:endParaRPr>
          </a:p>
          <a:p>
            <a:pPr algn="ctr" eaLnBrk="1" hangingPunct="1"/>
            <a:r>
              <a:rPr lang="en-US" altLang="zh-CN" sz="1400" b="1">
                <a:solidFill>
                  <a:schemeClr val="bg1"/>
                </a:solidFill>
                <a:latin typeface="Liffo" charset="0"/>
                <a:cs typeface="Times New Roman" charset="0"/>
              </a:rPr>
              <a:t>430</a:t>
            </a:r>
            <a:r>
              <a:rPr lang="zh-CN" altLang="en-US" sz="1400" b="1">
                <a:solidFill>
                  <a:schemeClr val="bg1"/>
                </a:solidFill>
                <a:latin typeface="Liffo" charset="0"/>
                <a:ea typeface="ヒラギノ明朝 ProN W3" charset="0"/>
                <a:cs typeface="ヒラギノ明朝 ProN W3" charset="0"/>
              </a:rPr>
              <a:t>年</a:t>
            </a:r>
            <a:r>
              <a:rPr lang="zh-CN" altLang="en-US" sz="1400" b="1">
                <a:solidFill>
                  <a:schemeClr val="bg1"/>
                </a:solidFill>
                <a:latin typeface="Liffo" charset="0"/>
                <a:cs typeface="Times New Roman" charset="0"/>
              </a:rPr>
              <a:t> </a:t>
            </a:r>
            <a:endParaRPr lang="en-US" altLang="zh-CN" sz="1400" b="1">
              <a:solidFill>
                <a:schemeClr val="bg1"/>
              </a:solidFill>
              <a:latin typeface="Liffo" charset="0"/>
              <a:cs typeface="Times New Roman" charset="0"/>
            </a:endParaRPr>
          </a:p>
          <a:p>
            <a:pPr algn="ctr" eaLnBrk="1" hangingPunct="1"/>
            <a:r>
              <a:rPr lang="zh-CN" altLang="en-US" sz="1400">
                <a:solidFill>
                  <a:schemeClr val="bg1"/>
                </a:solidFill>
              </a:rPr>
              <a:t>逗留</a:t>
            </a:r>
            <a:endParaRPr lang="zh-CN" altLang="en-US">
              <a:cs typeface="Times New Roman" charset="0"/>
            </a:endParaRPr>
          </a:p>
        </p:txBody>
      </p:sp>
      <p:grpSp>
        <p:nvGrpSpPr>
          <p:cNvPr id="408587" name="Group 24"/>
          <p:cNvGrpSpPr>
            <a:grpSpLocks/>
          </p:cNvGrpSpPr>
          <p:nvPr/>
        </p:nvGrpSpPr>
        <p:grpSpPr bwMode="auto">
          <a:xfrm>
            <a:off x="6694488" y="15875"/>
            <a:ext cx="1306512" cy="741363"/>
            <a:chOff x="3704" y="499"/>
            <a:chExt cx="748" cy="824"/>
          </a:xfrm>
        </p:grpSpPr>
        <p:sp>
          <p:nvSpPr>
            <p:cNvPr id="408636" name="Rectangle 25"/>
            <p:cNvSpPr>
              <a:spLocks noChangeArrowheads="1"/>
            </p:cNvSpPr>
            <p:nvPr/>
          </p:nvSpPr>
          <p:spPr bwMode="auto">
            <a:xfrm>
              <a:off x="3704" y="499"/>
              <a:ext cx="748" cy="82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p>
          </p:txBody>
        </p:sp>
        <p:sp>
          <p:nvSpPr>
            <p:cNvPr id="408637" name="Rectangle 26"/>
            <p:cNvSpPr>
              <a:spLocks noChangeArrowheads="1"/>
            </p:cNvSpPr>
            <p:nvPr/>
          </p:nvSpPr>
          <p:spPr bwMode="auto">
            <a:xfrm>
              <a:off x="3747" y="499"/>
              <a:ext cx="662" cy="82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endParaRPr lang="zh-CN" altLang="en-US" sz="1200">
                <a:cs typeface="Times New Roman" charset="0"/>
              </a:endParaRPr>
            </a:p>
          </p:txBody>
        </p:sp>
      </p:grpSp>
      <p:sp>
        <p:nvSpPr>
          <p:cNvPr id="408588" name="Rectangle 27"/>
          <p:cNvSpPr>
            <a:spLocks noChangeArrowheads="1"/>
          </p:cNvSpPr>
          <p:nvPr/>
        </p:nvSpPr>
        <p:spPr bwMode="auto">
          <a:xfrm>
            <a:off x="303213" y="757238"/>
            <a:ext cx="1017587"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600">
                <a:ea typeface="ヒラギノ明朝 ProN W3" charset="0"/>
                <a:cs typeface="ヒラギノ明朝 ProN W3" charset="0"/>
              </a:rPr>
              <a:t>出埃及</a:t>
            </a:r>
            <a:endParaRPr lang="zh-CN" altLang="en-US" sz="1600">
              <a:cs typeface="Times New Roman" charset="0"/>
            </a:endParaRPr>
          </a:p>
        </p:txBody>
      </p:sp>
      <p:sp>
        <p:nvSpPr>
          <p:cNvPr id="408589" name="Rectangle 28"/>
          <p:cNvSpPr>
            <a:spLocks noChangeArrowheads="1"/>
          </p:cNvSpPr>
          <p:nvPr/>
        </p:nvSpPr>
        <p:spPr bwMode="auto">
          <a:xfrm>
            <a:off x="1320800" y="757238"/>
            <a:ext cx="1293813"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200">
                <a:ea typeface="ヒラギノ明朝 ProN W3" charset="0"/>
                <a:cs typeface="ヒラギノ明朝 ProN W3" charset="0"/>
              </a:rPr>
              <a:t>早期</a:t>
            </a:r>
            <a:endParaRPr lang="en-US" altLang="ja-JP" sz="1200">
              <a:cs typeface="Times New Roman" charset="0"/>
            </a:endParaRPr>
          </a:p>
          <a:p>
            <a:pPr algn="ctr"/>
            <a:endParaRPr lang="zh-CN" altLang="en-US">
              <a:cs typeface="Times New Roman" charset="0"/>
            </a:endParaRPr>
          </a:p>
        </p:txBody>
      </p:sp>
      <p:sp>
        <p:nvSpPr>
          <p:cNvPr id="408590" name="Rectangle 29"/>
          <p:cNvSpPr>
            <a:spLocks noChangeArrowheads="1"/>
          </p:cNvSpPr>
          <p:nvPr/>
        </p:nvSpPr>
        <p:spPr bwMode="auto">
          <a:xfrm>
            <a:off x="2614613" y="757238"/>
            <a:ext cx="1065212"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000" b="1">
                <a:ea typeface="ヒラギノ明朝 ProN W3" charset="0"/>
                <a:cs typeface="ヒラギノ明朝 ProN W3" charset="0"/>
              </a:rPr>
              <a:t>早期</a:t>
            </a:r>
            <a:endParaRPr lang="en-US" altLang="ja-JP" sz="1200">
              <a:cs typeface="Times New Roman" charset="0"/>
            </a:endParaRPr>
          </a:p>
          <a:p>
            <a:pPr algn="ctr"/>
            <a:endParaRPr lang="zh-CN" altLang="en-US">
              <a:cs typeface="Times New Roman" charset="0"/>
            </a:endParaRPr>
          </a:p>
        </p:txBody>
      </p:sp>
      <p:sp>
        <p:nvSpPr>
          <p:cNvPr id="408591" name="Rectangle 30"/>
          <p:cNvSpPr>
            <a:spLocks noChangeArrowheads="1"/>
          </p:cNvSpPr>
          <p:nvPr/>
        </p:nvSpPr>
        <p:spPr bwMode="auto">
          <a:xfrm>
            <a:off x="3679825" y="757238"/>
            <a:ext cx="1233488"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000" b="1">
                <a:ea typeface="ヒラギノ明朝 ProN W3" charset="0"/>
                <a:cs typeface="ヒラギノ明朝 ProN W3" charset="0"/>
              </a:rPr>
              <a:t>早期</a:t>
            </a:r>
            <a:endParaRPr lang="en-US" altLang="ja-JP" sz="1200">
              <a:cs typeface="Times New Roman" charset="0"/>
            </a:endParaRPr>
          </a:p>
          <a:p>
            <a:pPr algn="ctr"/>
            <a:endParaRPr lang="zh-CN" altLang="en-US">
              <a:cs typeface="Times New Roman" charset="0"/>
            </a:endParaRPr>
          </a:p>
        </p:txBody>
      </p:sp>
      <p:sp>
        <p:nvSpPr>
          <p:cNvPr id="408592" name="Rectangle 31"/>
          <p:cNvSpPr>
            <a:spLocks noChangeArrowheads="1"/>
          </p:cNvSpPr>
          <p:nvPr/>
        </p:nvSpPr>
        <p:spPr bwMode="auto">
          <a:xfrm>
            <a:off x="4913313" y="757238"/>
            <a:ext cx="1106487"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200">
                <a:ea typeface="ヒラギノ明朝 ProN W3" charset="0"/>
                <a:cs typeface="ヒラギノ明朝 ProN W3" charset="0"/>
              </a:rPr>
              <a:t>后期</a:t>
            </a:r>
            <a:endParaRPr lang="en-US" altLang="ja-JP" sz="1200">
              <a:cs typeface="Times New Roman" charset="0"/>
            </a:endParaRPr>
          </a:p>
          <a:p>
            <a:pPr algn="ctr"/>
            <a:endParaRPr lang="zh-CN" altLang="en-US">
              <a:cs typeface="Times New Roman" charset="0"/>
            </a:endParaRPr>
          </a:p>
        </p:txBody>
      </p:sp>
      <p:sp>
        <p:nvSpPr>
          <p:cNvPr id="408593" name="Rectangle 32"/>
          <p:cNvSpPr>
            <a:spLocks noChangeArrowheads="1"/>
          </p:cNvSpPr>
          <p:nvPr/>
        </p:nvSpPr>
        <p:spPr bwMode="auto">
          <a:xfrm>
            <a:off x="6019800" y="757238"/>
            <a:ext cx="1155700"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200"/>
              <a:t>逐步迁移</a:t>
            </a:r>
          </a:p>
          <a:p>
            <a:pPr algn="ctr"/>
            <a:r>
              <a:rPr lang="zh-CN" altLang="en-US" sz="1200">
                <a:cs typeface="Times New Roman" charset="0"/>
              </a:rPr>
              <a:t> </a:t>
            </a:r>
          </a:p>
          <a:p>
            <a:pPr algn="ctr"/>
            <a:endParaRPr lang="zh-CN" altLang="en-US">
              <a:cs typeface="Times New Roman" charset="0"/>
            </a:endParaRPr>
          </a:p>
        </p:txBody>
      </p:sp>
      <p:sp>
        <p:nvSpPr>
          <p:cNvPr id="408594" name="Rectangle 33"/>
          <p:cNvSpPr>
            <a:spLocks noChangeArrowheads="1"/>
          </p:cNvSpPr>
          <p:nvPr/>
        </p:nvSpPr>
        <p:spPr bwMode="auto">
          <a:xfrm>
            <a:off x="303213" y="1377950"/>
            <a:ext cx="1017587"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200">
                <a:ea typeface="ヒラギノ明朝 ProN W3" charset="0"/>
                <a:cs typeface="ヒラギノ明朝 ProN W3" charset="0"/>
              </a:rPr>
              <a:t>逗留埃及</a:t>
            </a:r>
            <a:endParaRPr lang="en-US" altLang="ja-JP" sz="1200">
              <a:cs typeface="Times New Roman" charset="0"/>
            </a:endParaRPr>
          </a:p>
          <a:p>
            <a:pPr algn="ctr"/>
            <a:endParaRPr lang="zh-CN" altLang="en-US">
              <a:cs typeface="Times New Roman" charset="0"/>
            </a:endParaRPr>
          </a:p>
        </p:txBody>
      </p:sp>
      <p:sp>
        <p:nvSpPr>
          <p:cNvPr id="408595" name="Rectangle 34"/>
          <p:cNvSpPr>
            <a:spLocks noChangeArrowheads="1"/>
          </p:cNvSpPr>
          <p:nvPr/>
        </p:nvSpPr>
        <p:spPr bwMode="auto">
          <a:xfrm>
            <a:off x="1320800" y="1377950"/>
            <a:ext cx="1293813"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400</a:t>
            </a:r>
            <a:endParaRPr lang="en-US" altLang="zh-CN" sz="1200">
              <a:cs typeface="Times New Roman" charset="0"/>
            </a:endParaRPr>
          </a:p>
          <a:p>
            <a:pPr algn="ctr"/>
            <a:endParaRPr lang="zh-CN" altLang="en-US">
              <a:cs typeface="Times New Roman" charset="0"/>
            </a:endParaRPr>
          </a:p>
        </p:txBody>
      </p:sp>
      <p:sp>
        <p:nvSpPr>
          <p:cNvPr id="408596" name="Rectangle 35"/>
          <p:cNvSpPr>
            <a:spLocks noChangeArrowheads="1"/>
          </p:cNvSpPr>
          <p:nvPr/>
        </p:nvSpPr>
        <p:spPr bwMode="auto">
          <a:xfrm>
            <a:off x="2614613" y="1377950"/>
            <a:ext cx="1065212"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430</a:t>
            </a:r>
            <a:endParaRPr lang="en-US" altLang="zh-CN" sz="1200">
              <a:cs typeface="Times New Roman" charset="0"/>
            </a:endParaRPr>
          </a:p>
          <a:p>
            <a:pPr algn="ctr"/>
            <a:endParaRPr lang="zh-CN" altLang="en-US">
              <a:cs typeface="Times New Roman" charset="0"/>
            </a:endParaRPr>
          </a:p>
        </p:txBody>
      </p:sp>
      <p:sp>
        <p:nvSpPr>
          <p:cNvPr id="408597" name="Rectangle 36"/>
          <p:cNvSpPr>
            <a:spLocks noChangeArrowheads="1"/>
          </p:cNvSpPr>
          <p:nvPr/>
        </p:nvSpPr>
        <p:spPr bwMode="auto">
          <a:xfrm>
            <a:off x="3679825" y="1377950"/>
            <a:ext cx="1233488"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215</a:t>
            </a:r>
            <a:endParaRPr lang="en-US" altLang="zh-CN" sz="1200">
              <a:cs typeface="Times New Roman" charset="0"/>
            </a:endParaRPr>
          </a:p>
          <a:p>
            <a:pPr algn="ctr"/>
            <a:endParaRPr lang="zh-CN" altLang="en-US">
              <a:cs typeface="Times New Roman" charset="0"/>
            </a:endParaRPr>
          </a:p>
        </p:txBody>
      </p:sp>
      <p:sp>
        <p:nvSpPr>
          <p:cNvPr id="408598" name="Rectangle 37"/>
          <p:cNvSpPr>
            <a:spLocks noChangeArrowheads="1"/>
          </p:cNvSpPr>
          <p:nvPr/>
        </p:nvSpPr>
        <p:spPr bwMode="auto">
          <a:xfrm>
            <a:off x="4913313" y="1377950"/>
            <a:ext cx="1106487"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420</a:t>
            </a:r>
            <a:endParaRPr lang="en-US" altLang="zh-CN" sz="1200">
              <a:cs typeface="Times New Roman" charset="0"/>
            </a:endParaRPr>
          </a:p>
          <a:p>
            <a:pPr algn="ctr"/>
            <a:endParaRPr lang="zh-CN" altLang="en-US">
              <a:cs typeface="Times New Roman" charset="0"/>
            </a:endParaRPr>
          </a:p>
        </p:txBody>
      </p:sp>
      <p:sp>
        <p:nvSpPr>
          <p:cNvPr id="408599" name="Rectangle 38"/>
          <p:cNvSpPr>
            <a:spLocks noChangeArrowheads="1"/>
          </p:cNvSpPr>
          <p:nvPr/>
        </p:nvSpPr>
        <p:spPr bwMode="auto">
          <a:xfrm>
            <a:off x="6019800" y="1377950"/>
            <a:ext cx="1155700"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120</a:t>
            </a:r>
            <a:endParaRPr lang="en-US" altLang="zh-CN" sz="1200">
              <a:cs typeface="Times New Roman" charset="0"/>
            </a:endParaRPr>
          </a:p>
          <a:p>
            <a:pPr algn="ctr"/>
            <a:r>
              <a:rPr lang="en-US" altLang="zh-CN" sz="1200">
                <a:cs typeface="Times New Roman" charset="0"/>
              </a:rPr>
              <a:t> </a:t>
            </a:r>
          </a:p>
          <a:p>
            <a:pPr algn="ctr"/>
            <a:endParaRPr lang="zh-CN" altLang="en-US">
              <a:cs typeface="Times New Roman" charset="0"/>
            </a:endParaRPr>
          </a:p>
        </p:txBody>
      </p:sp>
      <p:sp>
        <p:nvSpPr>
          <p:cNvPr id="408600" name="Rectangle 39"/>
          <p:cNvSpPr>
            <a:spLocks noChangeArrowheads="1"/>
          </p:cNvSpPr>
          <p:nvPr/>
        </p:nvSpPr>
        <p:spPr bwMode="auto">
          <a:xfrm>
            <a:off x="303213" y="1912938"/>
            <a:ext cx="1017587"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600" b="1">
                <a:ea typeface="ヒラギノ明朝 ProN W3" charset="0"/>
                <a:cs typeface="ヒラギノ明朝 ProN W3" charset="0"/>
              </a:rPr>
              <a:t>自由年数</a:t>
            </a:r>
            <a:endParaRPr lang="en-US" altLang="ja-JP" sz="1600">
              <a:cs typeface="Times New Roman" charset="0"/>
            </a:endParaRPr>
          </a:p>
          <a:p>
            <a:pPr algn="ctr"/>
            <a:endParaRPr lang="zh-CN" altLang="en-US">
              <a:cs typeface="Times New Roman" charset="0"/>
            </a:endParaRPr>
          </a:p>
        </p:txBody>
      </p:sp>
      <p:sp>
        <p:nvSpPr>
          <p:cNvPr id="408601" name="Rectangle 40"/>
          <p:cNvSpPr>
            <a:spLocks noChangeArrowheads="1"/>
          </p:cNvSpPr>
          <p:nvPr/>
        </p:nvSpPr>
        <p:spPr bwMode="auto">
          <a:xfrm>
            <a:off x="1320800" y="1912938"/>
            <a:ext cx="1293813"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endParaRPr lang="zh-CN" altLang="en-US" sz="1200">
              <a:cs typeface="Times New Roman" charset="0"/>
            </a:endParaRPr>
          </a:p>
          <a:p>
            <a:pPr algn="ctr"/>
            <a:endParaRPr lang="zh-CN" altLang="en-US">
              <a:cs typeface="Times New Roman" charset="0"/>
            </a:endParaRPr>
          </a:p>
        </p:txBody>
      </p:sp>
      <p:sp>
        <p:nvSpPr>
          <p:cNvPr id="408602" name="Rectangle 41"/>
          <p:cNvSpPr>
            <a:spLocks noChangeArrowheads="1"/>
          </p:cNvSpPr>
          <p:nvPr/>
        </p:nvSpPr>
        <p:spPr bwMode="auto">
          <a:xfrm>
            <a:off x="2614613" y="1912938"/>
            <a:ext cx="1065212"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295 or 145</a:t>
            </a:r>
            <a:endParaRPr lang="en-US" altLang="zh-CN" sz="1200">
              <a:cs typeface="Times New Roman" charset="0"/>
            </a:endParaRPr>
          </a:p>
          <a:p>
            <a:pPr algn="ctr"/>
            <a:endParaRPr lang="zh-CN" altLang="en-US">
              <a:cs typeface="Times New Roman" charset="0"/>
            </a:endParaRPr>
          </a:p>
        </p:txBody>
      </p:sp>
      <p:sp>
        <p:nvSpPr>
          <p:cNvPr id="408603" name="Rectangle 42"/>
          <p:cNvSpPr>
            <a:spLocks noChangeArrowheads="1"/>
          </p:cNvSpPr>
          <p:nvPr/>
        </p:nvSpPr>
        <p:spPr bwMode="auto">
          <a:xfrm>
            <a:off x="3679825" y="1912938"/>
            <a:ext cx="1233488"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80</a:t>
            </a:r>
            <a:endParaRPr lang="en-US" altLang="zh-CN" sz="1200">
              <a:cs typeface="Times New Roman" charset="0"/>
            </a:endParaRPr>
          </a:p>
          <a:p>
            <a:pPr algn="ctr"/>
            <a:endParaRPr lang="zh-CN" altLang="en-US">
              <a:cs typeface="Times New Roman" charset="0"/>
            </a:endParaRPr>
          </a:p>
        </p:txBody>
      </p:sp>
      <p:sp>
        <p:nvSpPr>
          <p:cNvPr id="408604" name="Rectangle 43"/>
          <p:cNvSpPr>
            <a:spLocks noChangeArrowheads="1"/>
          </p:cNvSpPr>
          <p:nvPr/>
        </p:nvSpPr>
        <p:spPr bwMode="auto">
          <a:xfrm>
            <a:off x="4913313" y="1912938"/>
            <a:ext cx="1106487"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70</a:t>
            </a:r>
            <a:endParaRPr lang="en-US" altLang="zh-CN" sz="1200">
              <a:cs typeface="Times New Roman" charset="0"/>
            </a:endParaRPr>
          </a:p>
          <a:p>
            <a:pPr algn="ctr"/>
            <a:endParaRPr lang="zh-CN" altLang="en-US">
              <a:cs typeface="Times New Roman" charset="0"/>
            </a:endParaRPr>
          </a:p>
        </p:txBody>
      </p:sp>
      <p:sp>
        <p:nvSpPr>
          <p:cNvPr id="408605" name="Rectangle 44"/>
          <p:cNvSpPr>
            <a:spLocks noChangeArrowheads="1"/>
          </p:cNvSpPr>
          <p:nvPr/>
        </p:nvSpPr>
        <p:spPr bwMode="auto">
          <a:xfrm>
            <a:off x="6019800" y="1912938"/>
            <a:ext cx="1155700"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120</a:t>
            </a:r>
            <a:endParaRPr lang="en-US" altLang="zh-CN" sz="1200">
              <a:cs typeface="Times New Roman" charset="0"/>
            </a:endParaRPr>
          </a:p>
          <a:p>
            <a:pPr algn="ctr"/>
            <a:r>
              <a:rPr lang="en-US" altLang="zh-CN" sz="1000" b="1">
                <a:cs typeface="Times New Roman" charset="0"/>
              </a:rPr>
              <a:t> </a:t>
            </a:r>
            <a:endParaRPr lang="en-US" altLang="zh-CN" sz="1200">
              <a:cs typeface="Times New Roman" charset="0"/>
            </a:endParaRPr>
          </a:p>
          <a:p>
            <a:pPr algn="ctr"/>
            <a:r>
              <a:rPr lang="en-US" altLang="zh-CN" sz="1200">
                <a:cs typeface="Times New Roman" charset="0"/>
              </a:rPr>
              <a:t> </a:t>
            </a:r>
          </a:p>
          <a:p>
            <a:pPr algn="ctr"/>
            <a:endParaRPr lang="zh-CN" altLang="en-US">
              <a:cs typeface="Times New Roman" charset="0"/>
            </a:endParaRPr>
          </a:p>
        </p:txBody>
      </p:sp>
      <p:sp>
        <p:nvSpPr>
          <p:cNvPr id="408606" name="Rectangle 45"/>
          <p:cNvSpPr>
            <a:spLocks noChangeArrowheads="1"/>
          </p:cNvSpPr>
          <p:nvPr/>
        </p:nvSpPr>
        <p:spPr bwMode="auto">
          <a:xfrm>
            <a:off x="303213" y="2447925"/>
            <a:ext cx="1017587"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endParaRPr lang="zh-CN" altLang="en-US" sz="1200">
              <a:cs typeface="Times New Roman" charset="0"/>
            </a:endParaRPr>
          </a:p>
          <a:p>
            <a:pPr algn="ctr"/>
            <a:r>
              <a:rPr lang="zh-CN" altLang="en-US" sz="1200">
                <a:cs typeface="Times New Roman" charset="0"/>
              </a:rPr>
              <a:t> </a:t>
            </a:r>
          </a:p>
          <a:p>
            <a:pPr algn="ctr"/>
            <a:endParaRPr lang="zh-CN" altLang="en-US">
              <a:cs typeface="Times New Roman" charset="0"/>
            </a:endParaRPr>
          </a:p>
        </p:txBody>
      </p:sp>
      <p:sp>
        <p:nvSpPr>
          <p:cNvPr id="408607" name="Rectangle 46"/>
          <p:cNvSpPr>
            <a:spLocks noChangeArrowheads="1"/>
          </p:cNvSpPr>
          <p:nvPr/>
        </p:nvSpPr>
        <p:spPr bwMode="auto">
          <a:xfrm>
            <a:off x="1320800" y="2447925"/>
            <a:ext cx="1293813"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&lt;400</a:t>
            </a:r>
            <a:endParaRPr lang="en-US" altLang="zh-CN" sz="1200">
              <a:cs typeface="Times New Roman" charset="0"/>
            </a:endParaRPr>
          </a:p>
          <a:p>
            <a:pPr algn="ctr"/>
            <a:endParaRPr lang="zh-CN" altLang="en-US">
              <a:cs typeface="Times New Roman" charset="0"/>
            </a:endParaRPr>
          </a:p>
        </p:txBody>
      </p:sp>
      <p:sp>
        <p:nvSpPr>
          <p:cNvPr id="408608" name="Rectangle 47"/>
          <p:cNvSpPr>
            <a:spLocks noChangeArrowheads="1"/>
          </p:cNvSpPr>
          <p:nvPr/>
        </p:nvSpPr>
        <p:spPr bwMode="auto">
          <a:xfrm>
            <a:off x="2614613" y="2447925"/>
            <a:ext cx="1065212"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135 or 285</a:t>
            </a:r>
            <a:endParaRPr lang="en-US" altLang="zh-CN" sz="1200">
              <a:cs typeface="Times New Roman" charset="0"/>
            </a:endParaRPr>
          </a:p>
          <a:p>
            <a:pPr algn="ctr"/>
            <a:endParaRPr lang="zh-CN" altLang="en-US">
              <a:cs typeface="Times New Roman" charset="0"/>
            </a:endParaRPr>
          </a:p>
        </p:txBody>
      </p:sp>
      <p:sp>
        <p:nvSpPr>
          <p:cNvPr id="408609" name="Rectangle 48"/>
          <p:cNvSpPr>
            <a:spLocks noChangeArrowheads="1"/>
          </p:cNvSpPr>
          <p:nvPr/>
        </p:nvSpPr>
        <p:spPr bwMode="auto">
          <a:xfrm>
            <a:off x="3679825" y="2447925"/>
            <a:ext cx="1233488"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135</a:t>
            </a:r>
            <a:endParaRPr lang="en-US" altLang="zh-CN" sz="1200">
              <a:cs typeface="Times New Roman" charset="0"/>
            </a:endParaRPr>
          </a:p>
          <a:p>
            <a:pPr algn="ctr"/>
            <a:endParaRPr lang="zh-CN" altLang="en-US">
              <a:cs typeface="Times New Roman" charset="0"/>
            </a:endParaRPr>
          </a:p>
        </p:txBody>
      </p:sp>
      <p:sp>
        <p:nvSpPr>
          <p:cNvPr id="408610" name="Rectangle 49"/>
          <p:cNvSpPr>
            <a:spLocks noChangeArrowheads="1"/>
          </p:cNvSpPr>
          <p:nvPr/>
        </p:nvSpPr>
        <p:spPr bwMode="auto">
          <a:xfrm>
            <a:off x="4929188" y="2571750"/>
            <a:ext cx="1106487"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350</a:t>
            </a:r>
            <a:endParaRPr lang="en-US" altLang="zh-CN" sz="1200">
              <a:cs typeface="Times New Roman" charset="0"/>
            </a:endParaRPr>
          </a:p>
          <a:p>
            <a:pPr algn="ctr"/>
            <a:endParaRPr lang="zh-CN" altLang="en-US">
              <a:cs typeface="Times New Roman" charset="0"/>
            </a:endParaRPr>
          </a:p>
        </p:txBody>
      </p:sp>
      <p:sp>
        <p:nvSpPr>
          <p:cNvPr id="408611" name="Rectangle 50"/>
          <p:cNvSpPr>
            <a:spLocks noChangeArrowheads="1"/>
          </p:cNvSpPr>
          <p:nvPr/>
        </p:nvSpPr>
        <p:spPr bwMode="auto">
          <a:xfrm>
            <a:off x="6019800" y="2447925"/>
            <a:ext cx="1155700"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zh-CN" altLang="en-US" sz="1200">
                <a:ea typeface="ヒラギノ明朝 ProN W3" charset="0"/>
                <a:cs typeface="ヒラギノ明朝 ProN W3" charset="0"/>
              </a:rPr>
              <a:t>无（</a:t>
            </a:r>
            <a:r>
              <a:rPr lang="zh-CN" altLang="en-US" sz="1200">
                <a:ea typeface="华文宋体" charset="0"/>
                <a:cs typeface="华文宋体" charset="0"/>
              </a:rPr>
              <a:t>传说</a:t>
            </a:r>
            <a:r>
              <a:rPr lang="zh-CN" altLang="en-US" sz="1200">
                <a:ea typeface="ヒラギノ明朝 ProN W3" charset="0"/>
                <a:cs typeface="ヒラギノ明朝 ProN W3" charset="0"/>
              </a:rPr>
              <a:t>）</a:t>
            </a:r>
            <a:r>
              <a:rPr lang="en-US" altLang="ja-JP" sz="1200">
                <a:cs typeface="Times New Roman" charset="0"/>
              </a:rPr>
              <a:t> </a:t>
            </a:r>
          </a:p>
          <a:p>
            <a:pPr algn="ctr"/>
            <a:endParaRPr lang="zh-CN" altLang="en-US">
              <a:cs typeface="Times New Roman" charset="0"/>
            </a:endParaRPr>
          </a:p>
        </p:txBody>
      </p:sp>
      <p:sp>
        <p:nvSpPr>
          <p:cNvPr id="408612" name="Rectangle 51"/>
          <p:cNvSpPr>
            <a:spLocks noChangeArrowheads="1"/>
          </p:cNvSpPr>
          <p:nvPr/>
        </p:nvSpPr>
        <p:spPr bwMode="auto">
          <a:xfrm>
            <a:off x="303213" y="2982913"/>
            <a:ext cx="1017587" cy="62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endParaRPr lang="en-US" altLang="zh-CN" sz="1000" b="1">
              <a:cs typeface="Times New Roman" charset="0"/>
            </a:endParaRPr>
          </a:p>
          <a:p>
            <a:pPr algn="ctr" eaLnBrk="1" hangingPunct="1"/>
            <a:r>
              <a:rPr lang="zh-CN" altLang="en-US" sz="1000" b="1">
                <a:ea typeface="ヒラギノ明朝 ProN W3" charset="0"/>
                <a:cs typeface="ヒラギノ明朝 ProN W3" charset="0"/>
              </a:rPr>
              <a:t>出</a:t>
            </a:r>
            <a:r>
              <a:rPr lang="en-US" altLang="ja-JP" sz="1000" b="1">
                <a:cs typeface="Times New Roman" charset="0"/>
              </a:rPr>
              <a:t>12:40 </a:t>
            </a:r>
            <a:endParaRPr lang="en-US" altLang="ja-JP" sz="1200">
              <a:cs typeface="Times New Roman" charset="0"/>
            </a:endParaRPr>
          </a:p>
          <a:p>
            <a:pPr algn="ctr"/>
            <a:endParaRPr lang="zh-CN" altLang="en-US">
              <a:cs typeface="Times New Roman" charset="0"/>
            </a:endParaRPr>
          </a:p>
        </p:txBody>
      </p:sp>
      <p:sp>
        <p:nvSpPr>
          <p:cNvPr id="408613" name="Rectangle 52"/>
          <p:cNvSpPr>
            <a:spLocks noChangeArrowheads="1"/>
          </p:cNvSpPr>
          <p:nvPr/>
        </p:nvSpPr>
        <p:spPr bwMode="auto">
          <a:xfrm>
            <a:off x="1320800" y="2982913"/>
            <a:ext cx="1293813" cy="62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a:t>LXX </a:t>
            </a:r>
            <a:r>
              <a:rPr lang="zh-CN" altLang="en-US" sz="1000"/>
              <a:t>＆ </a:t>
            </a:r>
            <a:br>
              <a:rPr lang="zh-CN" altLang="en-US" sz="1000"/>
            </a:br>
            <a:r>
              <a:rPr lang="zh-CN" altLang="en-US" sz="1000"/>
              <a:t>撒</a:t>
            </a:r>
            <a:r>
              <a:rPr lang="zh-CN" altLang="en-US" sz="1000">
                <a:ea typeface="华文细黑" charset="0"/>
                <a:cs typeface="华文细黑" charset="0"/>
              </a:rPr>
              <a:t>玛</a:t>
            </a:r>
            <a:r>
              <a:rPr lang="zh-CN" altLang="en-US" sz="1000"/>
              <a:t>利</a:t>
            </a:r>
            <a:r>
              <a:rPr lang="zh-CN" altLang="en-US" sz="1000">
                <a:ea typeface="华文细黑" charset="0"/>
                <a:cs typeface="华文细黑" charset="0"/>
              </a:rPr>
              <a:t>亚</a:t>
            </a:r>
            <a:r>
              <a:rPr lang="zh-CN" altLang="en-US" sz="1000"/>
              <a:t>五</a:t>
            </a:r>
            <a:r>
              <a:rPr lang="zh-CN" altLang="en-US" sz="1000">
                <a:ea typeface="华文细黑" charset="0"/>
                <a:cs typeface="华文细黑" charset="0"/>
              </a:rPr>
              <a:t>经</a:t>
            </a:r>
            <a:endParaRPr lang="zh-CN" altLang="en-US" sz="1000"/>
          </a:p>
        </p:txBody>
      </p:sp>
      <p:sp>
        <p:nvSpPr>
          <p:cNvPr id="408614" name="Rectangle 53"/>
          <p:cNvSpPr>
            <a:spLocks noChangeArrowheads="1"/>
          </p:cNvSpPr>
          <p:nvPr/>
        </p:nvSpPr>
        <p:spPr bwMode="auto">
          <a:xfrm>
            <a:off x="2614613" y="2982913"/>
            <a:ext cx="1065212" cy="62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MT</a:t>
            </a:r>
            <a:endParaRPr lang="en-US" altLang="zh-CN" sz="1200">
              <a:cs typeface="Times New Roman" charset="0"/>
            </a:endParaRPr>
          </a:p>
          <a:p>
            <a:pPr algn="ctr"/>
            <a:endParaRPr lang="zh-CN" altLang="en-US">
              <a:cs typeface="Times New Roman" charset="0"/>
            </a:endParaRPr>
          </a:p>
        </p:txBody>
      </p:sp>
      <p:sp>
        <p:nvSpPr>
          <p:cNvPr id="408615" name="Rectangle 54"/>
          <p:cNvSpPr>
            <a:spLocks noChangeArrowheads="1"/>
          </p:cNvSpPr>
          <p:nvPr/>
        </p:nvSpPr>
        <p:spPr bwMode="auto">
          <a:xfrm>
            <a:off x="3679825" y="2982913"/>
            <a:ext cx="1233488" cy="62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a:t>LXX </a:t>
            </a:r>
            <a:r>
              <a:rPr lang="zh-CN" altLang="en-US" sz="1000"/>
              <a:t>＆ </a:t>
            </a:r>
            <a:br>
              <a:rPr lang="zh-CN" altLang="en-US" sz="1000"/>
            </a:br>
            <a:r>
              <a:rPr lang="zh-CN" altLang="en-US" sz="1000"/>
              <a:t>撒</a:t>
            </a:r>
            <a:r>
              <a:rPr lang="zh-CN" altLang="en-US" sz="1000">
                <a:ea typeface="华文细黑" charset="0"/>
                <a:cs typeface="华文细黑" charset="0"/>
              </a:rPr>
              <a:t>玛</a:t>
            </a:r>
            <a:r>
              <a:rPr lang="zh-CN" altLang="en-US" sz="1000"/>
              <a:t>利</a:t>
            </a:r>
            <a:r>
              <a:rPr lang="zh-CN" altLang="en-US" sz="1000">
                <a:ea typeface="华文细黑" charset="0"/>
                <a:cs typeface="华文细黑" charset="0"/>
              </a:rPr>
              <a:t>亚</a:t>
            </a:r>
            <a:r>
              <a:rPr lang="zh-CN" altLang="en-US" sz="1000"/>
              <a:t>五</a:t>
            </a:r>
            <a:r>
              <a:rPr lang="zh-CN" altLang="en-US" sz="1000">
                <a:ea typeface="华文细黑" charset="0"/>
                <a:cs typeface="华文细黑" charset="0"/>
              </a:rPr>
              <a:t>经</a:t>
            </a:r>
            <a:endParaRPr lang="en-US" altLang="ja-JP" sz="1200">
              <a:cs typeface="Times New Roman" charset="0"/>
            </a:endParaRPr>
          </a:p>
          <a:p>
            <a:pPr algn="ctr"/>
            <a:r>
              <a:rPr lang="zh-CN" altLang="en-US" sz="1200">
                <a:cs typeface="Times New Roman" charset="0"/>
              </a:rPr>
              <a:t> </a:t>
            </a:r>
          </a:p>
          <a:p>
            <a:pPr algn="ctr"/>
            <a:endParaRPr lang="zh-CN" altLang="en-US">
              <a:cs typeface="Times New Roman" charset="0"/>
            </a:endParaRPr>
          </a:p>
        </p:txBody>
      </p:sp>
      <p:sp>
        <p:nvSpPr>
          <p:cNvPr id="408616" name="Rectangle 55"/>
          <p:cNvSpPr>
            <a:spLocks noChangeArrowheads="1"/>
          </p:cNvSpPr>
          <p:nvPr/>
        </p:nvSpPr>
        <p:spPr bwMode="auto">
          <a:xfrm>
            <a:off x="4913313" y="2982913"/>
            <a:ext cx="1106487" cy="62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MT</a:t>
            </a:r>
            <a:endParaRPr lang="en-US" altLang="zh-CN" sz="1200">
              <a:cs typeface="Times New Roman" charset="0"/>
            </a:endParaRPr>
          </a:p>
          <a:p>
            <a:pPr algn="ctr"/>
            <a:endParaRPr lang="zh-CN" altLang="en-US">
              <a:cs typeface="Times New Roman" charset="0"/>
            </a:endParaRPr>
          </a:p>
        </p:txBody>
      </p:sp>
      <p:sp>
        <p:nvSpPr>
          <p:cNvPr id="408617" name="Rectangle 56"/>
          <p:cNvSpPr>
            <a:spLocks noChangeArrowheads="1"/>
          </p:cNvSpPr>
          <p:nvPr/>
        </p:nvSpPr>
        <p:spPr bwMode="auto">
          <a:xfrm>
            <a:off x="6019800" y="2982913"/>
            <a:ext cx="1155700" cy="62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zh-CN" altLang="en-US" sz="1600">
                <a:ea typeface="ヒラギノ明朝 ProN W3" charset="0"/>
                <a:cs typeface="ヒラギノ明朝 ProN W3" charset="0"/>
              </a:rPr>
              <a:t>不重要</a:t>
            </a:r>
            <a:endParaRPr lang="zh-CN" altLang="en-US" sz="1600">
              <a:cs typeface="Times New Roman" charset="0"/>
            </a:endParaRPr>
          </a:p>
        </p:txBody>
      </p:sp>
      <p:sp>
        <p:nvSpPr>
          <p:cNvPr id="408618" name="Rectangle 57"/>
          <p:cNvSpPr>
            <a:spLocks noChangeArrowheads="1"/>
          </p:cNvSpPr>
          <p:nvPr/>
        </p:nvSpPr>
        <p:spPr bwMode="auto">
          <a:xfrm>
            <a:off x="303213" y="3605213"/>
            <a:ext cx="1017587"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000" b="1">
                <a:ea typeface="ヒラギノ明朝 ProN W3" charset="0"/>
                <a:cs typeface="ヒラギノ明朝 ProN W3" charset="0"/>
              </a:rPr>
              <a:t>受大</a:t>
            </a:r>
            <a:r>
              <a:rPr lang="zh-CN" altLang="en-US" sz="1000" b="1">
                <a:ea typeface="华文宋体" charset="0"/>
                <a:cs typeface="华文宋体" charset="0"/>
              </a:rPr>
              <a:t>众认</a:t>
            </a:r>
            <a:r>
              <a:rPr lang="zh-CN" altLang="en-US" sz="1000" b="1">
                <a:ea typeface="ヒラギノ明朝 ProN W3" charset="0"/>
                <a:cs typeface="ヒラギノ明朝 ProN W3" charset="0"/>
              </a:rPr>
              <a:t>同</a:t>
            </a:r>
            <a:endParaRPr lang="zh-CN" altLang="en-US" sz="1200">
              <a:cs typeface="Times New Roman" charset="0"/>
            </a:endParaRPr>
          </a:p>
        </p:txBody>
      </p:sp>
      <p:sp>
        <p:nvSpPr>
          <p:cNvPr id="408619" name="Rectangle 58"/>
          <p:cNvSpPr>
            <a:spLocks noChangeArrowheads="1"/>
          </p:cNvSpPr>
          <p:nvPr/>
        </p:nvSpPr>
        <p:spPr bwMode="auto">
          <a:xfrm>
            <a:off x="1320800" y="3605213"/>
            <a:ext cx="1293813"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zh-CN" altLang="en-US">
                <a:ea typeface="ヒラギノ明朝 ProN W3" charset="0"/>
                <a:cs typeface="ヒラギノ明朝 ProN W3" charset="0"/>
              </a:rPr>
              <a:t>少</a:t>
            </a:r>
            <a:endParaRPr lang="zh-CN" altLang="en-US">
              <a:cs typeface="Times New Roman" charset="0"/>
            </a:endParaRPr>
          </a:p>
        </p:txBody>
      </p:sp>
      <p:sp>
        <p:nvSpPr>
          <p:cNvPr id="408620" name="Rectangle 59"/>
          <p:cNvSpPr>
            <a:spLocks noChangeArrowheads="1"/>
          </p:cNvSpPr>
          <p:nvPr/>
        </p:nvSpPr>
        <p:spPr bwMode="auto">
          <a:xfrm>
            <a:off x="2614613" y="3605213"/>
            <a:ext cx="1065212"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zh-CN" altLang="en-US" sz="1400">
                <a:ea typeface="ヒラギノ明朝 ProN W3" charset="0"/>
                <a:cs typeface="ヒラギノ明朝 ProN W3" charset="0"/>
              </a:rPr>
              <a:t>最普遍</a:t>
            </a:r>
            <a:endParaRPr lang="zh-CN" altLang="en-US" sz="1400">
              <a:cs typeface="Times New Roman" charset="0"/>
            </a:endParaRPr>
          </a:p>
        </p:txBody>
      </p:sp>
      <p:sp>
        <p:nvSpPr>
          <p:cNvPr id="408621" name="Rectangle 60"/>
          <p:cNvSpPr>
            <a:spLocks noChangeArrowheads="1"/>
          </p:cNvSpPr>
          <p:nvPr/>
        </p:nvSpPr>
        <p:spPr bwMode="auto">
          <a:xfrm>
            <a:off x="3786188" y="3714750"/>
            <a:ext cx="1233487" cy="620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200">
                <a:ea typeface="ヒラギノ明朝 ProN W3" charset="0"/>
                <a:cs typeface="ヒラギノ明朝 ProN W3" charset="0"/>
              </a:rPr>
              <a:t>普遍</a:t>
            </a:r>
            <a:endParaRPr lang="en-US" altLang="ja-JP" sz="1200">
              <a:cs typeface="Times New Roman" charset="0"/>
            </a:endParaRPr>
          </a:p>
          <a:p>
            <a:pPr algn="ctr"/>
            <a:endParaRPr lang="zh-CN" altLang="en-US">
              <a:cs typeface="Times New Roman" charset="0"/>
            </a:endParaRPr>
          </a:p>
        </p:txBody>
      </p:sp>
      <p:sp>
        <p:nvSpPr>
          <p:cNvPr id="408622" name="Rectangle 61"/>
          <p:cNvSpPr>
            <a:spLocks noChangeArrowheads="1"/>
          </p:cNvSpPr>
          <p:nvPr/>
        </p:nvSpPr>
        <p:spPr bwMode="auto">
          <a:xfrm>
            <a:off x="4913313" y="3605213"/>
            <a:ext cx="1106487"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000" b="1">
                <a:ea typeface="ヒラギノ明朝 ProN W3" charset="0"/>
                <a:cs typeface="ヒラギノ明朝 ProN W3" charset="0"/>
              </a:rPr>
              <a:t>少数福音派</a:t>
            </a:r>
            <a:endParaRPr lang="en-US" altLang="zh-CN" sz="1000" b="1">
              <a:cs typeface="Times New Roman" charset="0"/>
            </a:endParaRPr>
          </a:p>
          <a:p>
            <a:pPr algn="ctr" eaLnBrk="1" hangingPunct="1"/>
            <a:r>
              <a:rPr lang="zh-CN" altLang="en-US" sz="1000" b="1">
                <a:ea typeface="ヒラギノ明朝 ProN W3" charset="0"/>
                <a:cs typeface="ヒラギノ明朝 ProN W3" charset="0"/>
              </a:rPr>
              <a:t>多数开放派</a:t>
            </a:r>
            <a:endParaRPr lang="en-US" altLang="ja-JP" sz="1200">
              <a:cs typeface="Times New Roman" charset="0"/>
            </a:endParaRPr>
          </a:p>
          <a:p>
            <a:pPr algn="ctr"/>
            <a:r>
              <a:rPr lang="zh-CN" altLang="en-US" sz="1200">
                <a:cs typeface="Times New Roman" charset="0"/>
              </a:rPr>
              <a:t> </a:t>
            </a:r>
          </a:p>
          <a:p>
            <a:pPr algn="ctr"/>
            <a:endParaRPr lang="zh-CN" altLang="en-US">
              <a:cs typeface="Times New Roman" charset="0"/>
            </a:endParaRPr>
          </a:p>
        </p:txBody>
      </p:sp>
      <p:sp>
        <p:nvSpPr>
          <p:cNvPr id="408623" name="Rectangle 62"/>
          <p:cNvSpPr>
            <a:spLocks noChangeArrowheads="1"/>
          </p:cNvSpPr>
          <p:nvPr/>
        </p:nvSpPr>
        <p:spPr bwMode="auto">
          <a:xfrm>
            <a:off x="6019800" y="3605213"/>
            <a:ext cx="1155700"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zh-CN" altLang="en-US" sz="1600">
                <a:ea typeface="华文宋体" charset="0"/>
                <a:cs typeface="华文宋体" charset="0"/>
              </a:rPr>
              <a:t>许</a:t>
            </a:r>
            <a:r>
              <a:rPr lang="zh-CN" altLang="en-US" sz="1600">
                <a:ea typeface="ヒラギノ明朝 ProN W3" charset="0"/>
                <a:cs typeface="ヒラギノ明朝 ProN W3" charset="0"/>
              </a:rPr>
              <a:t>多开放派</a:t>
            </a:r>
            <a:endParaRPr lang="zh-CN" altLang="en-US" sz="1600">
              <a:cs typeface="Times New Roman" charset="0"/>
            </a:endParaRPr>
          </a:p>
        </p:txBody>
      </p:sp>
      <p:sp>
        <p:nvSpPr>
          <p:cNvPr id="408624" name="Rectangle 63"/>
          <p:cNvSpPr>
            <a:spLocks noChangeArrowheads="1"/>
          </p:cNvSpPr>
          <p:nvPr/>
        </p:nvSpPr>
        <p:spPr bwMode="auto">
          <a:xfrm>
            <a:off x="303213" y="4225925"/>
            <a:ext cx="1017587" cy="1657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200">
                <a:ea typeface="华文宋体" charset="0"/>
                <a:cs typeface="华文宋体" charset="0"/>
              </a:rPr>
              <a:t>经</a:t>
            </a:r>
            <a:r>
              <a:rPr lang="zh-CN" altLang="en-US" sz="1200">
                <a:ea typeface="ヒラギノ明朝 ProN W3" charset="0"/>
                <a:cs typeface="ヒラギノ明朝 ProN W3" charset="0"/>
              </a:rPr>
              <a:t>文的</a:t>
            </a:r>
            <a:r>
              <a:rPr lang="zh-CN" altLang="en-US" sz="1200">
                <a:ea typeface="华文宋体" charset="0"/>
                <a:cs typeface="华文宋体" charset="0"/>
              </a:rPr>
              <a:t>说</a:t>
            </a:r>
            <a:r>
              <a:rPr lang="zh-CN" altLang="en-US" sz="1200">
                <a:ea typeface="ヒラギノ明朝 ProN W3" charset="0"/>
                <a:cs typeface="ヒラギノ明朝 ProN W3" charset="0"/>
              </a:rPr>
              <a:t>法</a:t>
            </a:r>
            <a:r>
              <a:rPr lang="en-US" altLang="zh-CN" sz="1200">
                <a:cs typeface="Times New Roman" charset="0"/>
              </a:rPr>
              <a:t>i</a:t>
            </a:r>
            <a:endParaRPr lang="en-US" altLang="ja-JP" sz="1200">
              <a:cs typeface="Times New Roman" charset="0"/>
            </a:endParaRPr>
          </a:p>
          <a:p>
            <a:pPr algn="ctr"/>
            <a:endParaRPr lang="zh-CN" altLang="en-US">
              <a:cs typeface="Times New Roman" charset="0"/>
            </a:endParaRPr>
          </a:p>
        </p:txBody>
      </p:sp>
      <p:sp>
        <p:nvSpPr>
          <p:cNvPr id="408625" name="Rectangle 64"/>
          <p:cNvSpPr>
            <a:spLocks noChangeArrowheads="1"/>
          </p:cNvSpPr>
          <p:nvPr/>
        </p:nvSpPr>
        <p:spPr bwMode="auto">
          <a:xfrm>
            <a:off x="1320800" y="4225925"/>
            <a:ext cx="1293813" cy="1657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 </a:t>
            </a:r>
            <a:r>
              <a:rPr lang="zh-CN" altLang="en-US" sz="1000" b="1">
                <a:ea typeface="华文宋体" charset="0"/>
                <a:cs typeface="华文宋体" charset="0"/>
              </a:rPr>
              <a:t>创</a:t>
            </a:r>
            <a:r>
              <a:rPr lang="en-US" altLang="ja-JP" sz="1000" b="1">
                <a:cs typeface="Times New Roman" charset="0"/>
              </a:rPr>
              <a:t>. 15:13 ( 400 </a:t>
            </a:r>
            <a:r>
              <a:rPr lang="zh-CN" altLang="en-US" sz="1000" b="1">
                <a:ea typeface="ヒラギノ明朝 ProN W3" charset="0"/>
                <a:cs typeface="ヒラギノ明朝 ProN W3" charset="0"/>
              </a:rPr>
              <a:t>年</a:t>
            </a:r>
            <a:r>
              <a:rPr lang="en-US" altLang="ja-JP" sz="1000" b="1">
                <a:cs typeface="Times New Roman" charset="0"/>
              </a:rPr>
              <a:t>)</a:t>
            </a:r>
            <a:endParaRPr lang="en-US" altLang="ja-JP" sz="1200">
              <a:cs typeface="Times New Roman" charset="0"/>
            </a:endParaRPr>
          </a:p>
          <a:p>
            <a:pPr algn="ctr"/>
            <a:r>
              <a:rPr lang="en-US" altLang="zh-CN" sz="1000" b="1">
                <a:cs typeface="Times New Roman" charset="0"/>
              </a:rPr>
              <a:t> </a:t>
            </a:r>
            <a:endParaRPr lang="en-US" altLang="zh-CN" sz="1200">
              <a:cs typeface="Times New Roman" charset="0"/>
            </a:endParaRPr>
          </a:p>
          <a:p>
            <a:pPr algn="ctr"/>
            <a:r>
              <a:rPr lang="en-US" altLang="zh-CN" sz="1000" b="1">
                <a:cs typeface="Times New Roman" charset="0"/>
              </a:rPr>
              <a:t>• </a:t>
            </a:r>
            <a:r>
              <a:rPr lang="zh-CN" altLang="en-US" sz="1000" b="1">
                <a:ea typeface="ヒラギノ明朝 ProN W3" charset="0"/>
                <a:cs typeface="ヒラギノ明朝 ProN W3" charset="0"/>
              </a:rPr>
              <a:t>使</a:t>
            </a:r>
            <a:r>
              <a:rPr lang="en-US" altLang="ja-JP" sz="1000" b="1">
                <a:cs typeface="Times New Roman" charset="0"/>
              </a:rPr>
              <a:t> 13:19-20 “</a:t>
            </a:r>
            <a:r>
              <a:rPr lang="zh-CN" altLang="en-US" sz="1000" b="1">
                <a:ea typeface="ヒラギノ明朝 ProN W3" charset="0"/>
                <a:cs typeface="ヒラギノ明朝 ProN W3" charset="0"/>
              </a:rPr>
              <a:t>大概</a:t>
            </a:r>
            <a:r>
              <a:rPr lang="en-US" altLang="ja-JP" sz="1000" b="1">
                <a:cs typeface="Times New Roman" charset="0"/>
              </a:rPr>
              <a:t> 450 </a:t>
            </a:r>
            <a:r>
              <a:rPr lang="zh-CN" altLang="en-US" sz="1000" b="1">
                <a:ea typeface="ヒラギノ明朝 ProN W3" charset="0"/>
                <a:cs typeface="ヒラギノ明朝 ProN W3" charset="0"/>
              </a:rPr>
              <a:t>年</a:t>
            </a:r>
            <a:r>
              <a:rPr lang="en-US" altLang="ja-JP" sz="1000" b="1">
                <a:cs typeface="Times New Roman" charset="0"/>
              </a:rPr>
              <a:t>" = </a:t>
            </a:r>
            <a:endParaRPr lang="en-US" altLang="ja-JP" sz="1200">
              <a:cs typeface="Times New Roman" charset="0"/>
            </a:endParaRPr>
          </a:p>
          <a:p>
            <a:pPr algn="ctr"/>
            <a:r>
              <a:rPr lang="en-US" altLang="zh-CN" sz="1000" b="1">
                <a:cs typeface="Times New Roman" charset="0"/>
              </a:rPr>
              <a:t>400 + 40 + 7 </a:t>
            </a:r>
            <a:endParaRPr lang="en-US" altLang="zh-CN" sz="1200">
              <a:cs typeface="Times New Roman" charset="0"/>
            </a:endParaRPr>
          </a:p>
          <a:p>
            <a:pPr algn="ctr"/>
            <a:r>
              <a:rPr lang="en-US" altLang="zh-CN" sz="1000" b="1">
                <a:cs typeface="Times New Roman" charset="0"/>
              </a:rPr>
              <a:t>= 447 </a:t>
            </a:r>
            <a:r>
              <a:rPr lang="zh-CN" altLang="en-US" sz="1000" b="1">
                <a:ea typeface="ヒラギノ明朝 ProN W3" charset="0"/>
                <a:cs typeface="ヒラギノ明朝 ProN W3" charset="0"/>
              </a:rPr>
              <a:t>年</a:t>
            </a:r>
            <a:r>
              <a:rPr lang="en-US" altLang="ja-JP" sz="1000" b="1">
                <a:cs typeface="Times New Roman" charset="0"/>
              </a:rPr>
              <a:t> </a:t>
            </a:r>
            <a:endParaRPr lang="en-US" altLang="ja-JP" sz="1200">
              <a:cs typeface="Times New Roman" charset="0"/>
            </a:endParaRPr>
          </a:p>
          <a:p>
            <a:pPr algn="ctr"/>
            <a:r>
              <a:rPr lang="zh-CN" altLang="en-US" sz="1000" b="1">
                <a:cs typeface="Times New Roman" charset="0"/>
              </a:rPr>
              <a:t> </a:t>
            </a:r>
            <a:endParaRPr lang="zh-CN" altLang="en-US" sz="1200">
              <a:cs typeface="Times New Roman" charset="0"/>
            </a:endParaRPr>
          </a:p>
          <a:p>
            <a:pPr algn="ctr"/>
            <a:r>
              <a:rPr lang="en-US" altLang="zh-CN" sz="1000" b="1">
                <a:cs typeface="Times New Roman" charset="0"/>
              </a:rPr>
              <a:t>• </a:t>
            </a:r>
            <a:r>
              <a:rPr lang="zh-CN" altLang="en-US" sz="1000" b="1">
                <a:ea typeface="ヒラギノ明朝 ProN W3" charset="0"/>
                <a:cs typeface="ヒラギノ明朝 ProN W3" charset="0"/>
              </a:rPr>
              <a:t>出</a:t>
            </a:r>
            <a:r>
              <a:rPr lang="en-US" altLang="ja-JP" sz="1000" b="1">
                <a:cs typeface="Times New Roman" charset="0"/>
              </a:rPr>
              <a:t>. 12:40 “</a:t>
            </a:r>
            <a:r>
              <a:rPr lang="zh-CN" altLang="en-US" sz="1000" b="1">
                <a:ea typeface="ヒラギノ明朝 ProN W3" charset="0"/>
                <a:cs typeface="ヒラギノ明朝 ProN W3" charset="0"/>
              </a:rPr>
              <a:t>以色列之子</a:t>
            </a:r>
            <a:r>
              <a:rPr lang="en-US" altLang="ja-JP" sz="1000" b="1">
                <a:cs typeface="Times New Roman" charset="0"/>
              </a:rPr>
              <a:t>” </a:t>
            </a:r>
            <a:r>
              <a:rPr lang="zh-CN" altLang="en-US" sz="1000" b="1">
                <a:ea typeface="华文宋体" charset="0"/>
                <a:cs typeface="华文宋体" charset="0"/>
              </a:rPr>
              <a:t>说</a:t>
            </a:r>
            <a:r>
              <a:rPr lang="zh-CN" altLang="en-US" sz="1000" b="1">
                <a:ea typeface="ヒラギノ明朝 ProN W3" charset="0"/>
                <a:cs typeface="ヒラギノ明朝 ProN W3" charset="0"/>
              </a:rPr>
              <a:t>明</a:t>
            </a:r>
            <a:r>
              <a:rPr lang="zh-CN" altLang="en-US" sz="1000" b="1">
                <a:cs typeface="Times New Roman" charset="0"/>
              </a:rPr>
              <a:t> </a:t>
            </a:r>
            <a:endParaRPr lang="en-US" altLang="zh-CN" sz="1000" b="1">
              <a:cs typeface="Times New Roman" charset="0"/>
            </a:endParaRPr>
          </a:p>
          <a:p>
            <a:pPr algn="ctr"/>
            <a:r>
              <a:rPr lang="zh-CN" altLang="en-US" sz="1000" b="1">
                <a:ea typeface="ヒラギノ明朝 ProN W3" charset="0"/>
                <a:cs typeface="ヒラギノ明朝 ProN W3" charset="0"/>
              </a:rPr>
              <a:t>了当</a:t>
            </a:r>
            <a:r>
              <a:rPr lang="zh-CN" altLang="en-US" sz="1000" b="1">
                <a:ea typeface="华文宋体" charset="0"/>
                <a:cs typeface="华文宋体" charset="0"/>
              </a:rPr>
              <a:t>时</a:t>
            </a:r>
            <a:r>
              <a:rPr lang="zh-CN" altLang="en-US" sz="1000" b="1">
                <a:ea typeface="ヒラギノ明朝 ProN W3" charset="0"/>
                <a:cs typeface="ヒラギノ明朝 ProN W3" charset="0"/>
              </a:rPr>
              <a:t>的基督教</a:t>
            </a:r>
            <a:r>
              <a:rPr lang="zh-CN" altLang="en-US" sz="1000" b="1">
                <a:cs typeface="Times New Roman" charset="0"/>
              </a:rPr>
              <a:t>            </a:t>
            </a:r>
            <a:r>
              <a:rPr lang="zh-CN" altLang="en-US" sz="1000" b="1">
                <a:ea typeface="华文宋体" charset="0"/>
                <a:cs typeface="华文宋体" charset="0"/>
              </a:rPr>
              <a:t>创</a:t>
            </a:r>
            <a:r>
              <a:rPr lang="en-US" altLang="ja-JP" sz="1000" b="1">
                <a:cs typeface="Times New Roman" charset="0"/>
              </a:rPr>
              <a:t>.35:10 (1875 </a:t>
            </a:r>
            <a:r>
              <a:rPr lang="zh-CN" altLang="en-US" sz="800" b="1">
                <a:ea typeface="ヒラギノ明朝 ProN W3" charset="0"/>
                <a:cs typeface="ヒラギノ明朝 ProN W3" charset="0"/>
              </a:rPr>
              <a:t>公元</a:t>
            </a:r>
            <a:r>
              <a:rPr lang="en-US" altLang="ja-JP" sz="1000" b="1">
                <a:cs typeface="Times New Roman" charset="0"/>
              </a:rPr>
              <a:t>)</a:t>
            </a:r>
            <a:endParaRPr lang="en-US" altLang="ja-JP" sz="1200">
              <a:cs typeface="Times New Roman" charset="0"/>
            </a:endParaRPr>
          </a:p>
          <a:p>
            <a:pPr algn="ctr"/>
            <a:r>
              <a:rPr lang="en-US" altLang="zh-CN" sz="1200">
                <a:cs typeface="Times New Roman" charset="0"/>
              </a:rPr>
              <a:t> </a:t>
            </a:r>
          </a:p>
          <a:p>
            <a:pPr algn="ctr"/>
            <a:endParaRPr lang="zh-CN" altLang="en-US">
              <a:cs typeface="Times New Roman" charset="0"/>
            </a:endParaRPr>
          </a:p>
        </p:txBody>
      </p:sp>
      <p:sp>
        <p:nvSpPr>
          <p:cNvPr id="408626" name="Rectangle 65"/>
          <p:cNvSpPr>
            <a:spLocks noChangeArrowheads="1"/>
          </p:cNvSpPr>
          <p:nvPr/>
        </p:nvSpPr>
        <p:spPr bwMode="auto">
          <a:xfrm>
            <a:off x="2614613" y="4225925"/>
            <a:ext cx="1065212" cy="1657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 </a:t>
            </a:r>
            <a:r>
              <a:rPr lang="zh-CN" altLang="en-US" sz="1000" b="1">
                <a:ea typeface="ヒラギノ明朝 ProN W3" charset="0"/>
                <a:cs typeface="ヒラギノ明朝 ProN W3" charset="0"/>
              </a:rPr>
              <a:t>根据</a:t>
            </a:r>
            <a:r>
              <a:rPr lang="en-US" altLang="ja-JP" sz="1000" b="1">
                <a:cs typeface="Times New Roman" charset="0"/>
              </a:rPr>
              <a:t> MT </a:t>
            </a:r>
            <a:r>
              <a:rPr lang="zh-CN" altLang="en-US" sz="1000" b="1">
                <a:ea typeface="ヒラギノ明朝 ProN W3" charset="0"/>
                <a:cs typeface="ヒラギノ明朝 ProN W3" charset="0"/>
              </a:rPr>
              <a:t>出</a:t>
            </a:r>
            <a:r>
              <a:rPr lang="en-US" altLang="ja-JP" sz="1000" b="1">
                <a:cs typeface="Times New Roman" charset="0"/>
              </a:rPr>
              <a:t> 12:40</a:t>
            </a:r>
            <a:endParaRPr lang="en-US" altLang="ja-JP" sz="1200">
              <a:cs typeface="Times New Roman" charset="0"/>
            </a:endParaRPr>
          </a:p>
          <a:p>
            <a:pPr algn="ctr"/>
            <a:r>
              <a:rPr lang="en-US" altLang="zh-CN" sz="1000" b="1">
                <a:cs typeface="Times New Roman" charset="0"/>
              </a:rPr>
              <a:t> </a:t>
            </a:r>
            <a:endParaRPr lang="en-US" altLang="zh-CN" sz="1200">
              <a:cs typeface="Times New Roman" charset="0"/>
            </a:endParaRPr>
          </a:p>
          <a:p>
            <a:pPr algn="ctr"/>
            <a:r>
              <a:rPr lang="en-US" altLang="zh-CN" sz="1000" b="1">
                <a:cs typeface="Times New Roman" charset="0"/>
              </a:rPr>
              <a:t>• </a:t>
            </a:r>
            <a:r>
              <a:rPr lang="zh-CN" altLang="en-US" sz="1000"/>
              <a:t> 圣</a:t>
            </a:r>
            <a:r>
              <a:rPr lang="zh-CN" altLang="en-US" sz="1000">
                <a:ea typeface="华文细黑" charset="0"/>
                <a:cs typeface="华文细黑" charset="0"/>
              </a:rPr>
              <a:t>经</a:t>
            </a:r>
            <a:r>
              <a:rPr lang="zh-CN" altLang="en-US" sz="1000"/>
              <a:t>有</a:t>
            </a:r>
            <a:r>
              <a:rPr lang="zh-CN" altLang="en-US" sz="1000">
                <a:ea typeface="华文细黑" charset="0"/>
                <a:cs typeface="华文细黑" charset="0"/>
              </a:rPr>
              <a:t>时</a:t>
            </a:r>
            <a:r>
              <a:rPr lang="zh-CN" altLang="en-US" sz="1000"/>
              <a:t>使用</a:t>
            </a:r>
            <a:r>
              <a:rPr lang="zh-CN" altLang="en-US" sz="1000">
                <a:ea typeface="华文细黑" charset="0"/>
                <a:cs typeface="华文细黑" charset="0"/>
              </a:rPr>
              <a:t>轮</a:t>
            </a:r>
            <a:r>
              <a:rPr lang="zh-CN" altLang="en-US" sz="1000"/>
              <a:t>数</a:t>
            </a:r>
            <a:endParaRPr lang="en-US" altLang="ja-JP" sz="1200">
              <a:cs typeface="Times New Roman" charset="0"/>
            </a:endParaRPr>
          </a:p>
          <a:p>
            <a:pPr algn="ctr"/>
            <a:r>
              <a:rPr lang="zh-CN" altLang="en-US" sz="1000" b="1">
                <a:cs typeface="Times New Roman" charset="0"/>
              </a:rPr>
              <a:t> </a:t>
            </a:r>
            <a:endParaRPr lang="zh-CN" altLang="en-US" sz="1200">
              <a:cs typeface="Times New Roman" charset="0"/>
            </a:endParaRPr>
          </a:p>
          <a:p>
            <a:pPr algn="ctr"/>
            <a:r>
              <a:rPr lang="en-US" altLang="zh-CN" sz="1000" b="1">
                <a:cs typeface="Times New Roman" charset="0"/>
              </a:rPr>
              <a:t>(</a:t>
            </a:r>
            <a:r>
              <a:rPr lang="zh-CN" altLang="en-US" sz="1000" b="1">
                <a:ea typeface="华文宋体" charset="0"/>
                <a:cs typeface="华文宋体" charset="0"/>
              </a:rPr>
              <a:t>请</a:t>
            </a:r>
            <a:r>
              <a:rPr lang="zh-CN" altLang="en-US" sz="1000"/>
              <a:t>看下几</a:t>
            </a:r>
            <a:r>
              <a:rPr lang="zh-CN" altLang="en-US" sz="1000">
                <a:ea typeface="华文细黑" charset="0"/>
                <a:cs typeface="华文细黑" charset="0"/>
              </a:rPr>
              <a:t>页</a:t>
            </a:r>
            <a:r>
              <a:rPr lang="zh-CN" altLang="en-US" sz="1000"/>
              <a:t>，以了解更多早日</a:t>
            </a:r>
            <a:r>
              <a:rPr lang="zh-CN" altLang="en-US" sz="1000">
                <a:ea typeface="华文细黑" charset="0"/>
                <a:cs typeface="华文细黑" charset="0"/>
              </a:rPr>
              <a:t>论</a:t>
            </a:r>
            <a:r>
              <a:rPr lang="zh-CN" altLang="en-US" sz="1000"/>
              <a:t>点</a:t>
            </a:r>
            <a:r>
              <a:rPr lang="en-US" altLang="ja-JP" sz="1000" b="1">
                <a:cs typeface="Times New Roman" charset="0"/>
              </a:rPr>
              <a:t>)</a:t>
            </a:r>
            <a:endParaRPr lang="en-US" altLang="ja-JP" sz="1200">
              <a:cs typeface="Times New Roman" charset="0"/>
            </a:endParaRPr>
          </a:p>
          <a:p>
            <a:pPr algn="ctr"/>
            <a:endParaRPr lang="zh-CN" altLang="en-US">
              <a:cs typeface="Times New Roman" charset="0"/>
            </a:endParaRPr>
          </a:p>
        </p:txBody>
      </p:sp>
      <p:sp>
        <p:nvSpPr>
          <p:cNvPr id="408627" name="Rectangle 66"/>
          <p:cNvSpPr>
            <a:spLocks noChangeArrowheads="1"/>
          </p:cNvSpPr>
          <p:nvPr/>
        </p:nvSpPr>
        <p:spPr bwMode="auto">
          <a:xfrm>
            <a:off x="3679825" y="4225925"/>
            <a:ext cx="1233488" cy="1657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 </a:t>
            </a:r>
            <a:r>
              <a:rPr lang="zh-CN" altLang="en-US" sz="1000" b="1">
                <a:ea typeface="ヒラギノ明朝 ProN W3" charset="0"/>
                <a:cs typeface="ヒラギノ明朝 ProN W3" charset="0"/>
              </a:rPr>
              <a:t>根据</a:t>
            </a:r>
            <a:r>
              <a:rPr lang="en-US" altLang="ja-JP" sz="1000" b="1">
                <a:cs typeface="Times New Roman" charset="0"/>
              </a:rPr>
              <a:t> MT </a:t>
            </a:r>
            <a:r>
              <a:rPr lang="zh-CN" altLang="en-US" sz="1000" b="1">
                <a:ea typeface="ヒラギノ明朝 ProN W3" charset="0"/>
                <a:cs typeface="ヒラギノ明朝 ProN W3" charset="0"/>
              </a:rPr>
              <a:t>出</a:t>
            </a:r>
            <a:r>
              <a:rPr lang="en-US" altLang="ja-JP" sz="1000" b="1">
                <a:cs typeface="Times New Roman" charset="0"/>
              </a:rPr>
              <a:t> 12:40</a:t>
            </a:r>
            <a:endParaRPr lang="en-US" altLang="ja-JP" sz="1200">
              <a:cs typeface="Times New Roman" charset="0"/>
            </a:endParaRPr>
          </a:p>
          <a:p>
            <a:pPr algn="ctr"/>
            <a:r>
              <a:rPr lang="en-US" altLang="zh-CN" sz="1000" b="1">
                <a:cs typeface="Times New Roman" charset="0"/>
              </a:rPr>
              <a:t> </a:t>
            </a:r>
            <a:endParaRPr lang="en-US" altLang="zh-CN" sz="1200">
              <a:cs typeface="Times New Roman" charset="0"/>
            </a:endParaRPr>
          </a:p>
          <a:p>
            <a:pPr algn="ctr"/>
            <a:r>
              <a:rPr lang="en-US" altLang="zh-CN" sz="1000" b="1">
                <a:cs typeface="Times New Roman" charset="0"/>
              </a:rPr>
              <a:t>• </a:t>
            </a:r>
            <a:r>
              <a:rPr lang="zh-CN" altLang="en-US" sz="1000" b="1">
                <a:ea typeface="ヒラギノ明朝 ProN W3" charset="0"/>
                <a:cs typeface="ヒラギノ明朝 ProN W3" charset="0"/>
              </a:rPr>
              <a:t>在出：</a:t>
            </a:r>
            <a:r>
              <a:rPr lang="en-US" altLang="zh-CN" sz="1000" b="1">
                <a:cs typeface="Times New Roman" charset="0"/>
              </a:rPr>
              <a:t>1</a:t>
            </a:r>
            <a:r>
              <a:rPr lang="zh-CN" altLang="en-US" sz="1000" b="1">
                <a:ea typeface="ヒラギノ明朝 ProN W3" charset="0"/>
                <a:cs typeface="ヒラギノ明朝 ProN W3" charset="0"/>
              </a:rPr>
              <a:t>里的</a:t>
            </a:r>
            <a:r>
              <a:rPr lang="zh-CN" altLang="en-US" sz="1000"/>
              <a:t>国王是遵循</a:t>
            </a:r>
            <a:r>
              <a:rPr lang="en-US" altLang="zh-CN" sz="1000"/>
              <a:t>Hyksos </a:t>
            </a:r>
            <a:r>
              <a:rPr lang="zh-CN" altLang="en-US" sz="1000"/>
              <a:t>的当地他埃及人</a:t>
            </a:r>
            <a:endParaRPr lang="en-US" altLang="ja-JP" sz="1200">
              <a:cs typeface="Times New Roman" charset="0"/>
            </a:endParaRPr>
          </a:p>
          <a:p>
            <a:pPr algn="ctr"/>
            <a:r>
              <a:rPr lang="zh-CN" altLang="en-US" sz="1000" b="1">
                <a:cs typeface="Times New Roman" charset="0"/>
              </a:rPr>
              <a:t> </a:t>
            </a:r>
            <a:endParaRPr lang="zh-CN" altLang="en-US" sz="1200">
              <a:cs typeface="Times New Roman" charset="0"/>
            </a:endParaRPr>
          </a:p>
          <a:p>
            <a:pPr algn="ctr"/>
            <a:r>
              <a:rPr lang="en-US" altLang="zh-CN" sz="1000" b="1">
                <a:cs typeface="Times New Roman" charset="0"/>
              </a:rPr>
              <a:t>• </a:t>
            </a:r>
            <a:r>
              <a:rPr lang="zh-CN" altLang="en-US" sz="1000"/>
              <a:t>他</a:t>
            </a:r>
            <a:r>
              <a:rPr lang="zh-CN" altLang="en-US" sz="1000">
                <a:ea typeface="华文细黑" charset="0"/>
                <a:cs typeface="华文细黑" charset="0"/>
              </a:rPr>
              <a:t>们</a:t>
            </a:r>
            <a:r>
              <a:rPr lang="zh-CN" altLang="en-US" sz="1000"/>
              <a:t>日后的</a:t>
            </a:r>
            <a:r>
              <a:rPr lang="zh-CN" altLang="en-US" sz="1000">
                <a:ea typeface="华文细黑" charset="0"/>
                <a:cs typeface="华文细黑" charset="0"/>
              </a:rPr>
              <a:t>亚</a:t>
            </a:r>
            <a:r>
              <a:rPr lang="zh-CN" altLang="en-US" sz="1000"/>
              <a:t>伯拉罕公</a:t>
            </a:r>
            <a:r>
              <a:rPr lang="zh-CN" altLang="en-US" sz="1000">
                <a:ea typeface="华文细黑" charset="0"/>
                <a:cs typeface="华文细黑" charset="0"/>
              </a:rPr>
              <a:t>约</a:t>
            </a:r>
            <a:r>
              <a:rPr lang="zh-CN" altLang="en-US" sz="1000"/>
              <a:t>（ </a:t>
            </a:r>
            <a:r>
              <a:rPr lang="en-US" altLang="zh-CN" sz="1000"/>
              <a:t>1875</a:t>
            </a:r>
            <a:r>
              <a:rPr lang="zh-CN" altLang="en-US" sz="1000"/>
              <a:t>年） ，以雅各</a:t>
            </a:r>
            <a:r>
              <a:rPr lang="zh-CN" altLang="en-US" sz="1000">
                <a:ea typeface="华文细黑" charset="0"/>
                <a:cs typeface="华文细黑" charset="0"/>
              </a:rPr>
              <a:t>进</a:t>
            </a:r>
            <a:r>
              <a:rPr lang="zh-CN" altLang="en-US" sz="1000"/>
              <a:t>入埃及（ </a:t>
            </a:r>
            <a:r>
              <a:rPr lang="en-US" altLang="zh-CN" sz="1000"/>
              <a:t>1660</a:t>
            </a:r>
            <a:r>
              <a:rPr lang="zh-CN" altLang="en-US" sz="1000"/>
              <a:t>年）是</a:t>
            </a:r>
            <a:r>
              <a:rPr lang="en-US" altLang="zh-CN" sz="1000"/>
              <a:t>215</a:t>
            </a:r>
            <a:r>
              <a:rPr lang="zh-CN" altLang="en-US" sz="1000"/>
              <a:t>年。</a:t>
            </a:r>
          </a:p>
          <a:p>
            <a:pPr algn="ctr"/>
            <a:endParaRPr lang="zh-CN" altLang="en-US" sz="1200">
              <a:cs typeface="Times New Roman" charset="0"/>
            </a:endParaRPr>
          </a:p>
          <a:p>
            <a:pPr algn="ctr"/>
            <a:r>
              <a:rPr lang="zh-CN" altLang="en-US" sz="1200">
                <a:cs typeface="Times New Roman" charset="0"/>
              </a:rPr>
              <a:t> </a:t>
            </a:r>
          </a:p>
          <a:p>
            <a:pPr algn="ctr"/>
            <a:endParaRPr lang="zh-CN" altLang="en-US">
              <a:cs typeface="Times New Roman" charset="0"/>
            </a:endParaRPr>
          </a:p>
        </p:txBody>
      </p:sp>
      <p:sp>
        <p:nvSpPr>
          <p:cNvPr id="408628" name="Rectangle 67"/>
          <p:cNvSpPr>
            <a:spLocks noChangeArrowheads="1"/>
          </p:cNvSpPr>
          <p:nvPr/>
        </p:nvSpPr>
        <p:spPr bwMode="auto">
          <a:xfrm>
            <a:off x="4913313" y="4225925"/>
            <a:ext cx="1106487" cy="1657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 </a:t>
            </a:r>
            <a:r>
              <a:rPr lang="zh-CN" altLang="en-US" sz="1000"/>
              <a:t>考古支持</a:t>
            </a:r>
            <a:r>
              <a:rPr lang="zh-CN" altLang="en-US" sz="1000">
                <a:ea typeface="华文细黑" charset="0"/>
                <a:cs typeface="华文细黑" charset="0"/>
              </a:rPr>
              <a:t>销</a:t>
            </a:r>
            <a:r>
              <a:rPr lang="zh-CN" altLang="en-US" sz="1000">
                <a:ea typeface="AppleGothic" charset="0"/>
                <a:cs typeface="AppleGothic" charset="0"/>
              </a:rPr>
              <a:t>毁</a:t>
            </a:r>
            <a:r>
              <a:rPr lang="zh-CN" altLang="en-US" sz="1000"/>
              <a:t>一些迦南城市在</a:t>
            </a:r>
            <a:r>
              <a:rPr lang="en-US" altLang="zh-CN" sz="1000"/>
              <a:t>13</a:t>
            </a:r>
            <a:r>
              <a:rPr lang="zh-CN" altLang="en-US" sz="1000"/>
              <a:t>世</a:t>
            </a:r>
            <a:r>
              <a:rPr lang="zh-CN" altLang="en-US" sz="1000">
                <a:ea typeface="华文细黑" charset="0"/>
                <a:cs typeface="华文细黑" charset="0"/>
              </a:rPr>
              <a:t>纪</a:t>
            </a:r>
            <a:br>
              <a:rPr lang="zh-CN" altLang="en-US" sz="1000"/>
            </a:br>
            <a:br>
              <a:rPr lang="zh-CN" altLang="en-US" sz="1000"/>
            </a:br>
            <a:r>
              <a:rPr lang="zh-CN" altLang="en-US" sz="1000"/>
              <a:t>（</a:t>
            </a:r>
            <a:r>
              <a:rPr lang="zh-CN" altLang="en-US" sz="1000" b="1">
                <a:ea typeface="华文宋体" charset="0"/>
                <a:cs typeface="华文宋体" charset="0"/>
              </a:rPr>
              <a:t>请</a:t>
            </a:r>
            <a:r>
              <a:rPr lang="zh-CN" altLang="en-US" sz="1000"/>
              <a:t>看下几</a:t>
            </a:r>
            <a:r>
              <a:rPr lang="zh-CN" altLang="en-US" sz="1000">
                <a:ea typeface="华文细黑" charset="0"/>
                <a:cs typeface="华文细黑" charset="0"/>
              </a:rPr>
              <a:t>页</a:t>
            </a:r>
            <a:r>
              <a:rPr lang="zh-CN" altLang="en-US" sz="1000"/>
              <a:t>，以了解更多早日</a:t>
            </a:r>
            <a:r>
              <a:rPr lang="zh-CN" altLang="en-US" sz="1000">
                <a:ea typeface="华文细黑" charset="0"/>
                <a:cs typeface="华文细黑" charset="0"/>
              </a:rPr>
              <a:t>论</a:t>
            </a:r>
            <a:r>
              <a:rPr lang="zh-CN" altLang="en-US" sz="1000"/>
              <a:t>点）</a:t>
            </a:r>
          </a:p>
          <a:p>
            <a:pPr algn="ctr" eaLnBrk="1" hangingPunct="1"/>
            <a:r>
              <a:rPr lang="zh-CN" altLang="en-US" sz="1000" b="1">
                <a:cs typeface="Times New Roman" charset="0"/>
              </a:rPr>
              <a:t> </a:t>
            </a:r>
            <a:endParaRPr lang="zh-CN" altLang="en-US" sz="1200">
              <a:cs typeface="Times New Roman" charset="0"/>
            </a:endParaRPr>
          </a:p>
          <a:p>
            <a:pPr algn="ctr"/>
            <a:r>
              <a:rPr lang="zh-CN" altLang="en-US" sz="1000" b="1">
                <a:cs typeface="Times New Roman" charset="0"/>
              </a:rPr>
              <a:t> </a:t>
            </a:r>
            <a:endParaRPr lang="zh-CN" altLang="en-US" sz="1200">
              <a:cs typeface="Times New Roman" charset="0"/>
            </a:endParaRPr>
          </a:p>
          <a:p>
            <a:pPr algn="ctr"/>
            <a:endParaRPr lang="zh-CN" altLang="en-US">
              <a:cs typeface="Times New Roman" charset="0"/>
            </a:endParaRPr>
          </a:p>
        </p:txBody>
      </p:sp>
      <p:sp>
        <p:nvSpPr>
          <p:cNvPr id="408629" name="Rectangle 68"/>
          <p:cNvSpPr>
            <a:spLocks noChangeArrowheads="1"/>
          </p:cNvSpPr>
          <p:nvPr/>
        </p:nvSpPr>
        <p:spPr bwMode="auto">
          <a:xfrm>
            <a:off x="6019800" y="4225925"/>
            <a:ext cx="1155700" cy="1657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a:t>
            </a:r>
            <a:r>
              <a:rPr lang="zh-CN" altLang="en-US" sz="1000"/>
              <a:t> 拉美西斯城（ 出</a:t>
            </a:r>
            <a:r>
              <a:rPr lang="en-US" altLang="zh-CN" sz="1000"/>
              <a:t> 1:11 </a:t>
            </a:r>
            <a:r>
              <a:rPr lang="zh-CN" altLang="en-US" sz="1000"/>
              <a:t>）， 因拉美西斯二世的名字命名， 必</a:t>
            </a:r>
            <a:r>
              <a:rPr lang="zh-CN" altLang="en-US" sz="1000">
                <a:ea typeface="华文细黑" charset="0"/>
                <a:cs typeface="华文细黑" charset="0"/>
              </a:rPr>
              <a:t>须</a:t>
            </a:r>
            <a:r>
              <a:rPr lang="zh-CN" altLang="en-US" sz="1000"/>
              <a:t>是</a:t>
            </a:r>
            <a:r>
              <a:rPr lang="en-US" altLang="zh-CN" sz="1000"/>
              <a:t>1300</a:t>
            </a:r>
            <a:r>
              <a:rPr lang="zh-CN" altLang="en-US" sz="1000"/>
              <a:t>年）建成的，</a:t>
            </a:r>
          </a:p>
          <a:p>
            <a:pPr algn="ctr" eaLnBrk="1" hangingPunct="1"/>
            <a:r>
              <a:rPr lang="zh-CN" altLang="en-US" sz="1000" b="1">
                <a:cs typeface="Times New Roman" charset="0"/>
              </a:rPr>
              <a:t> </a:t>
            </a:r>
            <a:endParaRPr lang="zh-CN" altLang="en-US">
              <a:cs typeface="Times New Roman" charset="0"/>
            </a:endParaRPr>
          </a:p>
        </p:txBody>
      </p:sp>
      <p:sp>
        <p:nvSpPr>
          <p:cNvPr id="408630" name="Text Box 69"/>
          <p:cNvSpPr txBox="1">
            <a:spLocks noChangeArrowheads="1"/>
          </p:cNvSpPr>
          <p:nvPr/>
        </p:nvSpPr>
        <p:spPr bwMode="auto">
          <a:xfrm>
            <a:off x="3962400" y="0"/>
            <a:ext cx="1143000" cy="73025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1400" b="1">
              <a:solidFill>
                <a:schemeClr val="bg1"/>
              </a:solidFill>
              <a:latin typeface="Liffo" charset="0"/>
            </a:endParaRPr>
          </a:p>
          <a:p>
            <a:pPr algn="ctr"/>
            <a:r>
              <a:rPr lang="en-US" altLang="zh-CN" sz="1400" b="1">
                <a:solidFill>
                  <a:schemeClr val="bg1"/>
                </a:solidFill>
                <a:latin typeface="Liffo" charset="0"/>
              </a:rPr>
              <a:t>215</a:t>
            </a:r>
            <a:r>
              <a:rPr lang="zh-CN" altLang="en-US" sz="1400" b="1">
                <a:solidFill>
                  <a:schemeClr val="bg1"/>
                </a:solidFill>
                <a:latin typeface="Liffo" charset="0"/>
                <a:ea typeface="ヒラギノ明朝 ProN W3" charset="0"/>
                <a:cs typeface="ヒラギノ明朝 ProN W3" charset="0"/>
              </a:rPr>
              <a:t>年</a:t>
            </a:r>
            <a:endParaRPr lang="en-US" altLang="zh-CN" sz="1400" b="1">
              <a:solidFill>
                <a:schemeClr val="bg1"/>
              </a:solidFill>
              <a:latin typeface="Liffo" charset="0"/>
              <a:cs typeface="Times New Roman" charset="0"/>
            </a:endParaRPr>
          </a:p>
          <a:p>
            <a:pPr algn="ctr"/>
            <a:r>
              <a:rPr lang="zh-CN" altLang="en-US" sz="1400" b="1">
                <a:solidFill>
                  <a:schemeClr val="bg1"/>
                </a:solidFill>
                <a:latin typeface="Liffo" charset="0"/>
                <a:cs typeface="Times New Roman" charset="0"/>
              </a:rPr>
              <a:t> </a:t>
            </a:r>
            <a:r>
              <a:rPr lang="zh-CN" altLang="en-US" sz="1400">
                <a:solidFill>
                  <a:schemeClr val="bg1"/>
                </a:solidFill>
              </a:rPr>
              <a:t>逗留</a:t>
            </a:r>
            <a:endParaRPr lang="zh-CN" altLang="en-US" sz="1400" b="1">
              <a:solidFill>
                <a:schemeClr val="bg1"/>
              </a:solidFill>
              <a:latin typeface="Liffo" charset="0"/>
            </a:endParaRPr>
          </a:p>
        </p:txBody>
      </p:sp>
      <p:sp>
        <p:nvSpPr>
          <p:cNvPr id="408631" name="Text Box 70"/>
          <p:cNvSpPr txBox="1">
            <a:spLocks noChangeArrowheads="1"/>
          </p:cNvSpPr>
          <p:nvPr/>
        </p:nvSpPr>
        <p:spPr bwMode="auto">
          <a:xfrm>
            <a:off x="5105400" y="79375"/>
            <a:ext cx="1143000" cy="54927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en-US" altLang="zh-CN" sz="1400" b="1">
              <a:solidFill>
                <a:schemeClr val="bg1"/>
              </a:solidFill>
              <a:latin typeface="Liffo" charset="0"/>
            </a:endParaRPr>
          </a:p>
          <a:p>
            <a:pPr algn="ctr"/>
            <a:r>
              <a:rPr lang="zh-CN" altLang="en-US" sz="1600" b="1">
                <a:solidFill>
                  <a:schemeClr val="bg1"/>
                </a:solidFill>
                <a:latin typeface="Liffo" charset="0"/>
              </a:rPr>
              <a:t>后期</a:t>
            </a:r>
          </a:p>
        </p:txBody>
      </p:sp>
      <p:sp>
        <p:nvSpPr>
          <p:cNvPr id="408632" name="Text Box 71"/>
          <p:cNvSpPr txBox="1">
            <a:spLocks noChangeArrowheads="1"/>
          </p:cNvSpPr>
          <p:nvPr/>
        </p:nvSpPr>
        <p:spPr bwMode="auto">
          <a:xfrm>
            <a:off x="6096000" y="168275"/>
            <a:ext cx="1404938" cy="3667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800" b="1">
                <a:solidFill>
                  <a:schemeClr val="bg1"/>
                </a:solidFill>
                <a:latin typeface="Liffo" charset="0"/>
              </a:rPr>
              <a:t>关</a:t>
            </a:r>
            <a:r>
              <a:rPr lang="zh-CN" altLang="en-US" sz="1800" b="1">
                <a:solidFill>
                  <a:schemeClr val="bg1"/>
                </a:solidFill>
                <a:latin typeface="Liffo" charset="0"/>
                <a:ea typeface="华文细黑" charset="0"/>
                <a:cs typeface="华文细黑" charset="0"/>
              </a:rPr>
              <a:t>键</a:t>
            </a:r>
            <a:endParaRPr lang="zh-CN" altLang="en-US" sz="1800" b="1">
              <a:solidFill>
                <a:schemeClr val="bg1"/>
              </a:solidFill>
              <a:latin typeface="Liffo" charset="0"/>
            </a:endParaRPr>
          </a:p>
        </p:txBody>
      </p:sp>
      <p:sp>
        <p:nvSpPr>
          <p:cNvPr id="48201" name="Text Box 73"/>
          <p:cNvSpPr txBox="1">
            <a:spLocks noChangeArrowheads="1"/>
          </p:cNvSpPr>
          <p:nvPr/>
        </p:nvSpPr>
        <p:spPr bwMode="auto">
          <a:xfrm>
            <a:off x="1735138" y="6553200"/>
            <a:ext cx="7504112" cy="274638"/>
          </a:xfrm>
          <a:prstGeom prst="rect">
            <a:avLst/>
          </a:prstGeom>
          <a:noFill/>
          <a:ln w="12700" cap="sq">
            <a:noFill/>
            <a:miter lim="800000"/>
            <a:headEnd type="none" w="sm" len="sm"/>
            <a:tailEnd type="none" w="sm" len="sm"/>
          </a:ln>
          <a:effectLst/>
        </p:spPr>
        <p:txBody>
          <a:bodyPr wrap="none">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defRPr/>
            </a:pPr>
            <a:r>
              <a:rPr kumimoji="1" lang="en-US" altLang="zh-CN" sz="1200">
                <a:solidFill>
                  <a:srgbClr val="000000"/>
                </a:solidFill>
                <a:effectLst>
                  <a:outerShdw blurRad="38100" dist="38100" dir="2700000" algn="tl">
                    <a:srgbClr val="FFFFFF"/>
                  </a:outerShdw>
                </a:effectLst>
                <a:latin typeface="Times" charset="0"/>
                <a:ea typeface="宋体" charset="0"/>
                <a:cs typeface="宋体" charset="0"/>
              </a:rPr>
              <a:t>Correlate with my adaptation of John H. Walton, </a:t>
            </a:r>
            <a:r>
              <a:rPr kumimoji="1" lang="en-US" altLang="zh-CN" sz="1200" i="1">
                <a:solidFill>
                  <a:srgbClr val="000000"/>
                </a:solidFill>
                <a:effectLst>
                  <a:outerShdw blurRad="38100" dist="38100" dir="2700000" algn="tl">
                    <a:srgbClr val="FFFFFF"/>
                  </a:outerShdw>
                </a:effectLst>
                <a:latin typeface="Times" charset="0"/>
                <a:ea typeface="宋体" charset="0"/>
                <a:cs typeface="宋体" charset="0"/>
              </a:rPr>
              <a:t>Chronological and Background Charts of the OT</a:t>
            </a:r>
            <a:r>
              <a:rPr kumimoji="1" lang="en-US" altLang="zh-CN" sz="1200">
                <a:solidFill>
                  <a:srgbClr val="000000"/>
                </a:solidFill>
                <a:effectLst>
                  <a:outerShdw blurRad="38100" dist="38100" dir="2700000" algn="tl">
                    <a:srgbClr val="FFFFFF"/>
                  </a:outerShdw>
                </a:effectLst>
                <a:latin typeface="Times" charset="0"/>
                <a:ea typeface="宋体" charset="0"/>
                <a:cs typeface="宋体" charset="0"/>
              </a:rPr>
              <a:t>, 2d ed., 99 </a:t>
            </a:r>
          </a:p>
        </p:txBody>
      </p:sp>
      <p:sp>
        <p:nvSpPr>
          <p:cNvPr id="408634" name="Rectangle 61"/>
          <p:cNvSpPr>
            <a:spLocks noChangeArrowheads="1"/>
          </p:cNvSpPr>
          <p:nvPr/>
        </p:nvSpPr>
        <p:spPr bwMode="auto">
          <a:xfrm>
            <a:off x="357188" y="2357438"/>
            <a:ext cx="928687" cy="82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zh-CN" altLang="en-US" sz="1600"/>
              <a:t>奴隶制年数</a:t>
            </a:r>
            <a:br>
              <a:rPr lang="zh-CN" altLang="en-US" sz="1600"/>
            </a:br>
            <a:endParaRPr lang="zh-CN" altLang="en-US" sz="1600"/>
          </a:p>
        </p:txBody>
      </p:sp>
      <p:sp>
        <p:nvSpPr>
          <p:cNvPr id="408635" name="Rectangle 62"/>
          <p:cNvSpPr>
            <a:spLocks noChangeArrowheads="1"/>
          </p:cNvSpPr>
          <p:nvPr/>
        </p:nvSpPr>
        <p:spPr bwMode="auto">
          <a:xfrm>
            <a:off x="1571625" y="1857375"/>
            <a:ext cx="64135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zh-CN" altLang="en-US" sz="1200">
                <a:latin typeface="Courier New" charset="0"/>
              </a:rPr>
              <a:t>未指定</a:t>
            </a:r>
            <a:endParaRPr lang="zh-CN" altLang="en-US"/>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body" idx="1"/>
          </p:nvPr>
        </p:nvSpPr>
        <p:spPr>
          <a:xfrm>
            <a:off x="1219200" y="1219200"/>
            <a:ext cx="7924800" cy="4495800"/>
          </a:xfrm>
        </p:spPr>
        <p:txBody>
          <a:bodyPr/>
          <a:lstStyle/>
          <a:p>
            <a:r>
              <a:rPr lang="zh-CN" altLang="en-US" b="1">
                <a:latin typeface="Arial" pitchFamily="34" charset="0"/>
                <a:ea typeface="SimSun" pitchFamily="2" charset="-122"/>
              </a:rPr>
              <a:t>何时发生的？</a:t>
            </a:r>
            <a:r>
              <a:rPr lang="en-US" altLang="zh-CN" b="1">
                <a:latin typeface="Arial" pitchFamily="34" charset="0"/>
                <a:ea typeface="SimSun" pitchFamily="2" charset="-122"/>
              </a:rPr>
              <a:t>1446</a:t>
            </a:r>
            <a:r>
              <a:rPr lang="zh-CN" altLang="en-US" b="1">
                <a:latin typeface="Arial" pitchFamily="34" charset="0"/>
                <a:ea typeface="SimSun" pitchFamily="2" charset="-122"/>
              </a:rPr>
              <a:t>年还是</a:t>
            </a:r>
            <a:r>
              <a:rPr lang="en-US" altLang="zh-CN" b="1">
                <a:latin typeface="Arial" pitchFamily="34" charset="0"/>
                <a:ea typeface="SimSun" pitchFamily="2" charset="-122"/>
              </a:rPr>
              <a:t>1266</a:t>
            </a:r>
            <a:r>
              <a:rPr lang="zh-CN" altLang="en-US" b="1">
                <a:latin typeface="Arial" pitchFamily="34" charset="0"/>
                <a:ea typeface="SimSun" pitchFamily="2" charset="-122"/>
              </a:rPr>
              <a:t>年？</a:t>
            </a:r>
          </a:p>
          <a:p>
            <a:r>
              <a:rPr lang="zh-CN" altLang="en-US" b="1">
                <a:latin typeface="Arial" pitchFamily="34" charset="0"/>
                <a:ea typeface="SimSun" pitchFamily="2" charset="-122"/>
              </a:rPr>
              <a:t>为何那么重要？</a:t>
            </a:r>
            <a:endParaRPr lang="en-US" altLang="en-US" b="1">
              <a:latin typeface="Arial" pitchFamily="34" charset="0"/>
            </a:endParaRPr>
          </a:p>
          <a:p>
            <a:pPr lvl="1" eaLnBrk="0" hangingPunct="0"/>
            <a:r>
              <a:rPr lang="zh-CN" altLang="en-US" b="1">
                <a:latin typeface="Arial" pitchFamily="34" charset="0"/>
                <a:ea typeface="SimSun" pitchFamily="2" charset="-122"/>
              </a:rPr>
              <a:t>那是以色列过去</a:t>
            </a:r>
            <a:r>
              <a:rPr lang="zh-CN" altLang="en-US" b="1">
                <a:solidFill>
                  <a:schemeClr val="accent1"/>
                </a:solidFill>
                <a:latin typeface="Arial" pitchFamily="34" charset="0"/>
                <a:ea typeface="SimSun" pitchFamily="2" charset="-122"/>
              </a:rPr>
              <a:t>最重要的历史事件</a:t>
            </a:r>
            <a:r>
              <a:rPr lang="zh-CN" altLang="en-US" b="1">
                <a:latin typeface="Arial" pitchFamily="34" charset="0"/>
                <a:ea typeface="SimSun" pitchFamily="2" charset="-122"/>
              </a:rPr>
              <a:t>。是它成为一个国家的时候</a:t>
            </a:r>
            <a:endParaRPr lang="en-US" altLang="en-US" b="1">
              <a:latin typeface="Arial" pitchFamily="34" charset="0"/>
            </a:endParaRPr>
          </a:p>
          <a:p>
            <a:pPr lvl="1" eaLnBrk="0" hangingPunct="0"/>
            <a:r>
              <a:rPr lang="zh-CN" altLang="en-US" b="1">
                <a:latin typeface="Arial" pitchFamily="34" charset="0"/>
                <a:ea typeface="SimSun" pitchFamily="2" charset="-122"/>
              </a:rPr>
              <a:t>那是以色列信心的</a:t>
            </a:r>
            <a:r>
              <a:rPr lang="zh-CN" altLang="en-US" b="1">
                <a:solidFill>
                  <a:schemeClr val="accent1"/>
                </a:solidFill>
                <a:latin typeface="Arial" pitchFamily="34" charset="0"/>
                <a:ea typeface="SimSun" pitchFamily="2" charset="-122"/>
              </a:rPr>
              <a:t>焦点</a:t>
            </a:r>
          </a:p>
          <a:p>
            <a:pPr lvl="1" eaLnBrk="0" hangingPunct="0"/>
            <a:r>
              <a:rPr lang="zh-CN" altLang="en-US" b="1">
                <a:latin typeface="Arial" pitchFamily="34" charset="0"/>
                <a:ea typeface="SimSun" pitchFamily="2" charset="-122"/>
              </a:rPr>
              <a:t>许多之前及之后的日期</a:t>
            </a:r>
            <a:r>
              <a:rPr lang="zh-CN" altLang="en-US" b="1">
                <a:solidFill>
                  <a:schemeClr val="accent1"/>
                </a:solidFill>
                <a:latin typeface="Arial" pitchFamily="34" charset="0"/>
                <a:ea typeface="SimSun" pitchFamily="2" charset="-122"/>
              </a:rPr>
              <a:t>依赖</a:t>
            </a:r>
            <a:r>
              <a:rPr lang="zh-CN" altLang="en-US" b="1">
                <a:latin typeface="Arial" pitchFamily="34" charset="0"/>
                <a:ea typeface="SimSun" pitchFamily="2" charset="-122"/>
              </a:rPr>
              <a:t>这日期</a:t>
            </a:r>
          </a:p>
          <a:p>
            <a:pPr lvl="1" eaLnBrk="0" hangingPunct="0"/>
            <a:r>
              <a:rPr lang="zh-CN" altLang="en-US" b="1">
                <a:latin typeface="Arial" pitchFamily="34" charset="0"/>
                <a:ea typeface="SimSun" pitchFamily="2" charset="-122"/>
              </a:rPr>
              <a:t>日期的决定反映我们对圣经的</a:t>
            </a:r>
            <a:r>
              <a:rPr lang="zh-CN" altLang="en-US" b="1">
                <a:solidFill>
                  <a:schemeClr val="accent1"/>
                </a:solidFill>
                <a:latin typeface="Arial" pitchFamily="34" charset="0"/>
                <a:ea typeface="SimSun" pitchFamily="2" charset="-122"/>
              </a:rPr>
              <a:t>历史</a:t>
            </a:r>
            <a:r>
              <a:rPr lang="zh-CN" altLang="en-US" b="1">
                <a:latin typeface="Arial" pitchFamily="34" charset="0"/>
                <a:ea typeface="SimSun" pitchFamily="2" charset="-122"/>
              </a:rPr>
              <a:t>及</a:t>
            </a:r>
            <a:r>
              <a:rPr lang="zh-CN" altLang="en-US" b="1">
                <a:solidFill>
                  <a:schemeClr val="accent1"/>
                </a:solidFill>
                <a:latin typeface="Arial" pitchFamily="34" charset="0"/>
                <a:ea typeface="SimSun" pitchFamily="2" charset="-122"/>
              </a:rPr>
              <a:t>准确</a:t>
            </a:r>
            <a:r>
              <a:rPr lang="zh-CN" altLang="en-US" b="1">
                <a:latin typeface="Arial" pitchFamily="34" charset="0"/>
                <a:ea typeface="SimSun" pitchFamily="2" charset="-122"/>
              </a:rPr>
              <a:t>的信念（或不信）因而影响我们的</a:t>
            </a:r>
            <a:r>
              <a:rPr lang="zh-CN" altLang="en-US" b="1">
                <a:solidFill>
                  <a:schemeClr val="accent1"/>
                </a:solidFill>
                <a:latin typeface="Arial" pitchFamily="34" charset="0"/>
                <a:ea typeface="SimSun" pitchFamily="2" charset="-122"/>
              </a:rPr>
              <a:t>信心</a:t>
            </a:r>
            <a:endParaRPr lang="en-US" altLang="en-US" b="1"/>
          </a:p>
        </p:txBody>
      </p:sp>
      <p:sp>
        <p:nvSpPr>
          <p:cNvPr id="59395" name="Rectangle 3"/>
          <p:cNvSpPr>
            <a:spLocks noGrp="1" noChangeArrowheads="1"/>
          </p:cNvSpPr>
          <p:nvPr>
            <p:ph type="title"/>
          </p:nvPr>
        </p:nvSpPr>
        <p:spPr>
          <a:xfrm>
            <a:off x="1219200" y="0"/>
            <a:ext cx="7772400" cy="1206500"/>
          </a:xfrm>
          <a:noFill/>
          <a:ln/>
        </p:spPr>
        <p:txBody>
          <a:bodyPr/>
          <a:lstStyle/>
          <a:p>
            <a:pPr algn="ctr"/>
            <a:r>
              <a:rPr lang="zh-CN" altLang="en-US" b="1">
                <a:latin typeface="Arial" pitchFamily="34" charset="0"/>
                <a:ea typeface="SimSun" pitchFamily="2" charset="-122"/>
              </a:rPr>
              <a:t>出埃及之谜</a:t>
            </a:r>
            <a:endParaRPr lang="en-US" altLang="en-US" b="1">
              <a:latin typeface="Arial" pitchFamily="34" charset="0"/>
            </a:endParaRPr>
          </a:p>
        </p:txBody>
      </p:sp>
    </p:spTree>
    <p:extLst>
      <p:ext uri="{BB962C8B-B14F-4D97-AF65-F5344CB8AC3E}">
        <p14:creationId xmlns:p14="http://schemas.microsoft.com/office/powerpoint/2010/main" val="21211270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939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394">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499"/>
                                          </p:stCondLst>
                                        </p:cTn>
                                        <p:tgtEl>
                                          <p:spTgt spid="59394">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5939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5939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499"/>
                                          </p:stCondLst>
                                        </p:cTn>
                                        <p:tgtEl>
                                          <p:spTgt spid="5939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4" grpId="0" build="p"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80226" name="Rectangle 2"/>
          <p:cNvSpPr>
            <a:spLocks noGrp="1" noChangeArrowheads="1"/>
          </p:cNvSpPr>
          <p:nvPr>
            <p:ph type="title"/>
          </p:nvPr>
        </p:nvSpPr>
        <p:spPr/>
        <p:txBody>
          <a:bodyPr/>
          <a:lstStyle/>
          <a:p>
            <a:r>
              <a:rPr lang="zh-CN" altLang="en-US" b="1">
                <a:ea typeface="SimSun" pitchFamily="2" charset="-122"/>
              </a:rPr>
              <a:t>小组讨论</a:t>
            </a:r>
            <a:endParaRPr lang="en-US" altLang="en-US" b="1"/>
          </a:p>
        </p:txBody>
      </p:sp>
      <p:sp>
        <p:nvSpPr>
          <p:cNvPr id="180227" name="Rectangle 3"/>
          <p:cNvSpPr>
            <a:spLocks noGrp="1" noChangeArrowheads="1"/>
          </p:cNvSpPr>
          <p:nvPr>
            <p:ph type="body" sz="half" idx="1"/>
          </p:nvPr>
        </p:nvSpPr>
        <p:spPr/>
        <p:txBody>
          <a:bodyPr/>
          <a:lstStyle/>
          <a:p>
            <a:r>
              <a:rPr lang="zh-CN" altLang="en-US" sz="3200" b="1">
                <a:ea typeface="SimSun" pitchFamily="2" charset="-122"/>
              </a:rPr>
              <a:t>列上</a:t>
            </a:r>
            <a:r>
              <a:rPr lang="en-US" altLang="zh-CN" sz="3200" b="1">
                <a:ea typeface="SimSun" pitchFamily="2" charset="-122"/>
              </a:rPr>
              <a:t>6:1</a:t>
            </a:r>
            <a:r>
              <a:rPr lang="zh-CN" altLang="en-US" sz="3200" b="1">
                <a:ea typeface="SimSun" pitchFamily="2" charset="-122"/>
              </a:rPr>
              <a:t>如何协助出埃及记的日期？ </a:t>
            </a:r>
            <a:endParaRPr lang="en-US" altLang="en-US" sz="3200" b="1"/>
          </a:p>
          <a:p>
            <a:endParaRPr lang="en-US" altLang="en-US" sz="3200" b="1"/>
          </a:p>
          <a:p>
            <a:pPr>
              <a:buFont typeface="Symbol" pitchFamily="18" charset="2"/>
              <a:buNone/>
            </a:pPr>
            <a:r>
              <a:rPr lang="en-US" altLang="en-US" sz="3200" b="1"/>
              <a:t>	</a:t>
            </a:r>
            <a:r>
              <a:rPr lang="en-US" altLang="zh-CN" sz="3200" b="1">
                <a:ea typeface="SimSun" pitchFamily="2" charset="-122"/>
              </a:rPr>
              <a:t>(</a:t>
            </a:r>
            <a:r>
              <a:rPr lang="zh-CN" altLang="en-US" sz="3200" b="1">
                <a:ea typeface="SimSun" pitchFamily="2" charset="-122"/>
              </a:rPr>
              <a:t>所罗门在公元前</a:t>
            </a:r>
            <a:r>
              <a:rPr lang="en-US" altLang="zh-CN" sz="3200" b="1">
                <a:ea typeface="SimSun" pitchFamily="2" charset="-122"/>
              </a:rPr>
              <a:t>971</a:t>
            </a:r>
            <a:r>
              <a:rPr lang="zh-CN" altLang="en-US" sz="3200" b="1">
                <a:ea typeface="SimSun" pitchFamily="2" charset="-122"/>
              </a:rPr>
              <a:t>年开始统治</a:t>
            </a:r>
            <a:r>
              <a:rPr lang="en-US" altLang="zh-CN" sz="3200" b="1">
                <a:ea typeface="SimSun" pitchFamily="2" charset="-122"/>
              </a:rPr>
              <a:t>)</a:t>
            </a:r>
            <a:endParaRPr lang="en-US" altLang="en-US" sz="3200" b="1"/>
          </a:p>
        </p:txBody>
      </p:sp>
      <p:sp>
        <p:nvSpPr>
          <p:cNvPr id="180228" name="Rectangle 4"/>
          <p:cNvSpPr>
            <a:spLocks noGrp="1" noChangeArrowheads="1"/>
          </p:cNvSpPr>
          <p:nvPr>
            <p:ph type="body" sz="half" idx="2"/>
          </p:nvPr>
        </p:nvSpPr>
        <p:spPr/>
        <p:txBody>
          <a:bodyPr/>
          <a:lstStyle/>
          <a:p>
            <a:r>
              <a:rPr lang="zh-CN" altLang="en-US" sz="3200" b="1">
                <a:ea typeface="SimSun" pitchFamily="2" charset="-122"/>
              </a:rPr>
              <a:t>士师记</a:t>
            </a:r>
            <a:r>
              <a:rPr lang="en-US" altLang="en-US" sz="3200" b="1"/>
              <a:t>11:26</a:t>
            </a:r>
            <a:r>
              <a:rPr lang="zh-CN" altLang="en-US" sz="3200" b="1">
                <a:ea typeface="SimSun" pitchFamily="2" charset="-122"/>
              </a:rPr>
              <a:t>如何协助出埃及记的日期？ </a:t>
            </a:r>
            <a:endParaRPr lang="en-US" altLang="en-US" sz="3200" b="1"/>
          </a:p>
          <a:p>
            <a:pPr>
              <a:buFont typeface="Symbol" pitchFamily="18" charset="2"/>
              <a:buNone/>
            </a:pPr>
            <a:r>
              <a:rPr lang="en-US" altLang="en-US" sz="3200" b="1"/>
              <a:t>	(</a:t>
            </a:r>
            <a:r>
              <a:rPr lang="ja-JP" altLang="en-US" sz="3200" b="1">
                <a:ea typeface="ＭＳ Ｐゴシック" pitchFamily="34" charset="-128"/>
              </a:rPr>
              <a:t>耶弗他</a:t>
            </a:r>
            <a:r>
              <a:rPr lang="zh-CN" altLang="en-US" sz="3200" b="1">
                <a:ea typeface="SimSun" pitchFamily="2" charset="-122"/>
              </a:rPr>
              <a:t>大约活于公元前</a:t>
            </a:r>
            <a:r>
              <a:rPr lang="en-US" altLang="en-US" sz="3200" b="1"/>
              <a:t>1100</a:t>
            </a:r>
            <a:r>
              <a:rPr lang="zh-CN" altLang="en-US" sz="3200" b="1">
                <a:ea typeface="SimSun" pitchFamily="2" charset="-122"/>
              </a:rPr>
              <a:t>年</a:t>
            </a:r>
            <a:r>
              <a:rPr lang="en-US" altLang="en-US" sz="3200" b="1"/>
              <a:t>)</a:t>
            </a:r>
          </a:p>
        </p:txBody>
      </p:sp>
    </p:spTree>
    <p:extLst>
      <p:ext uri="{BB962C8B-B14F-4D97-AF65-F5344CB8AC3E}">
        <p14:creationId xmlns:p14="http://schemas.microsoft.com/office/powerpoint/2010/main" val="302207799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body" sz="half" idx="1"/>
          </p:nvPr>
        </p:nvSpPr>
        <p:spPr>
          <a:xfrm>
            <a:off x="1219200" y="1295400"/>
            <a:ext cx="3505200" cy="5257800"/>
          </a:xfrm>
        </p:spPr>
        <p:txBody>
          <a:bodyPr/>
          <a:lstStyle/>
          <a:p>
            <a:pPr eaLnBrk="1" hangingPunct="1">
              <a:lnSpc>
                <a:spcPct val="90000"/>
              </a:lnSpc>
              <a:buFont typeface="Symbol" charset="0"/>
              <a:buNone/>
            </a:pPr>
            <a:r>
              <a:rPr lang="zh-CN" altLang="en-US" sz="2600" b="1" dirty="0">
                <a:latin typeface="Arial" charset="0"/>
                <a:ea typeface="ＭＳ Ｐゴシック" charset="0"/>
                <a:cs typeface="ＭＳ Ｐゴシック" charset="0"/>
              </a:rPr>
              <a:t>赞同</a:t>
            </a:r>
            <a:endParaRPr lang="en-US" sz="2600" b="1" dirty="0">
              <a:latin typeface="Arial" charset="0"/>
              <a:ea typeface="ＭＳ Ｐゴシック" charset="0"/>
              <a:cs typeface="ＭＳ Ｐゴシック" charset="0"/>
            </a:endParaRPr>
          </a:p>
          <a:p>
            <a:pPr eaLnBrk="1" hangingPunct="1">
              <a:lnSpc>
                <a:spcPct val="90000"/>
              </a:lnSpc>
            </a:pPr>
            <a:r>
              <a:rPr lang="zh-CN" altLang="en-US" sz="2600" i="1" dirty="0">
                <a:latin typeface="Arial" charset="0"/>
                <a:ea typeface="ＭＳ Ｐゴシック" charset="0"/>
                <a:cs typeface="ＭＳ Ｐゴシック" charset="0"/>
              </a:rPr>
              <a:t>王上</a:t>
            </a:r>
            <a:r>
              <a:rPr lang="en-US" altLang="ja-JP" sz="2600" i="1" dirty="0">
                <a:latin typeface="Arial" charset="0"/>
                <a:ea typeface="ＭＳ Ｐゴシック" charset="0"/>
                <a:cs typeface="ＭＳ Ｐゴシック" charset="0"/>
              </a:rPr>
              <a:t>6:1    </a:t>
            </a:r>
          </a:p>
          <a:p>
            <a:pPr eaLnBrk="1" hangingPunct="1">
              <a:lnSpc>
                <a:spcPct val="90000"/>
              </a:lnSpc>
              <a:buNone/>
            </a:pPr>
            <a:r>
              <a:rPr lang="en-US" sz="2600" dirty="0">
                <a:latin typeface="Arial" charset="0"/>
                <a:ea typeface="ＭＳ Ｐゴシック" charset="0"/>
                <a:cs typeface="ＭＳ Ｐゴシック" charset="0"/>
              </a:rPr>
              <a:t>	</a:t>
            </a:r>
            <a:r>
              <a:rPr lang="zh-CN" altLang="en-US" sz="2600" dirty="0">
                <a:latin typeface="Arial" charset="0"/>
                <a:ea typeface="ＭＳ Ｐゴシック" charset="0"/>
                <a:cs typeface="ＭＳ Ｐゴシック" charset="0"/>
              </a:rPr>
              <a:t>从出埃及到所罗门间圣殿为期</a:t>
            </a:r>
            <a:r>
              <a:rPr lang="en-US" altLang="ja-JP" sz="2600" dirty="0">
                <a:solidFill>
                  <a:schemeClr val="accent1"/>
                </a:solidFill>
                <a:latin typeface="Arial" charset="0"/>
                <a:ea typeface="ＭＳ Ｐゴシック" charset="0"/>
                <a:cs typeface="ＭＳ Ｐゴシック" charset="0"/>
              </a:rPr>
              <a:t>480</a:t>
            </a:r>
            <a:r>
              <a:rPr lang="en-US" altLang="ja-JP" sz="2600" dirty="0">
                <a:latin typeface="Arial" charset="0"/>
                <a:ea typeface="ＭＳ Ｐゴシック" charset="0"/>
                <a:cs typeface="ＭＳ Ｐゴシック" charset="0"/>
              </a:rPr>
              <a:t> </a:t>
            </a:r>
            <a:r>
              <a:rPr lang="zh-CN" altLang="en-US" sz="2600" dirty="0">
                <a:latin typeface="Arial" charset="0"/>
                <a:ea typeface="ＭＳ Ｐゴシック" charset="0"/>
                <a:cs typeface="ＭＳ Ｐゴシック" charset="0"/>
              </a:rPr>
              <a:t>年</a:t>
            </a:r>
            <a:r>
              <a:rPr lang="en-US" altLang="ja-JP" sz="2600" dirty="0">
                <a:latin typeface="Arial" charset="0"/>
                <a:ea typeface="ＭＳ Ｐゴシック" charset="0"/>
                <a:cs typeface="ＭＳ Ｐゴシック" charset="0"/>
              </a:rPr>
              <a:t> (966)</a:t>
            </a:r>
          </a:p>
          <a:p>
            <a:pPr eaLnBrk="1" hangingPunct="1">
              <a:lnSpc>
                <a:spcPct val="90000"/>
              </a:lnSpc>
              <a:buFont typeface="Symbol" charset="0"/>
              <a:buNone/>
            </a:pPr>
            <a:endParaRPr lang="en-US" sz="2600" dirty="0">
              <a:latin typeface="Arial" charset="0"/>
              <a:ea typeface="ＭＳ Ｐゴシック" charset="0"/>
              <a:cs typeface="ＭＳ Ｐゴシック" charset="0"/>
            </a:endParaRPr>
          </a:p>
          <a:p>
            <a:pPr eaLnBrk="1" hangingPunct="1">
              <a:lnSpc>
                <a:spcPct val="90000"/>
              </a:lnSpc>
            </a:pPr>
            <a:r>
              <a:rPr lang="zh-CN" altLang="en-US" sz="2600" i="1" dirty="0">
                <a:latin typeface="Arial" charset="0"/>
                <a:ea typeface="ＭＳ Ｐゴシック" charset="0"/>
                <a:cs typeface="ＭＳ Ｐゴシック" charset="0"/>
              </a:rPr>
              <a:t>士</a:t>
            </a:r>
            <a:r>
              <a:rPr lang="en-US" altLang="zh-CN" sz="2600" i="1" dirty="0">
                <a:latin typeface="Arial" charset="0"/>
                <a:ea typeface="ＭＳ Ｐゴシック" charset="0"/>
                <a:cs typeface="ＭＳ Ｐゴシック" charset="0"/>
              </a:rPr>
              <a:t>11:26 </a:t>
            </a:r>
            <a:r>
              <a:rPr lang="zh-CN" altLang="en-US" sz="2600" i="1" dirty="0">
                <a:latin typeface="Arial" charset="0"/>
                <a:ea typeface="ＭＳ Ｐゴシック" charset="0"/>
                <a:cs typeface="ＭＳ Ｐゴシック" charset="0"/>
              </a:rPr>
              <a:t>－</a:t>
            </a:r>
            <a:r>
              <a:rPr lang="zh-CN" altLang="en-US" sz="2600" dirty="0">
                <a:latin typeface="Arial" charset="0"/>
                <a:ea typeface="ＭＳ Ｐゴシック" charset="0"/>
                <a:cs typeface="ＭＳ Ｐゴシック" charset="0"/>
              </a:rPr>
              <a:t>耶弗他计算自己的年代</a:t>
            </a:r>
            <a:r>
              <a:rPr lang="en-US" altLang="zh-CN" sz="2600" dirty="0">
                <a:latin typeface="Arial" charset="0"/>
                <a:ea typeface="ＭＳ Ｐゴシック" charset="0"/>
                <a:cs typeface="ＭＳ Ｐゴシック" charset="0"/>
              </a:rPr>
              <a:t>(c.1100)</a:t>
            </a:r>
            <a:r>
              <a:rPr lang="zh-CN" altLang="en-US" sz="2600" dirty="0">
                <a:latin typeface="Arial" charset="0"/>
                <a:ea typeface="ＭＳ Ｐゴシック" charset="0"/>
                <a:cs typeface="ＭＳ Ｐゴシック" charset="0"/>
              </a:rPr>
              <a:t>与讨伐的时期相隔</a:t>
            </a:r>
            <a:r>
              <a:rPr lang="en-US" altLang="zh-CN" sz="2600" dirty="0">
                <a:solidFill>
                  <a:schemeClr val="tx2">
                    <a:lumMod val="75000"/>
                  </a:schemeClr>
                </a:solidFill>
                <a:latin typeface="Arial" charset="0"/>
                <a:ea typeface="ＭＳ Ｐゴシック" charset="0"/>
                <a:cs typeface="ＭＳ Ｐゴシック" charset="0"/>
              </a:rPr>
              <a:t>300</a:t>
            </a:r>
            <a:r>
              <a:rPr lang="en-US" altLang="zh-CN" sz="2600" dirty="0">
                <a:latin typeface="Arial" charset="0"/>
                <a:ea typeface="ＭＳ Ｐゴシック" charset="0"/>
                <a:cs typeface="ＭＳ Ｐゴシック" charset="0"/>
              </a:rPr>
              <a:t> </a:t>
            </a:r>
            <a:r>
              <a:rPr lang="zh-CN" altLang="en-US" sz="2600" dirty="0">
                <a:latin typeface="Arial" charset="0"/>
                <a:ea typeface="ＭＳ Ｐゴシック" charset="0"/>
                <a:cs typeface="ＭＳ Ｐゴシック" charset="0"/>
              </a:rPr>
              <a:t>年</a:t>
            </a:r>
          </a:p>
        </p:txBody>
      </p:sp>
      <p:sp>
        <p:nvSpPr>
          <p:cNvPr id="400386" name="Rectangle 4"/>
          <p:cNvSpPr>
            <a:spLocks noGrp="1" noChangeArrowheads="1"/>
          </p:cNvSpPr>
          <p:nvPr>
            <p:ph type="title"/>
          </p:nvPr>
        </p:nvSpPr>
        <p:spPr>
          <a:xfrm>
            <a:off x="1219200" y="76200"/>
            <a:ext cx="7772400" cy="1206500"/>
          </a:xfrm>
          <a:noFill/>
        </p:spPr>
        <p:txBody>
          <a:bodyPr/>
          <a:lstStyle/>
          <a:p>
            <a:pPr algn="ctr" eaLnBrk="1" hangingPunct="1"/>
            <a:r>
              <a:rPr lang="zh-CN" altLang="en-US" b="1" dirty="0">
                <a:latin typeface="Arial" charset="0"/>
                <a:ea typeface="ＭＳ Ｐゴシック" charset="0"/>
                <a:cs typeface="ＭＳ Ｐゴシック" charset="0"/>
              </a:rPr>
              <a:t>早期出埃及 </a:t>
            </a:r>
            <a:r>
              <a:rPr lang="en-US" altLang="zh-CN" b="1" dirty="0">
                <a:latin typeface="Arial" charset="0"/>
                <a:ea typeface="ＭＳ Ｐゴシック" charset="0"/>
                <a:cs typeface="ＭＳ Ｐゴシック" charset="0"/>
              </a:rPr>
              <a:t>(1446)</a:t>
            </a:r>
            <a:endParaRPr lang="en-US" dirty="0">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4724400" y="2976563"/>
            <a:ext cx="38100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200B5B"/>
                  </a:outerShdw>
                </a:effectLst>
                <a:cs typeface="Arial" charset="0"/>
              </a:rPr>
              <a:t>圣殿 </a:t>
            </a:r>
            <a:r>
              <a:rPr lang="en-US" sz="2800" b="1" dirty="0">
                <a:solidFill>
                  <a:srgbClr val="FFFFFF"/>
                </a:solidFill>
                <a:effectLst>
                  <a:outerShdw blurRad="38100" dist="38100" dir="2700000" algn="tl">
                    <a:srgbClr val="200B5B"/>
                  </a:outerShdw>
                </a:effectLst>
                <a:cs typeface="Arial" charset="0"/>
              </a:rPr>
              <a:t>= 	966 BC</a:t>
            </a:r>
          </a:p>
        </p:txBody>
      </p:sp>
      <p:sp>
        <p:nvSpPr>
          <p:cNvPr id="6" name="Text Box 5"/>
          <p:cNvSpPr txBox="1">
            <a:spLocks noChangeArrowheads="1"/>
          </p:cNvSpPr>
          <p:nvPr/>
        </p:nvSpPr>
        <p:spPr bwMode="auto">
          <a:xfrm>
            <a:off x="5029200" y="1676400"/>
            <a:ext cx="36576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cs typeface="Arial" charset="0"/>
              </a:rPr>
              <a:t>出埃及</a:t>
            </a:r>
            <a:r>
              <a:rPr lang="en-US" sz="2800" b="1" dirty="0">
                <a:solidFill>
                  <a:srgbClr val="FFFFFF"/>
                </a:solidFill>
                <a:effectLst>
                  <a:outerShdw blurRad="38100" dist="38100" dir="2700000" algn="tl">
                    <a:srgbClr val="000000"/>
                  </a:outerShdw>
                </a:effectLst>
                <a:cs typeface="Arial" charset="0"/>
              </a:rPr>
              <a:t>	1446 BC</a:t>
            </a:r>
          </a:p>
        </p:txBody>
      </p:sp>
      <p:sp>
        <p:nvSpPr>
          <p:cNvPr id="7" name="Text Box 5"/>
          <p:cNvSpPr txBox="1">
            <a:spLocks noChangeArrowheads="1"/>
          </p:cNvSpPr>
          <p:nvPr/>
        </p:nvSpPr>
        <p:spPr bwMode="auto">
          <a:xfrm>
            <a:off x="4953000" y="2327275"/>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50000"/>
              </a:spcBef>
              <a:defRPr/>
            </a:pPr>
            <a:r>
              <a:rPr lang="en-US" sz="2800" b="1" u="sng">
                <a:solidFill>
                  <a:srgbClr val="FFFFFF"/>
                </a:solidFill>
                <a:effectLst>
                  <a:outerShdw blurRad="38100" dist="38100" dir="2700000" algn="tl">
                    <a:srgbClr val="000000"/>
                  </a:outerShdw>
                </a:effectLst>
                <a:cs typeface="Arial" charset="0"/>
              </a:rPr>
              <a:t>+	480 yrs</a:t>
            </a:r>
          </a:p>
        </p:txBody>
      </p:sp>
      <p:sp>
        <p:nvSpPr>
          <p:cNvPr id="8" name="Text Box 5"/>
          <p:cNvSpPr txBox="1">
            <a:spLocks noChangeArrowheads="1"/>
          </p:cNvSpPr>
          <p:nvPr/>
        </p:nvSpPr>
        <p:spPr bwMode="auto">
          <a:xfrm>
            <a:off x="4724400" y="4276725"/>
            <a:ext cx="39624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200B5B"/>
                  </a:outerShdw>
                </a:effectLst>
                <a:cs typeface="Arial" charset="0"/>
              </a:rPr>
              <a:t>朝代开始 </a:t>
            </a:r>
            <a:r>
              <a:rPr lang="en-US" sz="2800" b="1" dirty="0">
                <a:solidFill>
                  <a:srgbClr val="FFFFFF"/>
                </a:solidFill>
                <a:effectLst>
                  <a:outerShdw blurRad="38100" dist="38100" dir="2700000" algn="tl">
                    <a:srgbClr val="200B5B"/>
                  </a:outerShdw>
                </a:effectLst>
                <a:cs typeface="Arial" charset="0"/>
              </a:rPr>
              <a:t>= 	970/71</a:t>
            </a:r>
          </a:p>
        </p:txBody>
      </p:sp>
      <p:sp>
        <p:nvSpPr>
          <p:cNvPr id="9" name="Text Box 5"/>
          <p:cNvSpPr txBox="1">
            <a:spLocks noChangeArrowheads="1"/>
          </p:cNvSpPr>
          <p:nvPr/>
        </p:nvSpPr>
        <p:spPr bwMode="auto">
          <a:xfrm>
            <a:off x="5029200" y="3627438"/>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50000"/>
              </a:spcBef>
              <a:defRPr/>
            </a:pPr>
            <a:r>
              <a:rPr lang="en-US" sz="2800" b="1" u="sng">
                <a:solidFill>
                  <a:srgbClr val="FFFFFF"/>
                </a:solidFill>
                <a:effectLst>
                  <a:outerShdw blurRad="38100" dist="38100" dir="2700000" algn="tl">
                    <a:srgbClr val="000000"/>
                  </a:outerShdw>
                </a:effectLst>
                <a:cs typeface="Arial" charset="0"/>
              </a:rPr>
              <a:t>+	4 yrs</a:t>
            </a:r>
          </a:p>
        </p:txBody>
      </p:sp>
      <p:sp>
        <p:nvSpPr>
          <p:cNvPr id="400392" name="TextBox 9"/>
          <p:cNvSpPr txBox="1">
            <a:spLocks noChangeArrowheads="1"/>
          </p:cNvSpPr>
          <p:nvPr/>
        </p:nvSpPr>
        <p:spPr bwMode="auto">
          <a:xfrm>
            <a:off x="8316913" y="57150"/>
            <a:ext cx="696912"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EAEAEA"/>
                </a:solidFill>
                <a:latin typeface="Arial" charset="0"/>
              </a:rPr>
              <a:t>109</a:t>
            </a:r>
          </a:p>
        </p:txBody>
      </p:sp>
    </p:spTree>
    <p:extLst>
      <p:ext uri="{BB962C8B-B14F-4D97-AF65-F5344CB8AC3E}">
        <p14:creationId xmlns:p14="http://schemas.microsoft.com/office/powerpoint/2010/main" val="8163360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dissolv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6" grpId="0" autoUpdateAnimBg="0"/>
      <p:bldP spid="7" grpId="0" autoUpdateAnimBg="0"/>
      <p:bldP spid="8" grpId="0" animBg="1" autoUpdateAnimBg="0"/>
      <p:bldP spid="9" grpId="0"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29" descr="Israel Map Tribes Ea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 name="Text Box 5"/>
          <p:cNvSpPr txBox="1">
            <a:spLocks noChangeArrowheads="1"/>
          </p:cNvSpPr>
          <p:nvPr/>
        </p:nvSpPr>
        <p:spPr bwMode="auto">
          <a:xfrm>
            <a:off x="5105400" y="5486400"/>
            <a:ext cx="40386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200B5B"/>
                  </a:outerShdw>
                </a:effectLst>
                <a:latin typeface="Arial" charset="0"/>
                <a:cs typeface="Arial" charset="0"/>
              </a:rPr>
              <a:t>讨伐</a:t>
            </a:r>
            <a:r>
              <a:rPr lang="en-US" sz="2800" b="1" dirty="0">
                <a:solidFill>
                  <a:srgbClr val="FFFFFF"/>
                </a:solidFill>
                <a:effectLst>
                  <a:outerShdw blurRad="38100" dist="38100" dir="2700000" algn="tl">
                    <a:srgbClr val="200B5B"/>
                  </a:outerShdw>
                </a:effectLst>
                <a:latin typeface="Arial" charset="0"/>
                <a:cs typeface="Arial" charset="0"/>
              </a:rPr>
              <a:t>=</a:t>
            </a:r>
          </a:p>
        </p:txBody>
      </p:sp>
      <p:sp>
        <p:nvSpPr>
          <p:cNvPr id="372739" name="Text Box 3"/>
          <p:cNvSpPr txBox="1">
            <a:spLocks noChangeArrowheads="1"/>
          </p:cNvSpPr>
          <p:nvPr/>
        </p:nvSpPr>
        <p:spPr bwMode="auto">
          <a:xfrm>
            <a:off x="4137248" y="4299636"/>
            <a:ext cx="26670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流本</a:t>
            </a:r>
            <a:endParaRPr lang="en-US" sz="2800" b="1" dirty="0">
              <a:solidFill>
                <a:srgbClr val="FFFFFF"/>
              </a:solidFill>
              <a:effectLst>
                <a:outerShdw blurRad="38100" dist="38100" dir="2700000" algn="tl">
                  <a:srgbClr val="000000"/>
                </a:outerShdw>
              </a:effectLst>
              <a:latin typeface="Arial" charset="0"/>
              <a:cs typeface="Arial" charset="0"/>
            </a:endParaRPr>
          </a:p>
        </p:txBody>
      </p:sp>
      <p:sp>
        <p:nvSpPr>
          <p:cNvPr id="372740" name="Text Box 4"/>
          <p:cNvSpPr txBox="1">
            <a:spLocks noChangeArrowheads="1"/>
          </p:cNvSpPr>
          <p:nvPr/>
        </p:nvSpPr>
        <p:spPr bwMode="auto">
          <a:xfrm>
            <a:off x="3832448" y="3309036"/>
            <a:ext cx="12954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迦得</a:t>
            </a:r>
            <a:endParaRPr lang="en-US" sz="2800" b="1" dirty="0">
              <a:solidFill>
                <a:srgbClr val="FFFFFF"/>
              </a:solidFill>
              <a:effectLst>
                <a:outerShdw blurRad="38100" dist="38100" dir="2700000" algn="tl">
                  <a:srgbClr val="000000"/>
                </a:outerShdw>
              </a:effectLst>
              <a:latin typeface="Arial" charset="0"/>
              <a:cs typeface="Arial" charset="0"/>
            </a:endParaRPr>
          </a:p>
        </p:txBody>
      </p:sp>
      <p:sp>
        <p:nvSpPr>
          <p:cNvPr id="372741" name="Text Box 5"/>
          <p:cNvSpPr txBox="1">
            <a:spLocks noChangeArrowheads="1"/>
          </p:cNvSpPr>
          <p:nvPr/>
        </p:nvSpPr>
        <p:spPr bwMode="auto">
          <a:xfrm rot="-4167749">
            <a:off x="2909317" y="1123842"/>
            <a:ext cx="2667000" cy="52228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玛拿西</a:t>
            </a:r>
            <a:endParaRPr lang="en-US" sz="2800" b="1" dirty="0">
              <a:solidFill>
                <a:srgbClr val="FFFFFF"/>
              </a:solidFill>
              <a:effectLst>
                <a:outerShdw blurRad="38100" dist="38100" dir="2700000" algn="tl">
                  <a:srgbClr val="000000"/>
                </a:outerShdw>
              </a:effectLst>
              <a:latin typeface="Arial" charset="0"/>
              <a:cs typeface="Arial" charset="0"/>
            </a:endParaRPr>
          </a:p>
        </p:txBody>
      </p:sp>
      <p:sp>
        <p:nvSpPr>
          <p:cNvPr id="372743" name="Rectangle 7"/>
          <p:cNvSpPr>
            <a:spLocks noGrp="1" noChangeArrowheads="1"/>
          </p:cNvSpPr>
          <p:nvPr>
            <p:ph type="title" idx="4294967295"/>
          </p:nvPr>
        </p:nvSpPr>
        <p:spPr>
          <a:xfrm>
            <a:off x="5486400" y="609600"/>
            <a:ext cx="3505200" cy="2057400"/>
          </a:xfrm>
          <a:solidFill>
            <a:srgbClr val="FF3300"/>
          </a:solidFill>
          <a:effectLst>
            <a:outerShdw blurRad="63500" dist="35921" dir="2700000" algn="ctr" rotWithShape="0">
              <a:schemeClr val="bg2">
                <a:alpha val="74998"/>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outerShdw>
                </a:effectLst>
                <a:latin typeface="Arial" charset="0"/>
                <a:ea typeface="ＭＳ Ｐゴシック" charset="0"/>
                <a:cs typeface="Arial" charset="0"/>
              </a:rPr>
              <a:t>耶弗他</a:t>
            </a:r>
            <a:br>
              <a:rPr lang="zh-CN" altLang="en-US" sz="4000" b="1" dirty="0">
                <a:solidFill>
                  <a:srgbClr val="FFFFFF"/>
                </a:solidFill>
                <a:effectLst>
                  <a:outerShdw blurRad="38100" dist="38100" dir="2700000" algn="tl">
                    <a:srgbClr val="000000"/>
                  </a:outerShdw>
                </a:effectLst>
                <a:latin typeface="Arial" charset="0"/>
                <a:ea typeface="ＭＳ Ｐゴシック" charset="0"/>
                <a:cs typeface="Arial" charset="0"/>
              </a:rPr>
            </a:br>
            <a:r>
              <a:rPr lang="zh-CN" altLang="en-US" sz="4000" b="1" dirty="0">
                <a:solidFill>
                  <a:srgbClr val="FFFFFF"/>
                </a:solidFill>
                <a:effectLst>
                  <a:outerShdw blurRad="38100" dist="38100" dir="2700000" algn="tl">
                    <a:srgbClr val="000000"/>
                  </a:outerShdw>
                </a:effectLst>
                <a:latin typeface="Arial" charset="0"/>
                <a:ea typeface="ＭＳ Ｐゴシック" charset="0"/>
                <a:cs typeface="Arial" charset="0"/>
              </a:rPr>
              <a:t>对战 </a:t>
            </a:r>
            <a:br>
              <a:rPr lang="zh-CN" altLang="en-US" sz="4000" b="1" dirty="0">
                <a:solidFill>
                  <a:srgbClr val="FFFFFF"/>
                </a:solidFill>
                <a:effectLst>
                  <a:outerShdw blurRad="38100" dist="38100" dir="2700000" algn="tl">
                    <a:srgbClr val="000000"/>
                  </a:outerShdw>
                </a:effectLst>
                <a:latin typeface="Arial" charset="0"/>
                <a:ea typeface="ＭＳ Ｐゴシック" charset="0"/>
                <a:cs typeface="Arial" charset="0"/>
              </a:rPr>
            </a:br>
            <a:r>
              <a:rPr lang="zh-CN" altLang="en-US" sz="4000" b="1" dirty="0">
                <a:solidFill>
                  <a:srgbClr val="FFFFFF"/>
                </a:solidFill>
                <a:effectLst>
                  <a:outerShdw blurRad="38100" dist="38100" dir="2700000" algn="tl">
                    <a:srgbClr val="000000"/>
                  </a:outerShdw>
                </a:effectLst>
                <a:latin typeface="Arial" charset="0"/>
                <a:ea typeface="ＭＳ Ｐゴシック" charset="0"/>
                <a:cs typeface="Arial" charset="0"/>
              </a:rPr>
              <a:t>亚扪人</a:t>
            </a:r>
            <a:endParaRPr lang="en-US" sz="4000"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
        <p:nvSpPr>
          <p:cNvPr id="7" name="Text Box 5"/>
          <p:cNvSpPr txBox="1">
            <a:spLocks noChangeArrowheads="1"/>
          </p:cNvSpPr>
          <p:nvPr/>
        </p:nvSpPr>
        <p:spPr bwMode="auto">
          <a:xfrm>
            <a:off x="4953000" y="3276600"/>
            <a:ext cx="26670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亚扪人</a:t>
            </a:r>
          </a:p>
        </p:txBody>
      </p:sp>
      <p:sp>
        <p:nvSpPr>
          <p:cNvPr id="9" name="Text Box 5"/>
          <p:cNvSpPr txBox="1">
            <a:spLocks noChangeArrowheads="1"/>
          </p:cNvSpPr>
          <p:nvPr/>
        </p:nvSpPr>
        <p:spPr bwMode="auto">
          <a:xfrm>
            <a:off x="3984848" y="2623236"/>
            <a:ext cx="26670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基列</a:t>
            </a:r>
          </a:p>
        </p:txBody>
      </p:sp>
      <p:sp>
        <p:nvSpPr>
          <p:cNvPr id="10" name="Text Box 5"/>
          <p:cNvSpPr txBox="1">
            <a:spLocks noChangeArrowheads="1"/>
          </p:cNvSpPr>
          <p:nvPr/>
        </p:nvSpPr>
        <p:spPr bwMode="auto">
          <a:xfrm>
            <a:off x="5486400" y="4191000"/>
            <a:ext cx="36576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耶弗他</a:t>
            </a:r>
            <a:r>
              <a:rPr lang="en-US" sz="2800" b="1" dirty="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主前</a:t>
            </a:r>
            <a:r>
              <a:rPr lang="en-US" sz="2800" b="1" dirty="0">
                <a:solidFill>
                  <a:srgbClr val="FFFFFF"/>
                </a:solidFill>
                <a:effectLst>
                  <a:outerShdw blurRad="38100" dist="38100" dir="2700000" algn="tl">
                    <a:srgbClr val="000000"/>
                  </a:outerShdw>
                </a:effectLst>
                <a:latin typeface="Arial" charset="0"/>
                <a:cs typeface="Arial" charset="0"/>
              </a:rPr>
              <a:t>1100 </a:t>
            </a:r>
          </a:p>
        </p:txBody>
      </p:sp>
      <p:sp>
        <p:nvSpPr>
          <p:cNvPr id="11" name="Text Box 5"/>
          <p:cNvSpPr txBox="1">
            <a:spLocks noChangeArrowheads="1"/>
          </p:cNvSpPr>
          <p:nvPr/>
        </p:nvSpPr>
        <p:spPr bwMode="auto">
          <a:xfrm>
            <a:off x="5410200" y="4800600"/>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en-US" sz="2800" b="1" u="sng">
                <a:solidFill>
                  <a:srgbClr val="FFFFFF"/>
                </a:solidFill>
                <a:effectLst>
                  <a:outerShdw blurRad="38100" dist="38100" dir="2700000" algn="tl">
                    <a:srgbClr val="000000"/>
                  </a:outerShdw>
                </a:effectLst>
                <a:latin typeface="Arial" charset="0"/>
                <a:cs typeface="Arial" charset="0"/>
              </a:rPr>
              <a:t>+	300 yrs</a:t>
            </a:r>
          </a:p>
        </p:txBody>
      </p:sp>
      <p:sp>
        <p:nvSpPr>
          <p:cNvPr id="12" name="Text Box 5"/>
          <p:cNvSpPr txBox="1">
            <a:spLocks noChangeArrowheads="1"/>
          </p:cNvSpPr>
          <p:nvPr/>
        </p:nvSpPr>
        <p:spPr bwMode="auto">
          <a:xfrm>
            <a:off x="6804248" y="5486400"/>
            <a:ext cx="2111152"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主前</a:t>
            </a:r>
            <a:r>
              <a:rPr lang="en-US" sz="2800" b="1" dirty="0">
                <a:solidFill>
                  <a:srgbClr val="FFFFFF"/>
                </a:solidFill>
                <a:effectLst>
                  <a:outerShdw blurRad="38100" dist="38100" dir="2700000" algn="tl">
                    <a:srgbClr val="000000"/>
                  </a:outerShdw>
                </a:effectLst>
                <a:latin typeface="Arial" charset="0"/>
                <a:cs typeface="Arial" charset="0"/>
              </a:rPr>
              <a:t>1400</a:t>
            </a:r>
          </a:p>
        </p:txBody>
      </p:sp>
      <p:sp>
        <p:nvSpPr>
          <p:cNvPr id="14" name="TextBox 13"/>
          <p:cNvSpPr txBox="1"/>
          <p:nvPr/>
        </p:nvSpPr>
        <p:spPr>
          <a:xfrm>
            <a:off x="7696200" y="57150"/>
            <a:ext cx="1400175" cy="461963"/>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rgbClr val="EAEAEA"/>
                </a:solidFill>
                <a:effectLst>
                  <a:outerShdw blurRad="38100" dist="38100" dir="2700000" algn="tl">
                    <a:srgbClr val="000000"/>
                  </a:outerShdw>
                </a:effectLst>
                <a:latin typeface="Arial" charset="0"/>
                <a:cs typeface="Arial" charset="0"/>
              </a:rPr>
              <a:t>70a, 70g</a:t>
            </a:r>
          </a:p>
        </p:txBody>
      </p:sp>
    </p:spTree>
    <p:extLst>
      <p:ext uri="{BB962C8B-B14F-4D97-AF65-F5344CB8AC3E}">
        <p14:creationId xmlns:p14="http://schemas.microsoft.com/office/powerpoint/2010/main" val="604259639"/>
      </p:ext>
    </p:extLst>
  </p:cSld>
  <p:clrMapOvr>
    <a:masterClrMapping/>
  </p:clrMapOvr>
  <p:transition spd="med">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739"/>
                                        </p:tgtEl>
                                        <p:attrNameLst>
                                          <p:attrName>style.visibility</p:attrName>
                                        </p:attrNameLst>
                                      </p:cBhvr>
                                      <p:to>
                                        <p:strVal val="visible"/>
                                      </p:to>
                                    </p:set>
                                    <p:animEffect transition="in" filter="dissolve">
                                      <p:cBhvr>
                                        <p:cTn id="7" dur="500"/>
                                        <p:tgtEl>
                                          <p:spTgt spid="372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2740"/>
                                        </p:tgtEl>
                                        <p:attrNameLst>
                                          <p:attrName>style.visibility</p:attrName>
                                        </p:attrNameLst>
                                      </p:cBhvr>
                                      <p:to>
                                        <p:strVal val="visible"/>
                                      </p:to>
                                    </p:set>
                                    <p:animEffect transition="in" filter="dissolve">
                                      <p:cBhvr>
                                        <p:cTn id="12" dur="500"/>
                                        <p:tgtEl>
                                          <p:spTgt spid="37274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72741"/>
                                        </p:tgtEl>
                                        <p:attrNameLst>
                                          <p:attrName>style.visibility</p:attrName>
                                        </p:attrNameLst>
                                      </p:cBhvr>
                                      <p:to>
                                        <p:strVal val="visible"/>
                                      </p:to>
                                    </p:set>
                                    <p:animEffect transition="in" filter="dissolve">
                                      <p:cBhvr>
                                        <p:cTn id="17" dur="500"/>
                                        <p:tgtEl>
                                          <p:spTgt spid="37274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dissolve">
                                      <p:cBhvr>
                                        <p:cTn id="37" dur="500"/>
                                        <p:tgtEl>
                                          <p:spTgt spid="1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dissolve">
                                      <p:cBhvr>
                                        <p:cTn id="42" dur="500"/>
                                        <p:tgtEl>
                                          <p:spTgt spid="1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dissolve">
                                      <p:cBhvr>
                                        <p:cTn id="4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autoUpdateAnimBg="0"/>
      <p:bldP spid="372739" grpId="0" autoUpdateAnimBg="0"/>
      <p:bldP spid="372740" grpId="0" autoUpdateAnimBg="0"/>
      <p:bldP spid="372741" grpId="0" autoUpdateAnimBg="0"/>
      <p:bldP spid="7" grpId="0" autoUpdateAnimBg="0"/>
      <p:bldP spid="9" grpId="0" autoUpdateAnimBg="0"/>
      <p:bldP spid="10" grpId="0" autoUpdateAnimBg="0"/>
      <p:bldP spid="11" grpId="0" autoUpdateAnimBg="0"/>
      <p:bldP spid="12"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1491D0C-DF55-42C5-89CF-6EC9594B1168}"/>
              </a:ext>
            </a:extLst>
          </p:cNvPr>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7045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拯救</a:t>
            </a:r>
            <a:r>
              <a:rPr lang="zh-CN" altLang="en-US" sz="4800" b="1" dirty="0">
                <a:effectLst>
                  <a:glow rad="127000">
                    <a:schemeClr val="tx1"/>
                  </a:glow>
                </a:effectLst>
                <a:latin typeface="Arial" charset="0"/>
                <a:ea typeface="ＭＳ Ｐゴシック" charset="0"/>
                <a:cs typeface="ＭＳ Ｐゴシック" charset="0"/>
              </a:rPr>
              <a:t>我们来彰显他的能力与关爱</a:t>
            </a:r>
            <a:r>
              <a:rPr lang="en-US" sz="4800" b="1" dirty="0">
                <a:effectLst>
                  <a:glow rad="127000">
                    <a:schemeClr val="tx1"/>
                  </a:glow>
                </a:effectLst>
                <a:latin typeface="Arial" charset="0"/>
                <a:ea typeface="ＭＳ Ｐゴシック" charset="0"/>
                <a:cs typeface="ＭＳ Ｐゴシック" charset="0"/>
              </a:rPr>
              <a:t> (</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1–18).</a:t>
            </a:r>
          </a:p>
        </p:txBody>
      </p:sp>
    </p:spTree>
    <p:extLst>
      <p:ext uri="{BB962C8B-B14F-4D97-AF65-F5344CB8AC3E}">
        <p14:creationId xmlns:p14="http://schemas.microsoft.com/office/powerpoint/2010/main" val="2469486989"/>
      </p:ext>
    </p:extLst>
  </p:cSld>
  <p:clrMapOvr>
    <a:overrideClrMapping bg1="lt1" tx1="dk1" bg2="lt2" tx2="dk2" accent1="accent1" accent2="accent2" accent3="accent3" accent4="accent4" accent5="accent5" accent6="accent6" hlink="hlink" folHlink="folHlink"/>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p:cNvSpPr>
            <a:spLocks noGrp="1" noChangeArrowheads="1"/>
          </p:cNvSpPr>
          <p:nvPr>
            <p:ph type="body" sz="half" idx="1"/>
          </p:nvPr>
        </p:nvSpPr>
        <p:spPr>
          <a:xfrm>
            <a:off x="1219200" y="1295400"/>
            <a:ext cx="3505200" cy="5334000"/>
          </a:xfrm>
        </p:spPr>
        <p:txBody>
          <a:bodyPr/>
          <a:lstStyle/>
          <a:p>
            <a:pPr eaLnBrk="1" hangingPunct="1">
              <a:lnSpc>
                <a:spcPct val="90000"/>
              </a:lnSpc>
              <a:buFont typeface="Symbol" charset="0"/>
              <a:buNone/>
            </a:pPr>
            <a:r>
              <a:rPr lang="zh-CN" altLang="en-US" sz="2600" b="1">
                <a:latin typeface="Arial" charset="0"/>
                <a:ea typeface="ＭＳ Ｐゴシック" charset="0"/>
                <a:cs typeface="ＭＳ Ｐゴシック" charset="0"/>
              </a:rPr>
              <a:t>赞同</a:t>
            </a:r>
            <a:endParaRPr lang="en-US" altLang="ja-JP" sz="2600" b="1">
              <a:latin typeface="Arial" charset="0"/>
              <a:ea typeface="ＭＳ Ｐゴシック" charset="0"/>
              <a:cs typeface="ＭＳ Ｐゴシック" charset="0"/>
            </a:endParaRPr>
          </a:p>
          <a:p>
            <a:pPr eaLnBrk="1" hangingPunct="1">
              <a:lnSpc>
                <a:spcPct val="90000"/>
              </a:lnSpc>
            </a:pPr>
            <a:r>
              <a:rPr lang="zh-CN" altLang="en-US" sz="2600" i="1">
                <a:latin typeface="Arial" charset="0"/>
                <a:ea typeface="ＭＳ Ｐゴシック" charset="0"/>
                <a:cs typeface="ＭＳ Ｐゴシック" charset="0"/>
              </a:rPr>
              <a:t>王上</a:t>
            </a:r>
            <a:r>
              <a:rPr lang="en-US" altLang="ja-JP" sz="2600" i="1">
                <a:latin typeface="Arial" charset="0"/>
                <a:ea typeface="ＭＳ Ｐゴシック" charset="0"/>
                <a:cs typeface="ＭＳ Ｐゴシック" charset="0"/>
              </a:rPr>
              <a:t>6:1    </a:t>
            </a:r>
          </a:p>
          <a:p>
            <a:pPr eaLnBrk="1" hangingPunct="1">
              <a:lnSpc>
                <a:spcPct val="90000"/>
              </a:lnSpc>
              <a:buFont typeface="Symbol" charset="0"/>
              <a:buNone/>
            </a:pPr>
            <a:r>
              <a:rPr lang="en-US" sz="2600">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从出埃及到所罗门间圣殿为期</a:t>
            </a:r>
            <a:r>
              <a:rPr lang="en-US" altLang="ja-JP" sz="2600">
                <a:solidFill>
                  <a:schemeClr val="accent1"/>
                </a:solidFill>
                <a:latin typeface="Arial" charset="0"/>
                <a:ea typeface="ＭＳ Ｐゴシック" charset="0"/>
                <a:cs typeface="ＭＳ Ｐゴシック" charset="0"/>
              </a:rPr>
              <a:t>480</a:t>
            </a:r>
            <a:r>
              <a:rPr lang="en-US" altLang="ja-JP" sz="2600">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年</a:t>
            </a:r>
            <a:r>
              <a:rPr lang="en-US" altLang="ja-JP" sz="2600">
                <a:latin typeface="Arial" charset="0"/>
                <a:ea typeface="ＭＳ Ｐゴシック" charset="0"/>
                <a:cs typeface="ＭＳ Ｐゴシック" charset="0"/>
              </a:rPr>
              <a:t> (966)</a:t>
            </a:r>
          </a:p>
          <a:p>
            <a:pPr eaLnBrk="1" hangingPunct="1">
              <a:lnSpc>
                <a:spcPct val="90000"/>
              </a:lnSpc>
              <a:buFont typeface="Symbol" charset="0"/>
              <a:buNone/>
            </a:pPr>
            <a:endParaRPr lang="en-US" sz="2600">
              <a:latin typeface="Arial" charset="0"/>
              <a:ea typeface="ＭＳ Ｐゴシック" charset="0"/>
              <a:cs typeface="ＭＳ Ｐゴシック" charset="0"/>
            </a:endParaRPr>
          </a:p>
          <a:p>
            <a:pPr eaLnBrk="1" hangingPunct="1">
              <a:lnSpc>
                <a:spcPct val="90000"/>
              </a:lnSpc>
            </a:pPr>
            <a:r>
              <a:rPr lang="zh-CN" altLang="en-US" sz="2600" i="1">
                <a:latin typeface="Arial" charset="0"/>
                <a:ea typeface="ＭＳ Ｐゴシック" charset="0"/>
                <a:cs typeface="ＭＳ Ｐゴシック" charset="0"/>
              </a:rPr>
              <a:t>士</a:t>
            </a:r>
            <a:r>
              <a:rPr lang="en-US" altLang="ja-JP" sz="2600" i="1">
                <a:latin typeface="Arial" charset="0"/>
                <a:ea typeface="ＭＳ Ｐゴシック" charset="0"/>
                <a:cs typeface="ＭＳ Ｐゴシック" charset="0"/>
              </a:rPr>
              <a:t>11:26</a:t>
            </a:r>
            <a:r>
              <a:rPr lang="en-US" altLang="ja-JP" sz="2600">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－耶弗他计算自己的年代</a:t>
            </a:r>
            <a:r>
              <a:rPr lang="en-US" altLang="ja-JP" sz="2600">
                <a:latin typeface="Arial" charset="0"/>
                <a:ea typeface="ＭＳ Ｐゴシック" charset="0"/>
                <a:cs typeface="ＭＳ Ｐゴシック" charset="0"/>
              </a:rPr>
              <a:t>(c.1100)</a:t>
            </a:r>
            <a:r>
              <a:rPr lang="zh-CN" altLang="en-US" sz="2600">
                <a:latin typeface="Arial" charset="0"/>
                <a:ea typeface="ＭＳ Ｐゴシック" charset="0"/>
                <a:cs typeface="ＭＳ Ｐゴシック" charset="0"/>
              </a:rPr>
              <a:t>与讨伐的时期相隔</a:t>
            </a:r>
            <a:r>
              <a:rPr lang="en-US" altLang="ja-JP" sz="2600">
                <a:solidFill>
                  <a:schemeClr val="accent1"/>
                </a:solidFill>
                <a:latin typeface="Arial" charset="0"/>
                <a:ea typeface="ＭＳ Ｐゴシック" charset="0"/>
                <a:cs typeface="ＭＳ Ｐゴシック" charset="0"/>
              </a:rPr>
              <a:t>300</a:t>
            </a:r>
            <a:r>
              <a:rPr lang="en-US" altLang="ja-JP" sz="2600">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年</a:t>
            </a:r>
            <a:endParaRPr lang="en-US" sz="2600">
              <a:latin typeface="Arial" charset="0"/>
              <a:ea typeface="ＭＳ Ｐゴシック" charset="0"/>
              <a:cs typeface="ＭＳ Ｐゴシック" charset="0"/>
            </a:endParaRPr>
          </a:p>
        </p:txBody>
      </p:sp>
      <p:sp>
        <p:nvSpPr>
          <p:cNvPr id="60419" name="Rectangle 3"/>
          <p:cNvSpPr>
            <a:spLocks noGrp="1" noChangeArrowheads="1"/>
          </p:cNvSpPr>
          <p:nvPr>
            <p:ph type="body" sz="half" idx="2"/>
          </p:nvPr>
        </p:nvSpPr>
        <p:spPr>
          <a:xfrm>
            <a:off x="4648200" y="1295400"/>
            <a:ext cx="4495800" cy="4495800"/>
          </a:xfrm>
        </p:spPr>
        <p:txBody>
          <a:bodyPr/>
          <a:lstStyle/>
          <a:p>
            <a:pPr eaLnBrk="1" hangingPunct="1">
              <a:lnSpc>
                <a:spcPct val="90000"/>
              </a:lnSpc>
              <a:buFont typeface="Symbol" charset="0"/>
              <a:buNone/>
            </a:pPr>
            <a:r>
              <a:rPr lang="zh-CN" altLang="en-US" sz="2600" b="1">
                <a:latin typeface="Arial" charset="0"/>
                <a:ea typeface="ＭＳ Ｐゴシック" charset="0"/>
                <a:cs typeface="ＭＳ Ｐゴシック" charset="0"/>
              </a:rPr>
              <a:t>反对</a:t>
            </a:r>
            <a:endParaRPr lang="en-US" altLang="ja-JP" sz="2600" b="1">
              <a:latin typeface="Arial" charset="0"/>
              <a:ea typeface="ＭＳ Ｐゴシック" charset="0"/>
              <a:cs typeface="ＭＳ Ｐゴシック" charset="0"/>
            </a:endParaRPr>
          </a:p>
          <a:p>
            <a:pPr eaLnBrk="1" hangingPunct="1">
              <a:lnSpc>
                <a:spcPct val="90000"/>
              </a:lnSpc>
            </a:pPr>
            <a:r>
              <a:rPr lang="en-US" sz="2600">
                <a:latin typeface="Arial" charset="0"/>
                <a:ea typeface="ＭＳ Ｐゴシック" charset="0"/>
                <a:cs typeface="ＭＳ Ｐゴシック" charset="0"/>
              </a:rPr>
              <a:t>a) 480</a:t>
            </a:r>
            <a:r>
              <a:rPr lang="zh-CN" altLang="en-US" sz="2600">
                <a:latin typeface="Arial" charset="0"/>
                <a:ea typeface="ＭＳ Ｐゴシック" charset="0"/>
                <a:cs typeface="ＭＳ Ｐゴシック" charset="0"/>
              </a:rPr>
              <a:t>年约穿越</a:t>
            </a:r>
            <a:r>
              <a:rPr lang="en-US" altLang="zh-CN" sz="2600">
                <a:latin typeface="Arial" charset="0"/>
                <a:ea typeface="ＭＳ Ｐゴシック" charset="0"/>
                <a:cs typeface="ＭＳ Ｐゴシック" charset="0"/>
              </a:rPr>
              <a:t>12</a:t>
            </a:r>
            <a:r>
              <a:rPr lang="zh-CN" altLang="en-US" sz="2600">
                <a:latin typeface="Arial" charset="0"/>
                <a:ea typeface="ＭＳ Ｐゴシック" charset="0"/>
                <a:cs typeface="ＭＳ Ｐゴシック" charset="0"/>
              </a:rPr>
              <a:t>代</a:t>
            </a:r>
            <a:r>
              <a:rPr lang="en-US" altLang="ja-JP" sz="2600">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确实年数是</a:t>
            </a:r>
            <a:r>
              <a:rPr lang="en-US" altLang="zh-CN" sz="2600">
                <a:latin typeface="Arial" charset="0"/>
                <a:ea typeface="ＭＳ Ｐゴシック" charset="0"/>
                <a:cs typeface="ＭＳ Ｐゴシック" charset="0"/>
              </a:rPr>
              <a:t>1</a:t>
            </a:r>
            <a:r>
              <a:rPr lang="en-US" altLang="ja-JP" sz="2600">
                <a:latin typeface="Arial" charset="0"/>
                <a:ea typeface="ＭＳ Ｐゴシック" charset="0"/>
                <a:cs typeface="ＭＳ Ｐゴシック" charset="0"/>
              </a:rPr>
              <a:t>2 x 25</a:t>
            </a:r>
            <a:r>
              <a:rPr lang="zh-CN" altLang="en-US" sz="2600">
                <a:latin typeface="Arial" charset="0"/>
                <a:ea typeface="ＭＳ Ｐゴシック" charset="0"/>
                <a:cs typeface="ＭＳ Ｐゴシック" charset="0"/>
              </a:rPr>
              <a:t>年</a:t>
            </a:r>
            <a:r>
              <a:rPr lang="en-US" altLang="ja-JP" sz="2600">
                <a:latin typeface="Arial" charset="0"/>
                <a:ea typeface="ＭＳ Ｐゴシック" charset="0"/>
                <a:cs typeface="ＭＳ Ｐゴシック" charset="0"/>
              </a:rPr>
              <a:t> = </a:t>
            </a:r>
            <a:r>
              <a:rPr lang="en-US" altLang="ja-JP" sz="2600">
                <a:solidFill>
                  <a:schemeClr val="accent1"/>
                </a:solidFill>
                <a:latin typeface="Arial" charset="0"/>
                <a:ea typeface="ＭＳ Ｐゴシック" charset="0"/>
                <a:cs typeface="ＭＳ Ｐゴシック" charset="0"/>
              </a:rPr>
              <a:t>300</a:t>
            </a:r>
            <a:r>
              <a:rPr lang="zh-CN" altLang="en-US" sz="2600">
                <a:solidFill>
                  <a:schemeClr val="accent1"/>
                </a:solidFill>
                <a:latin typeface="Arial" charset="0"/>
                <a:ea typeface="ＭＳ Ｐゴシック" charset="0"/>
                <a:cs typeface="ＭＳ Ｐゴシック" charset="0"/>
              </a:rPr>
              <a:t>年</a:t>
            </a:r>
            <a:r>
              <a:rPr lang="en-US" altLang="ja-JP" sz="2600">
                <a:solidFill>
                  <a:schemeClr val="accent1"/>
                </a:solidFill>
                <a:latin typeface="Arial" charset="0"/>
                <a:ea typeface="ＭＳ Ｐゴシック" charset="0"/>
                <a:cs typeface="ＭＳ Ｐゴシック" charset="0"/>
              </a:rPr>
              <a:t>    </a:t>
            </a:r>
          </a:p>
          <a:p>
            <a:pPr eaLnBrk="1" hangingPunct="1">
              <a:lnSpc>
                <a:spcPct val="90000"/>
              </a:lnSpc>
            </a:pPr>
            <a:r>
              <a:rPr lang="en-US" sz="2600">
                <a:latin typeface="Arial" charset="0"/>
                <a:ea typeface="ＭＳ Ｐゴシック" charset="0"/>
                <a:cs typeface="ＭＳ Ｐゴシック" charset="0"/>
              </a:rPr>
              <a:t>b)</a:t>
            </a:r>
            <a:r>
              <a:rPr lang="en-US" sz="2600">
                <a:solidFill>
                  <a:schemeClr val="accent1"/>
                </a:solidFill>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经文受</a:t>
            </a:r>
            <a:r>
              <a:rPr lang="en-US" altLang="ja-JP" sz="2600">
                <a:latin typeface="Arial" charset="0"/>
                <a:ea typeface="ＭＳ Ｐゴシック" charset="0"/>
                <a:cs typeface="ＭＳ Ｐゴシック" charset="0"/>
              </a:rPr>
              <a:t> </a:t>
            </a:r>
            <a:r>
              <a:rPr lang="zh-CN" altLang="en-US" sz="2600">
                <a:solidFill>
                  <a:schemeClr val="accent1"/>
                </a:solidFill>
                <a:latin typeface="Arial" charset="0"/>
                <a:ea typeface="ＭＳ Ｐゴシック" charset="0"/>
                <a:cs typeface="ＭＳ Ｐゴシック" charset="0"/>
              </a:rPr>
              <a:t>玷污</a:t>
            </a:r>
            <a:r>
              <a:rPr lang="en-US" altLang="ja-JP" sz="2600">
                <a:solidFill>
                  <a:schemeClr val="accent1"/>
                </a:solidFill>
                <a:latin typeface="Arial" charset="0"/>
                <a:ea typeface="ＭＳ Ｐゴシック" charset="0"/>
                <a:cs typeface="ＭＳ Ｐゴシック" charset="0"/>
              </a:rPr>
              <a:t>    </a:t>
            </a:r>
          </a:p>
          <a:p>
            <a:pPr eaLnBrk="1" hangingPunct="1">
              <a:lnSpc>
                <a:spcPct val="90000"/>
              </a:lnSpc>
            </a:pPr>
            <a:r>
              <a:rPr lang="en-US" sz="2600">
                <a:latin typeface="Arial" charset="0"/>
                <a:ea typeface="ＭＳ Ｐゴシック" charset="0"/>
                <a:cs typeface="ＭＳ Ｐゴシック" charset="0"/>
              </a:rPr>
              <a:t>c)</a:t>
            </a:r>
            <a:r>
              <a:rPr lang="en-US" sz="2600">
                <a:solidFill>
                  <a:schemeClr val="accent1"/>
                </a:solidFill>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史记出现</a:t>
            </a:r>
            <a:r>
              <a:rPr lang="zh-CN" altLang="en-US" sz="2600">
                <a:solidFill>
                  <a:schemeClr val="accent1"/>
                </a:solidFill>
                <a:latin typeface="Arial" charset="0"/>
                <a:ea typeface="ＭＳ Ｐゴシック" charset="0"/>
                <a:cs typeface="ＭＳ Ｐゴシック" charset="0"/>
              </a:rPr>
              <a:t>偏差</a:t>
            </a:r>
            <a:endParaRPr lang="en-US" altLang="ja-JP" sz="2600">
              <a:latin typeface="Arial" charset="0"/>
              <a:ea typeface="ＭＳ Ｐゴシック" charset="0"/>
              <a:cs typeface="ＭＳ Ｐゴシック" charset="0"/>
            </a:endParaRPr>
          </a:p>
          <a:p>
            <a:pPr eaLnBrk="1" hangingPunct="1">
              <a:lnSpc>
                <a:spcPct val="90000"/>
              </a:lnSpc>
            </a:pPr>
            <a:endParaRPr lang="en-US" sz="2600">
              <a:latin typeface="Arial" charset="0"/>
              <a:ea typeface="ＭＳ Ｐゴシック" charset="0"/>
              <a:cs typeface="ＭＳ Ｐゴシック" charset="0"/>
            </a:endParaRPr>
          </a:p>
          <a:p>
            <a:pPr eaLnBrk="1" hangingPunct="1">
              <a:lnSpc>
                <a:spcPct val="90000"/>
              </a:lnSpc>
            </a:pPr>
            <a:r>
              <a:rPr lang="zh-CN" altLang="en-US" sz="2600">
                <a:latin typeface="Arial" charset="0"/>
                <a:ea typeface="ＭＳ Ｐゴシック" charset="0"/>
                <a:cs typeface="ＭＳ Ｐゴシック" charset="0"/>
              </a:rPr>
              <a:t>由于缺乏历史纪录，这只是一个</a:t>
            </a:r>
            <a:r>
              <a:rPr lang="zh-CN" altLang="en-US" sz="2600">
                <a:solidFill>
                  <a:schemeClr val="accent1"/>
                </a:solidFill>
                <a:latin typeface="Arial" charset="0"/>
                <a:ea typeface="ＭＳ Ｐゴシック" charset="0"/>
                <a:cs typeface="ＭＳ Ｐゴシック" charset="0"/>
              </a:rPr>
              <a:t>概论</a:t>
            </a:r>
            <a:r>
              <a:rPr lang="zh-CN" altLang="en-US" sz="2600">
                <a:latin typeface="Arial" charset="0"/>
                <a:ea typeface="ＭＳ Ｐゴシック" charset="0"/>
                <a:cs typeface="ＭＳ Ｐゴシック" charset="0"/>
              </a:rPr>
              <a:t>或者一个不正确的猜测</a:t>
            </a:r>
            <a:endParaRPr lang="en-US" sz="2600">
              <a:latin typeface="Arial" charset="0"/>
              <a:ea typeface="ＭＳ Ｐゴシック" charset="0"/>
              <a:cs typeface="ＭＳ Ｐゴシック" charset="0"/>
            </a:endParaRPr>
          </a:p>
        </p:txBody>
      </p:sp>
      <p:sp>
        <p:nvSpPr>
          <p:cNvPr id="175108" name="Rectangle 4"/>
          <p:cNvSpPr>
            <a:spLocks noGrp="1" noChangeArrowheads="1"/>
          </p:cNvSpPr>
          <p:nvPr>
            <p:ph type="title"/>
          </p:nvPr>
        </p:nvSpPr>
        <p:spPr>
          <a:xfrm>
            <a:off x="1219200" y="76200"/>
            <a:ext cx="7772400" cy="1206500"/>
          </a:xfrm>
          <a:noFill/>
        </p:spPr>
        <p:txBody>
          <a:bodyPr/>
          <a:lstStyle/>
          <a:p>
            <a:pPr algn="ctr" eaLnBrk="1" hangingPunct="1"/>
            <a:r>
              <a:rPr lang="zh-CN" altLang="en-US" b="1">
                <a:latin typeface="Arial" charset="0"/>
                <a:ea typeface="ＭＳ Ｐゴシック" charset="0"/>
                <a:cs typeface="ＭＳ Ｐゴシック" charset="0"/>
              </a:rPr>
              <a:t>早期的出埃及</a:t>
            </a:r>
            <a:r>
              <a:rPr lang="en-US" altLang="ja-JP" b="1">
                <a:latin typeface="Arial" charset="0"/>
                <a:ea typeface="ＭＳ Ｐゴシック" charset="0"/>
                <a:cs typeface="ＭＳ Ｐゴシック" charset="0"/>
              </a:rPr>
              <a:t>(1446)</a:t>
            </a:r>
            <a:endParaRPr lang="en-US">
              <a:latin typeface="Arial" charset="0"/>
              <a:ea typeface="ＭＳ Ｐゴシック" charset="0"/>
              <a:cs typeface="ＭＳ Ｐゴシック" charset="0"/>
            </a:endParaRPr>
          </a:p>
        </p:txBody>
      </p:sp>
      <p:sp>
        <p:nvSpPr>
          <p:cNvPr id="175109" name="Text Box 5"/>
          <p:cNvSpPr txBox="1">
            <a:spLocks noChangeArrowheads="1"/>
          </p:cNvSpPr>
          <p:nvPr/>
        </p:nvSpPr>
        <p:spPr bwMode="auto">
          <a:xfrm>
            <a:off x="8305800" y="76200"/>
            <a:ext cx="7096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EAEAEA"/>
                </a:solidFill>
                <a:latin typeface="Arial" charset="0"/>
              </a:rPr>
              <a:t>70g</a:t>
            </a:r>
          </a:p>
        </p:txBody>
      </p:sp>
    </p:spTree>
    <p:extLst>
      <p:ext uri="{BB962C8B-B14F-4D97-AF65-F5344CB8AC3E}">
        <p14:creationId xmlns:p14="http://schemas.microsoft.com/office/powerpoint/2010/main" val="7818686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04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04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041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0419">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041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build="p"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body" sz="half" idx="1"/>
          </p:nvPr>
        </p:nvSpPr>
        <p:spPr>
          <a:xfrm>
            <a:off x="1219200" y="1219200"/>
            <a:ext cx="3886200" cy="5334000"/>
          </a:xfrm>
        </p:spPr>
        <p:txBody>
          <a:bodyPr/>
          <a:lstStyle/>
          <a:p>
            <a:pPr>
              <a:lnSpc>
                <a:spcPct val="90000"/>
              </a:lnSpc>
              <a:buFont typeface="Symbol" pitchFamily="18" charset="2"/>
              <a:buNone/>
            </a:pPr>
            <a:r>
              <a:rPr lang="zh-CN" altLang="en-US" sz="3000" b="1">
                <a:latin typeface="Arial" pitchFamily="34" charset="0"/>
                <a:ea typeface="SimSun" pitchFamily="2" charset="-122"/>
              </a:rPr>
              <a:t>赞成</a:t>
            </a:r>
          </a:p>
          <a:p>
            <a:pPr>
              <a:lnSpc>
                <a:spcPct val="90000"/>
              </a:lnSpc>
            </a:pPr>
            <a:r>
              <a:rPr lang="zh-CN" altLang="en-US" sz="3000">
                <a:latin typeface="Arial" pitchFamily="34" charset="0"/>
                <a:ea typeface="SimSun" pitchFamily="2" charset="-122"/>
              </a:rPr>
              <a:t>在迟期出埃及，士师记的期间</a:t>
            </a:r>
            <a:r>
              <a:rPr lang="zh-CN" altLang="en-US" sz="3000">
                <a:solidFill>
                  <a:schemeClr val="accent1"/>
                </a:solidFill>
                <a:latin typeface="Arial" pitchFamily="34" charset="0"/>
                <a:ea typeface="SimSun" pitchFamily="2" charset="-122"/>
              </a:rPr>
              <a:t>不可能压缩于</a:t>
            </a:r>
            <a:r>
              <a:rPr lang="en-US" altLang="zh-CN" sz="3000">
                <a:solidFill>
                  <a:schemeClr val="accent1"/>
                </a:solidFill>
                <a:latin typeface="Arial" pitchFamily="34" charset="0"/>
                <a:ea typeface="SimSun" pitchFamily="2" charset="-122"/>
              </a:rPr>
              <a:t>150</a:t>
            </a:r>
            <a:r>
              <a:rPr lang="zh-CN" altLang="en-US" sz="3000">
                <a:solidFill>
                  <a:schemeClr val="accent1"/>
                </a:solidFill>
                <a:latin typeface="Arial" pitchFamily="34" charset="0"/>
                <a:ea typeface="SimSun" pitchFamily="2" charset="-122"/>
              </a:rPr>
              <a:t>年</a:t>
            </a:r>
            <a:r>
              <a:rPr lang="zh-CN" altLang="en-US" sz="3000">
                <a:latin typeface="Arial" pitchFamily="34" charset="0"/>
                <a:ea typeface="SimSun" pitchFamily="2" charset="-122"/>
              </a:rPr>
              <a:t>。就算有有</a:t>
            </a:r>
            <a:r>
              <a:rPr lang="ja-JP" altLang="en-US" sz="3000">
                <a:latin typeface="Arial" pitchFamily="34" charset="0"/>
                <a:ea typeface="SimSun" pitchFamily="2" charset="-122"/>
              </a:rPr>
              <a:t>相叠</a:t>
            </a:r>
            <a:r>
              <a:rPr lang="zh-CN" altLang="en-US" sz="3000">
                <a:latin typeface="Arial" pitchFamily="34" charset="0"/>
                <a:ea typeface="SimSun" pitchFamily="2" charset="-122"/>
              </a:rPr>
              <a:t>也不可能</a:t>
            </a:r>
            <a:endParaRPr lang="en-US" altLang="en-US" sz="3000">
              <a:latin typeface="Arial" pitchFamily="34" charset="0"/>
            </a:endParaRPr>
          </a:p>
          <a:p>
            <a:pPr>
              <a:lnSpc>
                <a:spcPct val="90000"/>
              </a:lnSpc>
            </a:pPr>
            <a:endParaRPr lang="en-US" altLang="en-US" sz="3000">
              <a:latin typeface="Arial" pitchFamily="34" charset="0"/>
            </a:endParaRPr>
          </a:p>
          <a:p>
            <a:pPr>
              <a:lnSpc>
                <a:spcPct val="90000"/>
              </a:lnSpc>
            </a:pPr>
            <a:r>
              <a:rPr lang="zh-CN" altLang="en-US" sz="3000">
                <a:latin typeface="Arial" pitchFamily="34" charset="0"/>
                <a:ea typeface="SimSun" pitchFamily="2" charset="-122"/>
              </a:rPr>
              <a:t>杜马斯四世</a:t>
            </a:r>
            <a:r>
              <a:rPr lang="en-US" altLang="zh-CN" sz="3000">
                <a:latin typeface="Arial" pitchFamily="34" charset="0"/>
                <a:ea typeface="SimSun" pitchFamily="2" charset="-122"/>
              </a:rPr>
              <a:t>(</a:t>
            </a:r>
            <a:r>
              <a:rPr lang="en-US" altLang="en-US" sz="3000">
                <a:latin typeface="Arial" pitchFamily="34" charset="0"/>
              </a:rPr>
              <a:t>Thutmose </a:t>
            </a:r>
            <a:r>
              <a:rPr lang="en-US" altLang="zh-CN" sz="3000">
                <a:latin typeface="Arial" pitchFamily="34" charset="0"/>
                <a:ea typeface="SimSun" pitchFamily="2" charset="-122"/>
              </a:rPr>
              <a:t>IV)</a:t>
            </a:r>
            <a:r>
              <a:rPr lang="zh-CN" altLang="en-US" sz="3000">
                <a:latin typeface="Arial" pitchFamily="34" charset="0"/>
                <a:ea typeface="SimSun" pitchFamily="2" charset="-122"/>
              </a:rPr>
              <a:t>，</a:t>
            </a:r>
            <a:r>
              <a:rPr lang="en-US" altLang="zh-CN" sz="3000">
                <a:latin typeface="Arial" pitchFamily="34" charset="0"/>
                <a:ea typeface="SimSun" pitchFamily="2" charset="-122"/>
              </a:rPr>
              <a:t>1446</a:t>
            </a:r>
            <a:r>
              <a:rPr lang="zh-CN" altLang="en-US" sz="3000">
                <a:latin typeface="Arial" pitchFamily="34" charset="0"/>
                <a:ea typeface="SimSun" pitchFamily="2" charset="-122"/>
              </a:rPr>
              <a:t>年出埃及的法老，</a:t>
            </a:r>
            <a:r>
              <a:rPr lang="zh-CN" altLang="en-US" sz="3000">
                <a:solidFill>
                  <a:schemeClr val="accent1"/>
                </a:solidFill>
                <a:latin typeface="Arial" pitchFamily="34" charset="0"/>
                <a:ea typeface="SimSun" pitchFamily="2" charset="-122"/>
              </a:rPr>
              <a:t>不是最大的儿子</a:t>
            </a:r>
            <a:r>
              <a:rPr lang="zh-CN" altLang="en-US" sz="3000">
                <a:latin typeface="Arial" pitchFamily="34" charset="0"/>
                <a:ea typeface="SimSun" pitchFamily="2" charset="-122"/>
              </a:rPr>
              <a:t>，可能在第十个灾难时丧命</a:t>
            </a:r>
            <a:endParaRPr lang="en-US" altLang="en-US" sz="3000">
              <a:latin typeface="Arial" pitchFamily="34" charset="0"/>
            </a:endParaRPr>
          </a:p>
        </p:txBody>
      </p:sp>
      <p:sp>
        <p:nvSpPr>
          <p:cNvPr id="61443" name="Rectangle 3"/>
          <p:cNvSpPr>
            <a:spLocks noGrp="1" noChangeArrowheads="1"/>
          </p:cNvSpPr>
          <p:nvPr>
            <p:ph type="body" sz="half" idx="2"/>
          </p:nvPr>
        </p:nvSpPr>
        <p:spPr>
          <a:xfrm>
            <a:off x="5181600" y="1219200"/>
            <a:ext cx="3733800" cy="4953000"/>
          </a:xfrm>
        </p:spPr>
        <p:txBody>
          <a:bodyPr/>
          <a:lstStyle/>
          <a:p>
            <a:pPr>
              <a:lnSpc>
                <a:spcPct val="90000"/>
              </a:lnSpc>
              <a:buFont typeface="Symbol" pitchFamily="18" charset="2"/>
              <a:buNone/>
            </a:pPr>
            <a:r>
              <a:rPr lang="zh-CN" altLang="en-US" sz="3000" b="1">
                <a:latin typeface="Arial" pitchFamily="34" charset="0"/>
                <a:ea typeface="SimSun" pitchFamily="2" charset="-122"/>
              </a:rPr>
              <a:t>不赞成</a:t>
            </a:r>
          </a:p>
          <a:p>
            <a:pPr>
              <a:lnSpc>
                <a:spcPct val="90000"/>
              </a:lnSpc>
            </a:pPr>
            <a:r>
              <a:rPr lang="zh-CN" altLang="en-US" sz="3000">
                <a:latin typeface="Arial" pitchFamily="34" charset="0"/>
                <a:ea typeface="SimSun" pitchFamily="2" charset="-122"/>
              </a:rPr>
              <a:t>有</a:t>
            </a:r>
            <a:r>
              <a:rPr lang="ja-JP" altLang="en-US" sz="3000">
                <a:latin typeface="Arial" pitchFamily="34" charset="0"/>
                <a:ea typeface="SimSun" pitchFamily="2" charset="-122"/>
              </a:rPr>
              <a:t>相叠</a:t>
            </a:r>
            <a:r>
              <a:rPr lang="zh-CN" altLang="en-US" sz="3000">
                <a:latin typeface="Arial" pitchFamily="34" charset="0"/>
                <a:ea typeface="SimSun" pitchFamily="2" charset="-122"/>
              </a:rPr>
              <a:t>及</a:t>
            </a:r>
            <a:r>
              <a:rPr lang="zh-CN" altLang="en-US" sz="3000">
                <a:solidFill>
                  <a:schemeClr val="accent1"/>
                </a:solidFill>
                <a:latin typeface="Arial" pitchFamily="34" charset="0"/>
                <a:ea typeface="SimSun" pitchFamily="2" charset="-122"/>
              </a:rPr>
              <a:t>明白时间的象微性</a:t>
            </a:r>
            <a:r>
              <a:rPr lang="zh-CN" altLang="en-US" sz="3000">
                <a:latin typeface="Arial" pitchFamily="34" charset="0"/>
                <a:ea typeface="SimSun" pitchFamily="2" charset="-122"/>
              </a:rPr>
              <a:t>，它能符合</a:t>
            </a:r>
            <a:endParaRPr lang="en-US" altLang="en-US" sz="3000">
              <a:latin typeface="Arial" pitchFamily="34" charset="0"/>
            </a:endParaRPr>
          </a:p>
          <a:p>
            <a:pPr>
              <a:lnSpc>
                <a:spcPct val="90000"/>
              </a:lnSpc>
            </a:pPr>
            <a:endParaRPr lang="en-US" altLang="zh-CN" sz="3000">
              <a:latin typeface="Arial" pitchFamily="34" charset="0"/>
              <a:ea typeface="SimSun" pitchFamily="2" charset="-122"/>
            </a:endParaRPr>
          </a:p>
          <a:p>
            <a:pPr>
              <a:lnSpc>
                <a:spcPct val="90000"/>
              </a:lnSpc>
            </a:pPr>
            <a:endParaRPr lang="en-US" altLang="en-US" sz="3000">
              <a:latin typeface="Arial" pitchFamily="34" charset="0"/>
            </a:endParaRPr>
          </a:p>
          <a:p>
            <a:pPr>
              <a:lnSpc>
                <a:spcPct val="90000"/>
              </a:lnSpc>
            </a:pPr>
            <a:r>
              <a:rPr lang="zh-CN" altLang="en-US" sz="3000">
                <a:latin typeface="Arial" pitchFamily="34" charset="0"/>
                <a:ea typeface="SimSun" pitchFamily="2" charset="-122"/>
              </a:rPr>
              <a:t>有很多</a:t>
            </a:r>
            <a:r>
              <a:rPr lang="zh-CN" altLang="en-US" sz="3000">
                <a:solidFill>
                  <a:schemeClr val="accent1"/>
                </a:solidFill>
                <a:latin typeface="Arial" pitchFamily="34" charset="0"/>
                <a:ea typeface="SimSun" pitchFamily="2" charset="-122"/>
              </a:rPr>
              <a:t>其他的理由</a:t>
            </a:r>
            <a:r>
              <a:rPr lang="zh-CN" altLang="en-US" sz="3000">
                <a:latin typeface="Arial" pitchFamily="34" charset="0"/>
                <a:ea typeface="SimSun" pitchFamily="2" charset="-122"/>
              </a:rPr>
              <a:t>为什么他的大儿子没有统治</a:t>
            </a:r>
            <a:endParaRPr lang="en-US" altLang="en-US" sz="3000">
              <a:latin typeface="Arial" pitchFamily="34" charset="0"/>
            </a:endParaRPr>
          </a:p>
        </p:txBody>
      </p:sp>
      <p:sp>
        <p:nvSpPr>
          <p:cNvPr id="61444" name="Rectangle 4"/>
          <p:cNvSpPr>
            <a:spLocks noGrp="1" noChangeArrowheads="1"/>
          </p:cNvSpPr>
          <p:nvPr>
            <p:ph type="title"/>
          </p:nvPr>
        </p:nvSpPr>
        <p:spPr>
          <a:xfrm>
            <a:off x="1219200" y="88900"/>
            <a:ext cx="7772400" cy="1206500"/>
          </a:xfrm>
          <a:noFill/>
          <a:ln/>
        </p:spPr>
        <p:txBody>
          <a:bodyPr/>
          <a:lstStyle/>
          <a:p>
            <a:pPr algn="ctr"/>
            <a:r>
              <a:rPr lang="zh-CN" altLang="en-US" b="1">
                <a:latin typeface="Arial" pitchFamily="34" charset="0"/>
                <a:ea typeface="SimSun" pitchFamily="2" charset="-122"/>
              </a:rPr>
              <a:t>早期出埃及（</a:t>
            </a:r>
            <a:r>
              <a:rPr lang="en-US" altLang="zh-CN" b="1">
                <a:latin typeface="Arial" pitchFamily="34" charset="0"/>
                <a:ea typeface="SimSun" pitchFamily="2" charset="-122"/>
              </a:rPr>
              <a:t>1446</a:t>
            </a:r>
            <a:r>
              <a:rPr lang="zh-CN" altLang="en-US" b="1">
                <a:latin typeface="Arial" pitchFamily="34" charset="0"/>
                <a:ea typeface="SimSun" pitchFamily="2" charset="-122"/>
              </a:rPr>
              <a:t>年）</a:t>
            </a:r>
            <a:endParaRPr lang="en-US" altLang="en-US" b="1">
              <a:latin typeface="Arial" pitchFamily="34" charset="0"/>
              <a:ea typeface="SimSun" pitchFamily="2" charset="-122"/>
            </a:endParaRPr>
          </a:p>
        </p:txBody>
      </p:sp>
      <p:sp>
        <p:nvSpPr>
          <p:cNvPr id="61445" name="Text Box 5"/>
          <p:cNvSpPr txBox="1">
            <a:spLocks noChangeArrowheads="1"/>
          </p:cNvSpPr>
          <p:nvPr/>
        </p:nvSpPr>
        <p:spPr bwMode="auto">
          <a:xfrm>
            <a:off x="8305800" y="76200"/>
            <a:ext cx="70961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eaLnBrk="1" hangingPunct="1"/>
            <a:r>
              <a:rPr lang="en-US" altLang="en-US" b="1">
                <a:solidFill>
                  <a:srgbClr val="EAEAEA"/>
                </a:solidFill>
                <a:latin typeface="Arial" pitchFamily="34" charset="0"/>
                <a:ea typeface="+mn-ea"/>
                <a:cs typeface="+mn-cs"/>
              </a:rPr>
              <a:t>70g</a:t>
            </a:r>
          </a:p>
        </p:txBody>
      </p:sp>
    </p:spTree>
    <p:extLst>
      <p:ext uri="{BB962C8B-B14F-4D97-AF65-F5344CB8AC3E}">
        <p14:creationId xmlns:p14="http://schemas.microsoft.com/office/powerpoint/2010/main" val="41813189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44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144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1442">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144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1443">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144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build="p" autoUpdateAnimBg="0"/>
      <p:bldP spid="61443" grpId="0" build="p"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p:cNvSpPr>
            <a:spLocks noGrp="1" noChangeArrowheads="1"/>
          </p:cNvSpPr>
          <p:nvPr>
            <p:ph type="ctrTitle"/>
          </p:nvPr>
        </p:nvSpPr>
        <p:spPr>
          <a:xfrm>
            <a:off x="4191000" y="-76200"/>
            <a:ext cx="4572000" cy="2116138"/>
          </a:xfrm>
        </p:spPr>
        <p:txBody>
          <a:bodyPr/>
          <a:lstStyle/>
          <a:p>
            <a:pPr algn="ctr"/>
            <a:r>
              <a:rPr lang="zh-CN" altLang="en-US" b="1">
                <a:ea typeface="SimSun" pitchFamily="2" charset="-122"/>
              </a:rPr>
              <a:t>马尼他石柱</a:t>
            </a:r>
          </a:p>
        </p:txBody>
      </p:sp>
      <p:sp>
        <p:nvSpPr>
          <p:cNvPr id="159747" name="Rectangle 3"/>
          <p:cNvSpPr>
            <a:spLocks noGrp="1" noChangeArrowheads="1"/>
          </p:cNvSpPr>
          <p:nvPr>
            <p:ph type="subTitle" idx="1"/>
          </p:nvPr>
        </p:nvSpPr>
        <p:spPr>
          <a:xfrm>
            <a:off x="4397375" y="1828800"/>
            <a:ext cx="4219575" cy="1752600"/>
          </a:xfrm>
        </p:spPr>
        <p:txBody>
          <a:bodyPr/>
          <a:lstStyle/>
          <a:p>
            <a:pPr algn="ctr"/>
            <a:r>
              <a:rPr lang="zh-CN" altLang="en-US">
                <a:ea typeface="SimSun" pitchFamily="2" charset="-122"/>
              </a:rPr>
              <a:t>纪录了以色列人在</a:t>
            </a:r>
          </a:p>
          <a:p>
            <a:pPr algn="ctr"/>
            <a:r>
              <a:rPr lang="zh-CN" altLang="en-US">
                <a:ea typeface="SimSun" pitchFamily="2" charset="-122"/>
              </a:rPr>
              <a:t>十三世纪的迦南地</a:t>
            </a:r>
          </a:p>
          <a:p>
            <a:pPr algn="ctr"/>
            <a:r>
              <a:rPr lang="zh-CN" altLang="en-US">
                <a:ea typeface="SimSun" pitchFamily="2" charset="-122"/>
              </a:rPr>
              <a:t>为其中一个民族</a:t>
            </a:r>
            <a:endParaRPr lang="en-US" altLang="en-US"/>
          </a:p>
        </p:txBody>
      </p:sp>
      <p:pic>
        <p:nvPicPr>
          <p:cNvPr id="159750" name="Picture 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35814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59751" name="Rectangle 7"/>
          <p:cNvSpPr>
            <a:spLocks noChangeArrowheads="1"/>
          </p:cNvSpPr>
          <p:nvPr/>
        </p:nvSpPr>
        <p:spPr bwMode="auto">
          <a:xfrm>
            <a:off x="5638800" y="6324600"/>
            <a:ext cx="36576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spcBef>
                <a:spcPct val="20000"/>
              </a:spcBef>
              <a:buClr>
                <a:schemeClr val="tx2"/>
              </a:buClr>
              <a:buSzPct val="90000"/>
              <a:buFont typeface="Symbol" pitchFamily="18" charset="2"/>
              <a:defRPr sz="3200">
                <a:solidFill>
                  <a:schemeClr val="tx1"/>
                </a:solidFill>
                <a:latin typeface="Times New Roman" pitchFamily="18" charset="0"/>
              </a:defRPr>
            </a:lvl1pPr>
            <a:lvl2pPr algn="ctr">
              <a:spcBef>
                <a:spcPct val="20000"/>
              </a:spcBef>
              <a:defRPr sz="2800">
                <a:solidFill>
                  <a:schemeClr val="tx1"/>
                </a:solidFill>
                <a:latin typeface="Times New Roman" pitchFamily="18" charset="0"/>
              </a:defRPr>
            </a:lvl2pPr>
            <a:lvl3pPr algn="ctr">
              <a:spcBef>
                <a:spcPct val="20000"/>
              </a:spcBef>
              <a:defRPr sz="2400">
                <a:solidFill>
                  <a:schemeClr val="tx1"/>
                </a:solidFill>
                <a:latin typeface="Times New Roman" pitchFamily="18" charset="0"/>
              </a:defRPr>
            </a:lvl3pPr>
            <a:lvl4pPr algn="ctr">
              <a:spcBef>
                <a:spcPct val="20000"/>
              </a:spcBef>
              <a:defRPr sz="2000">
                <a:solidFill>
                  <a:schemeClr val="tx1"/>
                </a:solidFill>
                <a:latin typeface="Times New Roman" pitchFamily="18" charset="0"/>
              </a:defRPr>
            </a:lvl4pPr>
            <a:lvl5pPr algn="ctr">
              <a:spcBef>
                <a:spcPct val="20000"/>
              </a:spcBef>
              <a:defRPr sz="2000">
                <a:solidFill>
                  <a:schemeClr val="tx1"/>
                </a:solidFill>
                <a:latin typeface="Times New Roman" pitchFamily="18" charset="0"/>
              </a:defRPr>
            </a:lvl5pPr>
            <a:lvl6pPr algn="ctr" fontAlgn="base">
              <a:spcBef>
                <a:spcPct val="20000"/>
              </a:spcBef>
              <a:spcAft>
                <a:spcPct val="0"/>
              </a:spcAft>
              <a:defRPr sz="2000">
                <a:solidFill>
                  <a:schemeClr val="tx1"/>
                </a:solidFill>
                <a:latin typeface="Times New Roman" pitchFamily="18" charset="0"/>
              </a:defRPr>
            </a:lvl6pPr>
            <a:lvl7pPr algn="ctr" fontAlgn="base">
              <a:spcBef>
                <a:spcPct val="20000"/>
              </a:spcBef>
              <a:spcAft>
                <a:spcPct val="0"/>
              </a:spcAft>
              <a:defRPr sz="2000">
                <a:solidFill>
                  <a:schemeClr val="tx1"/>
                </a:solidFill>
                <a:latin typeface="Times New Roman" pitchFamily="18" charset="0"/>
              </a:defRPr>
            </a:lvl7pPr>
            <a:lvl8pPr algn="ctr" fontAlgn="base">
              <a:spcBef>
                <a:spcPct val="20000"/>
              </a:spcBef>
              <a:spcAft>
                <a:spcPct val="0"/>
              </a:spcAft>
              <a:defRPr sz="2000">
                <a:solidFill>
                  <a:schemeClr val="tx1"/>
                </a:solidFill>
                <a:latin typeface="Times New Roman" pitchFamily="18" charset="0"/>
              </a:defRPr>
            </a:lvl8pPr>
            <a:lvl9pPr algn="ctr" fontAlgn="base">
              <a:spcBef>
                <a:spcPct val="20000"/>
              </a:spcBef>
              <a:spcAft>
                <a:spcPct val="0"/>
              </a:spcAft>
              <a:defRPr sz="2000">
                <a:solidFill>
                  <a:schemeClr val="tx1"/>
                </a:solidFill>
                <a:latin typeface="Times New Roman" pitchFamily="18" charset="0"/>
              </a:defRPr>
            </a:lvl9pPr>
          </a:lstStyle>
          <a:p>
            <a:pPr algn="ctr" eaLnBrk="1" hangingPunct="1">
              <a:buClr>
                <a:srgbClr val="FFCC66"/>
              </a:buClr>
            </a:pPr>
            <a:r>
              <a:rPr lang="zh-CN" altLang="en-US" sz="2800" i="1">
                <a:solidFill>
                  <a:srgbClr val="EAEAEA"/>
                </a:solidFill>
                <a:ea typeface="SimSun" pitchFamily="2" charset="-122"/>
                <a:cs typeface="+mn-cs"/>
              </a:rPr>
              <a:t>古埃及，公元前</a:t>
            </a:r>
            <a:r>
              <a:rPr lang="en-US" altLang="zh-CN" sz="2800" i="1">
                <a:solidFill>
                  <a:srgbClr val="EAEAEA"/>
                </a:solidFill>
                <a:ea typeface="SimSun" pitchFamily="2" charset="-122"/>
                <a:cs typeface="+mn-cs"/>
              </a:rPr>
              <a:t>1208</a:t>
            </a:r>
            <a:endParaRPr lang="en-US" altLang="en-US" sz="2800" i="1">
              <a:solidFill>
                <a:srgbClr val="EAEAEA"/>
              </a:solidFill>
              <a:ea typeface="+mn-ea"/>
              <a:cs typeface="+mn-cs"/>
            </a:endParaRPr>
          </a:p>
        </p:txBody>
      </p:sp>
      <p:sp>
        <p:nvSpPr>
          <p:cNvPr id="159752" name="Rectangle 8"/>
          <p:cNvSpPr>
            <a:spLocks noChangeArrowheads="1"/>
          </p:cNvSpPr>
          <p:nvPr/>
        </p:nvSpPr>
        <p:spPr bwMode="auto">
          <a:xfrm>
            <a:off x="4419600" y="4038600"/>
            <a:ext cx="4219575" cy="1752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spcBef>
                <a:spcPct val="20000"/>
              </a:spcBef>
              <a:buClr>
                <a:schemeClr val="tx2"/>
              </a:buClr>
              <a:buSzPct val="90000"/>
              <a:buFont typeface="Symbol" pitchFamily="18" charset="2"/>
              <a:defRPr sz="3200">
                <a:solidFill>
                  <a:schemeClr val="tx1"/>
                </a:solidFill>
                <a:latin typeface="Times New Roman" pitchFamily="18" charset="0"/>
              </a:defRPr>
            </a:lvl1pPr>
            <a:lvl2pPr algn="ctr">
              <a:spcBef>
                <a:spcPct val="20000"/>
              </a:spcBef>
              <a:defRPr sz="2800">
                <a:solidFill>
                  <a:schemeClr val="tx1"/>
                </a:solidFill>
                <a:latin typeface="Times New Roman" pitchFamily="18" charset="0"/>
              </a:defRPr>
            </a:lvl2pPr>
            <a:lvl3pPr algn="ctr">
              <a:spcBef>
                <a:spcPct val="20000"/>
              </a:spcBef>
              <a:defRPr sz="2400">
                <a:solidFill>
                  <a:schemeClr val="tx1"/>
                </a:solidFill>
                <a:latin typeface="Times New Roman" pitchFamily="18" charset="0"/>
              </a:defRPr>
            </a:lvl3pPr>
            <a:lvl4pPr algn="ctr">
              <a:spcBef>
                <a:spcPct val="20000"/>
              </a:spcBef>
              <a:defRPr sz="2000">
                <a:solidFill>
                  <a:schemeClr val="tx1"/>
                </a:solidFill>
                <a:latin typeface="Times New Roman" pitchFamily="18" charset="0"/>
              </a:defRPr>
            </a:lvl4pPr>
            <a:lvl5pPr algn="ctr">
              <a:spcBef>
                <a:spcPct val="20000"/>
              </a:spcBef>
              <a:defRPr sz="2000">
                <a:solidFill>
                  <a:schemeClr val="tx1"/>
                </a:solidFill>
                <a:latin typeface="Times New Roman" pitchFamily="18" charset="0"/>
              </a:defRPr>
            </a:lvl5pPr>
            <a:lvl6pPr algn="ctr" fontAlgn="base">
              <a:spcBef>
                <a:spcPct val="20000"/>
              </a:spcBef>
              <a:spcAft>
                <a:spcPct val="0"/>
              </a:spcAft>
              <a:defRPr sz="2000">
                <a:solidFill>
                  <a:schemeClr val="tx1"/>
                </a:solidFill>
                <a:latin typeface="Times New Roman" pitchFamily="18" charset="0"/>
              </a:defRPr>
            </a:lvl6pPr>
            <a:lvl7pPr algn="ctr" fontAlgn="base">
              <a:spcBef>
                <a:spcPct val="20000"/>
              </a:spcBef>
              <a:spcAft>
                <a:spcPct val="0"/>
              </a:spcAft>
              <a:defRPr sz="2000">
                <a:solidFill>
                  <a:schemeClr val="tx1"/>
                </a:solidFill>
                <a:latin typeface="Times New Roman" pitchFamily="18" charset="0"/>
              </a:defRPr>
            </a:lvl7pPr>
            <a:lvl8pPr algn="ctr" fontAlgn="base">
              <a:spcBef>
                <a:spcPct val="20000"/>
              </a:spcBef>
              <a:spcAft>
                <a:spcPct val="0"/>
              </a:spcAft>
              <a:defRPr sz="2000">
                <a:solidFill>
                  <a:schemeClr val="tx1"/>
                </a:solidFill>
                <a:latin typeface="Times New Roman" pitchFamily="18" charset="0"/>
              </a:defRPr>
            </a:lvl8pPr>
            <a:lvl9pPr algn="ctr" fontAlgn="base">
              <a:spcBef>
                <a:spcPct val="20000"/>
              </a:spcBef>
              <a:spcAft>
                <a:spcPct val="0"/>
              </a:spcAft>
              <a:defRPr sz="2000">
                <a:solidFill>
                  <a:schemeClr val="tx1"/>
                </a:solidFill>
                <a:latin typeface="Times New Roman" pitchFamily="18" charset="0"/>
              </a:defRPr>
            </a:lvl9pPr>
          </a:lstStyle>
          <a:p>
            <a:pPr algn="ctr" eaLnBrk="1" hangingPunct="1">
              <a:buClr>
                <a:srgbClr val="FFCC66"/>
              </a:buClr>
            </a:pPr>
            <a:r>
              <a:rPr lang="zh-CN" altLang="en-US" i="1">
                <a:solidFill>
                  <a:srgbClr val="EAEAEA"/>
                </a:solidFill>
                <a:ea typeface="SimSun" pitchFamily="2" charset="-122"/>
                <a:cs typeface="+mn-cs"/>
              </a:rPr>
              <a:t>这是圣经以外首次提到“以色列”这名字</a:t>
            </a:r>
            <a:endParaRPr lang="en-US" altLang="en-US" i="1">
              <a:solidFill>
                <a:srgbClr val="EAEAEA"/>
              </a:solidFill>
              <a:ea typeface="+mn-ea"/>
              <a:cs typeface="+mn-cs"/>
            </a:endParaRPr>
          </a:p>
        </p:txBody>
      </p:sp>
      <p:sp>
        <p:nvSpPr>
          <p:cNvPr id="159753" name="Text Box 9"/>
          <p:cNvSpPr txBox="1">
            <a:spLocks noChangeArrowheads="1"/>
          </p:cNvSpPr>
          <p:nvPr/>
        </p:nvSpPr>
        <p:spPr bwMode="auto">
          <a:xfrm>
            <a:off x="3641725" y="6437313"/>
            <a:ext cx="2014538"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eaLnBrk="1" hangingPunct="1"/>
            <a:r>
              <a:rPr lang="en-US" altLang="en-US" sz="1800">
                <a:solidFill>
                  <a:srgbClr val="EAEAEA"/>
                </a:solidFill>
                <a:latin typeface="Arial" pitchFamily="34" charset="0"/>
                <a:ea typeface="+mn-ea"/>
                <a:cs typeface="+mn-cs"/>
              </a:rPr>
              <a:t>Arnold/Beyer, 160</a:t>
            </a:r>
          </a:p>
        </p:txBody>
      </p:sp>
    </p:spTree>
    <p:extLst>
      <p:ext uri="{BB962C8B-B14F-4D97-AF65-F5344CB8AC3E}">
        <p14:creationId xmlns:p14="http://schemas.microsoft.com/office/powerpoint/2010/main" val="349255972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9" name="Picture 5"/>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5257800" y="2133600"/>
            <a:ext cx="3733800" cy="248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62466" name="Rectangle 2"/>
          <p:cNvSpPr>
            <a:spLocks noGrp="1" noChangeArrowheads="1"/>
          </p:cNvSpPr>
          <p:nvPr>
            <p:ph type="title"/>
          </p:nvPr>
        </p:nvSpPr>
        <p:spPr>
          <a:xfrm>
            <a:off x="1219200" y="76200"/>
            <a:ext cx="7772400" cy="1206500"/>
          </a:xfrm>
        </p:spPr>
        <p:txBody>
          <a:bodyPr/>
          <a:lstStyle/>
          <a:p>
            <a:pPr algn="ctr"/>
            <a:r>
              <a:rPr lang="zh-CN" altLang="en-US" b="1">
                <a:latin typeface="Arial" pitchFamily="34" charset="0"/>
                <a:ea typeface="SimSun" pitchFamily="2" charset="-122"/>
              </a:rPr>
              <a:t>早期出埃及（</a:t>
            </a:r>
            <a:r>
              <a:rPr lang="en-US" altLang="zh-CN" b="1">
                <a:latin typeface="Arial" pitchFamily="34" charset="0"/>
                <a:ea typeface="SimSun" pitchFamily="2" charset="-122"/>
              </a:rPr>
              <a:t>1446</a:t>
            </a:r>
            <a:r>
              <a:rPr lang="zh-CN" altLang="en-US" b="1">
                <a:latin typeface="Arial" pitchFamily="34" charset="0"/>
                <a:ea typeface="SimSun" pitchFamily="2" charset="-122"/>
              </a:rPr>
              <a:t>年）</a:t>
            </a:r>
            <a:endParaRPr lang="en-US" altLang="en-US" b="1">
              <a:latin typeface="Arial" pitchFamily="34" charset="0"/>
              <a:ea typeface="SimSun" pitchFamily="2" charset="-122"/>
            </a:endParaRPr>
          </a:p>
        </p:txBody>
      </p:sp>
      <p:sp>
        <p:nvSpPr>
          <p:cNvPr id="62467" name="Rectangle 3"/>
          <p:cNvSpPr>
            <a:spLocks noGrp="1" noChangeArrowheads="1"/>
          </p:cNvSpPr>
          <p:nvPr>
            <p:ph type="body" sz="half" idx="1"/>
          </p:nvPr>
        </p:nvSpPr>
        <p:spPr>
          <a:xfrm>
            <a:off x="1219200" y="1600200"/>
            <a:ext cx="4114800" cy="4191000"/>
          </a:xfrm>
        </p:spPr>
        <p:txBody>
          <a:bodyPr/>
          <a:lstStyle/>
          <a:p>
            <a:pPr>
              <a:buFont typeface="Symbol" pitchFamily="18" charset="2"/>
              <a:buNone/>
            </a:pPr>
            <a:r>
              <a:rPr lang="zh-CN" altLang="en-US" b="1">
                <a:latin typeface="Arial" pitchFamily="34" charset="0"/>
                <a:ea typeface="SimSun" pitchFamily="2" charset="-122"/>
              </a:rPr>
              <a:t>赞成</a:t>
            </a:r>
          </a:p>
          <a:p>
            <a:r>
              <a:rPr lang="zh-CN" altLang="en-US">
                <a:latin typeface="Arial" pitchFamily="34" charset="0"/>
                <a:ea typeface="SimSun" pitchFamily="2" charset="-122"/>
              </a:rPr>
              <a:t>马尼他石柱确定了以色列是一个民族</a:t>
            </a:r>
            <a:r>
              <a:rPr lang="en-US" altLang="en-US">
                <a:latin typeface="Arial" pitchFamily="34" charset="0"/>
              </a:rPr>
              <a:t>(</a:t>
            </a:r>
            <a:r>
              <a:rPr lang="zh-CN" altLang="en-US">
                <a:latin typeface="Arial" pitchFamily="34" charset="0"/>
                <a:ea typeface="SimSun" pitchFamily="2" charset="-122"/>
              </a:rPr>
              <a:t>不是城市或国家</a:t>
            </a:r>
            <a:r>
              <a:rPr lang="en-US" altLang="en-US">
                <a:latin typeface="Arial" pitchFamily="34" charset="0"/>
              </a:rPr>
              <a:t>)</a:t>
            </a:r>
            <a:r>
              <a:rPr lang="zh-CN" altLang="en-US">
                <a:solidFill>
                  <a:schemeClr val="accent1"/>
                </a:solidFill>
                <a:latin typeface="Arial" pitchFamily="34" charset="0"/>
                <a:ea typeface="SimSun" pitchFamily="2" charset="-122"/>
              </a:rPr>
              <a:t>大约</a:t>
            </a:r>
            <a:r>
              <a:rPr lang="en-US" altLang="en-US">
                <a:solidFill>
                  <a:schemeClr val="accent1"/>
                </a:solidFill>
                <a:latin typeface="Arial" pitchFamily="34" charset="0"/>
              </a:rPr>
              <a:t>1231</a:t>
            </a:r>
            <a:r>
              <a:rPr lang="zh-CN" altLang="en-US">
                <a:latin typeface="Arial" pitchFamily="34" charset="0"/>
                <a:ea typeface="SimSun" pitchFamily="2" charset="-122"/>
              </a:rPr>
              <a:t>年。若以色列人民于</a:t>
            </a:r>
            <a:r>
              <a:rPr lang="en-US" altLang="en-US">
                <a:latin typeface="Arial" pitchFamily="34" charset="0"/>
              </a:rPr>
              <a:t>1266</a:t>
            </a:r>
            <a:r>
              <a:rPr lang="zh-CN" altLang="en-US">
                <a:latin typeface="Arial" pitchFamily="34" charset="0"/>
                <a:ea typeface="SimSun" pitchFamily="2" charset="-122"/>
              </a:rPr>
              <a:t>年出埃及，他们那时还在</a:t>
            </a:r>
            <a:r>
              <a:rPr lang="zh-CN" altLang="en-US">
                <a:solidFill>
                  <a:schemeClr val="accent1"/>
                </a:solidFill>
                <a:latin typeface="Arial" pitchFamily="34" charset="0"/>
                <a:ea typeface="SimSun" pitchFamily="2" charset="-122"/>
              </a:rPr>
              <a:t>荒野绕迷</a:t>
            </a:r>
            <a:endParaRPr lang="en-US" altLang="en-US">
              <a:solidFill>
                <a:schemeClr val="accent1"/>
              </a:solidFill>
              <a:latin typeface="Arial" pitchFamily="34" charset="0"/>
            </a:endParaRPr>
          </a:p>
        </p:txBody>
      </p:sp>
      <p:sp>
        <p:nvSpPr>
          <p:cNvPr id="62468" name="Rectangle 4"/>
          <p:cNvSpPr>
            <a:spLocks noGrp="1" noChangeArrowheads="1"/>
          </p:cNvSpPr>
          <p:nvPr>
            <p:ph type="body" sz="half" idx="2"/>
          </p:nvPr>
        </p:nvSpPr>
        <p:spPr/>
        <p:txBody>
          <a:bodyPr/>
          <a:lstStyle/>
          <a:p>
            <a:pPr>
              <a:buFontTx/>
              <a:buNone/>
            </a:pPr>
            <a:r>
              <a:rPr lang="zh-CN" altLang="en-US" b="1">
                <a:latin typeface="Arial" pitchFamily="34" charset="0"/>
                <a:ea typeface="SimSun" pitchFamily="2" charset="-122"/>
              </a:rPr>
              <a:t>不赞成</a:t>
            </a:r>
            <a:endParaRPr lang="en-US" altLang="en-US" b="1">
              <a:latin typeface="Arial" pitchFamily="34" charset="0"/>
            </a:endParaRPr>
          </a:p>
          <a:p>
            <a:r>
              <a:rPr lang="zh-CN" altLang="en-US">
                <a:latin typeface="Arial" pitchFamily="34" charset="0"/>
                <a:ea typeface="SimSun" pitchFamily="2" charset="-122"/>
              </a:rPr>
              <a:t>这</a:t>
            </a:r>
            <a:r>
              <a:rPr lang="zh-CN" altLang="en-US">
                <a:solidFill>
                  <a:schemeClr val="accent1"/>
                </a:solidFill>
                <a:latin typeface="Arial" pitchFamily="34" charset="0"/>
                <a:ea typeface="SimSun" pitchFamily="2" charset="-122"/>
              </a:rPr>
              <a:t>不是</a:t>
            </a:r>
            <a:r>
              <a:rPr lang="zh-CN" altLang="en-US">
                <a:latin typeface="Arial" pitchFamily="34" charset="0"/>
                <a:ea typeface="SimSun" pitchFamily="2" charset="-122"/>
              </a:rPr>
              <a:t>出埃及记的以色列</a:t>
            </a:r>
            <a:endParaRPr lang="en-US" altLang="en-US">
              <a:latin typeface="Arial" pitchFamily="34" charset="0"/>
            </a:endParaRPr>
          </a:p>
          <a:p>
            <a:r>
              <a:rPr lang="zh-CN" altLang="en-US">
                <a:latin typeface="Arial" pitchFamily="34" charset="0"/>
                <a:ea typeface="SimSun" pitchFamily="2" charset="-122"/>
              </a:rPr>
              <a:t>以色列可能于</a:t>
            </a:r>
            <a:r>
              <a:rPr lang="en-US" altLang="zh-CN">
                <a:solidFill>
                  <a:schemeClr val="accent1"/>
                </a:solidFill>
                <a:latin typeface="Arial" pitchFamily="34" charset="0"/>
                <a:ea typeface="SimSun" pitchFamily="2" charset="-122"/>
              </a:rPr>
              <a:t>1300</a:t>
            </a:r>
            <a:r>
              <a:rPr lang="zh-CN" altLang="en-US">
                <a:solidFill>
                  <a:schemeClr val="accent1"/>
                </a:solidFill>
                <a:latin typeface="Arial" pitchFamily="34" charset="0"/>
                <a:ea typeface="SimSun" pitchFamily="2" charset="-122"/>
              </a:rPr>
              <a:t>年</a:t>
            </a:r>
            <a:r>
              <a:rPr lang="zh-CN" altLang="en-US">
                <a:latin typeface="Arial" pitchFamily="34" charset="0"/>
                <a:ea typeface="SimSun" pitchFamily="2" charset="-122"/>
              </a:rPr>
              <a:t>出埃及然后的</a:t>
            </a:r>
            <a:r>
              <a:rPr lang="en-US" altLang="zh-CN">
                <a:latin typeface="Arial" pitchFamily="34" charset="0"/>
                <a:ea typeface="SimSun" pitchFamily="2" charset="-122"/>
              </a:rPr>
              <a:t>20</a:t>
            </a:r>
            <a:r>
              <a:rPr lang="zh-CN" altLang="en-US">
                <a:latin typeface="Arial" pitchFamily="34" charset="0"/>
                <a:ea typeface="SimSun" pitchFamily="2" charset="-122"/>
              </a:rPr>
              <a:t>年成为一个固定的国家</a:t>
            </a:r>
            <a:endParaRPr lang="en-US" altLang="en-US">
              <a:latin typeface="Arial" pitchFamily="34" charset="0"/>
            </a:endParaRPr>
          </a:p>
        </p:txBody>
      </p:sp>
      <p:sp>
        <p:nvSpPr>
          <p:cNvPr id="62470" name="Text Box 6"/>
          <p:cNvSpPr txBox="1">
            <a:spLocks noChangeArrowheads="1"/>
          </p:cNvSpPr>
          <p:nvPr/>
        </p:nvSpPr>
        <p:spPr bwMode="auto">
          <a:xfrm>
            <a:off x="3530600" y="5957888"/>
            <a:ext cx="5549900" cy="671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lgn="r" eaLnBrk="1" hangingPunct="1"/>
            <a:r>
              <a:rPr lang="en-US" altLang="en-US" sz="2000" b="1">
                <a:solidFill>
                  <a:srgbClr val="EAEAEA"/>
                </a:solidFill>
                <a:latin typeface="Arial" pitchFamily="34" charset="0"/>
                <a:ea typeface="+mn-ea"/>
                <a:cs typeface="+mn-cs"/>
              </a:rPr>
              <a:t>“</a:t>
            </a:r>
            <a:r>
              <a:rPr lang="zh-CN" altLang="en-US" sz="2000" b="1">
                <a:solidFill>
                  <a:srgbClr val="EAEAEA"/>
                </a:solidFill>
                <a:latin typeface="Arial" pitchFamily="34" charset="0"/>
                <a:ea typeface="SimSun" pitchFamily="2" charset="-122"/>
                <a:cs typeface="+mn-cs"/>
              </a:rPr>
              <a:t>迦南充满了苦难。。。以色列被毁，没有后裔</a:t>
            </a:r>
            <a:r>
              <a:rPr lang="en-US" altLang="en-US" sz="2000" b="1">
                <a:solidFill>
                  <a:srgbClr val="EAEAEA"/>
                </a:solidFill>
                <a:latin typeface="Arial" pitchFamily="34" charset="0"/>
                <a:ea typeface="+mn-ea"/>
                <a:cs typeface="+mn-cs"/>
              </a:rPr>
              <a:t>”</a:t>
            </a:r>
            <a:endParaRPr lang="en-US" altLang="en-US" sz="1800">
              <a:solidFill>
                <a:srgbClr val="EAEAEA"/>
              </a:solidFill>
              <a:latin typeface="Arial" pitchFamily="34" charset="0"/>
              <a:ea typeface="+mn-ea"/>
              <a:cs typeface="+mn-cs"/>
            </a:endParaRPr>
          </a:p>
          <a:p>
            <a:pPr algn="r" eaLnBrk="1" hangingPunct="1"/>
            <a:r>
              <a:rPr lang="zh-CN" altLang="en-US" sz="1800">
                <a:solidFill>
                  <a:srgbClr val="EAEAEA"/>
                </a:solidFill>
                <a:latin typeface="Arial" pitchFamily="34" charset="0"/>
                <a:ea typeface="SimSun" pitchFamily="2" charset="-122"/>
                <a:cs typeface="+mn-cs"/>
              </a:rPr>
              <a:t>马尼他石柱</a:t>
            </a:r>
            <a:r>
              <a:rPr lang="en-US" altLang="en-US" sz="1600">
                <a:solidFill>
                  <a:srgbClr val="EAEAEA"/>
                </a:solidFill>
                <a:latin typeface="Arial" pitchFamily="34" charset="0"/>
                <a:ea typeface="+mn-ea"/>
                <a:cs typeface="+mn-cs"/>
              </a:rPr>
              <a:t>,</a:t>
            </a:r>
            <a:r>
              <a:rPr lang="en-US" altLang="en-US" sz="1600" i="1">
                <a:solidFill>
                  <a:srgbClr val="EAEAEA"/>
                </a:solidFill>
                <a:latin typeface="Arial" pitchFamily="34" charset="0"/>
                <a:ea typeface="+mn-ea"/>
                <a:cs typeface="+mn-cs"/>
              </a:rPr>
              <a:t> Readings from the ANE, </a:t>
            </a:r>
            <a:r>
              <a:rPr lang="en-US" altLang="en-US" sz="1600">
                <a:solidFill>
                  <a:srgbClr val="EAEAEA"/>
                </a:solidFill>
                <a:latin typeface="Arial" pitchFamily="34" charset="0"/>
                <a:ea typeface="+mn-ea"/>
                <a:cs typeface="+mn-cs"/>
              </a:rPr>
              <a:t>160</a:t>
            </a:r>
          </a:p>
        </p:txBody>
      </p:sp>
      <p:sp>
        <p:nvSpPr>
          <p:cNvPr id="62475" name="Text Box 11"/>
          <p:cNvSpPr txBox="1">
            <a:spLocks noChangeArrowheads="1"/>
          </p:cNvSpPr>
          <p:nvPr/>
        </p:nvSpPr>
        <p:spPr bwMode="auto">
          <a:xfrm>
            <a:off x="8305800" y="76200"/>
            <a:ext cx="70961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eaLnBrk="1" hangingPunct="1"/>
            <a:r>
              <a:rPr lang="en-US" altLang="en-US" b="1">
                <a:solidFill>
                  <a:srgbClr val="EAEAEA"/>
                </a:solidFill>
                <a:latin typeface="Arial" pitchFamily="34" charset="0"/>
                <a:ea typeface="+mn-ea"/>
                <a:cs typeface="+mn-cs"/>
              </a:rPr>
              <a:t>70g</a:t>
            </a:r>
          </a:p>
        </p:txBody>
      </p:sp>
    </p:spTree>
    <p:extLst>
      <p:ext uri="{BB962C8B-B14F-4D97-AF65-F5344CB8AC3E}">
        <p14:creationId xmlns:p14="http://schemas.microsoft.com/office/powerpoint/2010/main" val="39228984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46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46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2468">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2468">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246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build="p" autoUpdateAnimBg="0"/>
      <p:bldP spid="62468"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a:xfrm>
            <a:off x="1219200" y="76200"/>
            <a:ext cx="7772400" cy="1206500"/>
          </a:xfrm>
        </p:spPr>
        <p:txBody>
          <a:bodyPr/>
          <a:lstStyle/>
          <a:p>
            <a:pPr algn="ctr"/>
            <a:r>
              <a:rPr lang="zh-CN" altLang="en-US" b="1">
                <a:latin typeface="Arial" pitchFamily="34" charset="0"/>
                <a:ea typeface="SimSun" pitchFamily="2" charset="-122"/>
              </a:rPr>
              <a:t>迟期出埃及（</a:t>
            </a:r>
            <a:r>
              <a:rPr lang="en-US" altLang="zh-CN" b="1">
                <a:latin typeface="Arial" pitchFamily="34" charset="0"/>
                <a:ea typeface="SimSun" pitchFamily="2" charset="-122"/>
              </a:rPr>
              <a:t>1266-1299</a:t>
            </a:r>
            <a:r>
              <a:rPr lang="zh-CN" altLang="en-US" b="1">
                <a:latin typeface="Arial" pitchFamily="34" charset="0"/>
                <a:ea typeface="SimSun" pitchFamily="2" charset="-122"/>
              </a:rPr>
              <a:t>年）</a:t>
            </a:r>
            <a:endParaRPr lang="en-US" altLang="en-US" b="1">
              <a:latin typeface="Arial" pitchFamily="34" charset="0"/>
            </a:endParaRPr>
          </a:p>
        </p:txBody>
      </p:sp>
      <p:sp>
        <p:nvSpPr>
          <p:cNvPr id="63491" name="Rectangle 3"/>
          <p:cNvSpPr>
            <a:spLocks noGrp="1" noChangeArrowheads="1"/>
          </p:cNvSpPr>
          <p:nvPr>
            <p:ph type="body" sz="half" idx="1"/>
          </p:nvPr>
        </p:nvSpPr>
        <p:spPr>
          <a:xfrm>
            <a:off x="1219200" y="1143000"/>
            <a:ext cx="4038600" cy="4495800"/>
          </a:xfrm>
        </p:spPr>
        <p:txBody>
          <a:bodyPr/>
          <a:lstStyle/>
          <a:p>
            <a:pPr>
              <a:lnSpc>
                <a:spcPct val="90000"/>
              </a:lnSpc>
              <a:buFont typeface="Symbol" pitchFamily="18" charset="2"/>
              <a:buNone/>
            </a:pPr>
            <a:r>
              <a:rPr lang="zh-CN" altLang="en-US" sz="2500" b="1">
                <a:latin typeface="Arial" pitchFamily="34" charset="0"/>
                <a:ea typeface="SimSun" pitchFamily="2" charset="-122"/>
              </a:rPr>
              <a:t>赞成</a:t>
            </a:r>
          </a:p>
          <a:p>
            <a:pPr>
              <a:lnSpc>
                <a:spcPct val="90000"/>
              </a:lnSpc>
            </a:pPr>
            <a:r>
              <a:rPr lang="zh-CN" altLang="en-US" sz="2500" b="1">
                <a:latin typeface="Arial" pitchFamily="34" charset="0"/>
                <a:ea typeface="SimSun" pitchFamily="2" charset="-122"/>
              </a:rPr>
              <a:t>出</a:t>
            </a:r>
            <a:r>
              <a:rPr lang="en-US" altLang="en-US" sz="2500" b="1">
                <a:latin typeface="Arial" pitchFamily="34" charset="0"/>
              </a:rPr>
              <a:t>1:11 </a:t>
            </a:r>
            <a:endParaRPr lang="en-US" altLang="zh-CN" sz="2500" b="1">
              <a:latin typeface="Arial" pitchFamily="34" charset="0"/>
              <a:ea typeface="SimSun" pitchFamily="2" charset="-122"/>
            </a:endParaRPr>
          </a:p>
          <a:p>
            <a:pPr>
              <a:lnSpc>
                <a:spcPct val="90000"/>
              </a:lnSpc>
              <a:buFont typeface="Symbol" pitchFamily="18" charset="2"/>
              <a:buNone/>
            </a:pPr>
            <a:r>
              <a:rPr lang="en-US" altLang="zh-CN" sz="2500" b="1">
                <a:latin typeface="Arial" pitchFamily="34" charset="0"/>
                <a:ea typeface="SimSun" pitchFamily="2" charset="-122"/>
              </a:rPr>
              <a:t>	</a:t>
            </a:r>
            <a:r>
              <a:rPr lang="zh-CN" altLang="en-US" sz="2500" b="1">
                <a:latin typeface="Arial" pitchFamily="34" charset="0"/>
                <a:ea typeface="SimSun" pitchFamily="2" charset="-122"/>
              </a:rPr>
              <a:t>以色列建造兰塞城。一定是为</a:t>
            </a:r>
            <a:r>
              <a:rPr lang="zh-CN" altLang="en-US" sz="2500" b="1">
                <a:solidFill>
                  <a:schemeClr val="accent1"/>
                </a:solidFill>
                <a:latin typeface="Arial" pitchFamily="34" charset="0"/>
                <a:ea typeface="SimSun" pitchFamily="2" charset="-122"/>
              </a:rPr>
              <a:t>尊敬兰塞二世</a:t>
            </a:r>
            <a:r>
              <a:rPr lang="en-US" altLang="en-US" sz="2500" b="1">
                <a:latin typeface="Arial" pitchFamily="34" charset="0"/>
              </a:rPr>
              <a:t>(</a:t>
            </a:r>
            <a:r>
              <a:rPr lang="zh-CN" altLang="en-US" sz="2500" b="1">
                <a:latin typeface="Arial" pitchFamily="34" charset="0"/>
                <a:ea typeface="SimSun" pitchFamily="2" charset="-122"/>
              </a:rPr>
              <a:t>大约</a:t>
            </a:r>
            <a:r>
              <a:rPr lang="en-US" altLang="en-US" sz="2500" b="1">
                <a:latin typeface="Arial" pitchFamily="34" charset="0"/>
              </a:rPr>
              <a:t>1290)</a:t>
            </a:r>
          </a:p>
          <a:p>
            <a:pPr>
              <a:lnSpc>
                <a:spcPct val="90000"/>
              </a:lnSpc>
            </a:pPr>
            <a:endParaRPr lang="en-US" altLang="zh-CN" sz="2500" b="1">
              <a:latin typeface="Arial" pitchFamily="34" charset="0"/>
              <a:ea typeface="SimSun" pitchFamily="2" charset="-122"/>
            </a:endParaRPr>
          </a:p>
          <a:p>
            <a:pPr>
              <a:lnSpc>
                <a:spcPct val="90000"/>
              </a:lnSpc>
            </a:pPr>
            <a:endParaRPr lang="en-US" altLang="en-US" sz="2500" b="1">
              <a:latin typeface="Arial" pitchFamily="34" charset="0"/>
            </a:endParaRPr>
          </a:p>
          <a:p>
            <a:pPr>
              <a:lnSpc>
                <a:spcPct val="90000"/>
              </a:lnSpc>
            </a:pPr>
            <a:r>
              <a:rPr lang="zh-CN" altLang="en-US" sz="2500" b="1">
                <a:latin typeface="Arial" pitchFamily="34" charset="0"/>
                <a:ea typeface="SimSun" pitchFamily="2" charset="-122"/>
              </a:rPr>
              <a:t>杜马斯三世</a:t>
            </a:r>
            <a:r>
              <a:rPr lang="en-US" altLang="zh-CN" sz="2500" b="1">
                <a:latin typeface="Arial" pitchFamily="34" charset="0"/>
                <a:ea typeface="SimSun" pitchFamily="2" charset="-122"/>
              </a:rPr>
              <a:t>(</a:t>
            </a:r>
            <a:r>
              <a:rPr lang="en-US" altLang="en-US" sz="2500" b="1">
                <a:latin typeface="Arial" pitchFamily="34" charset="0"/>
              </a:rPr>
              <a:t>Thutmose III</a:t>
            </a:r>
            <a:r>
              <a:rPr lang="en-US" altLang="zh-CN" sz="2500" b="1">
                <a:latin typeface="Arial" pitchFamily="34" charset="0"/>
                <a:ea typeface="SimSun" pitchFamily="2" charset="-122"/>
              </a:rPr>
              <a:t>)</a:t>
            </a:r>
            <a:r>
              <a:rPr lang="zh-CN" altLang="en-US" sz="2600" b="1">
                <a:solidFill>
                  <a:schemeClr val="accent1"/>
                </a:solidFill>
                <a:latin typeface="Arial" pitchFamily="34" charset="0"/>
                <a:ea typeface="SimSun" pitchFamily="2" charset="-122"/>
              </a:rPr>
              <a:t>不是一个出名的建造家</a:t>
            </a:r>
            <a:r>
              <a:rPr lang="zh-CN" altLang="en-US" sz="2600" b="1">
                <a:latin typeface="Arial" pitchFamily="34" charset="0"/>
                <a:ea typeface="SimSun" pitchFamily="2" charset="-122"/>
              </a:rPr>
              <a:t>。因此他不适合于历史里</a:t>
            </a:r>
            <a:endParaRPr lang="en-US" altLang="en-US" sz="2500" b="1">
              <a:latin typeface="Arial" pitchFamily="34" charset="0"/>
            </a:endParaRPr>
          </a:p>
        </p:txBody>
      </p:sp>
      <p:sp>
        <p:nvSpPr>
          <p:cNvPr id="63492" name="Rectangle 4"/>
          <p:cNvSpPr>
            <a:spLocks noGrp="1" noChangeArrowheads="1"/>
          </p:cNvSpPr>
          <p:nvPr>
            <p:ph type="body" sz="half" idx="2"/>
          </p:nvPr>
        </p:nvSpPr>
        <p:spPr>
          <a:xfrm>
            <a:off x="5181600" y="1143000"/>
            <a:ext cx="3657600" cy="4800600"/>
          </a:xfrm>
        </p:spPr>
        <p:txBody>
          <a:bodyPr/>
          <a:lstStyle/>
          <a:p>
            <a:pPr>
              <a:lnSpc>
                <a:spcPct val="90000"/>
              </a:lnSpc>
              <a:buFont typeface="Symbol" pitchFamily="18" charset="2"/>
              <a:buNone/>
            </a:pPr>
            <a:r>
              <a:rPr lang="zh-CN" altLang="en-US" sz="2500" b="1">
                <a:latin typeface="Arial" pitchFamily="34" charset="0"/>
                <a:ea typeface="SimSun" pitchFamily="2" charset="-122"/>
              </a:rPr>
              <a:t>不赞成</a:t>
            </a:r>
          </a:p>
          <a:p>
            <a:pPr>
              <a:lnSpc>
                <a:spcPct val="90000"/>
              </a:lnSpc>
            </a:pPr>
            <a:r>
              <a:rPr lang="zh-CN" altLang="en-US" sz="2600" b="1">
                <a:latin typeface="Arial" pitchFamily="34" charset="0"/>
                <a:ea typeface="SimSun" pitchFamily="2" charset="-122"/>
              </a:rPr>
              <a:t>‘兰塞’这名在十三世纪已经提到了。这城市在摩西未出世时就已经建了</a:t>
            </a:r>
          </a:p>
          <a:p>
            <a:pPr>
              <a:lnSpc>
                <a:spcPct val="90000"/>
              </a:lnSpc>
              <a:buFont typeface="Symbol" pitchFamily="18" charset="2"/>
              <a:buNone/>
            </a:pPr>
            <a:r>
              <a:rPr lang="en-US" altLang="zh-CN" sz="2500" b="1">
                <a:solidFill>
                  <a:schemeClr val="accent1"/>
                </a:solidFill>
                <a:latin typeface="Arial" pitchFamily="34" charset="0"/>
                <a:ea typeface="SimSun" pitchFamily="2" charset="-122"/>
              </a:rPr>
              <a:t>	</a:t>
            </a:r>
            <a:r>
              <a:rPr lang="en-US" altLang="en-US" sz="2500" b="1">
                <a:solidFill>
                  <a:schemeClr val="accent1"/>
                </a:solidFill>
                <a:latin typeface="Arial" pitchFamily="34" charset="0"/>
              </a:rPr>
              <a:t>(</a:t>
            </a:r>
            <a:r>
              <a:rPr lang="zh-CN" altLang="en-US" sz="2500" b="1">
                <a:solidFill>
                  <a:schemeClr val="accent1"/>
                </a:solidFill>
                <a:latin typeface="Arial" pitchFamily="34" charset="0"/>
                <a:ea typeface="SimSun" pitchFamily="2" charset="-122"/>
              </a:rPr>
              <a:t>兰塞二世之前</a:t>
            </a:r>
            <a:r>
              <a:rPr lang="en-US" altLang="en-US" sz="2500" b="1">
                <a:solidFill>
                  <a:schemeClr val="accent1"/>
                </a:solidFill>
                <a:latin typeface="Arial" pitchFamily="34" charset="0"/>
              </a:rPr>
              <a:t>)</a:t>
            </a:r>
            <a:endParaRPr lang="en-US" altLang="zh-CN" sz="2500" b="1">
              <a:solidFill>
                <a:schemeClr val="accent1"/>
              </a:solidFill>
              <a:latin typeface="Arial" pitchFamily="34" charset="0"/>
              <a:ea typeface="SimSun" pitchFamily="2" charset="-122"/>
            </a:endParaRPr>
          </a:p>
          <a:p>
            <a:pPr>
              <a:lnSpc>
                <a:spcPct val="90000"/>
              </a:lnSpc>
              <a:buFont typeface="Symbol" pitchFamily="18" charset="2"/>
              <a:buNone/>
            </a:pPr>
            <a:endParaRPr lang="en-US" altLang="en-US" sz="2400" b="1">
              <a:latin typeface="Arial" pitchFamily="34" charset="0"/>
            </a:endParaRPr>
          </a:p>
          <a:p>
            <a:pPr>
              <a:lnSpc>
                <a:spcPct val="90000"/>
              </a:lnSpc>
            </a:pPr>
            <a:r>
              <a:rPr lang="zh-CN" altLang="en-US" sz="2500" b="1">
                <a:latin typeface="Arial" pitchFamily="34" charset="0"/>
                <a:ea typeface="SimSun" pitchFamily="2" charset="-122"/>
              </a:rPr>
              <a:t>他是出名在</a:t>
            </a:r>
            <a:r>
              <a:rPr lang="en-US" altLang="zh-CN" sz="2500" b="1">
                <a:solidFill>
                  <a:schemeClr val="accent1"/>
                </a:solidFill>
                <a:latin typeface="Arial" pitchFamily="34" charset="0"/>
                <a:ea typeface="SimSun" pitchFamily="2" charset="-122"/>
              </a:rPr>
              <a:t>(</a:t>
            </a:r>
            <a:r>
              <a:rPr lang="zh-CN" altLang="en-US" sz="2500" b="1">
                <a:solidFill>
                  <a:schemeClr val="accent1"/>
                </a:solidFill>
                <a:latin typeface="Arial" pitchFamily="34" charset="0"/>
                <a:ea typeface="SimSun" pitchFamily="2" charset="-122"/>
              </a:rPr>
              <a:t>河口的</a:t>
            </a:r>
            <a:r>
              <a:rPr lang="en-US" altLang="zh-CN" sz="2500" b="1">
                <a:solidFill>
                  <a:schemeClr val="accent1"/>
                </a:solidFill>
                <a:latin typeface="Arial" pitchFamily="34" charset="0"/>
                <a:ea typeface="SimSun" pitchFamily="2" charset="-122"/>
              </a:rPr>
              <a:t>)</a:t>
            </a:r>
            <a:r>
              <a:rPr lang="zh-CN" altLang="en-US" sz="2500" b="1">
                <a:solidFill>
                  <a:schemeClr val="accent1"/>
                </a:solidFill>
                <a:latin typeface="Arial" pitchFamily="34" charset="0"/>
                <a:ea typeface="SimSun" pitchFamily="2" charset="-122"/>
              </a:rPr>
              <a:t>三角洲有建筑工程</a:t>
            </a:r>
            <a:endParaRPr lang="en-US" altLang="en-US" sz="2500" b="1">
              <a:solidFill>
                <a:schemeClr val="accent1"/>
              </a:solidFill>
              <a:latin typeface="Arial" pitchFamily="34" charset="0"/>
            </a:endParaRPr>
          </a:p>
        </p:txBody>
      </p:sp>
      <p:sp>
        <p:nvSpPr>
          <p:cNvPr id="63493" name="Text Box 5"/>
          <p:cNvSpPr txBox="1">
            <a:spLocks noChangeArrowheads="1"/>
          </p:cNvSpPr>
          <p:nvPr/>
        </p:nvSpPr>
        <p:spPr bwMode="auto">
          <a:xfrm>
            <a:off x="8305800" y="76200"/>
            <a:ext cx="70961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eaLnBrk="1" hangingPunct="1"/>
            <a:r>
              <a:rPr lang="en-US" altLang="en-US" b="1">
                <a:solidFill>
                  <a:srgbClr val="EAEAEA"/>
                </a:solidFill>
                <a:latin typeface="Arial" pitchFamily="34" charset="0"/>
                <a:ea typeface="+mn-ea"/>
                <a:cs typeface="+mn-cs"/>
              </a:rPr>
              <a:t>70h</a:t>
            </a:r>
          </a:p>
        </p:txBody>
      </p:sp>
    </p:spTree>
    <p:extLst>
      <p:ext uri="{BB962C8B-B14F-4D97-AF65-F5344CB8AC3E}">
        <p14:creationId xmlns:p14="http://schemas.microsoft.com/office/powerpoint/2010/main" val="7283072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491">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491">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3491">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3491">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3492">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3492">
                                            <p:txEl>
                                              <p:pRg st="1" end="1"/>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3492">
                                            <p:txEl>
                                              <p:pRg st="2" end="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349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build="p" autoUpdateAnimBg="0"/>
      <p:bldP spid="63492" grpId="0" build="p" autoUpdateAnimBg="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1219200" y="76200"/>
            <a:ext cx="7772400" cy="1206500"/>
          </a:xfrm>
        </p:spPr>
        <p:txBody>
          <a:bodyPr/>
          <a:lstStyle/>
          <a:p>
            <a:pPr algn="ctr"/>
            <a:r>
              <a:rPr lang="zh-CN" altLang="en-US" b="1">
                <a:latin typeface="Arial" pitchFamily="34" charset="0"/>
                <a:ea typeface="SimSun" pitchFamily="2" charset="-122"/>
              </a:rPr>
              <a:t>迟期出埃及（</a:t>
            </a:r>
            <a:r>
              <a:rPr lang="en-US" altLang="zh-CN" b="1">
                <a:latin typeface="Arial" pitchFamily="34" charset="0"/>
                <a:ea typeface="SimSun" pitchFamily="2" charset="-122"/>
              </a:rPr>
              <a:t>1266-1299</a:t>
            </a:r>
            <a:r>
              <a:rPr lang="zh-CN" altLang="en-US" b="1">
                <a:latin typeface="Arial" pitchFamily="34" charset="0"/>
                <a:ea typeface="SimSun" pitchFamily="2" charset="-122"/>
              </a:rPr>
              <a:t>年）</a:t>
            </a:r>
            <a:endParaRPr lang="en-US" altLang="en-US" b="1">
              <a:latin typeface="Arial" pitchFamily="34" charset="0"/>
              <a:ea typeface="SimSun" pitchFamily="2" charset="-122"/>
            </a:endParaRPr>
          </a:p>
        </p:txBody>
      </p:sp>
      <p:sp>
        <p:nvSpPr>
          <p:cNvPr id="64515" name="Rectangle 3"/>
          <p:cNvSpPr>
            <a:spLocks noGrp="1" noChangeArrowheads="1"/>
          </p:cNvSpPr>
          <p:nvPr>
            <p:ph type="body" sz="half" idx="1"/>
          </p:nvPr>
        </p:nvSpPr>
        <p:spPr>
          <a:xfrm>
            <a:off x="1219200" y="1524000"/>
            <a:ext cx="3886200" cy="4495800"/>
          </a:xfrm>
        </p:spPr>
        <p:txBody>
          <a:bodyPr/>
          <a:lstStyle/>
          <a:p>
            <a:pPr>
              <a:buFont typeface="Symbol" pitchFamily="18" charset="2"/>
              <a:buNone/>
            </a:pPr>
            <a:r>
              <a:rPr lang="zh-CN" altLang="en-US" sz="2600" b="1">
                <a:latin typeface="Arial" pitchFamily="34" charset="0"/>
                <a:ea typeface="SimSun" pitchFamily="2" charset="-122"/>
              </a:rPr>
              <a:t>赞成</a:t>
            </a:r>
          </a:p>
          <a:p>
            <a:r>
              <a:rPr lang="zh-CN" altLang="en-US" sz="2600" b="1">
                <a:latin typeface="Arial" pitchFamily="34" charset="0"/>
                <a:ea typeface="SimSun" pitchFamily="2" charset="-122"/>
              </a:rPr>
              <a:t>尼尔森 革录</a:t>
            </a:r>
            <a:r>
              <a:rPr lang="en-US" altLang="zh-CN" sz="2600" b="1">
                <a:latin typeface="Arial" pitchFamily="34" charset="0"/>
                <a:ea typeface="SimSun" pitchFamily="2" charset="-122"/>
              </a:rPr>
              <a:t>(</a:t>
            </a:r>
            <a:r>
              <a:rPr lang="en-US" altLang="en-US" sz="2600" b="1">
                <a:latin typeface="Arial" pitchFamily="34" charset="0"/>
              </a:rPr>
              <a:t>Nelson Glueck</a:t>
            </a:r>
            <a:r>
              <a:rPr lang="en-US" altLang="zh-CN" sz="2600" b="1">
                <a:latin typeface="Arial" pitchFamily="34" charset="0"/>
                <a:ea typeface="SimSun" pitchFamily="2" charset="-122"/>
              </a:rPr>
              <a:t>)</a:t>
            </a:r>
            <a:r>
              <a:rPr lang="zh-CN" altLang="en-US" sz="2600" b="1">
                <a:latin typeface="Arial" pitchFamily="34" charset="0"/>
                <a:ea typeface="SimSun" pitchFamily="2" charset="-122"/>
              </a:rPr>
              <a:t>辩论说</a:t>
            </a:r>
            <a:r>
              <a:rPr lang="zh-CN" altLang="en-US" sz="2500" b="1">
                <a:solidFill>
                  <a:schemeClr val="accent1"/>
                </a:solidFill>
                <a:latin typeface="Arial" pitchFamily="34" charset="0"/>
                <a:ea typeface="SimSun" pitchFamily="2" charset="-122"/>
              </a:rPr>
              <a:t>没有考古证据证明</a:t>
            </a:r>
            <a:r>
              <a:rPr lang="zh-CN" altLang="en-US" sz="2600" b="1">
                <a:latin typeface="Arial" pitchFamily="34" charset="0"/>
                <a:ea typeface="SimSun" pitchFamily="2" charset="-122"/>
              </a:rPr>
              <a:t>在</a:t>
            </a:r>
            <a:r>
              <a:rPr lang="en-US" altLang="zh-CN" sz="2500" b="1">
                <a:solidFill>
                  <a:schemeClr val="accent1"/>
                </a:solidFill>
                <a:latin typeface="Arial" pitchFamily="34" charset="0"/>
                <a:ea typeface="SimSun" pitchFamily="2" charset="-122"/>
              </a:rPr>
              <a:t>1300</a:t>
            </a:r>
            <a:r>
              <a:rPr lang="zh-CN" altLang="en-US" sz="2500" b="1">
                <a:solidFill>
                  <a:schemeClr val="accent1"/>
                </a:solidFill>
                <a:latin typeface="Arial" pitchFamily="34" charset="0"/>
                <a:ea typeface="SimSun" pitchFamily="2" charset="-122"/>
              </a:rPr>
              <a:t>年前</a:t>
            </a:r>
            <a:r>
              <a:rPr lang="zh-CN" altLang="en-US" sz="2600" b="1">
                <a:latin typeface="Arial" pitchFamily="34" charset="0"/>
                <a:ea typeface="SimSun" pitchFamily="2" charset="-122"/>
              </a:rPr>
              <a:t>有固定的文明，例如以东及摩押，的存在。既然以色列没有接触他们</a:t>
            </a:r>
            <a:r>
              <a:rPr lang="en-US" altLang="zh-CN" sz="2600" b="1">
                <a:latin typeface="Arial" pitchFamily="34" charset="0"/>
                <a:ea typeface="SimSun" pitchFamily="2" charset="-122"/>
              </a:rPr>
              <a:t>(</a:t>
            </a:r>
            <a:r>
              <a:rPr lang="zh-CN" altLang="en-US" sz="2600" b="1">
                <a:latin typeface="Arial" pitchFamily="34" charset="0"/>
                <a:ea typeface="SimSun" pitchFamily="2" charset="-122"/>
              </a:rPr>
              <a:t>民</a:t>
            </a:r>
            <a:r>
              <a:rPr lang="en-US" altLang="zh-CN" sz="2600" b="1">
                <a:latin typeface="Arial" pitchFamily="34" charset="0"/>
                <a:ea typeface="SimSun" pitchFamily="2" charset="-122"/>
              </a:rPr>
              <a:t>20:14)</a:t>
            </a:r>
            <a:r>
              <a:rPr lang="zh-CN" altLang="en-US" sz="2600" b="1">
                <a:latin typeface="Arial" pitchFamily="34" charset="0"/>
                <a:ea typeface="SimSun" pitchFamily="2" charset="-122"/>
              </a:rPr>
              <a:t>，出埃及一定是过后才发生</a:t>
            </a:r>
            <a:endParaRPr lang="en-US" altLang="en-US" sz="2600" b="1">
              <a:latin typeface="Arial" pitchFamily="34" charset="0"/>
            </a:endParaRPr>
          </a:p>
        </p:txBody>
      </p:sp>
      <p:sp>
        <p:nvSpPr>
          <p:cNvPr id="64516" name="Rectangle 4"/>
          <p:cNvSpPr>
            <a:spLocks noGrp="1" noChangeArrowheads="1"/>
          </p:cNvSpPr>
          <p:nvPr>
            <p:ph type="body" sz="half" idx="2"/>
          </p:nvPr>
        </p:nvSpPr>
        <p:spPr>
          <a:xfrm>
            <a:off x="5029200" y="1524000"/>
            <a:ext cx="3962400" cy="4495800"/>
          </a:xfrm>
        </p:spPr>
        <p:txBody>
          <a:bodyPr/>
          <a:lstStyle/>
          <a:p>
            <a:pPr>
              <a:buFont typeface="Symbol" pitchFamily="18" charset="2"/>
              <a:buNone/>
            </a:pPr>
            <a:r>
              <a:rPr lang="zh-CN" altLang="en-US" sz="2600" b="1">
                <a:latin typeface="Arial" pitchFamily="34" charset="0"/>
                <a:ea typeface="SimSun" pitchFamily="2" charset="-122"/>
              </a:rPr>
              <a:t>不赞成</a:t>
            </a:r>
          </a:p>
          <a:p>
            <a:r>
              <a:rPr lang="zh-CN" altLang="en-US" sz="2600" b="1">
                <a:latin typeface="Arial" pitchFamily="34" charset="0"/>
                <a:ea typeface="SimSun" pitchFamily="2" charset="-122"/>
              </a:rPr>
              <a:t>后来挖</a:t>
            </a:r>
            <a:r>
              <a:rPr lang="ja-JP" altLang="en-US" sz="2600" b="1">
                <a:latin typeface="Arial" pitchFamily="34" charset="0"/>
                <a:ea typeface="SimSun" pitchFamily="2" charset="-122"/>
              </a:rPr>
              <a:t>掘</a:t>
            </a:r>
            <a:r>
              <a:rPr lang="zh-CN" altLang="en-US" sz="2600" b="1">
                <a:latin typeface="Arial" pitchFamily="34" charset="0"/>
                <a:ea typeface="SimSun" pitchFamily="2" charset="-122"/>
              </a:rPr>
              <a:t>证明许多地方在</a:t>
            </a:r>
            <a:r>
              <a:rPr lang="en-US" altLang="zh-CN" sz="2600" b="1">
                <a:solidFill>
                  <a:schemeClr val="accent1"/>
                </a:solidFill>
                <a:latin typeface="Arial" pitchFamily="34" charset="0"/>
                <a:ea typeface="SimSun" pitchFamily="2" charset="-122"/>
              </a:rPr>
              <a:t>1500</a:t>
            </a:r>
            <a:r>
              <a:rPr lang="zh-CN" altLang="en-US" sz="2600" b="1">
                <a:solidFill>
                  <a:schemeClr val="accent1"/>
                </a:solidFill>
                <a:latin typeface="Arial" pitchFamily="34" charset="0"/>
                <a:ea typeface="SimSun" pitchFamily="2" charset="-122"/>
              </a:rPr>
              <a:t>年至</a:t>
            </a:r>
            <a:r>
              <a:rPr lang="en-US" altLang="zh-CN" sz="2600" b="1">
                <a:solidFill>
                  <a:schemeClr val="accent1"/>
                </a:solidFill>
                <a:latin typeface="Arial" pitchFamily="34" charset="0"/>
                <a:ea typeface="SimSun" pitchFamily="2" charset="-122"/>
              </a:rPr>
              <a:t>1300</a:t>
            </a:r>
            <a:r>
              <a:rPr lang="zh-CN" altLang="en-US" sz="2600" b="1">
                <a:solidFill>
                  <a:schemeClr val="accent1"/>
                </a:solidFill>
                <a:latin typeface="Arial" pitchFamily="34" charset="0"/>
                <a:ea typeface="SimSun" pitchFamily="2" charset="-122"/>
              </a:rPr>
              <a:t>年</a:t>
            </a:r>
            <a:r>
              <a:rPr lang="zh-CN" altLang="en-US" sz="2600" b="1">
                <a:latin typeface="Arial" pitchFamily="34" charset="0"/>
                <a:ea typeface="SimSun" pitchFamily="2" charset="-122"/>
              </a:rPr>
              <a:t>都有定居的证据</a:t>
            </a:r>
            <a:endParaRPr lang="en-US" altLang="en-US" sz="2600" b="1">
              <a:latin typeface="Arial" pitchFamily="34" charset="0"/>
            </a:endParaRPr>
          </a:p>
          <a:p>
            <a:endParaRPr lang="en-US" altLang="en-US" sz="2600" b="1">
              <a:latin typeface="Arial" pitchFamily="34" charset="0"/>
            </a:endParaRPr>
          </a:p>
          <a:p>
            <a:r>
              <a:rPr lang="zh-CN" altLang="en-US" sz="2600" b="1">
                <a:latin typeface="Arial" pitchFamily="34" charset="0"/>
                <a:ea typeface="SimSun" pitchFamily="2" charset="-122"/>
              </a:rPr>
              <a:t>十五世纪有</a:t>
            </a:r>
            <a:r>
              <a:rPr lang="zh-CN" altLang="en-US" sz="2600" b="1">
                <a:solidFill>
                  <a:schemeClr val="accent1"/>
                </a:solidFill>
                <a:latin typeface="Arial" pitchFamily="34" charset="0"/>
                <a:ea typeface="SimSun" pitchFamily="2" charset="-122"/>
              </a:rPr>
              <a:t>游牧民族</a:t>
            </a:r>
            <a:r>
              <a:rPr lang="zh-CN" altLang="en-US" sz="2600" b="1">
                <a:latin typeface="Arial" pitchFamily="34" charset="0"/>
                <a:ea typeface="SimSun" pitchFamily="2" charset="-122"/>
              </a:rPr>
              <a:t>的存在</a:t>
            </a:r>
            <a:endParaRPr lang="en-US" altLang="en-US" sz="2600" b="1">
              <a:latin typeface="Arial" pitchFamily="34" charset="0"/>
            </a:endParaRPr>
          </a:p>
        </p:txBody>
      </p:sp>
      <p:sp>
        <p:nvSpPr>
          <p:cNvPr id="64517" name="Text Box 5"/>
          <p:cNvSpPr txBox="1">
            <a:spLocks noChangeArrowheads="1"/>
          </p:cNvSpPr>
          <p:nvPr/>
        </p:nvSpPr>
        <p:spPr bwMode="auto">
          <a:xfrm>
            <a:off x="8305800" y="76200"/>
            <a:ext cx="70961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eaLnBrk="1" hangingPunct="1"/>
            <a:r>
              <a:rPr lang="en-US" altLang="en-US" b="1">
                <a:solidFill>
                  <a:srgbClr val="EAEAEA"/>
                </a:solidFill>
                <a:latin typeface="Arial" pitchFamily="34" charset="0"/>
                <a:ea typeface="+mn-ea"/>
                <a:cs typeface="+mn-cs"/>
              </a:rPr>
              <a:t>70h</a:t>
            </a:r>
          </a:p>
        </p:txBody>
      </p:sp>
    </p:spTree>
    <p:extLst>
      <p:ext uri="{BB962C8B-B14F-4D97-AF65-F5344CB8AC3E}">
        <p14:creationId xmlns:p14="http://schemas.microsoft.com/office/powerpoint/2010/main" val="18686125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6">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6">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build="p" autoUpdateAnimBg="0"/>
      <p:bldP spid="64516" grpId="0" build="p"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body" sz="half" idx="1"/>
          </p:nvPr>
        </p:nvSpPr>
        <p:spPr>
          <a:xfrm>
            <a:off x="1219200" y="1219200"/>
            <a:ext cx="3962400" cy="5410200"/>
          </a:xfrm>
        </p:spPr>
        <p:txBody>
          <a:bodyPr/>
          <a:lstStyle/>
          <a:p>
            <a:pPr>
              <a:buClrTx/>
              <a:buFontTx/>
              <a:buNone/>
            </a:pPr>
            <a:r>
              <a:rPr lang="zh-CN" altLang="en-US" b="1">
                <a:latin typeface="Arial" pitchFamily="34" charset="0"/>
                <a:ea typeface="SimSun" pitchFamily="2" charset="-122"/>
              </a:rPr>
              <a:t>赞成</a:t>
            </a:r>
          </a:p>
          <a:p>
            <a:r>
              <a:rPr lang="zh-CN" altLang="en-US" b="1">
                <a:solidFill>
                  <a:schemeClr val="accent1"/>
                </a:solidFill>
                <a:latin typeface="Arial" pitchFamily="34" charset="0"/>
                <a:ea typeface="SimSun" pitchFamily="2" charset="-122"/>
              </a:rPr>
              <a:t>十四世纪没有迦南地大破坏的痕迹</a:t>
            </a:r>
            <a:r>
              <a:rPr lang="zh-CN" altLang="en-US" b="1">
                <a:latin typeface="Arial" pitchFamily="34" charset="0"/>
                <a:ea typeface="SimSun" pitchFamily="2" charset="-122"/>
              </a:rPr>
              <a:t>。这些城市还存在。</a:t>
            </a:r>
            <a:endParaRPr lang="en-US" altLang="en-US" b="1">
              <a:latin typeface="Arial" pitchFamily="34" charset="0"/>
            </a:endParaRPr>
          </a:p>
          <a:p>
            <a:endParaRPr lang="en-US" altLang="en-US" b="1">
              <a:latin typeface="Arial" pitchFamily="34" charset="0"/>
            </a:endParaRPr>
          </a:p>
          <a:p>
            <a:r>
              <a:rPr lang="zh-CN" altLang="en-US" b="1">
                <a:latin typeface="Arial" pitchFamily="34" charset="0"/>
                <a:ea typeface="SimSun" pitchFamily="2" charset="-122"/>
              </a:rPr>
              <a:t>考古得到的资料证实了在巴勒斯坦的伯特利，拉吉及底壁在</a:t>
            </a:r>
            <a:r>
              <a:rPr lang="zh-CN" altLang="en-US" b="1">
                <a:solidFill>
                  <a:schemeClr val="accent1"/>
                </a:solidFill>
                <a:latin typeface="Arial" pitchFamily="34" charset="0"/>
                <a:ea typeface="SimSun" pitchFamily="2" charset="-122"/>
              </a:rPr>
              <a:t>公元前</a:t>
            </a:r>
            <a:r>
              <a:rPr lang="en-US" altLang="zh-CN" b="1">
                <a:solidFill>
                  <a:schemeClr val="accent1"/>
                </a:solidFill>
                <a:latin typeface="Arial" pitchFamily="34" charset="0"/>
                <a:ea typeface="SimSun" pitchFamily="2" charset="-122"/>
              </a:rPr>
              <a:t>1250</a:t>
            </a:r>
            <a:r>
              <a:rPr lang="zh-CN" altLang="en-US" b="1">
                <a:solidFill>
                  <a:schemeClr val="accent1"/>
                </a:solidFill>
                <a:latin typeface="Arial" pitchFamily="34" charset="0"/>
                <a:ea typeface="SimSun" pitchFamily="2" charset="-122"/>
              </a:rPr>
              <a:t>至</a:t>
            </a:r>
            <a:r>
              <a:rPr lang="en-US" altLang="zh-CN" b="1">
                <a:solidFill>
                  <a:schemeClr val="accent1"/>
                </a:solidFill>
                <a:latin typeface="Arial" pitchFamily="34" charset="0"/>
                <a:ea typeface="SimSun" pitchFamily="2" charset="-122"/>
              </a:rPr>
              <a:t>1200</a:t>
            </a:r>
            <a:r>
              <a:rPr lang="zh-CN" altLang="en-US" b="1">
                <a:solidFill>
                  <a:schemeClr val="accent1"/>
                </a:solidFill>
                <a:latin typeface="Arial" pitchFamily="34" charset="0"/>
                <a:ea typeface="SimSun" pitchFamily="2" charset="-122"/>
              </a:rPr>
              <a:t>之间被毁</a:t>
            </a:r>
            <a:r>
              <a:rPr lang="zh-CN" altLang="en-US" b="1">
                <a:latin typeface="Arial" pitchFamily="34" charset="0"/>
                <a:ea typeface="SimSun" pitchFamily="2" charset="-122"/>
              </a:rPr>
              <a:t>。一定是被以色列征服。</a:t>
            </a:r>
            <a:endParaRPr lang="en-US" altLang="en-US" b="1">
              <a:latin typeface="Arial" pitchFamily="34" charset="0"/>
            </a:endParaRPr>
          </a:p>
        </p:txBody>
      </p:sp>
      <p:sp>
        <p:nvSpPr>
          <p:cNvPr id="65539" name="Rectangle 3"/>
          <p:cNvSpPr>
            <a:spLocks noGrp="1" noChangeArrowheads="1"/>
          </p:cNvSpPr>
          <p:nvPr>
            <p:ph type="body" sz="half" idx="2"/>
          </p:nvPr>
        </p:nvSpPr>
        <p:spPr>
          <a:xfrm>
            <a:off x="5257800" y="1219200"/>
            <a:ext cx="3733800" cy="4495800"/>
          </a:xfrm>
        </p:spPr>
        <p:txBody>
          <a:bodyPr/>
          <a:lstStyle/>
          <a:p>
            <a:pPr>
              <a:buClrTx/>
              <a:buFontTx/>
              <a:buNone/>
            </a:pPr>
            <a:r>
              <a:rPr lang="zh-CN" altLang="en-US" b="1">
                <a:latin typeface="Arial" pitchFamily="34" charset="0"/>
                <a:ea typeface="SimSun" pitchFamily="2" charset="-122"/>
              </a:rPr>
              <a:t>不赞成</a:t>
            </a:r>
          </a:p>
          <a:p>
            <a:r>
              <a:rPr lang="zh-CN" altLang="en-US" b="1">
                <a:latin typeface="Arial" pitchFamily="34" charset="0"/>
                <a:ea typeface="SimSun" pitchFamily="2" charset="-122"/>
              </a:rPr>
              <a:t>以色列人在征服时没有</a:t>
            </a:r>
            <a:r>
              <a:rPr lang="zh-CN" altLang="en-US" b="1">
                <a:solidFill>
                  <a:schemeClr val="accent1"/>
                </a:solidFill>
                <a:latin typeface="Arial" pitchFamily="34" charset="0"/>
                <a:ea typeface="SimSun" pitchFamily="2" charset="-122"/>
              </a:rPr>
              <a:t>任何物质上的破坏</a:t>
            </a:r>
            <a:r>
              <a:rPr lang="zh-CN" altLang="en-US" b="1">
                <a:latin typeface="Arial" pitchFamily="34" charset="0"/>
                <a:ea typeface="SimSun" pitchFamily="2" charset="-122"/>
              </a:rPr>
              <a:t>，除了耶利哥，艾城及夏琐</a:t>
            </a:r>
            <a:r>
              <a:rPr lang="en-US" altLang="en-US" b="1">
                <a:latin typeface="Arial" pitchFamily="34" charset="0"/>
              </a:rPr>
              <a:t>(</a:t>
            </a:r>
            <a:r>
              <a:rPr lang="zh-CN" altLang="en-US" b="1">
                <a:latin typeface="Arial" pitchFamily="34" charset="0"/>
                <a:ea typeface="SimSun" pitchFamily="2" charset="-122"/>
              </a:rPr>
              <a:t>书</a:t>
            </a:r>
            <a:r>
              <a:rPr lang="en-US" altLang="en-US" b="1">
                <a:latin typeface="Arial" pitchFamily="34" charset="0"/>
              </a:rPr>
              <a:t>24:13)</a:t>
            </a:r>
          </a:p>
          <a:p>
            <a:pPr>
              <a:buFont typeface="Symbol" pitchFamily="18" charset="2"/>
              <a:buNone/>
            </a:pPr>
            <a:endParaRPr lang="en-US" altLang="en-US" sz="1000" b="1">
              <a:latin typeface="Arial" pitchFamily="34" charset="0"/>
            </a:endParaRPr>
          </a:p>
          <a:p>
            <a:r>
              <a:rPr lang="zh-CN" altLang="en-US" b="1">
                <a:latin typeface="Arial" pitchFamily="34" charset="0"/>
                <a:ea typeface="SimSun" pitchFamily="2" charset="-122"/>
              </a:rPr>
              <a:t>可能是</a:t>
            </a:r>
            <a:r>
              <a:rPr lang="zh-CN" altLang="en-US" b="1">
                <a:solidFill>
                  <a:schemeClr val="accent1"/>
                </a:solidFill>
                <a:latin typeface="Arial" pitchFamily="34" charset="0"/>
                <a:ea typeface="SimSun" pitchFamily="2" charset="-122"/>
              </a:rPr>
              <a:t>埃及征服</a:t>
            </a:r>
            <a:r>
              <a:rPr lang="en-US" altLang="zh-CN" b="1">
                <a:latin typeface="Arial" pitchFamily="34" charset="0"/>
                <a:ea typeface="SimSun" pitchFamily="2" charset="-122"/>
              </a:rPr>
              <a:t>(</a:t>
            </a:r>
            <a:r>
              <a:rPr lang="zh-CN" altLang="en-US" b="1">
                <a:latin typeface="Arial" pitchFamily="34" charset="0"/>
                <a:ea typeface="SimSun" pitchFamily="2" charset="-122"/>
              </a:rPr>
              <a:t>马尼他法老</a:t>
            </a:r>
            <a:r>
              <a:rPr lang="en-US" altLang="zh-CN" b="1">
                <a:latin typeface="Arial" pitchFamily="34" charset="0"/>
                <a:ea typeface="SimSun" pitchFamily="2" charset="-122"/>
              </a:rPr>
              <a:t>)</a:t>
            </a:r>
            <a:r>
              <a:rPr lang="zh-CN" altLang="en-US" b="1">
                <a:latin typeface="Arial" pitchFamily="34" charset="0"/>
                <a:ea typeface="SimSun" pitchFamily="2" charset="-122"/>
              </a:rPr>
              <a:t>时被破坏</a:t>
            </a:r>
            <a:r>
              <a:rPr lang="en-US" altLang="en-US" b="1">
                <a:solidFill>
                  <a:schemeClr val="accent1"/>
                </a:solidFill>
                <a:latin typeface="Arial" pitchFamily="34" charset="0"/>
              </a:rPr>
              <a:t> </a:t>
            </a:r>
            <a:endParaRPr lang="en-US" altLang="en-US" b="1">
              <a:latin typeface="Arial" pitchFamily="34" charset="0"/>
            </a:endParaRPr>
          </a:p>
        </p:txBody>
      </p:sp>
      <p:sp>
        <p:nvSpPr>
          <p:cNvPr id="65540" name="Rectangle 4"/>
          <p:cNvSpPr>
            <a:spLocks noGrp="1" noChangeArrowheads="1"/>
          </p:cNvSpPr>
          <p:nvPr>
            <p:ph type="title"/>
          </p:nvPr>
        </p:nvSpPr>
        <p:spPr>
          <a:xfrm>
            <a:off x="1219200" y="76200"/>
            <a:ext cx="7772400" cy="1206500"/>
          </a:xfrm>
          <a:noFill/>
          <a:ln/>
        </p:spPr>
        <p:txBody>
          <a:bodyPr/>
          <a:lstStyle/>
          <a:p>
            <a:pPr algn="ctr"/>
            <a:r>
              <a:rPr lang="zh-CN" altLang="en-US" b="1">
                <a:latin typeface="Arial" pitchFamily="34" charset="0"/>
                <a:ea typeface="SimSun" pitchFamily="2" charset="-122"/>
              </a:rPr>
              <a:t>迟期出埃及（</a:t>
            </a:r>
            <a:r>
              <a:rPr lang="en-US" altLang="zh-CN" b="1">
                <a:latin typeface="Arial" pitchFamily="34" charset="0"/>
                <a:ea typeface="SimSun" pitchFamily="2" charset="-122"/>
              </a:rPr>
              <a:t>1266-1299</a:t>
            </a:r>
            <a:r>
              <a:rPr lang="zh-CN" altLang="en-US" b="1">
                <a:latin typeface="Arial" pitchFamily="34" charset="0"/>
                <a:ea typeface="SimSun" pitchFamily="2" charset="-122"/>
              </a:rPr>
              <a:t>年）</a:t>
            </a:r>
            <a:endParaRPr lang="en-US" altLang="en-US" b="1">
              <a:latin typeface="Arial" pitchFamily="34" charset="0"/>
              <a:ea typeface="SimSun" pitchFamily="2" charset="-122"/>
            </a:endParaRPr>
          </a:p>
        </p:txBody>
      </p:sp>
      <p:sp>
        <p:nvSpPr>
          <p:cNvPr id="65541" name="Text Box 5"/>
          <p:cNvSpPr txBox="1">
            <a:spLocks noChangeArrowheads="1"/>
          </p:cNvSpPr>
          <p:nvPr/>
        </p:nvSpPr>
        <p:spPr bwMode="auto">
          <a:xfrm>
            <a:off x="8305800" y="76200"/>
            <a:ext cx="70961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eaLnBrk="1" hangingPunct="1"/>
            <a:r>
              <a:rPr lang="en-US" altLang="en-US" b="1">
                <a:solidFill>
                  <a:srgbClr val="EAEAEA"/>
                </a:solidFill>
                <a:latin typeface="Arial" pitchFamily="34" charset="0"/>
                <a:ea typeface="+mn-ea"/>
                <a:cs typeface="+mn-cs"/>
              </a:rPr>
              <a:t>70h</a:t>
            </a:r>
          </a:p>
        </p:txBody>
      </p:sp>
    </p:spTree>
    <p:extLst>
      <p:ext uri="{BB962C8B-B14F-4D97-AF65-F5344CB8AC3E}">
        <p14:creationId xmlns:p14="http://schemas.microsoft.com/office/powerpoint/2010/main" val="35350472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553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553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5538">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5539">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5539">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553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8" grpId="0" build="p" autoUpdateAnimBg="0"/>
      <p:bldP spid="65539"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pic>
        <p:nvPicPr>
          <p:cNvPr id="410626" name="Picture 153" descr="crossingredse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19700" y="0"/>
            <a:ext cx="3924300" cy="556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627" name="Text Box 4"/>
          <p:cNvSpPr txBox="1">
            <a:spLocks noChangeArrowheads="1"/>
          </p:cNvSpPr>
          <p:nvPr/>
        </p:nvSpPr>
        <p:spPr bwMode="auto">
          <a:xfrm>
            <a:off x="8451850" y="0"/>
            <a:ext cx="692150"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109</a:t>
            </a:r>
          </a:p>
        </p:txBody>
      </p:sp>
      <p:sp>
        <p:nvSpPr>
          <p:cNvPr id="46232" name="Rectangle 152"/>
          <p:cNvSpPr>
            <a:spLocks noGrp="1" noChangeArrowheads="1"/>
          </p:cNvSpPr>
          <p:nvPr>
            <p:ph type="title"/>
          </p:nvPr>
        </p:nvSpPr>
        <p:spPr>
          <a:xfrm>
            <a:off x="5257800" y="4419600"/>
            <a:ext cx="3886200" cy="1447800"/>
          </a:xfrm>
          <a:solidFill>
            <a:srgbClr val="000000"/>
          </a:solidFill>
        </p:spPr>
        <p:txBody>
          <a:bodyPr/>
          <a:lstStyle/>
          <a:p>
            <a:pPr algn="ctr">
              <a:defRPr/>
            </a:pPr>
            <a:r>
              <a:rPr lang="zh-CN" altLang="en-US" sz="4000" b="1">
                <a:effectLst>
                  <a:outerShdw blurRad="38100" dist="38100" dir="2700000" algn="tl">
                    <a:srgbClr val="366B1B"/>
                  </a:outerShdw>
                </a:effectLst>
                <a:latin typeface="Times New Roman" charset="0"/>
                <a:ea typeface="MS PGothic" charset="0"/>
                <a:cs typeface="MS PGothic" charset="0"/>
              </a:rPr>
              <a:t>较早出埃及时间的</a:t>
            </a:r>
            <a:r>
              <a:rPr lang="zh-CN" altLang="en-US" sz="4000" b="1">
                <a:effectLst>
                  <a:outerShdw blurRad="38100" dist="38100" dir="2700000" algn="tl">
                    <a:srgbClr val="366B1B"/>
                  </a:outerShdw>
                </a:effectLst>
                <a:latin typeface="Times New Roman" charset="0"/>
                <a:ea typeface="华文细黑" charset="0"/>
                <a:cs typeface="华文细黑" charset="0"/>
              </a:rPr>
              <a:t>证</a:t>
            </a:r>
            <a:r>
              <a:rPr lang="zh-CN" altLang="en-US" sz="4000" b="1">
                <a:effectLst>
                  <a:outerShdw blurRad="38100" dist="38100" dir="2700000" algn="tl">
                    <a:srgbClr val="366B1B"/>
                  </a:outerShdw>
                </a:effectLst>
                <a:latin typeface="Times New Roman" charset="0"/>
                <a:ea typeface="MS PGothic" charset="0"/>
                <a:cs typeface="MS PGothic" charset="0"/>
              </a:rPr>
              <a:t>据</a:t>
            </a:r>
          </a:p>
        </p:txBody>
      </p:sp>
      <p:sp>
        <p:nvSpPr>
          <p:cNvPr id="46234" name="Text Box 154"/>
          <p:cNvSpPr txBox="1">
            <a:spLocks noChangeArrowheads="1"/>
          </p:cNvSpPr>
          <p:nvPr/>
        </p:nvSpPr>
        <p:spPr bwMode="auto">
          <a:xfrm>
            <a:off x="5356225" y="5943600"/>
            <a:ext cx="3787775" cy="825500"/>
          </a:xfrm>
          <a:prstGeom prst="rect">
            <a:avLst/>
          </a:prstGeom>
          <a:noFill/>
          <a:ln w="12700" cap="sq">
            <a:noFill/>
            <a:miter lim="800000"/>
            <a:headEnd type="none" w="sm" len="sm"/>
            <a:tailEnd type="none" w="sm" len="sm"/>
          </a:ln>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defRPr/>
            </a:pP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John H. Walton, </a:t>
            </a:r>
            <a:r>
              <a:rPr kumimoji="1" lang="en-US" altLang="zh-CN" sz="1600" b="1" i="1">
                <a:solidFill>
                  <a:srgbClr val="000000"/>
                </a:solidFill>
                <a:effectLst>
                  <a:outerShdw blurRad="38100" dist="38100" dir="2700000" algn="tl">
                    <a:srgbClr val="FFFFFF"/>
                  </a:outerShdw>
                </a:effectLst>
                <a:latin typeface="Times" charset="0"/>
                <a:ea typeface="宋体" charset="0"/>
                <a:cs typeface="宋体" charset="0"/>
              </a:rPr>
              <a:t>Chronological and Background Charts of the OT</a:t>
            </a: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 </a:t>
            </a:r>
            <a:b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b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2d ed., 102-3</a:t>
            </a:r>
          </a:p>
        </p:txBody>
      </p:sp>
      <p:pic>
        <p:nvPicPr>
          <p:cNvPr id="410630" name="Picture 146"/>
          <p:cNvPicPr>
            <a:picLocks noChangeAspect="1" noChangeArrowheads="1"/>
          </p:cNvPicPr>
          <p:nvPr/>
        </p:nvPicPr>
        <p:blipFill>
          <a:blip r:embed="rId4" cstate="screen">
            <a:clrChange>
              <a:clrFrom>
                <a:srgbClr val="FFFFFF"/>
              </a:clrFrom>
              <a:clrTo>
                <a:srgbClr val="FFFFFF">
                  <a:alpha val="0"/>
                </a:srgbClr>
              </a:clrTo>
            </a:clrChange>
            <a:lum contrast="100000"/>
            <a:extLst>
              <a:ext uri="{28A0092B-C50C-407E-A947-70E740481C1C}">
                <a14:useLocalDpi xmlns:a14="http://schemas.microsoft.com/office/drawing/2010/main" val="0"/>
              </a:ext>
            </a:extLst>
          </a:blip>
          <a:srcRect/>
          <a:stretch>
            <a:fillRect/>
          </a:stretch>
        </p:blipFill>
        <p:spPr bwMode="auto">
          <a:xfrm>
            <a:off x="0" y="0"/>
            <a:ext cx="5276850" cy="6819900"/>
          </a:xfrm>
          <a:prstGeom prst="rect">
            <a:avLst/>
          </a:prstGeom>
          <a:solidFill>
            <a:srgbClr val="CCFFFF"/>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410631" name="TextBox 6"/>
          <p:cNvSpPr txBox="1">
            <a:spLocks noChangeArrowheads="1"/>
          </p:cNvSpPr>
          <p:nvPr/>
        </p:nvSpPr>
        <p:spPr bwMode="auto">
          <a:xfrm>
            <a:off x="0" y="0"/>
            <a:ext cx="2571750" cy="457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a:solidFill>
                  <a:schemeClr val="bg1"/>
                </a:solidFill>
              </a:rPr>
              <a:t>十五世</a:t>
            </a:r>
            <a:r>
              <a:rPr lang="zh-CN" altLang="en-US">
                <a:solidFill>
                  <a:schemeClr val="bg1"/>
                </a:solidFill>
                <a:ea typeface="华文细黑" charset="0"/>
                <a:cs typeface="华文细黑" charset="0"/>
              </a:rPr>
              <a:t>纪证</a:t>
            </a:r>
            <a:r>
              <a:rPr lang="zh-CN" altLang="en-US">
                <a:solidFill>
                  <a:schemeClr val="bg1"/>
                </a:solidFill>
              </a:rPr>
              <a:t>据</a:t>
            </a:r>
          </a:p>
        </p:txBody>
      </p:sp>
      <p:sp>
        <p:nvSpPr>
          <p:cNvPr id="410632" name="TextBox 7"/>
          <p:cNvSpPr txBox="1">
            <a:spLocks noChangeArrowheads="1"/>
          </p:cNvSpPr>
          <p:nvPr/>
        </p:nvSpPr>
        <p:spPr bwMode="auto">
          <a:xfrm>
            <a:off x="2643188" y="0"/>
            <a:ext cx="2571750" cy="457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a:solidFill>
                  <a:schemeClr val="bg1"/>
                </a:solidFill>
              </a:rPr>
              <a:t>十三世</a:t>
            </a:r>
            <a:r>
              <a:rPr lang="zh-CN" altLang="en-US">
                <a:solidFill>
                  <a:schemeClr val="bg1"/>
                </a:solidFill>
                <a:ea typeface="华文细黑" charset="0"/>
                <a:cs typeface="华文细黑" charset="0"/>
              </a:rPr>
              <a:t>纪</a:t>
            </a:r>
            <a:r>
              <a:rPr lang="zh-CN" altLang="en-US">
                <a:solidFill>
                  <a:schemeClr val="bg1"/>
                </a:solidFill>
              </a:rPr>
              <a:t>反</a:t>
            </a:r>
            <a:r>
              <a:rPr lang="zh-CN" altLang="en-US">
                <a:solidFill>
                  <a:schemeClr val="bg1"/>
                </a:solidFill>
                <a:ea typeface="华文细黑" charset="0"/>
                <a:cs typeface="华文细黑" charset="0"/>
              </a:rPr>
              <a:t>驳</a:t>
            </a:r>
            <a:endParaRPr lang="zh-CN" altLang="en-US">
              <a:solidFill>
                <a:schemeClr val="bg1"/>
              </a:solidFill>
            </a:endParaRPr>
          </a:p>
        </p:txBody>
      </p:sp>
      <p:sp>
        <p:nvSpPr>
          <p:cNvPr id="410633" name="TextBox 8"/>
          <p:cNvSpPr txBox="1">
            <a:spLocks noChangeArrowheads="1"/>
          </p:cNvSpPr>
          <p:nvPr/>
        </p:nvSpPr>
        <p:spPr bwMode="auto">
          <a:xfrm>
            <a:off x="142875" y="500063"/>
            <a:ext cx="2428875" cy="639762"/>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列王</a:t>
            </a:r>
            <a:r>
              <a:rPr lang="zh-CN" altLang="en-US" sz="1200">
                <a:solidFill>
                  <a:srgbClr val="000000"/>
                </a:solidFill>
                <a:ea typeface="华文细黑" charset="0"/>
                <a:cs typeface="华文细黑" charset="0"/>
              </a:rPr>
              <a:t>纪</a:t>
            </a:r>
            <a:r>
              <a:rPr lang="zh-CN" altLang="en-US" sz="1200">
                <a:solidFill>
                  <a:srgbClr val="000000"/>
                </a:solidFill>
              </a:rPr>
              <a:t>上</a:t>
            </a:r>
            <a:r>
              <a:rPr lang="en-US" altLang="zh-CN" sz="1200">
                <a:solidFill>
                  <a:srgbClr val="000000"/>
                </a:solidFill>
              </a:rPr>
              <a:t>6:1</a:t>
            </a:r>
            <a:r>
              <a:rPr lang="zh-CN" altLang="en-US" sz="1200">
                <a:solidFill>
                  <a:srgbClr val="000000"/>
                </a:solidFill>
              </a:rPr>
              <a:t>指定四百八十年从逃亡到所</a:t>
            </a:r>
            <a:r>
              <a:rPr lang="zh-CN" altLang="en-US" sz="1200">
                <a:solidFill>
                  <a:srgbClr val="000000"/>
                </a:solidFill>
                <a:ea typeface="华文细黑" charset="0"/>
                <a:cs typeface="华文细黑" charset="0"/>
              </a:rPr>
              <a:t>罗</a:t>
            </a:r>
            <a:r>
              <a:rPr lang="zh-CN" altLang="en-US" sz="1200">
                <a:solidFill>
                  <a:srgbClr val="000000"/>
                </a:solidFill>
                <a:ea typeface="ヒラギノ角ゴ ProN W3" charset="0"/>
                <a:cs typeface="ヒラギノ角ゴ ProN W3" charset="0"/>
              </a:rPr>
              <a:t>门</a:t>
            </a:r>
            <a:r>
              <a:rPr lang="zh-CN" altLang="en-US" sz="1200">
                <a:solidFill>
                  <a:srgbClr val="000000"/>
                </a:solidFill>
              </a:rPr>
              <a:t>的奉献神殿。奉献是</a:t>
            </a:r>
            <a:r>
              <a:rPr lang="en-US" altLang="zh-CN" sz="1200">
                <a:solidFill>
                  <a:srgbClr val="000000"/>
                </a:solidFill>
              </a:rPr>
              <a:t>966 </a:t>
            </a:r>
            <a:r>
              <a:rPr lang="zh-CN" altLang="en-US" sz="1200">
                <a:solidFill>
                  <a:srgbClr val="000000"/>
                </a:solidFill>
              </a:rPr>
              <a:t>。</a:t>
            </a:r>
            <a:r>
              <a:rPr lang="zh-CN" altLang="en-US" sz="1200">
                <a:solidFill>
                  <a:srgbClr val="000000"/>
                </a:solidFill>
                <a:ea typeface="华文细黑" charset="0"/>
                <a:cs typeface="华文细黑" charset="0"/>
              </a:rPr>
              <a:t>这</a:t>
            </a:r>
            <a:r>
              <a:rPr lang="zh-CN" altLang="en-US" sz="1200">
                <a:solidFill>
                  <a:srgbClr val="000000"/>
                </a:solidFill>
              </a:rPr>
              <a:t>使得</a:t>
            </a:r>
            <a:r>
              <a:rPr lang="en-US" altLang="zh-CN" sz="1200">
                <a:solidFill>
                  <a:srgbClr val="000000"/>
                </a:solidFill>
              </a:rPr>
              <a:t>1446</a:t>
            </a:r>
            <a:r>
              <a:rPr lang="zh-CN" altLang="en-US" sz="1200">
                <a:solidFill>
                  <a:srgbClr val="000000"/>
                </a:solidFill>
              </a:rPr>
              <a:t>年的外流。</a:t>
            </a:r>
          </a:p>
        </p:txBody>
      </p:sp>
      <p:sp>
        <p:nvSpPr>
          <p:cNvPr id="410634" name="TextBox 9"/>
          <p:cNvSpPr txBox="1">
            <a:spLocks noChangeArrowheads="1"/>
          </p:cNvSpPr>
          <p:nvPr/>
        </p:nvSpPr>
        <p:spPr bwMode="auto">
          <a:xfrm>
            <a:off x="2786063" y="500063"/>
            <a:ext cx="2428875" cy="639762"/>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sz="1200">
                <a:solidFill>
                  <a:srgbClr val="000000"/>
                </a:solidFill>
              </a:rPr>
              <a:t>480</a:t>
            </a:r>
            <a:r>
              <a:rPr lang="zh-CN" altLang="en-US" sz="1200">
                <a:solidFill>
                  <a:srgbClr val="000000"/>
                </a:solidFill>
              </a:rPr>
              <a:t>年有可能是</a:t>
            </a:r>
            <a:r>
              <a:rPr lang="en-US" altLang="zh-CN" sz="1200">
                <a:solidFill>
                  <a:srgbClr val="000000"/>
                </a:solidFill>
              </a:rPr>
              <a:t>12</a:t>
            </a:r>
            <a:r>
              <a:rPr lang="zh-CN" altLang="en-US" sz="1200">
                <a:solidFill>
                  <a:srgbClr val="000000"/>
                </a:solidFill>
              </a:rPr>
              <a:t>代（ </a:t>
            </a:r>
            <a:r>
              <a:rPr lang="en-US" altLang="zh-CN" sz="1200">
                <a:solidFill>
                  <a:srgbClr val="000000"/>
                </a:solidFill>
              </a:rPr>
              <a:t>12x40 = 480 </a:t>
            </a:r>
            <a:r>
              <a:rPr lang="zh-CN" altLang="en-US" sz="1200">
                <a:solidFill>
                  <a:srgbClr val="000000"/>
                </a:solidFill>
              </a:rPr>
              <a:t>） 。</a:t>
            </a:r>
            <a:r>
              <a:rPr lang="zh-CN" altLang="en-US" sz="1200">
                <a:solidFill>
                  <a:srgbClr val="000000"/>
                </a:solidFill>
                <a:ea typeface="华文细黑" charset="0"/>
                <a:cs typeface="华文细黑" charset="0"/>
              </a:rPr>
              <a:t>实际</a:t>
            </a:r>
            <a:r>
              <a:rPr lang="zh-CN" altLang="en-US" sz="1200">
                <a:solidFill>
                  <a:srgbClr val="000000"/>
                </a:solidFill>
              </a:rPr>
              <a:t>上，一代是大</a:t>
            </a:r>
            <a:r>
              <a:rPr lang="zh-CN" altLang="en-US" sz="1200">
                <a:solidFill>
                  <a:srgbClr val="000000"/>
                </a:solidFill>
                <a:ea typeface="华文细黑" charset="0"/>
                <a:cs typeface="华文细黑" charset="0"/>
              </a:rPr>
              <a:t>约</a:t>
            </a:r>
            <a:r>
              <a:rPr lang="en-US" altLang="zh-CN" sz="1200">
                <a:solidFill>
                  <a:srgbClr val="000000"/>
                </a:solidFill>
              </a:rPr>
              <a:t>25</a:t>
            </a:r>
            <a:r>
              <a:rPr lang="zh-CN" altLang="en-US" sz="1200">
                <a:solidFill>
                  <a:srgbClr val="000000"/>
                </a:solidFill>
              </a:rPr>
              <a:t>年，使</a:t>
            </a:r>
            <a:r>
              <a:rPr lang="zh-CN" altLang="en-US" sz="1200">
                <a:solidFill>
                  <a:srgbClr val="000000"/>
                </a:solidFill>
                <a:ea typeface="华文细黑" charset="0"/>
                <a:cs typeface="华文细黑" charset="0"/>
              </a:rPr>
              <a:t>实际</a:t>
            </a:r>
            <a:r>
              <a:rPr lang="zh-CN" altLang="en-US" sz="1200">
                <a:solidFill>
                  <a:srgbClr val="000000"/>
                </a:solidFill>
              </a:rPr>
              <a:t>年数</a:t>
            </a:r>
            <a:r>
              <a:rPr lang="zh-CN" altLang="en-US" sz="1200">
                <a:solidFill>
                  <a:srgbClr val="000000"/>
                </a:solidFill>
                <a:ea typeface="华文细黑" charset="0"/>
                <a:cs typeface="华文细黑" charset="0"/>
              </a:rPr>
              <a:t>为</a:t>
            </a:r>
            <a:r>
              <a:rPr lang="en-US" altLang="zh-CN" sz="1200">
                <a:solidFill>
                  <a:srgbClr val="000000"/>
                </a:solidFill>
              </a:rPr>
              <a:t>300 </a:t>
            </a:r>
            <a:r>
              <a:rPr lang="zh-CN" altLang="en-US" sz="1200">
                <a:solidFill>
                  <a:srgbClr val="000000"/>
                </a:solidFill>
              </a:rPr>
              <a:t>。</a:t>
            </a:r>
          </a:p>
        </p:txBody>
      </p:sp>
      <p:sp>
        <p:nvSpPr>
          <p:cNvPr id="410635" name="TextBox 10"/>
          <p:cNvSpPr txBox="1">
            <a:spLocks noChangeArrowheads="1"/>
          </p:cNvSpPr>
          <p:nvPr/>
        </p:nvSpPr>
        <p:spPr bwMode="auto">
          <a:xfrm>
            <a:off x="142875" y="1214438"/>
            <a:ext cx="2428875" cy="822325"/>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。“梦石碑”上的</a:t>
            </a:r>
            <a:r>
              <a:rPr lang="zh-CN" altLang="en-US" sz="1200">
                <a:solidFill>
                  <a:srgbClr val="000000"/>
                </a:solidFill>
                <a:ea typeface="华文细黑" charset="0"/>
                <a:cs typeface="华文细黑" charset="0"/>
              </a:rPr>
              <a:t>图</a:t>
            </a:r>
            <a:r>
              <a:rPr lang="zh-CN" altLang="en-US" sz="1200">
                <a:solidFill>
                  <a:srgbClr val="000000"/>
                </a:solidFill>
              </a:rPr>
              <a:t>特摩斯四使</a:t>
            </a:r>
            <a:r>
              <a:rPr lang="zh-CN" altLang="en-US" sz="1200">
                <a:solidFill>
                  <a:srgbClr val="000000"/>
                </a:solidFill>
                <a:ea typeface="华文细黑" charset="0"/>
                <a:cs typeface="华文细黑" charset="0"/>
              </a:rPr>
              <a:t>狮</a:t>
            </a:r>
            <a:r>
              <a:rPr lang="zh-CN" altLang="en-US" sz="1200">
                <a:solidFill>
                  <a:srgbClr val="000000"/>
                </a:solidFill>
              </a:rPr>
              <a:t>身人面像的</a:t>
            </a:r>
            <a:r>
              <a:rPr lang="zh-CN" altLang="en-US" sz="1200">
                <a:solidFill>
                  <a:srgbClr val="000000"/>
                </a:solidFill>
                <a:ea typeface="华文细黑" charset="0"/>
                <a:cs typeface="华文细黑" charset="0"/>
              </a:rPr>
              <a:t>证</a:t>
            </a:r>
            <a:r>
              <a:rPr lang="zh-CN" altLang="en-US" sz="1200">
                <a:solidFill>
                  <a:srgbClr val="000000"/>
                </a:solidFill>
              </a:rPr>
              <a:t>据表明，</a:t>
            </a:r>
            <a:r>
              <a:rPr lang="zh-CN" altLang="en-US" sz="1200">
                <a:solidFill>
                  <a:srgbClr val="000000"/>
                </a:solidFill>
                <a:ea typeface="华文细黑" charset="0"/>
                <a:cs typeface="华文细黑" charset="0"/>
              </a:rPr>
              <a:t>图</a:t>
            </a:r>
            <a:r>
              <a:rPr lang="zh-CN" altLang="en-US" sz="1200">
                <a:solidFill>
                  <a:srgbClr val="000000"/>
                </a:solidFill>
              </a:rPr>
              <a:t>特摩斯是不合法的王位</a:t>
            </a:r>
            <a:r>
              <a:rPr lang="zh-CN" altLang="en-US" sz="1200">
                <a:solidFill>
                  <a:srgbClr val="000000"/>
                </a:solidFill>
                <a:ea typeface="华文细黑" charset="0"/>
                <a:cs typeface="华文细黑" charset="0"/>
              </a:rPr>
              <a:t>继</a:t>
            </a:r>
            <a:r>
              <a:rPr lang="zh-CN" altLang="en-US" sz="1200">
                <a:solidFill>
                  <a:srgbClr val="000000"/>
                </a:solidFill>
              </a:rPr>
              <a:t>承人。将是合乎</a:t>
            </a:r>
            <a:r>
              <a:rPr lang="zh-CN" altLang="en-US" sz="1200">
                <a:solidFill>
                  <a:srgbClr val="000000"/>
                </a:solidFill>
                <a:ea typeface="华文细黑" charset="0"/>
                <a:cs typeface="华文细黑" charset="0"/>
              </a:rPr>
              <a:t>逻辑</a:t>
            </a:r>
            <a:r>
              <a:rPr lang="zh-CN" altLang="en-US" sz="1200">
                <a:solidFill>
                  <a:srgbClr val="000000"/>
                </a:solidFill>
              </a:rPr>
              <a:t>的</a:t>
            </a:r>
            <a:r>
              <a:rPr lang="zh-CN" altLang="en-US" sz="1200">
                <a:solidFill>
                  <a:srgbClr val="000000"/>
                </a:solidFill>
                <a:ea typeface="华文细黑" charset="0"/>
                <a:cs typeface="华文细黑" charset="0"/>
              </a:rPr>
              <a:t>长</a:t>
            </a:r>
            <a:r>
              <a:rPr lang="zh-CN" altLang="en-US" sz="1200">
                <a:solidFill>
                  <a:srgbClr val="000000"/>
                </a:solidFill>
              </a:rPr>
              <a:t>子因瘟疫而病死。</a:t>
            </a:r>
          </a:p>
        </p:txBody>
      </p:sp>
      <p:sp>
        <p:nvSpPr>
          <p:cNvPr id="410636" name="TextBox 11"/>
          <p:cNvSpPr txBox="1">
            <a:spLocks noChangeArrowheads="1"/>
          </p:cNvSpPr>
          <p:nvPr/>
        </p:nvSpPr>
        <p:spPr bwMode="auto">
          <a:xfrm>
            <a:off x="2714625" y="5357813"/>
            <a:ext cx="2428875" cy="639762"/>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“哈比</a:t>
            </a:r>
            <a:r>
              <a:rPr lang="zh-CN" altLang="en-US" sz="1200">
                <a:solidFill>
                  <a:srgbClr val="000000"/>
                </a:solidFill>
                <a:ea typeface="华文细黑" charset="0"/>
                <a:cs typeface="华文细黑" charset="0"/>
              </a:rPr>
              <a:t>鲁</a:t>
            </a:r>
            <a:r>
              <a:rPr lang="zh-CN" altLang="en-US" sz="1200">
                <a:solidFill>
                  <a:srgbClr val="000000"/>
                </a:solidFill>
              </a:rPr>
              <a:t>”</a:t>
            </a:r>
            <a:r>
              <a:rPr lang="zh-CN" altLang="en-US" sz="1200">
                <a:solidFill>
                  <a:srgbClr val="000000"/>
                </a:solidFill>
                <a:ea typeface="华文细黑" charset="0"/>
                <a:cs typeface="华文细黑" charset="0"/>
              </a:rPr>
              <a:t>绝</a:t>
            </a:r>
            <a:r>
              <a:rPr lang="zh-CN" altLang="en-US" sz="1200">
                <a:solidFill>
                  <a:srgbClr val="000000"/>
                </a:solidFill>
              </a:rPr>
              <a:t>不能等同于以色列人。</a:t>
            </a:r>
            <a:endParaRPr lang="en-US" altLang="zh-CN" sz="1200">
              <a:solidFill>
                <a:srgbClr val="000000"/>
              </a:solidFill>
            </a:endParaRPr>
          </a:p>
          <a:p>
            <a:endParaRPr lang="en-US" altLang="zh-CN" sz="1200">
              <a:solidFill>
                <a:srgbClr val="000000"/>
              </a:solidFill>
            </a:endParaRPr>
          </a:p>
          <a:p>
            <a:endParaRPr lang="zh-CN" altLang="en-US" sz="1200">
              <a:solidFill>
                <a:srgbClr val="000000"/>
              </a:solidFill>
            </a:endParaRPr>
          </a:p>
        </p:txBody>
      </p:sp>
      <p:sp>
        <p:nvSpPr>
          <p:cNvPr id="410637" name="TextBox 12"/>
          <p:cNvSpPr txBox="1">
            <a:spLocks noChangeArrowheads="1"/>
          </p:cNvSpPr>
          <p:nvPr/>
        </p:nvSpPr>
        <p:spPr bwMode="auto">
          <a:xfrm>
            <a:off x="2714625" y="6072188"/>
            <a:ext cx="2428875" cy="639762"/>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与重叠和理解象征性的</a:t>
            </a:r>
            <a:r>
              <a:rPr lang="zh-CN" altLang="en-US" sz="1200">
                <a:solidFill>
                  <a:srgbClr val="000000"/>
                </a:solidFill>
                <a:ea typeface="华文细黑" charset="0"/>
                <a:cs typeface="华文细黑" charset="0"/>
              </a:rPr>
              <a:t>时间</a:t>
            </a:r>
            <a:r>
              <a:rPr lang="zh-CN" altLang="en-US" sz="1200">
                <a:solidFill>
                  <a:srgbClr val="000000"/>
                </a:solidFill>
              </a:rPr>
              <a:t>跨度，可以安装以下</a:t>
            </a:r>
            <a:endParaRPr lang="en-US" altLang="zh-CN" sz="1200">
              <a:solidFill>
                <a:srgbClr val="000000"/>
              </a:solidFill>
            </a:endParaRPr>
          </a:p>
          <a:p>
            <a:endParaRPr lang="zh-CN" altLang="en-US" sz="1200">
              <a:solidFill>
                <a:srgbClr val="000000"/>
              </a:solidFill>
            </a:endParaRPr>
          </a:p>
        </p:txBody>
      </p:sp>
      <p:sp>
        <p:nvSpPr>
          <p:cNvPr id="410638" name="TextBox 13"/>
          <p:cNvSpPr txBox="1">
            <a:spLocks noChangeArrowheads="1"/>
          </p:cNvSpPr>
          <p:nvPr/>
        </p:nvSpPr>
        <p:spPr bwMode="auto">
          <a:xfrm>
            <a:off x="142875" y="6072188"/>
            <a:ext cx="2428875" cy="639762"/>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在士</a:t>
            </a:r>
            <a:r>
              <a:rPr lang="zh-CN" altLang="en-US" sz="1200">
                <a:solidFill>
                  <a:srgbClr val="000000"/>
                </a:solidFill>
                <a:ea typeface="华文细黑" charset="0"/>
                <a:cs typeface="华文细黑" charset="0"/>
              </a:rPr>
              <a:t>师记</a:t>
            </a:r>
            <a:r>
              <a:rPr lang="zh-CN" altLang="en-US" sz="1200">
                <a:solidFill>
                  <a:srgbClr val="000000"/>
                </a:solidFill>
              </a:rPr>
              <a:t>里，</a:t>
            </a:r>
            <a:r>
              <a:rPr lang="en-US" altLang="zh-CN" sz="1200">
                <a:solidFill>
                  <a:srgbClr val="000000"/>
                </a:solidFill>
              </a:rPr>
              <a:t>`</a:t>
            </a:r>
            <a:r>
              <a:rPr lang="zh-CN" altLang="en-US" sz="1200">
                <a:solidFill>
                  <a:srgbClr val="000000"/>
                </a:solidFill>
                <a:ea typeface="华文细黑" charset="0"/>
                <a:cs typeface="华文细黑" charset="0"/>
              </a:rPr>
              <a:t>时间</a:t>
            </a:r>
            <a:r>
              <a:rPr lang="zh-CN" altLang="en-US" sz="1200">
                <a:solidFill>
                  <a:srgbClr val="000000"/>
                </a:solidFill>
              </a:rPr>
              <a:t>分配甚至重叠，不能被</a:t>
            </a:r>
            <a:r>
              <a:rPr lang="zh-CN" altLang="en-US" sz="1200">
                <a:solidFill>
                  <a:srgbClr val="000000"/>
                </a:solidFill>
                <a:ea typeface="华文细黑" charset="0"/>
                <a:cs typeface="华文细黑" charset="0"/>
              </a:rPr>
              <a:t>压缩</a:t>
            </a:r>
            <a:r>
              <a:rPr lang="zh-CN" altLang="en-US" sz="1200">
                <a:solidFill>
                  <a:srgbClr val="000000"/>
                </a:solidFill>
              </a:rPr>
              <a:t>到一个半世</a:t>
            </a:r>
            <a:r>
              <a:rPr lang="zh-CN" altLang="en-US" sz="1200">
                <a:solidFill>
                  <a:srgbClr val="000000"/>
                </a:solidFill>
                <a:ea typeface="华文细黑" charset="0"/>
                <a:cs typeface="华文细黑" charset="0"/>
              </a:rPr>
              <a:t>纪</a:t>
            </a:r>
            <a:r>
              <a:rPr lang="zh-CN" altLang="en-US" sz="1200">
                <a:solidFill>
                  <a:srgbClr val="000000"/>
                </a:solidFill>
              </a:rPr>
              <a:t>允</a:t>
            </a:r>
            <a:r>
              <a:rPr lang="zh-CN" altLang="en-US" sz="1200">
                <a:solidFill>
                  <a:srgbClr val="000000"/>
                </a:solidFill>
                <a:ea typeface="华文细黑" charset="0"/>
                <a:cs typeface="华文细黑" charset="0"/>
              </a:rPr>
              <a:t>许</a:t>
            </a:r>
            <a:r>
              <a:rPr lang="zh-CN" altLang="en-US" sz="1200">
                <a:solidFill>
                  <a:srgbClr val="000000"/>
                </a:solidFill>
              </a:rPr>
              <a:t>由一个</a:t>
            </a:r>
            <a:r>
              <a:rPr lang="en-US" altLang="zh-CN" sz="1200">
                <a:solidFill>
                  <a:srgbClr val="000000"/>
                </a:solidFill>
              </a:rPr>
              <a:t>13</a:t>
            </a:r>
            <a:r>
              <a:rPr lang="zh-CN" altLang="en-US" sz="1200">
                <a:solidFill>
                  <a:srgbClr val="000000"/>
                </a:solidFill>
              </a:rPr>
              <a:t>世</a:t>
            </a:r>
            <a:r>
              <a:rPr lang="zh-CN" altLang="en-US" sz="1200">
                <a:solidFill>
                  <a:srgbClr val="000000"/>
                </a:solidFill>
                <a:ea typeface="华文细黑" charset="0"/>
                <a:cs typeface="华文细黑" charset="0"/>
              </a:rPr>
              <a:t>纪</a:t>
            </a:r>
            <a:r>
              <a:rPr lang="zh-CN" altLang="en-US" sz="1200">
                <a:solidFill>
                  <a:srgbClr val="000000"/>
                </a:solidFill>
              </a:rPr>
              <a:t>的外流。</a:t>
            </a:r>
          </a:p>
        </p:txBody>
      </p:sp>
      <p:sp>
        <p:nvSpPr>
          <p:cNvPr id="410639" name="TextBox 14"/>
          <p:cNvSpPr txBox="1">
            <a:spLocks noChangeArrowheads="1"/>
          </p:cNvSpPr>
          <p:nvPr/>
        </p:nvSpPr>
        <p:spPr bwMode="auto">
          <a:xfrm>
            <a:off x="142875" y="5286375"/>
            <a:ext cx="2428875" cy="639763"/>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在阿</a:t>
            </a:r>
            <a:r>
              <a:rPr lang="zh-CN" altLang="en-US" sz="1200">
                <a:solidFill>
                  <a:srgbClr val="000000"/>
                </a:solidFill>
                <a:ea typeface="华文细黑" charset="0"/>
                <a:cs typeface="华文细黑" charset="0"/>
              </a:rPr>
              <a:t>玛</a:t>
            </a:r>
            <a:r>
              <a:rPr lang="zh-CN" altLang="en-US" sz="1200">
                <a:solidFill>
                  <a:srgbClr val="000000"/>
                </a:solidFill>
                <a:ea typeface="ヒラギノ角ゴ ProN W3" charset="0"/>
                <a:cs typeface="ヒラギノ角ゴ ProN W3" charset="0"/>
              </a:rPr>
              <a:t>尔</a:t>
            </a:r>
            <a:r>
              <a:rPr lang="zh-CN" altLang="en-US" sz="1200">
                <a:solidFill>
                  <a:srgbClr val="000000"/>
                </a:solidFill>
                <a:ea typeface="华文细黑" charset="0"/>
                <a:cs typeface="华文细黑" charset="0"/>
              </a:rPr>
              <a:t>纳</a:t>
            </a:r>
            <a:r>
              <a:rPr lang="zh-CN" altLang="en-US" sz="1200">
                <a:solidFill>
                  <a:srgbClr val="000000"/>
                </a:solidFill>
              </a:rPr>
              <a:t>片（ </a:t>
            </a:r>
            <a:r>
              <a:rPr lang="en-US" altLang="zh-CN" sz="1200">
                <a:solidFill>
                  <a:srgbClr val="000000"/>
                </a:solidFill>
              </a:rPr>
              <a:t>1440 </a:t>
            </a:r>
            <a:r>
              <a:rPr lang="zh-CN" altLang="en-US" sz="1200">
                <a:solidFill>
                  <a:srgbClr val="000000"/>
                </a:solidFill>
              </a:rPr>
              <a:t>）</a:t>
            </a:r>
            <a:r>
              <a:rPr lang="zh-CN" altLang="en-US" sz="1200">
                <a:solidFill>
                  <a:srgbClr val="000000"/>
                </a:solidFill>
                <a:ea typeface="华文细黑" charset="0"/>
                <a:cs typeface="华文细黑" charset="0"/>
              </a:rPr>
              <a:t>讲</a:t>
            </a:r>
            <a:r>
              <a:rPr lang="zh-CN" altLang="en-US" sz="1200">
                <a:solidFill>
                  <a:srgbClr val="000000"/>
                </a:solidFill>
              </a:rPr>
              <a:t>述的</a:t>
            </a:r>
            <a:r>
              <a:rPr lang="zh-CN" altLang="en-US" sz="1200">
                <a:solidFill>
                  <a:srgbClr val="000000"/>
                </a:solidFill>
                <a:ea typeface="华文细黑" charset="0"/>
                <a:cs typeface="华文细黑" charset="0"/>
              </a:rPr>
              <a:t>动荡</a:t>
            </a:r>
            <a:r>
              <a:rPr lang="zh-CN" altLang="en-US" sz="1200">
                <a:solidFill>
                  <a:srgbClr val="000000"/>
                </a:solidFill>
              </a:rPr>
              <a:t>所造成的“哈比</a:t>
            </a:r>
            <a:r>
              <a:rPr lang="zh-CN" altLang="en-US" sz="1200">
                <a:solidFill>
                  <a:srgbClr val="000000"/>
                </a:solidFill>
                <a:ea typeface="华文细黑" charset="0"/>
                <a:cs typeface="华文细黑" charset="0"/>
              </a:rPr>
              <a:t>鲁</a:t>
            </a:r>
            <a:r>
              <a:rPr lang="zh-CN" altLang="en-US" sz="1200">
                <a:solidFill>
                  <a:srgbClr val="000000"/>
                </a:solidFill>
              </a:rPr>
              <a:t>” 。</a:t>
            </a:r>
            <a:r>
              <a:rPr lang="zh-CN" altLang="en-US" sz="1200">
                <a:solidFill>
                  <a:srgbClr val="000000"/>
                </a:solidFill>
                <a:ea typeface="华文细黑" charset="0"/>
                <a:cs typeface="华文细黑" charset="0"/>
              </a:rPr>
              <a:t>这</a:t>
            </a:r>
            <a:r>
              <a:rPr lang="zh-CN" altLang="en-US" sz="1200">
                <a:solidFill>
                  <a:srgbClr val="000000"/>
                </a:solidFill>
              </a:rPr>
              <a:t>本来是犹太人，可能</a:t>
            </a:r>
            <a:r>
              <a:rPr lang="zh-CN" altLang="en-US" sz="1200">
                <a:solidFill>
                  <a:srgbClr val="000000"/>
                </a:solidFill>
                <a:ea typeface="华文细黑" charset="0"/>
                <a:cs typeface="华文细黑" charset="0"/>
              </a:rPr>
              <a:t>归</a:t>
            </a:r>
            <a:r>
              <a:rPr lang="zh-CN" altLang="en-US" sz="1200">
                <a:solidFill>
                  <a:srgbClr val="000000"/>
                </a:solidFill>
              </a:rPr>
              <a:t>入一般</a:t>
            </a:r>
            <a:r>
              <a:rPr lang="zh-CN" altLang="en-US" sz="1200">
                <a:solidFill>
                  <a:srgbClr val="000000"/>
                </a:solidFill>
                <a:ea typeface="ヒラギノ角ゴ ProN W3" charset="0"/>
                <a:cs typeface="ヒラギノ角ゴ ProN W3" charset="0"/>
              </a:rPr>
              <a:t>类别</a:t>
            </a:r>
            <a:r>
              <a:rPr lang="zh-CN" altLang="en-US" sz="1200">
                <a:solidFill>
                  <a:srgbClr val="000000"/>
                </a:solidFill>
              </a:rPr>
              <a:t>。</a:t>
            </a:r>
            <a:endParaRPr lang="en-US" altLang="zh-CN" sz="1200">
              <a:solidFill>
                <a:srgbClr val="000000"/>
              </a:solidFill>
            </a:endParaRPr>
          </a:p>
        </p:txBody>
      </p:sp>
      <p:sp>
        <p:nvSpPr>
          <p:cNvPr id="410640" name="TextBox 15"/>
          <p:cNvSpPr txBox="1">
            <a:spLocks noChangeArrowheads="1"/>
          </p:cNvSpPr>
          <p:nvPr/>
        </p:nvSpPr>
        <p:spPr bwMode="auto">
          <a:xfrm>
            <a:off x="142875" y="4500563"/>
            <a:ext cx="2428875" cy="822325"/>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sz="1200">
                <a:solidFill>
                  <a:srgbClr val="000000"/>
                </a:solidFill>
              </a:rPr>
              <a:t>Merneptah</a:t>
            </a:r>
            <a:r>
              <a:rPr lang="zh-CN" altLang="en-US" sz="1200">
                <a:solidFill>
                  <a:srgbClr val="000000"/>
                </a:solidFill>
              </a:rPr>
              <a:t>石碑 （</a:t>
            </a:r>
            <a:r>
              <a:rPr lang="en-US" altLang="zh-CN" sz="1200">
                <a:solidFill>
                  <a:srgbClr val="000000"/>
                </a:solidFill>
              </a:rPr>
              <a:t>1200</a:t>
            </a:r>
            <a:r>
              <a:rPr lang="zh-CN" altLang="en-US" sz="1200">
                <a:solidFill>
                  <a:srgbClr val="000000"/>
                </a:solidFill>
              </a:rPr>
              <a:t>）上提到以色列的名字，他</a:t>
            </a:r>
            <a:r>
              <a:rPr lang="zh-CN" altLang="en-US" sz="1200">
                <a:solidFill>
                  <a:srgbClr val="000000"/>
                </a:solidFill>
                <a:ea typeface="华文细黑" charset="0"/>
                <a:cs typeface="华文细黑" charset="0"/>
              </a:rPr>
              <a:t>们</a:t>
            </a:r>
            <a:r>
              <a:rPr lang="zh-CN" altLang="en-US" sz="1200">
                <a:solidFill>
                  <a:srgbClr val="000000"/>
                </a:solidFill>
              </a:rPr>
              <a:t>必</a:t>
            </a:r>
            <a:r>
              <a:rPr lang="zh-CN" altLang="en-US" sz="1200">
                <a:solidFill>
                  <a:srgbClr val="000000"/>
                </a:solidFill>
                <a:ea typeface="华文细黑" charset="0"/>
                <a:cs typeface="华文细黑" charset="0"/>
              </a:rPr>
              <a:t>须</a:t>
            </a:r>
            <a:r>
              <a:rPr lang="zh-CN" altLang="en-US" sz="1200">
                <a:solidFill>
                  <a:srgbClr val="000000"/>
                </a:solidFill>
              </a:rPr>
              <a:t>已存在了很</a:t>
            </a:r>
            <a:r>
              <a:rPr lang="zh-CN" altLang="en-US" sz="1200">
                <a:solidFill>
                  <a:srgbClr val="000000"/>
                </a:solidFill>
                <a:ea typeface="华文细黑" charset="0"/>
                <a:cs typeface="华文细黑" charset="0"/>
              </a:rPr>
              <a:t>长</a:t>
            </a:r>
            <a:r>
              <a:rPr lang="zh-CN" altLang="en-US" sz="1200">
                <a:solidFill>
                  <a:srgbClr val="000000"/>
                </a:solidFill>
              </a:rPr>
              <a:t>一段</a:t>
            </a:r>
            <a:r>
              <a:rPr lang="zh-CN" altLang="en-US" sz="1200">
                <a:solidFill>
                  <a:srgbClr val="000000"/>
                </a:solidFill>
                <a:ea typeface="华文细黑" charset="0"/>
                <a:cs typeface="华文细黑" charset="0"/>
              </a:rPr>
              <a:t>时间</a:t>
            </a:r>
            <a:r>
              <a:rPr lang="zh-CN" altLang="en-US" sz="1200">
                <a:solidFill>
                  <a:srgbClr val="000000"/>
                </a:solidFill>
              </a:rPr>
              <a:t>的埃及人接受他</a:t>
            </a:r>
            <a:r>
              <a:rPr lang="zh-CN" altLang="en-US" sz="1200">
                <a:solidFill>
                  <a:srgbClr val="000000"/>
                </a:solidFill>
                <a:ea typeface="华文细黑" charset="0"/>
                <a:cs typeface="华文细黑" charset="0"/>
              </a:rPr>
              <a:t>们</a:t>
            </a:r>
            <a:r>
              <a:rPr lang="zh-CN" altLang="en-US" sz="1200">
                <a:solidFill>
                  <a:srgbClr val="000000"/>
                </a:solidFill>
              </a:rPr>
              <a:t>作</a:t>
            </a:r>
            <a:r>
              <a:rPr lang="zh-CN" altLang="en-US" sz="1200">
                <a:solidFill>
                  <a:srgbClr val="000000"/>
                </a:solidFill>
                <a:ea typeface="华文细黑" charset="0"/>
                <a:cs typeface="华文细黑" charset="0"/>
              </a:rPr>
              <a:t>为</a:t>
            </a:r>
            <a:r>
              <a:rPr lang="zh-CN" altLang="en-US" sz="1200">
                <a:solidFill>
                  <a:srgbClr val="000000"/>
                </a:solidFill>
              </a:rPr>
              <a:t>一个民族。</a:t>
            </a:r>
          </a:p>
        </p:txBody>
      </p:sp>
      <p:sp>
        <p:nvSpPr>
          <p:cNvPr id="410641" name="TextBox 16"/>
          <p:cNvSpPr txBox="1">
            <a:spLocks noChangeArrowheads="1"/>
          </p:cNvSpPr>
          <p:nvPr/>
        </p:nvSpPr>
        <p:spPr bwMode="auto">
          <a:xfrm>
            <a:off x="142875" y="3714750"/>
            <a:ext cx="2428875" cy="701675"/>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000">
                <a:solidFill>
                  <a:srgbClr val="000000"/>
                </a:solidFill>
              </a:rPr>
              <a:t>在</a:t>
            </a:r>
            <a:r>
              <a:rPr lang="zh-CN" altLang="en-US" sz="1000">
                <a:solidFill>
                  <a:srgbClr val="000000"/>
                </a:solidFill>
                <a:ea typeface="华文细黑" charset="0"/>
                <a:cs typeface="华文细黑" charset="0"/>
              </a:rPr>
              <a:t>过</a:t>
            </a:r>
            <a:r>
              <a:rPr lang="zh-CN" altLang="en-US" sz="1000">
                <a:solidFill>
                  <a:srgbClr val="000000"/>
                </a:solidFill>
              </a:rPr>
              <a:t>去的水平</a:t>
            </a:r>
            <a:r>
              <a:rPr lang="en-US" altLang="zh-CN" sz="1000">
                <a:solidFill>
                  <a:srgbClr val="000000"/>
                </a:solidFill>
              </a:rPr>
              <a:t>Hazor </a:t>
            </a:r>
            <a:r>
              <a:rPr lang="zh-CN" altLang="en-US" sz="1000">
                <a:solidFill>
                  <a:srgbClr val="000000"/>
                </a:solidFill>
              </a:rPr>
              <a:t>，抹去了巴拉克和德博拉，包含</a:t>
            </a:r>
            <a:r>
              <a:rPr lang="en-US" altLang="zh-CN" sz="1000">
                <a:solidFill>
                  <a:srgbClr val="000000"/>
                </a:solidFill>
              </a:rPr>
              <a:t>Mycenana IIIB</a:t>
            </a:r>
            <a:r>
              <a:rPr lang="zh-CN" altLang="en-US" sz="1000">
                <a:solidFill>
                  <a:srgbClr val="000000"/>
                </a:solidFill>
              </a:rPr>
              <a:t>部陶器</a:t>
            </a:r>
            <a:r>
              <a:rPr lang="en-US" altLang="zh-CN" sz="1000">
                <a:solidFill>
                  <a:srgbClr val="000000"/>
                </a:solidFill>
              </a:rPr>
              <a:t>;</a:t>
            </a:r>
            <a:r>
              <a:rPr lang="zh-CN" altLang="en-US" sz="1000">
                <a:solidFill>
                  <a:srgbClr val="000000"/>
                </a:solidFill>
                <a:ea typeface="华文细黑" charset="0"/>
                <a:cs typeface="华文细黑" charset="0"/>
              </a:rPr>
              <a:t>这</a:t>
            </a:r>
            <a:r>
              <a:rPr lang="zh-CN" altLang="en-US" sz="1000">
                <a:solidFill>
                  <a:srgbClr val="000000"/>
                </a:solidFill>
              </a:rPr>
              <a:t>就要求，在最近的一个日期在</a:t>
            </a:r>
            <a:r>
              <a:rPr lang="en-US" altLang="zh-CN" sz="1000">
                <a:solidFill>
                  <a:srgbClr val="000000"/>
                </a:solidFill>
              </a:rPr>
              <a:t>13</a:t>
            </a:r>
            <a:r>
              <a:rPr lang="zh-CN" altLang="en-US" sz="1000">
                <a:solidFill>
                  <a:srgbClr val="000000"/>
                </a:solidFill>
              </a:rPr>
              <a:t>世</a:t>
            </a:r>
            <a:r>
              <a:rPr lang="zh-CN" altLang="en-US" sz="1000">
                <a:solidFill>
                  <a:srgbClr val="000000"/>
                </a:solidFill>
                <a:ea typeface="华文细黑" charset="0"/>
                <a:cs typeface="华文细黑" charset="0"/>
              </a:rPr>
              <a:t>纪</a:t>
            </a:r>
            <a:r>
              <a:rPr lang="zh-CN" altLang="en-US" sz="1000">
                <a:solidFill>
                  <a:srgbClr val="000000"/>
                </a:solidFill>
              </a:rPr>
              <a:t>后期。</a:t>
            </a:r>
            <a:r>
              <a:rPr lang="zh-CN" altLang="en-US" sz="1000">
                <a:solidFill>
                  <a:srgbClr val="000000"/>
                </a:solidFill>
                <a:ea typeface="华文细黑" charset="0"/>
                <a:cs typeface="华文细黑" charset="0"/>
              </a:rPr>
              <a:t>这</a:t>
            </a:r>
            <a:r>
              <a:rPr lang="zh-CN" altLang="en-US" sz="1000">
                <a:solidFill>
                  <a:srgbClr val="000000"/>
                </a:solidFill>
              </a:rPr>
              <a:t>推</a:t>
            </a:r>
            <a:r>
              <a:rPr lang="zh-CN" altLang="en-US" sz="1000">
                <a:solidFill>
                  <a:srgbClr val="000000"/>
                </a:solidFill>
                <a:ea typeface="华文细黑" charset="0"/>
                <a:cs typeface="华文细黑" charset="0"/>
              </a:rPr>
              <a:t>动</a:t>
            </a:r>
            <a:r>
              <a:rPr lang="zh-CN" altLang="en-US" sz="1000">
                <a:solidFill>
                  <a:srgbClr val="000000"/>
                </a:solidFill>
              </a:rPr>
              <a:t>出埃及</a:t>
            </a:r>
            <a:r>
              <a:rPr lang="zh-CN" altLang="en-US" sz="1000">
                <a:solidFill>
                  <a:srgbClr val="000000"/>
                </a:solidFill>
                <a:ea typeface="华文细黑" charset="0"/>
                <a:cs typeface="华文细黑" charset="0"/>
              </a:rPr>
              <a:t>记</a:t>
            </a:r>
            <a:r>
              <a:rPr lang="zh-CN" altLang="en-US" sz="1000">
                <a:solidFill>
                  <a:srgbClr val="000000"/>
                </a:solidFill>
              </a:rPr>
              <a:t>要早得多。</a:t>
            </a:r>
          </a:p>
        </p:txBody>
      </p:sp>
      <p:sp>
        <p:nvSpPr>
          <p:cNvPr id="410642" name="TextBox 17"/>
          <p:cNvSpPr txBox="1">
            <a:spLocks noChangeArrowheads="1"/>
          </p:cNvSpPr>
          <p:nvPr/>
        </p:nvSpPr>
        <p:spPr bwMode="auto">
          <a:xfrm>
            <a:off x="142875" y="2857500"/>
            <a:ext cx="2428875" cy="822325"/>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支持圣</a:t>
            </a:r>
            <a:r>
              <a:rPr lang="zh-CN" altLang="en-US" sz="1200">
                <a:solidFill>
                  <a:srgbClr val="000000"/>
                </a:solidFill>
                <a:ea typeface="华文细黑" charset="0"/>
                <a:cs typeface="华文细黑" charset="0"/>
              </a:rPr>
              <a:t>经</a:t>
            </a:r>
            <a:r>
              <a:rPr lang="zh-CN" altLang="en-US" sz="1200">
                <a:solidFill>
                  <a:srgbClr val="000000"/>
                </a:solidFill>
              </a:rPr>
              <a:t>年表摩西，法老</a:t>
            </a:r>
            <a:r>
              <a:rPr lang="zh-CN" altLang="en-US" sz="1200">
                <a:solidFill>
                  <a:srgbClr val="000000"/>
                </a:solidFill>
                <a:ea typeface="华文细黑" charset="0"/>
                <a:cs typeface="华文细黑" charset="0"/>
              </a:rPr>
              <a:t>统</a:t>
            </a:r>
            <a:r>
              <a:rPr lang="zh-CN" altLang="en-US" sz="1200">
                <a:solidFill>
                  <a:srgbClr val="000000"/>
                </a:solidFill>
              </a:rPr>
              <a:t>治必</a:t>
            </a:r>
            <a:r>
              <a:rPr lang="zh-CN" altLang="en-US" sz="1200">
                <a:solidFill>
                  <a:srgbClr val="000000"/>
                </a:solidFill>
                <a:ea typeface="华文细黑" charset="0"/>
                <a:cs typeface="华文细黑" charset="0"/>
              </a:rPr>
              <a:t>须</a:t>
            </a:r>
            <a:r>
              <a:rPr lang="zh-CN" altLang="en-US" sz="1200">
                <a:solidFill>
                  <a:srgbClr val="000000"/>
                </a:solidFill>
              </a:rPr>
              <a:t>有超</a:t>
            </a:r>
            <a:r>
              <a:rPr lang="zh-CN" altLang="en-US" sz="1200">
                <a:solidFill>
                  <a:srgbClr val="000000"/>
                </a:solidFill>
                <a:ea typeface="华文细黑" charset="0"/>
                <a:cs typeface="华文细黑" charset="0"/>
              </a:rPr>
              <a:t>过</a:t>
            </a:r>
            <a:r>
              <a:rPr lang="en-US" altLang="zh-CN" sz="1200">
                <a:solidFill>
                  <a:srgbClr val="000000"/>
                </a:solidFill>
              </a:rPr>
              <a:t>40</a:t>
            </a:r>
            <a:r>
              <a:rPr lang="zh-CN" altLang="en-US" sz="1200">
                <a:solidFill>
                  <a:srgbClr val="000000"/>
                </a:solidFill>
              </a:rPr>
              <a:t>年。摩西留在</a:t>
            </a:r>
            <a:r>
              <a:rPr lang="zh-CN" altLang="en-US" sz="1200">
                <a:solidFill>
                  <a:srgbClr val="000000"/>
                </a:solidFill>
                <a:ea typeface="华文细黑" charset="0"/>
                <a:cs typeface="华文细黑" charset="0"/>
              </a:rPr>
              <a:t>旷</a:t>
            </a:r>
            <a:r>
              <a:rPr lang="zh-CN" altLang="en-US" sz="1200">
                <a:solidFill>
                  <a:srgbClr val="000000"/>
                </a:solidFill>
              </a:rPr>
              <a:t>野，直到法老死亡。只有</a:t>
            </a:r>
            <a:r>
              <a:rPr lang="en-US" altLang="zh-CN" sz="1200">
                <a:solidFill>
                  <a:srgbClr val="000000"/>
                </a:solidFill>
              </a:rPr>
              <a:t>2</a:t>
            </a:r>
            <a:r>
              <a:rPr lang="zh-CN" altLang="en-US" sz="1200">
                <a:solidFill>
                  <a:srgbClr val="000000"/>
                </a:solidFill>
              </a:rPr>
              <a:t>可能性：</a:t>
            </a:r>
            <a:r>
              <a:rPr lang="zh-CN" altLang="en-US" sz="1200">
                <a:solidFill>
                  <a:srgbClr val="000000"/>
                </a:solidFill>
                <a:ea typeface="华文细黑" charset="0"/>
                <a:cs typeface="华文细黑" charset="0"/>
              </a:rPr>
              <a:t>图</a:t>
            </a:r>
            <a:r>
              <a:rPr lang="zh-CN" altLang="en-US" sz="1200">
                <a:solidFill>
                  <a:srgbClr val="000000"/>
                </a:solidFill>
              </a:rPr>
              <a:t>特摩斯三世，拉美西斯本人</a:t>
            </a:r>
          </a:p>
        </p:txBody>
      </p:sp>
      <p:sp>
        <p:nvSpPr>
          <p:cNvPr id="410643" name="TextBox 18"/>
          <p:cNvSpPr txBox="1">
            <a:spLocks noChangeArrowheads="1"/>
          </p:cNvSpPr>
          <p:nvPr/>
        </p:nvSpPr>
        <p:spPr bwMode="auto">
          <a:xfrm>
            <a:off x="142875" y="2143125"/>
            <a:ext cx="2428875" cy="639763"/>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在士</a:t>
            </a:r>
            <a:r>
              <a:rPr lang="zh-CN" altLang="en-US" sz="1200">
                <a:solidFill>
                  <a:srgbClr val="000000"/>
                </a:solidFill>
                <a:ea typeface="华文细黑" charset="0"/>
                <a:cs typeface="华文细黑" charset="0"/>
              </a:rPr>
              <a:t>师记</a:t>
            </a:r>
            <a:r>
              <a:rPr lang="zh-CN" altLang="en-US" sz="1200">
                <a:solidFill>
                  <a:srgbClr val="000000"/>
                </a:solidFill>
              </a:rPr>
              <a:t>里，</a:t>
            </a:r>
            <a:r>
              <a:rPr lang="en-US" altLang="zh-CN" sz="1200">
                <a:solidFill>
                  <a:srgbClr val="000000"/>
                </a:solidFill>
              </a:rPr>
              <a:t>Jephthah</a:t>
            </a:r>
            <a:r>
              <a:rPr lang="zh-CN" altLang="en-US" sz="1200">
                <a:solidFill>
                  <a:srgbClr val="000000"/>
                </a:solidFill>
                <a:ea typeface="华文细黑" charset="0"/>
                <a:cs typeface="华文细黑" charset="0"/>
              </a:rPr>
              <a:t>说</a:t>
            </a:r>
            <a:r>
              <a:rPr lang="zh-CN" altLang="en-US" sz="1200">
                <a:solidFill>
                  <a:srgbClr val="000000"/>
                </a:solidFill>
              </a:rPr>
              <a:t>明了当</a:t>
            </a:r>
            <a:r>
              <a:rPr lang="zh-CN" altLang="en-US" sz="1200">
                <a:solidFill>
                  <a:srgbClr val="000000"/>
                </a:solidFill>
                <a:ea typeface="华文细黑" charset="0"/>
                <a:cs typeface="华文细黑" charset="0"/>
              </a:rPr>
              <a:t>时</a:t>
            </a:r>
            <a:r>
              <a:rPr lang="zh-CN" altLang="en-US" sz="1200">
                <a:solidFill>
                  <a:srgbClr val="000000"/>
                </a:solidFill>
              </a:rPr>
              <a:t>与征服相隔了</a:t>
            </a:r>
            <a:r>
              <a:rPr lang="en-US" altLang="zh-CN" sz="1200">
                <a:solidFill>
                  <a:srgbClr val="000000"/>
                </a:solidFill>
              </a:rPr>
              <a:t>300</a:t>
            </a:r>
            <a:r>
              <a:rPr lang="zh-CN" altLang="en-US" sz="1200">
                <a:solidFill>
                  <a:srgbClr val="000000"/>
                </a:solidFill>
              </a:rPr>
              <a:t>年。</a:t>
            </a:r>
            <a:r>
              <a:rPr lang="zh-CN" altLang="en-US" sz="1200">
                <a:solidFill>
                  <a:srgbClr val="000000"/>
                </a:solidFill>
                <a:ea typeface="华文细黑" charset="0"/>
                <a:cs typeface="华文细黑" charset="0"/>
              </a:rPr>
              <a:t>这</a:t>
            </a:r>
            <a:r>
              <a:rPr lang="zh-CN" altLang="en-US" sz="1200">
                <a:solidFill>
                  <a:srgbClr val="000000"/>
                </a:solidFill>
              </a:rPr>
              <a:t>是</a:t>
            </a:r>
            <a:r>
              <a:rPr lang="en-US" altLang="zh-CN" sz="1200">
                <a:solidFill>
                  <a:srgbClr val="000000"/>
                </a:solidFill>
              </a:rPr>
              <a:t>15</a:t>
            </a:r>
            <a:r>
              <a:rPr lang="zh-CN" altLang="en-US" sz="1200">
                <a:solidFill>
                  <a:srgbClr val="000000"/>
                </a:solidFill>
              </a:rPr>
              <a:t>世</a:t>
            </a:r>
            <a:r>
              <a:rPr lang="zh-CN" altLang="en-US" sz="1200">
                <a:solidFill>
                  <a:srgbClr val="000000"/>
                </a:solidFill>
                <a:ea typeface="华文细黑" charset="0"/>
                <a:cs typeface="华文细黑" charset="0"/>
              </a:rPr>
              <a:t>纪</a:t>
            </a:r>
            <a:r>
              <a:rPr lang="zh-CN" altLang="en-US" sz="1200">
                <a:solidFill>
                  <a:srgbClr val="000000"/>
                </a:solidFill>
              </a:rPr>
              <a:t>初埃及的</a:t>
            </a:r>
            <a:r>
              <a:rPr lang="zh-CN" altLang="en-US" sz="1200">
                <a:solidFill>
                  <a:srgbClr val="000000"/>
                </a:solidFill>
                <a:ea typeface="华文细黑" charset="0"/>
                <a:cs typeface="华文细黑" charset="0"/>
              </a:rPr>
              <a:t>说</a:t>
            </a:r>
            <a:r>
              <a:rPr lang="zh-CN" altLang="en-US" sz="1200">
                <a:solidFill>
                  <a:srgbClr val="000000"/>
                </a:solidFill>
              </a:rPr>
              <a:t>法。</a:t>
            </a:r>
          </a:p>
        </p:txBody>
      </p:sp>
      <p:sp>
        <p:nvSpPr>
          <p:cNvPr id="410644" name="TextBox 19"/>
          <p:cNvSpPr txBox="1">
            <a:spLocks noChangeArrowheads="1"/>
          </p:cNvSpPr>
          <p:nvPr/>
        </p:nvSpPr>
        <p:spPr bwMode="auto">
          <a:xfrm>
            <a:off x="2786063" y="1285875"/>
            <a:ext cx="2428875" cy="639763"/>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只是其中一个可能性。没有</a:t>
            </a:r>
            <a:r>
              <a:rPr lang="zh-CN" altLang="en-US" sz="1200">
                <a:solidFill>
                  <a:srgbClr val="000000"/>
                </a:solidFill>
                <a:ea typeface="华文细黑" charset="0"/>
                <a:cs typeface="华文细黑" charset="0"/>
              </a:rPr>
              <a:t>证</a:t>
            </a:r>
            <a:r>
              <a:rPr lang="zh-CN" altLang="en-US" sz="1200">
                <a:solidFill>
                  <a:srgbClr val="000000"/>
                </a:solidFill>
              </a:rPr>
              <a:t>据</a:t>
            </a:r>
            <a:r>
              <a:rPr lang="zh-CN" altLang="en-US" sz="1200">
                <a:solidFill>
                  <a:srgbClr val="000000"/>
                </a:solidFill>
                <a:ea typeface="华文细黑" charset="0"/>
                <a:cs typeface="华文细黑" charset="0"/>
              </a:rPr>
              <a:t>证</a:t>
            </a:r>
            <a:r>
              <a:rPr lang="zh-CN" altLang="en-US" sz="1200">
                <a:solidFill>
                  <a:srgbClr val="000000"/>
                </a:solidFill>
              </a:rPr>
              <a:t>明法王之</a:t>
            </a:r>
            <a:r>
              <a:rPr lang="zh-CN" altLang="en-US" sz="1200">
                <a:solidFill>
                  <a:srgbClr val="000000"/>
                </a:solidFill>
                <a:ea typeface="华文细黑" charset="0"/>
                <a:cs typeface="华文细黑" charset="0"/>
              </a:rPr>
              <a:t>长</a:t>
            </a:r>
            <a:r>
              <a:rPr lang="zh-CN" altLang="en-US" sz="1200">
                <a:solidFill>
                  <a:srgbClr val="000000"/>
                </a:solidFill>
              </a:rPr>
              <a:t>子死于瘟疫。</a:t>
            </a:r>
            <a:endParaRPr lang="en-US" altLang="zh-CN" sz="1200">
              <a:solidFill>
                <a:srgbClr val="000000"/>
              </a:solidFill>
            </a:endParaRPr>
          </a:p>
          <a:p>
            <a:endParaRPr lang="en-US" altLang="zh-CN" sz="1200">
              <a:solidFill>
                <a:srgbClr val="000000"/>
              </a:solidFill>
            </a:endParaRPr>
          </a:p>
        </p:txBody>
      </p:sp>
      <p:sp>
        <p:nvSpPr>
          <p:cNvPr id="410645" name="TextBox 20"/>
          <p:cNvSpPr txBox="1">
            <a:spLocks noChangeArrowheads="1"/>
          </p:cNvSpPr>
          <p:nvPr/>
        </p:nvSpPr>
        <p:spPr bwMode="auto">
          <a:xfrm>
            <a:off x="2714625" y="2143125"/>
            <a:ext cx="2428875" cy="639763"/>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sz="1200">
                <a:solidFill>
                  <a:srgbClr val="000000"/>
                </a:solidFill>
              </a:rPr>
              <a:t>Jepthah</a:t>
            </a:r>
            <a:r>
              <a:rPr lang="zh-CN" altLang="en-US" sz="1200">
                <a:solidFill>
                  <a:srgbClr val="000000"/>
                </a:solidFill>
              </a:rPr>
              <a:t> 所</a:t>
            </a:r>
            <a:r>
              <a:rPr lang="zh-CN" altLang="en-US" sz="1200">
                <a:solidFill>
                  <a:srgbClr val="000000"/>
                </a:solidFill>
                <a:ea typeface="华文细黑" charset="0"/>
                <a:cs typeface="华文细黑" charset="0"/>
              </a:rPr>
              <a:t>说</a:t>
            </a:r>
            <a:r>
              <a:rPr lang="zh-CN" altLang="en-US" sz="1200">
                <a:solidFill>
                  <a:srgbClr val="000000"/>
                </a:solidFill>
              </a:rPr>
              <a:t>的只是大概，而并不是通</a:t>
            </a:r>
            <a:r>
              <a:rPr lang="zh-CN" altLang="en-US" sz="1200">
                <a:solidFill>
                  <a:srgbClr val="000000"/>
                </a:solidFill>
                <a:ea typeface="华文细黑" charset="0"/>
                <a:cs typeface="华文细黑" charset="0"/>
              </a:rPr>
              <a:t>过</a:t>
            </a:r>
            <a:r>
              <a:rPr lang="zh-CN" altLang="en-US" sz="1200">
                <a:solidFill>
                  <a:srgbClr val="000000"/>
                </a:solidFill>
              </a:rPr>
              <a:t>任何史</a:t>
            </a:r>
            <a:r>
              <a:rPr lang="zh-CN" altLang="en-US" sz="1200">
                <a:solidFill>
                  <a:srgbClr val="000000"/>
                </a:solidFill>
                <a:ea typeface="华文细黑" charset="0"/>
                <a:cs typeface="华文细黑" charset="0"/>
              </a:rPr>
              <a:t>记</a:t>
            </a:r>
            <a:r>
              <a:rPr lang="zh-CN" altLang="en-US" sz="1200">
                <a:solidFill>
                  <a:srgbClr val="000000"/>
                </a:solidFill>
              </a:rPr>
              <a:t>。</a:t>
            </a:r>
            <a:endParaRPr lang="en-US" altLang="zh-CN" sz="1200">
              <a:solidFill>
                <a:srgbClr val="000000"/>
              </a:solidFill>
            </a:endParaRPr>
          </a:p>
          <a:p>
            <a:endParaRPr lang="en-US" altLang="zh-CN" sz="1200">
              <a:solidFill>
                <a:srgbClr val="000000"/>
              </a:solidFill>
            </a:endParaRPr>
          </a:p>
        </p:txBody>
      </p:sp>
      <p:sp>
        <p:nvSpPr>
          <p:cNvPr id="410646" name="TextBox 21"/>
          <p:cNvSpPr txBox="1">
            <a:spLocks noChangeArrowheads="1"/>
          </p:cNvSpPr>
          <p:nvPr/>
        </p:nvSpPr>
        <p:spPr bwMode="auto">
          <a:xfrm>
            <a:off x="2714625" y="2857500"/>
            <a:ext cx="2428875" cy="822325"/>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摩西于米甸人在一起</a:t>
            </a:r>
            <a:r>
              <a:rPr lang="en-US" altLang="zh-CN" sz="1200">
                <a:solidFill>
                  <a:srgbClr val="000000"/>
                </a:solidFill>
              </a:rPr>
              <a:t>40</a:t>
            </a:r>
            <a:r>
              <a:rPr lang="zh-CN" altLang="en-US" sz="1200">
                <a:solidFill>
                  <a:srgbClr val="000000"/>
                </a:solidFill>
              </a:rPr>
              <a:t>年不是个真正的年代学</a:t>
            </a:r>
            <a:r>
              <a:rPr lang="zh-CN" altLang="en-US" sz="1200">
                <a:solidFill>
                  <a:srgbClr val="000000"/>
                </a:solidFill>
                <a:ea typeface="华文细黑" charset="0"/>
                <a:cs typeface="华文细黑" charset="0"/>
              </a:rPr>
              <a:t>证</a:t>
            </a:r>
            <a:r>
              <a:rPr lang="zh-CN" altLang="en-US" sz="1200">
                <a:solidFill>
                  <a:srgbClr val="000000"/>
                </a:solidFill>
              </a:rPr>
              <a:t>据</a:t>
            </a:r>
            <a:endParaRPr lang="en-US" altLang="zh-CN" sz="1200">
              <a:solidFill>
                <a:srgbClr val="000000"/>
              </a:solidFill>
            </a:endParaRPr>
          </a:p>
          <a:p>
            <a:endParaRPr lang="en-US" altLang="zh-CN" sz="1200">
              <a:solidFill>
                <a:srgbClr val="000000"/>
              </a:solidFill>
            </a:endParaRPr>
          </a:p>
          <a:p>
            <a:endParaRPr lang="zh-CN" altLang="en-US" sz="1200">
              <a:solidFill>
                <a:srgbClr val="000000"/>
              </a:solidFill>
            </a:endParaRPr>
          </a:p>
        </p:txBody>
      </p:sp>
      <p:sp>
        <p:nvSpPr>
          <p:cNvPr id="410647" name="TextBox 22"/>
          <p:cNvSpPr txBox="1">
            <a:spLocks noChangeArrowheads="1"/>
          </p:cNvSpPr>
          <p:nvPr/>
        </p:nvSpPr>
        <p:spPr bwMode="auto">
          <a:xfrm>
            <a:off x="2786063" y="3714750"/>
            <a:ext cx="2428875" cy="639763"/>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士</a:t>
            </a:r>
            <a:r>
              <a:rPr lang="zh-CN" altLang="en-US" sz="1200">
                <a:solidFill>
                  <a:srgbClr val="000000"/>
                </a:solidFill>
                <a:ea typeface="华文细黑" charset="0"/>
                <a:cs typeface="华文细黑" charset="0"/>
              </a:rPr>
              <a:t>师</a:t>
            </a:r>
            <a:r>
              <a:rPr lang="zh-CN" altLang="en-US" sz="1200">
                <a:solidFill>
                  <a:srgbClr val="000000"/>
                </a:solidFill>
              </a:rPr>
              <a:t>里的重叠，足以容</a:t>
            </a:r>
            <a:r>
              <a:rPr lang="zh-CN" altLang="en-US" sz="1200">
                <a:solidFill>
                  <a:srgbClr val="000000"/>
                </a:solidFill>
                <a:ea typeface="华文细黑" charset="0"/>
                <a:cs typeface="华文细黑" charset="0"/>
              </a:rPr>
              <a:t>纳这</a:t>
            </a:r>
            <a:r>
              <a:rPr lang="zh-CN" altLang="en-US" sz="1200">
                <a:solidFill>
                  <a:srgbClr val="000000"/>
                </a:solidFill>
              </a:rPr>
              <a:t>一点。</a:t>
            </a:r>
            <a:endParaRPr lang="en-US" altLang="zh-CN" sz="1200">
              <a:solidFill>
                <a:srgbClr val="000000"/>
              </a:solidFill>
            </a:endParaRPr>
          </a:p>
          <a:p>
            <a:endParaRPr lang="en-US" altLang="zh-CN" sz="1200">
              <a:solidFill>
                <a:srgbClr val="000000"/>
              </a:solidFill>
            </a:endParaRPr>
          </a:p>
          <a:p>
            <a:endParaRPr lang="zh-CN" altLang="en-US" sz="1200">
              <a:solidFill>
                <a:srgbClr val="000000"/>
              </a:solidFill>
            </a:endParaRPr>
          </a:p>
        </p:txBody>
      </p:sp>
      <p:sp>
        <p:nvSpPr>
          <p:cNvPr id="410648" name="TextBox 23"/>
          <p:cNvSpPr txBox="1">
            <a:spLocks noChangeArrowheads="1"/>
          </p:cNvSpPr>
          <p:nvPr/>
        </p:nvSpPr>
        <p:spPr bwMode="auto">
          <a:xfrm>
            <a:off x="2714625" y="4495800"/>
            <a:ext cx="2428875" cy="822325"/>
          </a:xfrm>
          <a:prstGeom prst="rect">
            <a:avLst/>
          </a:prstGeom>
          <a:solidFill>
            <a:srgbClr val="B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sz="1200">
                <a:solidFill>
                  <a:srgbClr val="000000"/>
                </a:solidFill>
              </a:rPr>
              <a:t>50</a:t>
            </a:r>
            <a:r>
              <a:rPr lang="zh-CN" altLang="en-US" sz="1200">
                <a:solidFill>
                  <a:srgbClr val="000000"/>
                </a:solidFill>
              </a:rPr>
              <a:t>年是足</a:t>
            </a:r>
            <a:r>
              <a:rPr lang="zh-CN" altLang="en-US" sz="1200">
                <a:solidFill>
                  <a:srgbClr val="000000"/>
                </a:solidFill>
                <a:ea typeface="ヒラギノ角ゴ ProN W3" charset="0"/>
                <a:cs typeface="ヒラギノ角ゴ ProN W3" charset="0"/>
              </a:rPr>
              <a:t>够</a:t>
            </a:r>
            <a:r>
              <a:rPr lang="zh-CN" altLang="en-US" sz="1200">
                <a:solidFill>
                  <a:srgbClr val="000000"/>
                </a:solidFill>
              </a:rPr>
              <a:t>的</a:t>
            </a:r>
            <a:r>
              <a:rPr lang="zh-CN" altLang="en-US" sz="1200">
                <a:solidFill>
                  <a:srgbClr val="000000"/>
                </a:solidFill>
                <a:ea typeface="华文细黑" charset="0"/>
                <a:cs typeface="华文细黑" charset="0"/>
              </a:rPr>
              <a:t>时间</a:t>
            </a:r>
            <a:r>
              <a:rPr lang="zh-CN" altLang="en-US" sz="1200">
                <a:solidFill>
                  <a:srgbClr val="000000"/>
                </a:solidFill>
              </a:rPr>
              <a:t>。</a:t>
            </a:r>
            <a:endParaRPr lang="en-US" altLang="zh-CN" sz="1200">
              <a:solidFill>
                <a:srgbClr val="000000"/>
              </a:solidFill>
            </a:endParaRPr>
          </a:p>
          <a:p>
            <a:endParaRPr lang="en-US" altLang="zh-CN" sz="1200">
              <a:solidFill>
                <a:srgbClr val="000000"/>
              </a:solidFill>
            </a:endParaRPr>
          </a:p>
          <a:p>
            <a:endParaRPr lang="en-US" altLang="zh-CN" sz="1200">
              <a:solidFill>
                <a:srgbClr val="000000"/>
              </a:solidFill>
            </a:endParaRPr>
          </a:p>
          <a:p>
            <a:endParaRPr lang="zh-CN" altLang="en-US" sz="1200">
              <a:solidFill>
                <a:srgbClr val="000000"/>
              </a:solidFill>
            </a:endParaRPr>
          </a:p>
        </p:txBody>
      </p:sp>
      <p:graphicFrame>
        <p:nvGraphicFramePr>
          <p:cNvPr id="286794" name="Group 74"/>
          <p:cNvGraphicFramePr>
            <a:graphicFrameLocks noGrp="1"/>
          </p:cNvGraphicFramePr>
          <p:nvPr/>
        </p:nvGraphicFramePr>
        <p:xfrm>
          <a:off x="0" y="0"/>
          <a:ext cx="5486400" cy="7240589"/>
        </p:xfrm>
        <a:graphic>
          <a:graphicData uri="http://schemas.openxmlformats.org/drawingml/2006/table">
            <a:tbl>
              <a:tblPr/>
              <a:tblGrid>
                <a:gridCol w="27432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tblGrid>
              <a:tr h="31113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tx2"/>
                          </a:solidFill>
                          <a:effectLst/>
                          <a:latin typeface="Times New Roman" charset="0"/>
                          <a:ea typeface="MS PGothic" charset="0"/>
                          <a:cs typeface="MS PGothic" charset="0"/>
                        </a:rPr>
                        <a:t>十五世</a:t>
                      </a:r>
                      <a:r>
                        <a:rPr kumimoji="0" lang="zh-CN" altLang="en-US" sz="1400" b="1" i="0" u="none" strike="noStrike" cap="none" normalizeH="0" baseline="0">
                          <a:ln>
                            <a:noFill/>
                          </a:ln>
                          <a:solidFill>
                            <a:schemeClr val="tx2"/>
                          </a:solidFill>
                          <a:effectLst/>
                          <a:latin typeface="Times New Roman" charset="0"/>
                          <a:ea typeface="华文细黑" charset="0"/>
                          <a:cs typeface="华文细黑" charset="0"/>
                        </a:rPr>
                        <a:t>纪证</a:t>
                      </a:r>
                      <a:r>
                        <a:rPr kumimoji="0" lang="zh-CN" altLang="en-US" sz="1400" b="1" i="0" u="none" strike="noStrike" cap="none" normalizeH="0" baseline="0">
                          <a:ln>
                            <a:noFill/>
                          </a:ln>
                          <a:solidFill>
                            <a:schemeClr val="tx2"/>
                          </a:solidFill>
                          <a:effectLst/>
                          <a:latin typeface="Times New Roman" charset="0"/>
                          <a:ea typeface="MS PGothic" charset="0"/>
                          <a:cs typeface="MS PGothic" charset="0"/>
                        </a:rPr>
                        <a:t>据</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tx2"/>
                          </a:solidFill>
                          <a:effectLst/>
                          <a:latin typeface="Times New Roman" charset="0"/>
                          <a:ea typeface="MS PGothic" charset="0"/>
                          <a:cs typeface="MS PGothic" charset="0"/>
                        </a:rPr>
                        <a:t>十三世</a:t>
                      </a:r>
                      <a:r>
                        <a:rPr kumimoji="0" lang="zh-CN" altLang="en-US" sz="1400" b="1" i="0" u="none" strike="noStrike" cap="none" normalizeH="0" baseline="0">
                          <a:ln>
                            <a:noFill/>
                          </a:ln>
                          <a:solidFill>
                            <a:schemeClr val="tx2"/>
                          </a:solidFill>
                          <a:effectLst/>
                          <a:latin typeface="Times New Roman" charset="0"/>
                          <a:ea typeface="华文细黑" charset="0"/>
                          <a:cs typeface="华文细黑" charset="0"/>
                        </a:rPr>
                        <a:t>纪</a:t>
                      </a:r>
                      <a:r>
                        <a:rPr kumimoji="0" lang="zh-CN" altLang="en-US" sz="1400" b="1" i="0" u="none" strike="noStrike" cap="none" normalizeH="0" baseline="0">
                          <a:ln>
                            <a:noFill/>
                          </a:ln>
                          <a:solidFill>
                            <a:schemeClr val="tx2"/>
                          </a:solidFill>
                          <a:effectLst/>
                          <a:latin typeface="Times New Roman" charset="0"/>
                          <a:ea typeface="MS PGothic" charset="0"/>
                          <a:cs typeface="MS PGothic" charset="0"/>
                        </a:rPr>
                        <a:t>反</a:t>
                      </a:r>
                      <a:r>
                        <a:rPr kumimoji="0" lang="zh-CN" altLang="en-US" sz="1400" b="1" i="0" u="none" strike="noStrike" cap="none" normalizeH="0" baseline="0">
                          <a:ln>
                            <a:noFill/>
                          </a:ln>
                          <a:solidFill>
                            <a:schemeClr val="tx2"/>
                          </a:solidFill>
                          <a:effectLst/>
                          <a:latin typeface="Times New Roman" charset="0"/>
                          <a:ea typeface="华文细黑" charset="0"/>
                          <a:cs typeface="华文细黑" charset="0"/>
                        </a:rPr>
                        <a:t>驳</a:t>
                      </a:r>
                      <a:endParaRPr kumimoji="0" lang="zh-CN" altLang="en-US" sz="1400" b="1" i="0" u="none" strike="noStrike" cap="none" normalizeH="0" baseline="0">
                        <a:ln>
                          <a:noFill/>
                        </a:ln>
                        <a:solidFill>
                          <a:schemeClr val="tx2"/>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15823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列王</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纪</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上</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6:1</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指明从出埃及到所</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罗</a:t>
                      </a:r>
                      <a:r>
                        <a:rPr kumimoji="0" lang="zh-CN" altLang="en-US" sz="1400" b="0" i="0" u="none" strike="noStrike" cap="none" normalizeH="0" baseline="0">
                          <a:ln>
                            <a:noFill/>
                          </a:ln>
                          <a:solidFill>
                            <a:srgbClr val="000000"/>
                          </a:solidFill>
                          <a:effectLst/>
                          <a:latin typeface="Times New Roman" charset="0"/>
                          <a:ea typeface="ヒラギノ角ゴ ProN W3" charset="0"/>
                          <a:cs typeface="ヒラギノ角ゴ ProN W3" charset="0"/>
                        </a:rPr>
                        <a:t>门</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的献殿共</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480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年。而既然已知献殿时间是</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966 </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。便可得出出埃及的时间为</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1446</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480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年有可能是指代</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12</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代（ </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12x40 = 480 </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 。而</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实际</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上，一代是大</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约</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25</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年，所以实际的间隔年数</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大约为</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300 </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1"/>
                  </a:ext>
                </a:extLst>
              </a:tr>
              <a:tr h="96672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狮</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身人面像上的</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图</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特摩斯四世的“梦的石碑”提供的</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证</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据表明，</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图</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特摩斯不是顺位</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继</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承人。那么长子被第十灾击杀就说得通了。</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只是可能性之一，</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证</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据</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不充分</a:t>
                      </a: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2"/>
                  </a:ext>
                </a:extLst>
              </a:tr>
              <a:tr h="747666">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在士</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师记</a:t>
                      </a:r>
                      <a:r>
                        <a:rPr kumimoji="0" lang="en-US" altLang="zh-CN" sz="1200" b="0" i="0" u="none" strike="noStrike" cap="none" normalizeH="0" baseline="0">
                          <a:ln>
                            <a:noFill/>
                          </a:ln>
                          <a:solidFill>
                            <a:srgbClr val="000000"/>
                          </a:solidFill>
                          <a:effectLst/>
                          <a:latin typeface="Times New Roman" charset="0"/>
                          <a:ea typeface="华文细黑" charset="0"/>
                          <a:cs typeface="华文细黑" charset="0"/>
                        </a:rPr>
                        <a:t>11</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a:t>
                      </a:r>
                      <a:r>
                        <a:rPr kumimoji="0" lang="en-US" altLang="zh-CN" sz="1200" b="0" i="0" u="none" strike="noStrike" cap="none" normalizeH="0" baseline="0">
                          <a:ln>
                            <a:noFill/>
                          </a:ln>
                          <a:solidFill>
                            <a:srgbClr val="000000"/>
                          </a:solidFill>
                          <a:effectLst/>
                          <a:latin typeface="Times New Roman" charset="0"/>
                          <a:ea typeface="华文细黑" charset="0"/>
                          <a:cs typeface="华文细黑" charset="0"/>
                        </a:rPr>
                        <a:t>26</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里，耶弗他在大约</a:t>
                      </a:r>
                      <a:r>
                        <a:rPr kumimoji="0" lang="en-US" altLang="zh-CN" sz="1200" b="0" i="0" u="none" strike="noStrike" cap="none" normalizeH="0" baseline="0">
                          <a:ln>
                            <a:noFill/>
                          </a:ln>
                          <a:solidFill>
                            <a:srgbClr val="000000"/>
                          </a:solidFill>
                          <a:effectLst/>
                          <a:latin typeface="Times New Roman" charset="0"/>
                          <a:ea typeface="MS PGothic" charset="0"/>
                          <a:cs typeface="MS PGothic" charset="0"/>
                        </a:rPr>
                        <a:t>1100</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年</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说“征服迦南地已经过去了</a:t>
                      </a:r>
                      <a:r>
                        <a:rPr kumimoji="0" lang="en-US" altLang="zh-CN" sz="1200" b="0" i="0" u="none" strike="noStrike" cap="none" normalizeH="0" baseline="0">
                          <a:ln>
                            <a:noFill/>
                          </a:ln>
                          <a:solidFill>
                            <a:srgbClr val="000000"/>
                          </a:solidFill>
                          <a:effectLst/>
                          <a:latin typeface="Times New Roman" charset="0"/>
                          <a:ea typeface="华文细黑" charset="0"/>
                          <a:cs typeface="华文细黑" charset="0"/>
                        </a:rPr>
                        <a:t>300</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年”</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 。</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这</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便支持了</a:t>
                      </a:r>
                      <a:r>
                        <a:rPr kumimoji="0" lang="en-US" altLang="zh-CN" sz="1200" b="0" i="0" u="none" strike="noStrike" cap="none" normalizeH="0" baseline="0">
                          <a:ln>
                            <a:noFill/>
                          </a:ln>
                          <a:solidFill>
                            <a:srgbClr val="000000"/>
                          </a:solidFill>
                          <a:effectLst/>
                          <a:latin typeface="Times New Roman" charset="0"/>
                          <a:ea typeface="MS PGothic" charset="0"/>
                          <a:cs typeface="MS PGothic" charset="0"/>
                        </a:rPr>
                        <a:t>15</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世</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纪</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出埃及的</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说</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法。</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耶弗他说的只是一个概数，确无其他历史资料可查</a:t>
                      </a: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3"/>
                  </a:ext>
                </a:extLst>
              </a:tr>
              <a:tr h="96672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圣经中说摩西在米甸呆了</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40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年，直到法老死去。而执政时间超过</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40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年的法老只有</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图</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特摩斯三世和拉姆西斯二世</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摩西在米甸四十年</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并非是指代具体的年代</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4"/>
                  </a:ext>
                </a:extLst>
              </a:tr>
              <a:tr h="118420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麦伦普塔赫石碑（约</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1220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）中提到了以色列这个国家，而让埃及人承认一个国家需要很长的一段时间</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很长？</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50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年就够了</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5"/>
                  </a:ext>
                </a:extLst>
              </a:tr>
              <a:tr h="747666">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阿</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玛</a:t>
                      </a:r>
                      <a:r>
                        <a:rPr kumimoji="0" lang="zh-CN" altLang="en-US" sz="1400" b="0" i="0" u="none" strike="noStrike" cap="none" normalizeH="0" baseline="0">
                          <a:ln>
                            <a:noFill/>
                          </a:ln>
                          <a:solidFill>
                            <a:srgbClr val="000000"/>
                          </a:solidFill>
                          <a:effectLst/>
                          <a:latin typeface="Times New Roman" charset="0"/>
                          <a:ea typeface="ヒラギノ角ゴ ProN W3" charset="0"/>
                          <a:cs typeface="ヒラギノ角ゴ ProN W3" charset="0"/>
                        </a:rPr>
                        <a:t>尔</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纳</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石碑（ </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1440 </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记载了 </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“哈比</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鲁</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”的造反。</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这</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可能是指犹太人。</a:t>
                      </a: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无法证明“哈比</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鲁</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是以色列人</a:t>
                      </a: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6"/>
                  </a:ext>
                </a:extLst>
              </a:tr>
              <a:tr h="115823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若出埃及发生于</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13</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世纪，则士师执政的总时间就只有一个半世纪，这无论如何是不可能的</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如果以象征意义来理解圣经中提到的某些时间跨度，这是完全有可能的</a:t>
                      </a: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33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12674" name="Picture 10"/>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val="0"/>
              </a:ext>
            </a:extLst>
          </a:blip>
          <a:srcRect/>
          <a:stretch>
            <a:fillRect/>
          </a:stretch>
        </p:blipFill>
        <p:spPr bwMode="auto">
          <a:xfrm>
            <a:off x="3876675" y="47625"/>
            <a:ext cx="5267325" cy="6734175"/>
          </a:xfrm>
          <a:prstGeom prst="rect">
            <a:avLst/>
          </a:prstGeom>
          <a:solidFill>
            <a:srgbClr val="CCFFCC"/>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412675" name="Picture 19" descr="crossingredse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114800" cy="583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2676" name="Text Box 4"/>
          <p:cNvSpPr txBox="1">
            <a:spLocks noChangeArrowheads="1"/>
          </p:cNvSpPr>
          <p:nvPr/>
        </p:nvSpPr>
        <p:spPr bwMode="auto">
          <a:xfrm>
            <a:off x="228600" y="152400"/>
            <a:ext cx="692150"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110</a:t>
            </a:r>
          </a:p>
        </p:txBody>
      </p:sp>
      <p:sp>
        <p:nvSpPr>
          <p:cNvPr id="49172" name="Rectangle 20"/>
          <p:cNvSpPr>
            <a:spLocks noChangeArrowheads="1"/>
          </p:cNvSpPr>
          <p:nvPr/>
        </p:nvSpPr>
        <p:spPr bwMode="auto">
          <a:xfrm>
            <a:off x="114300" y="5715000"/>
            <a:ext cx="3733800" cy="1143000"/>
          </a:xfrm>
          <a:prstGeom prst="rect">
            <a:avLst/>
          </a:prstGeom>
          <a:noFill/>
          <a:ln w="9525">
            <a:noFill/>
            <a:miter lim="800000"/>
            <a:headEnd/>
            <a:tailEnd/>
          </a:ln>
          <a:effectLst/>
        </p:spPr>
        <p:txBody>
          <a:bodyPr anchor="ctr"/>
          <a:lstStyle/>
          <a:p>
            <a:pPr algn="ctr">
              <a:defRPr/>
            </a:pPr>
            <a:br>
              <a:rPr kumimoji="1" lang="en-US" altLang="zh-CN" sz="2000" b="1">
                <a:solidFill>
                  <a:srgbClr val="000000"/>
                </a:solidFill>
                <a:effectLst>
                  <a:outerShdw blurRad="38100" dist="38100" dir="2700000" algn="tl">
                    <a:srgbClr val="FFFFFF"/>
                  </a:outerShdw>
                </a:effectLst>
                <a:latin typeface="Times" charset="0"/>
                <a:ea typeface="宋体" charset="0"/>
                <a:cs typeface="宋体" charset="0"/>
              </a:rPr>
            </a:b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John H. Walton, </a:t>
            </a:r>
            <a:r>
              <a:rPr kumimoji="1" lang="en-US" altLang="zh-CN" sz="1600" b="1" i="1">
                <a:solidFill>
                  <a:srgbClr val="000000"/>
                </a:solidFill>
                <a:effectLst>
                  <a:outerShdw blurRad="38100" dist="38100" dir="2700000" algn="tl">
                    <a:srgbClr val="FFFFFF"/>
                  </a:outerShdw>
                </a:effectLst>
                <a:latin typeface="Times" charset="0"/>
                <a:ea typeface="宋体" charset="0"/>
                <a:cs typeface="宋体" charset="0"/>
              </a:rPr>
              <a:t>Chronological and Background Charts of the OT</a:t>
            </a: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 </a:t>
            </a:r>
            <a:b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b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2d ed., 102-3</a:t>
            </a:r>
            <a:r>
              <a:rPr kumimoji="1" lang="en-US" altLang="zh-CN" sz="2000" b="1">
                <a:solidFill>
                  <a:srgbClr val="000000"/>
                </a:solidFill>
                <a:effectLst>
                  <a:outerShdw blurRad="38100" dist="38100" dir="2700000" algn="tl">
                    <a:srgbClr val="FFFFFF"/>
                  </a:outerShdw>
                </a:effectLst>
                <a:latin typeface="Times" charset="0"/>
                <a:ea typeface="宋体" charset="0"/>
                <a:cs typeface="宋体" charset="0"/>
              </a:rPr>
              <a:t> </a:t>
            </a:r>
          </a:p>
        </p:txBody>
      </p:sp>
      <p:sp>
        <p:nvSpPr>
          <p:cNvPr id="49173" name="Rectangle 21"/>
          <p:cNvSpPr>
            <a:spLocks noGrp="1" noChangeArrowheads="1"/>
          </p:cNvSpPr>
          <p:nvPr>
            <p:ph type="title"/>
          </p:nvPr>
        </p:nvSpPr>
        <p:spPr>
          <a:xfrm>
            <a:off x="0" y="4800600"/>
            <a:ext cx="3962400" cy="1143000"/>
          </a:xfrm>
          <a:solidFill>
            <a:srgbClr val="000000"/>
          </a:solidFill>
        </p:spPr>
        <p:txBody>
          <a:bodyPr/>
          <a:lstStyle/>
          <a:p>
            <a:pPr algn="ctr">
              <a:defRPr/>
            </a:pPr>
            <a:r>
              <a:rPr lang="zh-CN" altLang="en-US" sz="3600" b="1">
                <a:effectLst>
                  <a:outerShdw blurRad="38100" dist="38100" dir="2700000" algn="tl">
                    <a:srgbClr val="366B1B"/>
                  </a:outerShdw>
                </a:effectLst>
                <a:latin typeface="Times New Roman" charset="0"/>
                <a:ea typeface="华文细黑" charset="0"/>
                <a:cs typeface="华文细黑" charset="0"/>
              </a:rPr>
              <a:t>对</a:t>
            </a:r>
            <a:r>
              <a:rPr lang="zh-CN" altLang="en-US" sz="3600" b="1">
                <a:effectLst>
                  <a:outerShdw blurRad="38100" dist="38100" dir="2700000" algn="tl">
                    <a:srgbClr val="366B1B"/>
                  </a:outerShdw>
                </a:effectLst>
                <a:latin typeface="Times New Roman" charset="0"/>
                <a:ea typeface="MS PGothic" charset="0"/>
                <a:cs typeface="MS PGothic" charset="0"/>
              </a:rPr>
              <a:t>早期</a:t>
            </a:r>
            <a:r>
              <a:rPr lang="zh-CN" altLang="en-US" sz="3600" b="1">
                <a:effectLst>
                  <a:outerShdw blurRad="38100" dist="38100" dir="2700000" algn="tl">
                    <a:srgbClr val="366B1B"/>
                  </a:outerShdw>
                </a:effectLst>
                <a:latin typeface="Times New Roman" charset="0"/>
                <a:ea typeface="华文细黑" charset="0"/>
                <a:cs typeface="华文细黑" charset="0"/>
              </a:rPr>
              <a:t>论</a:t>
            </a:r>
            <a:r>
              <a:rPr lang="zh-CN" altLang="en-US" sz="3600" b="1">
                <a:effectLst>
                  <a:outerShdw blurRad="38100" dist="38100" dir="2700000" algn="tl">
                    <a:srgbClr val="366B1B"/>
                  </a:outerShdw>
                </a:effectLst>
                <a:latin typeface="Times New Roman" charset="0"/>
                <a:ea typeface="MS PGothic" charset="0"/>
                <a:cs typeface="MS PGothic" charset="0"/>
              </a:rPr>
              <a:t>点的反</a:t>
            </a:r>
            <a:r>
              <a:rPr lang="zh-CN" altLang="en-US" sz="3600" b="1">
                <a:effectLst>
                  <a:outerShdw blurRad="38100" dist="38100" dir="2700000" algn="tl">
                    <a:srgbClr val="366B1B"/>
                  </a:outerShdw>
                </a:effectLst>
                <a:latin typeface="Times New Roman" charset="0"/>
                <a:ea typeface="华文细黑" charset="0"/>
                <a:cs typeface="华文细黑" charset="0"/>
              </a:rPr>
              <a:t>应</a:t>
            </a:r>
            <a:endParaRPr lang="zh-CN" altLang="en-US" sz="3600" b="1">
              <a:effectLst>
                <a:outerShdw blurRad="38100" dist="38100" dir="2700000" algn="tl">
                  <a:srgbClr val="366B1B"/>
                </a:outerShdw>
              </a:effectLst>
              <a:latin typeface="Times New Roman" charset="0"/>
              <a:ea typeface="MS PGothic" charset="0"/>
              <a:cs typeface="MS PGothic" charset="0"/>
            </a:endParaRPr>
          </a:p>
        </p:txBody>
      </p:sp>
      <p:sp>
        <p:nvSpPr>
          <p:cNvPr id="412679" name="Rectangle 6"/>
          <p:cNvSpPr>
            <a:spLocks noChangeArrowheads="1"/>
          </p:cNvSpPr>
          <p:nvPr/>
        </p:nvSpPr>
        <p:spPr bwMode="auto">
          <a:xfrm>
            <a:off x="6572250" y="0"/>
            <a:ext cx="2571750" cy="457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CN" altLang="en-US">
                <a:solidFill>
                  <a:schemeClr val="bg1"/>
                </a:solidFill>
              </a:rPr>
              <a:t>十五世</a:t>
            </a:r>
            <a:r>
              <a:rPr lang="zh-CN" altLang="en-US">
                <a:solidFill>
                  <a:schemeClr val="bg1"/>
                </a:solidFill>
                <a:ea typeface="华文细黑" charset="0"/>
                <a:cs typeface="华文细黑" charset="0"/>
              </a:rPr>
              <a:t>纪</a:t>
            </a:r>
            <a:r>
              <a:rPr lang="zh-CN" altLang="en-US">
                <a:solidFill>
                  <a:schemeClr val="bg1"/>
                </a:solidFill>
              </a:rPr>
              <a:t>的反</a:t>
            </a:r>
            <a:r>
              <a:rPr lang="zh-CN" altLang="en-US">
                <a:solidFill>
                  <a:schemeClr val="bg1"/>
                </a:solidFill>
                <a:ea typeface="华文细黑" charset="0"/>
                <a:cs typeface="华文细黑" charset="0"/>
              </a:rPr>
              <a:t>驳</a:t>
            </a:r>
            <a:endParaRPr lang="zh-CN" altLang="en-US"/>
          </a:p>
        </p:txBody>
      </p:sp>
      <p:sp>
        <p:nvSpPr>
          <p:cNvPr id="412680" name="Rectangle 7"/>
          <p:cNvSpPr>
            <a:spLocks noChangeArrowheads="1"/>
          </p:cNvSpPr>
          <p:nvPr/>
        </p:nvSpPr>
        <p:spPr bwMode="auto">
          <a:xfrm>
            <a:off x="4000500" y="0"/>
            <a:ext cx="2571750" cy="457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CN" altLang="en-US">
                <a:solidFill>
                  <a:schemeClr val="bg1"/>
                </a:solidFill>
              </a:rPr>
              <a:t>十三世</a:t>
            </a:r>
            <a:r>
              <a:rPr lang="zh-CN" altLang="en-US">
                <a:solidFill>
                  <a:schemeClr val="bg1"/>
                </a:solidFill>
                <a:ea typeface="华文细黑" charset="0"/>
                <a:cs typeface="华文细黑" charset="0"/>
              </a:rPr>
              <a:t>纪</a:t>
            </a:r>
            <a:r>
              <a:rPr lang="zh-CN" altLang="en-US">
                <a:solidFill>
                  <a:schemeClr val="bg1"/>
                </a:solidFill>
              </a:rPr>
              <a:t>的</a:t>
            </a:r>
            <a:r>
              <a:rPr lang="zh-CN" altLang="en-US">
                <a:solidFill>
                  <a:schemeClr val="bg1"/>
                </a:solidFill>
                <a:ea typeface="华文细黑" charset="0"/>
                <a:cs typeface="华文细黑" charset="0"/>
              </a:rPr>
              <a:t>证</a:t>
            </a:r>
            <a:r>
              <a:rPr lang="zh-CN" altLang="en-US">
                <a:solidFill>
                  <a:schemeClr val="bg1"/>
                </a:solidFill>
              </a:rPr>
              <a:t>据</a:t>
            </a:r>
            <a:endParaRPr lang="zh-CN" altLang="en-US"/>
          </a:p>
        </p:txBody>
      </p:sp>
      <p:sp>
        <p:nvSpPr>
          <p:cNvPr id="9" name="TextBox 8"/>
          <p:cNvSpPr txBox="1"/>
          <p:nvPr/>
        </p:nvSpPr>
        <p:spPr>
          <a:xfrm>
            <a:off x="4000500" y="500063"/>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以</a:t>
            </a:r>
            <a:r>
              <a:rPr lang="zh-CN" altLang="en-US" sz="1200">
                <a:ea typeface="华文细黑" charset="0"/>
                <a:cs typeface="华文细黑" charset="0"/>
              </a:rPr>
              <a:t>东</a:t>
            </a:r>
            <a:r>
              <a:rPr lang="zh-CN" altLang="en-US" sz="1200"/>
              <a:t>，莫阿布，和阿蒙的文明是在</a:t>
            </a:r>
            <a:r>
              <a:rPr lang="en-US" altLang="zh-CN" sz="1200"/>
              <a:t>15</a:t>
            </a:r>
            <a:r>
              <a:rPr lang="zh-CN" altLang="en-US" sz="1200"/>
              <a:t>世</a:t>
            </a:r>
            <a:r>
              <a:rPr lang="zh-CN" altLang="en-US" sz="1200">
                <a:ea typeface="华文细黑" charset="0"/>
                <a:cs typeface="华文细黑" charset="0"/>
              </a:rPr>
              <a:t>纪</a:t>
            </a:r>
            <a:r>
              <a:rPr lang="zh-CN" altLang="en-US" sz="1200"/>
              <a:t>后。以色列与他</a:t>
            </a:r>
            <a:r>
              <a:rPr lang="zh-CN" altLang="en-US" sz="1200">
                <a:ea typeface="华文细黑" charset="0"/>
                <a:cs typeface="华文细黑" charset="0"/>
              </a:rPr>
              <a:t>们</a:t>
            </a:r>
            <a:r>
              <a:rPr lang="zh-CN" altLang="en-US" sz="1200"/>
              <a:t>接触，所以外流必</a:t>
            </a:r>
            <a:r>
              <a:rPr lang="zh-CN" altLang="en-US" sz="1200">
                <a:ea typeface="华文细黑" charset="0"/>
                <a:cs typeface="华文细黑" charset="0"/>
              </a:rPr>
              <a:t>须</a:t>
            </a:r>
            <a:r>
              <a:rPr lang="zh-CN" altLang="en-US" sz="1200"/>
              <a:t>在后。</a:t>
            </a:r>
            <a:endParaRPr lang="en-US" altLang="zh-CN" sz="1200"/>
          </a:p>
          <a:p>
            <a:pPr>
              <a:defRPr/>
            </a:pPr>
            <a:endParaRPr lang="zh-CN" altLang="en-US" sz="1200"/>
          </a:p>
        </p:txBody>
      </p:sp>
      <p:sp>
        <p:nvSpPr>
          <p:cNvPr id="10" name="TextBox 9"/>
          <p:cNvSpPr txBox="1"/>
          <p:nvPr/>
        </p:nvSpPr>
        <p:spPr>
          <a:xfrm>
            <a:off x="6572250" y="5857875"/>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有一</a:t>
            </a:r>
            <a:r>
              <a:rPr lang="zh-CN" altLang="en-US" sz="1200">
                <a:ea typeface="华文细黑" charset="0"/>
                <a:cs typeface="华文细黑" charset="0"/>
              </a:rPr>
              <a:t>样</a:t>
            </a:r>
            <a:r>
              <a:rPr lang="zh-CN" altLang="en-US" sz="1200"/>
              <a:t>的</a:t>
            </a:r>
            <a:r>
              <a:rPr lang="zh-CN" altLang="en-US" sz="1200">
                <a:ea typeface="华文细黑" charset="0"/>
                <a:cs typeface="华文细黑" charset="0"/>
              </a:rPr>
              <a:t>证</a:t>
            </a:r>
            <a:r>
              <a:rPr lang="zh-CN" altLang="en-US" sz="1200"/>
              <a:t>据，把始祖青</a:t>
            </a:r>
            <a:r>
              <a:rPr lang="zh-CN" altLang="en-US" sz="1200">
                <a:ea typeface="华文细黑" charset="0"/>
                <a:cs typeface="华文细黑" charset="0"/>
              </a:rPr>
              <a:t>铜</a:t>
            </a:r>
            <a:r>
              <a:rPr lang="zh-CN" altLang="en-US" sz="1200"/>
              <a:t>我中有把他</a:t>
            </a:r>
            <a:r>
              <a:rPr lang="zh-CN" altLang="en-US" sz="1200">
                <a:ea typeface="华文细黑" charset="0"/>
                <a:cs typeface="华文细黑" charset="0"/>
              </a:rPr>
              <a:t>们</a:t>
            </a:r>
            <a:r>
              <a:rPr lang="zh-CN" altLang="en-US" sz="1200"/>
              <a:t>在中</a:t>
            </a:r>
            <a:r>
              <a:rPr lang="zh-CN" altLang="en-US" sz="1200">
                <a:ea typeface="华文细黑" charset="0"/>
                <a:cs typeface="华文细黑" charset="0"/>
              </a:rPr>
              <a:t>东铜</a:t>
            </a:r>
            <a:r>
              <a:rPr lang="zh-CN" altLang="en-US" sz="1200"/>
              <a:t>牌二。</a:t>
            </a:r>
            <a:endParaRPr lang="en-US" altLang="zh-CN" sz="1200"/>
          </a:p>
          <a:p>
            <a:pPr>
              <a:defRPr/>
            </a:pPr>
            <a:endParaRPr lang="en-US" altLang="zh-CN" sz="1200"/>
          </a:p>
          <a:p>
            <a:pPr>
              <a:defRPr/>
            </a:pPr>
            <a:endParaRPr lang="zh-CN" altLang="en-US" sz="1200"/>
          </a:p>
        </p:txBody>
      </p:sp>
      <p:sp>
        <p:nvSpPr>
          <p:cNvPr id="11" name="TextBox 10"/>
          <p:cNvSpPr txBox="1"/>
          <p:nvPr/>
        </p:nvSpPr>
        <p:spPr>
          <a:xfrm>
            <a:off x="6572250" y="5072063"/>
            <a:ext cx="2428875" cy="639762"/>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士</a:t>
            </a:r>
            <a:r>
              <a:rPr lang="zh-CN" altLang="en-US" sz="1200">
                <a:ea typeface="华文细黑" charset="0"/>
                <a:cs typeface="华文细黑" charset="0"/>
              </a:rPr>
              <a:t>师时</a:t>
            </a:r>
            <a:r>
              <a:rPr lang="zh-CN" altLang="en-US" sz="1200"/>
              <a:t>期“休息”期</a:t>
            </a:r>
            <a:r>
              <a:rPr lang="zh-CN" altLang="en-US" sz="1200">
                <a:ea typeface="华文细黑" charset="0"/>
                <a:cs typeface="华文细黑" charset="0"/>
              </a:rPr>
              <a:t>间</a:t>
            </a:r>
            <a:r>
              <a:rPr lang="zh-CN" altLang="en-US" sz="1200"/>
              <a:t>同于埃及</a:t>
            </a:r>
            <a:r>
              <a:rPr lang="zh-CN" altLang="en-US" sz="1200">
                <a:ea typeface="华文细黑" charset="0"/>
                <a:cs typeface="华文细黑" charset="0"/>
              </a:rPr>
              <a:t>时</a:t>
            </a:r>
            <a:r>
              <a:rPr lang="zh-CN" altLang="en-US" sz="1200"/>
              <a:t>期的</a:t>
            </a:r>
            <a:r>
              <a:rPr lang="zh-CN" altLang="en-US" sz="1200">
                <a:ea typeface="华文细黑" charset="0"/>
                <a:cs typeface="华文细黑" charset="0"/>
              </a:rPr>
              <a:t>严</a:t>
            </a:r>
            <a:r>
              <a:rPr lang="zh-CN" altLang="en-US" sz="1200"/>
              <a:t>格控制。埃及入侵反</a:t>
            </a:r>
            <a:r>
              <a:rPr lang="zh-CN" altLang="en-US" sz="1200">
                <a:ea typeface="华文细黑" charset="0"/>
                <a:cs typeface="华文细黑" charset="0"/>
              </a:rPr>
              <a:t>对</a:t>
            </a:r>
            <a:r>
              <a:rPr lang="zh-CN" altLang="en-US" sz="1200"/>
              <a:t>迦南人。</a:t>
            </a:r>
          </a:p>
        </p:txBody>
      </p:sp>
      <p:sp>
        <p:nvSpPr>
          <p:cNvPr id="12" name="TextBox 11"/>
          <p:cNvSpPr txBox="1"/>
          <p:nvPr/>
        </p:nvSpPr>
        <p:spPr>
          <a:xfrm>
            <a:off x="6572250" y="4071938"/>
            <a:ext cx="2571750"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ea typeface="ヒラギノ角ゴ ProN W3" charset="0"/>
                <a:cs typeface="ヒラギノ角ゴ ProN W3" charset="0"/>
              </a:rPr>
              <a:t>虽</a:t>
            </a:r>
            <a:r>
              <a:rPr lang="zh-CN" altLang="en-US" sz="1200"/>
              <a:t>然不知道是一个</a:t>
            </a:r>
            <a:r>
              <a:rPr lang="zh-CN" altLang="en-US" sz="1200">
                <a:ea typeface="华文细黑" charset="0"/>
                <a:cs typeface="华文细黑" charset="0"/>
              </a:rPr>
              <a:t>伟</a:t>
            </a:r>
            <a:r>
              <a:rPr lang="zh-CN" altLang="en-US" sz="1200"/>
              <a:t>大的建</a:t>
            </a:r>
            <a:r>
              <a:rPr lang="zh-CN" altLang="en-US" sz="1200">
                <a:ea typeface="华文细黑" charset="0"/>
                <a:cs typeface="华文细黑" charset="0"/>
              </a:rPr>
              <a:t>设</a:t>
            </a:r>
            <a:r>
              <a:rPr lang="zh-CN" altLang="en-US" sz="1200"/>
              <a:t>者，</a:t>
            </a:r>
            <a:r>
              <a:rPr lang="zh-CN" altLang="en-US" sz="1200">
                <a:ea typeface="华文细黑" charset="0"/>
                <a:cs typeface="华文细黑" charset="0"/>
              </a:rPr>
              <a:t>图</a:t>
            </a:r>
            <a:r>
              <a:rPr lang="zh-CN" altLang="en-US" sz="1200"/>
              <a:t>特摩斯三世是众所周知的已</a:t>
            </a:r>
            <a:r>
              <a:rPr lang="zh-CN" altLang="en-US" sz="1200">
                <a:ea typeface="华文细黑" charset="0"/>
                <a:cs typeface="华文细黑" charset="0"/>
              </a:rPr>
              <a:t>经</a:t>
            </a:r>
            <a:r>
              <a:rPr lang="zh-CN" altLang="en-US" sz="1200"/>
              <a:t>取得了一些建</a:t>
            </a:r>
            <a:r>
              <a:rPr lang="zh-CN" altLang="en-US" sz="1200">
                <a:ea typeface="华文细黑" charset="0"/>
                <a:cs typeface="华文细黑" charset="0"/>
              </a:rPr>
              <a:t>设项</a:t>
            </a:r>
            <a:r>
              <a:rPr lang="zh-CN" altLang="en-US" sz="1200"/>
              <a:t>目中的三角洲地区。</a:t>
            </a:r>
            <a:endParaRPr lang="en-US" altLang="zh-CN" sz="1200"/>
          </a:p>
          <a:p>
            <a:pPr>
              <a:defRPr/>
            </a:pPr>
            <a:endParaRPr lang="zh-CN" altLang="en-US" sz="1200"/>
          </a:p>
        </p:txBody>
      </p:sp>
      <p:sp>
        <p:nvSpPr>
          <p:cNvPr id="13" name="TextBox 12"/>
          <p:cNvSpPr txBox="1"/>
          <p:nvPr/>
        </p:nvSpPr>
        <p:spPr>
          <a:xfrm>
            <a:off x="6572250" y="3214688"/>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希伯来人不必与</a:t>
            </a:r>
            <a:r>
              <a:rPr lang="en-US" altLang="zh-CN" sz="1200"/>
              <a:t>hyksos</a:t>
            </a:r>
            <a:r>
              <a:rPr lang="zh-CN" altLang="en-US" sz="1200"/>
              <a:t>有关。有大量</a:t>
            </a:r>
            <a:r>
              <a:rPr lang="zh-CN" altLang="en-US" sz="1200">
                <a:ea typeface="华文细黑" charset="0"/>
                <a:cs typeface="华文细黑" charset="0"/>
              </a:rPr>
              <a:t>证</a:t>
            </a:r>
            <a:r>
              <a:rPr lang="zh-CN" altLang="en-US" sz="1200"/>
              <a:t>据雅各前往埃及将近</a:t>
            </a:r>
            <a:r>
              <a:rPr lang="en-US" altLang="zh-CN" sz="1200"/>
              <a:t>150</a:t>
            </a:r>
            <a:r>
              <a:rPr lang="zh-CN" altLang="en-US" sz="1200"/>
              <a:t>年前开始的</a:t>
            </a:r>
            <a:r>
              <a:rPr lang="en-US" altLang="zh-CN" sz="1200"/>
              <a:t>Hyksos</a:t>
            </a:r>
            <a:r>
              <a:rPr lang="zh-CN" altLang="en-US" sz="1200">
                <a:ea typeface="华文细黑" charset="0"/>
                <a:cs typeface="华文细黑" charset="0"/>
              </a:rPr>
              <a:t>时</a:t>
            </a:r>
            <a:r>
              <a:rPr lang="zh-CN" altLang="en-US" sz="1200"/>
              <a:t>期。</a:t>
            </a:r>
            <a:endParaRPr lang="en-US" altLang="zh-CN" sz="1200"/>
          </a:p>
          <a:p>
            <a:pPr>
              <a:defRPr/>
            </a:pPr>
            <a:endParaRPr lang="zh-CN" altLang="en-US" sz="1200"/>
          </a:p>
        </p:txBody>
      </p:sp>
      <p:sp>
        <p:nvSpPr>
          <p:cNvPr id="14" name="TextBox 13"/>
          <p:cNvSpPr txBox="1"/>
          <p:nvPr/>
        </p:nvSpPr>
        <p:spPr>
          <a:xfrm>
            <a:off x="6572250" y="2214563"/>
            <a:ext cx="2428875" cy="1004887"/>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en-US" altLang="zh-CN" sz="1200"/>
              <a:t>1 </a:t>
            </a:r>
            <a:r>
              <a:rPr lang="zh-CN" altLang="en-US" sz="1200"/>
              <a:t>。名称“拉美西斯”使用更早超</a:t>
            </a:r>
            <a:r>
              <a:rPr lang="zh-CN" altLang="en-US" sz="1200">
                <a:ea typeface="华文细黑" charset="0"/>
                <a:cs typeface="华文细黑" charset="0"/>
              </a:rPr>
              <a:t>过</a:t>
            </a:r>
            <a:r>
              <a:rPr lang="en-US" altLang="zh-CN" sz="1200"/>
              <a:t>13</a:t>
            </a:r>
            <a:r>
              <a:rPr lang="zh-CN" altLang="en-US" sz="1200"/>
              <a:t>世</a:t>
            </a:r>
            <a:r>
              <a:rPr lang="zh-CN" altLang="en-US" sz="1200">
                <a:ea typeface="华文细黑" charset="0"/>
                <a:cs typeface="华文细黑" charset="0"/>
              </a:rPr>
              <a:t>纪</a:t>
            </a:r>
            <a:r>
              <a:rPr lang="zh-CN" altLang="en-US" sz="1200"/>
              <a:t>。 </a:t>
            </a:r>
            <a:r>
              <a:rPr lang="en-US" altLang="zh-CN" sz="1200"/>
              <a:t>2 </a:t>
            </a:r>
            <a:r>
              <a:rPr lang="zh-CN" altLang="en-US" sz="1200"/>
              <a:t>。市正在建立出生前摩西</a:t>
            </a:r>
            <a:r>
              <a:rPr lang="en-US" altLang="zh-CN" sz="1200"/>
              <a:t>;</a:t>
            </a:r>
            <a:r>
              <a:rPr lang="zh-CN" altLang="en-US" sz="1200"/>
              <a:t>从而在拉美西斯二世，即使后期外流。 </a:t>
            </a:r>
            <a:r>
              <a:rPr lang="en-US" altLang="zh-CN" sz="1200"/>
              <a:t>3 </a:t>
            </a:r>
            <a:r>
              <a:rPr lang="zh-CN" altLang="en-US" sz="1200"/>
              <a:t>。 </a:t>
            </a:r>
            <a:r>
              <a:rPr lang="zh-CN" altLang="en-US" sz="1200">
                <a:ea typeface="华文细黑" charset="0"/>
                <a:cs typeface="华文细黑" charset="0"/>
              </a:rPr>
              <a:t>这</a:t>
            </a:r>
            <a:r>
              <a:rPr lang="zh-CN" altLang="en-US" sz="1200"/>
              <a:t>是一</a:t>
            </a:r>
            <a:r>
              <a:rPr lang="zh-CN" altLang="en-US" sz="1200">
                <a:ea typeface="华文细黑" charset="0"/>
                <a:cs typeface="华文细黑" charset="0"/>
              </a:rPr>
              <a:t>储蒇</a:t>
            </a:r>
            <a:r>
              <a:rPr lang="zh-CN" altLang="en-US" sz="1200"/>
              <a:t>城市，而不是首都。</a:t>
            </a:r>
          </a:p>
        </p:txBody>
      </p:sp>
      <p:sp>
        <p:nvSpPr>
          <p:cNvPr id="15" name="TextBox 14"/>
          <p:cNvSpPr txBox="1"/>
          <p:nvPr/>
        </p:nvSpPr>
        <p:spPr>
          <a:xfrm>
            <a:off x="6572250" y="1357313"/>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en-US" altLang="zh-CN" sz="1200"/>
              <a:t>Lachish </a:t>
            </a:r>
            <a:r>
              <a:rPr lang="zh-CN" altLang="en-US" sz="1200"/>
              <a:t>， </a:t>
            </a:r>
            <a:r>
              <a:rPr lang="en-US" altLang="zh-CN" sz="1200"/>
              <a:t>Debir</a:t>
            </a:r>
            <a:r>
              <a:rPr lang="zh-CN" altLang="en-US" sz="1200"/>
              <a:t>和</a:t>
            </a:r>
            <a:r>
              <a:rPr lang="zh-CN" altLang="en-US" sz="1200">
                <a:ea typeface="华文细黑" charset="0"/>
                <a:cs typeface="华文细黑" charset="0"/>
              </a:rPr>
              <a:t>贝</a:t>
            </a:r>
            <a:r>
              <a:rPr lang="zh-CN" altLang="en-US" sz="1200"/>
              <a:t>瑟</a:t>
            </a:r>
            <a:r>
              <a:rPr lang="zh-CN" altLang="en-US" sz="1200">
                <a:ea typeface="ヒラギノ角ゴ ProN W3" charset="0"/>
                <a:cs typeface="ヒラギノ角ゴ ProN W3" charset="0"/>
              </a:rPr>
              <a:t>尔</a:t>
            </a:r>
            <a:r>
              <a:rPr lang="zh-CN" altLang="en-US" sz="1200"/>
              <a:t>不</a:t>
            </a:r>
            <a:r>
              <a:rPr lang="zh-CN" altLang="en-US" sz="1200">
                <a:ea typeface="华文细黑" charset="0"/>
                <a:cs typeface="华文细黑" charset="0"/>
              </a:rPr>
              <a:t>说</a:t>
            </a:r>
            <a:r>
              <a:rPr lang="zh-CN" altLang="en-US" sz="1200"/>
              <a:t>，被</a:t>
            </a:r>
            <a:r>
              <a:rPr lang="zh-CN" altLang="en-US" sz="1200">
                <a:ea typeface="华文细黑" charset="0"/>
                <a:cs typeface="华文细黑" charset="0"/>
              </a:rPr>
              <a:t>烧</a:t>
            </a:r>
            <a:r>
              <a:rPr lang="zh-CN" altLang="en-US" sz="1200">
                <a:ea typeface="AppleGothic" charset="0"/>
                <a:cs typeface="AppleGothic" charset="0"/>
              </a:rPr>
              <a:t>毁</a:t>
            </a:r>
            <a:r>
              <a:rPr lang="zh-CN" altLang="en-US" sz="1200"/>
              <a:t>的</a:t>
            </a:r>
            <a:r>
              <a:rPr lang="zh-CN" altLang="en-US" sz="1200">
                <a:ea typeface="华文细黑" charset="0"/>
                <a:cs typeface="华文细黑" charset="0"/>
              </a:rPr>
              <a:t>时</a:t>
            </a:r>
            <a:r>
              <a:rPr lang="zh-CN" altLang="en-US" sz="1200"/>
              <a:t>候，征服。</a:t>
            </a:r>
            <a:r>
              <a:rPr lang="zh-CN" altLang="en-US" sz="1200">
                <a:ea typeface="华文细黑" charset="0"/>
                <a:cs typeface="华文细黑" charset="0"/>
              </a:rPr>
              <a:t>层</a:t>
            </a:r>
            <a:r>
              <a:rPr lang="zh-CN" altLang="en-US" sz="1200"/>
              <a:t>灰的原因可能是埃及的征服。</a:t>
            </a:r>
          </a:p>
          <a:p>
            <a:pPr>
              <a:defRPr/>
            </a:pPr>
            <a:endParaRPr lang="zh-CN" altLang="en-US" sz="1200"/>
          </a:p>
        </p:txBody>
      </p:sp>
      <p:sp>
        <p:nvSpPr>
          <p:cNvPr id="16" name="TextBox 15"/>
          <p:cNvSpPr txBox="1"/>
          <p:nvPr/>
        </p:nvSpPr>
        <p:spPr>
          <a:xfrm>
            <a:off x="6572250" y="500063"/>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以</a:t>
            </a:r>
            <a:r>
              <a:rPr lang="zh-CN" altLang="en-US" sz="1200">
                <a:ea typeface="华文细黑" charset="0"/>
                <a:cs typeface="华文细黑" charset="0"/>
              </a:rPr>
              <a:t>东</a:t>
            </a:r>
            <a:r>
              <a:rPr lang="zh-CN" altLang="en-US" sz="1200"/>
              <a:t>，莫阿布，和阿蒙的文明是在</a:t>
            </a:r>
            <a:r>
              <a:rPr lang="en-US" altLang="zh-CN" sz="1200"/>
              <a:t>15</a:t>
            </a:r>
            <a:r>
              <a:rPr lang="zh-CN" altLang="en-US" sz="1200"/>
              <a:t>世</a:t>
            </a:r>
            <a:r>
              <a:rPr lang="zh-CN" altLang="en-US" sz="1200">
                <a:ea typeface="华文细黑" charset="0"/>
                <a:cs typeface="华文细黑" charset="0"/>
              </a:rPr>
              <a:t>纪</a:t>
            </a:r>
            <a:r>
              <a:rPr lang="zh-CN" altLang="en-US" sz="1200"/>
              <a:t>后。以色列与他</a:t>
            </a:r>
            <a:r>
              <a:rPr lang="zh-CN" altLang="en-US" sz="1200">
                <a:ea typeface="华文细黑" charset="0"/>
                <a:cs typeface="华文细黑" charset="0"/>
              </a:rPr>
              <a:t>们</a:t>
            </a:r>
            <a:r>
              <a:rPr lang="zh-CN" altLang="en-US" sz="1200"/>
              <a:t>接触，所以外流必</a:t>
            </a:r>
            <a:r>
              <a:rPr lang="zh-CN" altLang="en-US" sz="1200">
                <a:ea typeface="华文细黑" charset="0"/>
                <a:cs typeface="华文细黑" charset="0"/>
              </a:rPr>
              <a:t>须</a:t>
            </a:r>
            <a:r>
              <a:rPr lang="zh-CN" altLang="en-US" sz="1200"/>
              <a:t>在后。</a:t>
            </a:r>
            <a:endParaRPr lang="en-US" altLang="zh-CN" sz="1200"/>
          </a:p>
          <a:p>
            <a:pPr>
              <a:defRPr/>
            </a:pPr>
            <a:endParaRPr lang="zh-CN" altLang="en-US" sz="1200"/>
          </a:p>
        </p:txBody>
      </p:sp>
      <p:sp>
        <p:nvSpPr>
          <p:cNvPr id="17" name="TextBox 16"/>
          <p:cNvSpPr txBox="1"/>
          <p:nvPr/>
        </p:nvSpPr>
        <p:spPr>
          <a:xfrm>
            <a:off x="4071938" y="1357313"/>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ea typeface="华文细黑" charset="0"/>
                <a:cs typeface="华文细黑" charset="0"/>
              </a:rPr>
              <a:t>销</a:t>
            </a:r>
            <a:r>
              <a:rPr lang="zh-CN" altLang="en-US" sz="1200">
                <a:ea typeface="AppleGothic" charset="0"/>
                <a:cs typeface="AppleGothic" charset="0"/>
              </a:rPr>
              <a:t>毁</a:t>
            </a:r>
            <a:r>
              <a:rPr lang="en-US" altLang="zh-CN" sz="1200"/>
              <a:t>Lachish </a:t>
            </a:r>
            <a:r>
              <a:rPr lang="zh-CN" altLang="en-US" sz="1200"/>
              <a:t>， </a:t>
            </a:r>
            <a:r>
              <a:rPr lang="en-US" altLang="zh-CN" sz="1200"/>
              <a:t>Debir</a:t>
            </a:r>
            <a:r>
              <a:rPr lang="zh-CN" altLang="en-US" sz="1200"/>
              <a:t>和</a:t>
            </a:r>
            <a:r>
              <a:rPr lang="zh-CN" altLang="en-US" sz="1200">
                <a:ea typeface="华文细黑" charset="0"/>
                <a:cs typeface="华文细黑" charset="0"/>
              </a:rPr>
              <a:t>贝</a:t>
            </a:r>
            <a:r>
              <a:rPr lang="zh-CN" altLang="en-US" sz="1200"/>
              <a:t>瑟</a:t>
            </a:r>
            <a:r>
              <a:rPr lang="zh-CN" altLang="en-US" sz="1200">
                <a:ea typeface="ヒラギノ角ゴ ProN W3" charset="0"/>
                <a:cs typeface="ヒラギノ角ゴ ProN W3" charset="0"/>
              </a:rPr>
              <a:t>尔</a:t>
            </a:r>
            <a:r>
              <a:rPr lang="zh-CN" altLang="en-US" sz="1200"/>
              <a:t>是在</a:t>
            </a:r>
            <a:r>
              <a:rPr lang="en-US" altLang="zh-CN" sz="1200"/>
              <a:t>13</a:t>
            </a:r>
            <a:r>
              <a:rPr lang="zh-CN" altLang="en-US" sz="1200"/>
              <a:t>世</a:t>
            </a:r>
            <a:r>
              <a:rPr lang="zh-CN" altLang="en-US" sz="1200">
                <a:ea typeface="华文细黑" charset="0"/>
                <a:cs typeface="华文细黑" charset="0"/>
              </a:rPr>
              <a:t>纪</a:t>
            </a:r>
            <a:r>
              <a:rPr lang="zh-CN" altLang="en-US" sz="1200"/>
              <a:t>，如一</a:t>
            </a:r>
            <a:r>
              <a:rPr lang="zh-CN" altLang="en-US" sz="1200">
                <a:ea typeface="华文细黑" charset="0"/>
                <a:cs typeface="华文细黑" charset="0"/>
              </a:rPr>
              <a:t>层</a:t>
            </a:r>
            <a:r>
              <a:rPr lang="zh-CN" altLang="en-US" sz="1200"/>
              <a:t>灰。</a:t>
            </a:r>
            <a:endParaRPr lang="en-US" altLang="zh-CN" sz="1200"/>
          </a:p>
          <a:p>
            <a:pPr>
              <a:defRPr/>
            </a:pPr>
            <a:endParaRPr lang="en-US" altLang="zh-CN" sz="1200"/>
          </a:p>
          <a:p>
            <a:pPr>
              <a:defRPr/>
            </a:pPr>
            <a:endParaRPr lang="zh-CN" altLang="en-US" sz="1200"/>
          </a:p>
        </p:txBody>
      </p:sp>
      <p:sp>
        <p:nvSpPr>
          <p:cNvPr id="18" name="TextBox 17"/>
          <p:cNvSpPr txBox="1"/>
          <p:nvPr/>
        </p:nvSpPr>
        <p:spPr>
          <a:xfrm>
            <a:off x="4071938" y="2214563"/>
            <a:ext cx="2428875" cy="1004887"/>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在出埃及</a:t>
            </a:r>
            <a:r>
              <a:rPr lang="zh-CN" altLang="en-US" sz="1200">
                <a:ea typeface="华文细黑" charset="0"/>
                <a:cs typeface="华文细黑" charset="0"/>
              </a:rPr>
              <a:t>记</a:t>
            </a:r>
            <a:r>
              <a:rPr lang="zh-CN" altLang="en-US" sz="1200"/>
              <a:t> </a:t>
            </a:r>
            <a:r>
              <a:rPr lang="en-US" altLang="zh-CN" sz="1200"/>
              <a:t>1</a:t>
            </a:r>
            <a:r>
              <a:rPr lang="zh-CN" altLang="en-US" sz="1200"/>
              <a:t>：</a:t>
            </a:r>
            <a:r>
              <a:rPr lang="en-US" altLang="zh-CN" sz="1200"/>
              <a:t>11</a:t>
            </a:r>
            <a:r>
              <a:rPr lang="zh-CN" altLang="en-US" sz="1200"/>
              <a:t>，犹太人被</a:t>
            </a:r>
            <a:r>
              <a:rPr lang="zh-CN" altLang="en-US" sz="1200">
                <a:ea typeface="华文细黑" charset="0"/>
                <a:cs typeface="华文细黑" charset="0"/>
              </a:rPr>
              <a:t>说</a:t>
            </a:r>
            <a:r>
              <a:rPr lang="zh-CN" altLang="en-US" sz="1200"/>
              <a:t>已</a:t>
            </a:r>
            <a:r>
              <a:rPr lang="zh-CN" altLang="en-US" sz="1200">
                <a:ea typeface="华文细黑" charset="0"/>
                <a:cs typeface="华文细黑" charset="0"/>
              </a:rPr>
              <a:t>经</a:t>
            </a:r>
            <a:r>
              <a:rPr lang="zh-CN" altLang="en-US" sz="1200"/>
              <a:t>建立了城市拉美西斯。</a:t>
            </a:r>
            <a:r>
              <a:rPr lang="zh-CN" altLang="en-US" sz="1200">
                <a:ea typeface="华文细黑" charset="0"/>
                <a:cs typeface="华文细黑" charset="0"/>
              </a:rPr>
              <a:t>这</a:t>
            </a:r>
            <a:r>
              <a:rPr lang="zh-CN" altLang="en-US" sz="1200"/>
              <a:t>必</a:t>
            </a:r>
            <a:r>
              <a:rPr lang="zh-CN" altLang="en-US" sz="1200">
                <a:ea typeface="华文细黑" charset="0"/>
                <a:cs typeface="华文细黑" charset="0"/>
              </a:rPr>
              <a:t>须</a:t>
            </a:r>
            <a:r>
              <a:rPr lang="zh-CN" altLang="en-US" sz="1200"/>
              <a:t>是</a:t>
            </a:r>
            <a:r>
              <a:rPr lang="en-US" altLang="zh-CN" sz="1200"/>
              <a:t>13</a:t>
            </a:r>
            <a:r>
              <a:rPr lang="zh-CN" altLang="en-US" sz="1200"/>
              <a:t>世</a:t>
            </a:r>
            <a:r>
              <a:rPr lang="zh-CN" altLang="en-US" sz="1200">
                <a:ea typeface="华文细黑" charset="0"/>
                <a:cs typeface="华文细黑" charset="0"/>
              </a:rPr>
              <a:t>纪为纪</a:t>
            </a:r>
            <a:r>
              <a:rPr lang="zh-CN" altLang="en-US" sz="1200"/>
              <a:t>念拉美西斯二世建立的。</a:t>
            </a:r>
            <a:endParaRPr lang="en-US" altLang="zh-CN" sz="1200"/>
          </a:p>
          <a:p>
            <a:pPr>
              <a:defRPr/>
            </a:pPr>
            <a:endParaRPr lang="zh-CN" altLang="en-US" sz="1200"/>
          </a:p>
        </p:txBody>
      </p:sp>
      <p:sp>
        <p:nvSpPr>
          <p:cNvPr id="19" name="TextBox 18"/>
          <p:cNvSpPr txBox="1"/>
          <p:nvPr/>
        </p:nvSpPr>
        <p:spPr>
          <a:xfrm>
            <a:off x="4071938" y="3071813"/>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en-US" altLang="zh-CN" sz="1200"/>
              <a:t>430</a:t>
            </a:r>
            <a:r>
              <a:rPr lang="zh-CN" altLang="en-US" sz="1200"/>
              <a:t>多年的出埃及</a:t>
            </a:r>
            <a:r>
              <a:rPr lang="zh-CN" altLang="en-US" sz="1200">
                <a:ea typeface="华文细黑" charset="0"/>
                <a:cs typeface="华文细黑" charset="0"/>
              </a:rPr>
              <a:t>记</a:t>
            </a:r>
            <a:r>
              <a:rPr lang="en-US" altLang="zh-CN" sz="1200"/>
              <a:t>12:40</a:t>
            </a:r>
            <a:r>
              <a:rPr lang="zh-CN" altLang="en-US" sz="1200"/>
              <a:t>不能配合</a:t>
            </a:r>
            <a:r>
              <a:rPr lang="en-US" altLang="ja-JP" sz="1200"/>
              <a:t>Hyksos</a:t>
            </a:r>
            <a:r>
              <a:rPr lang="zh-CN" altLang="en-US" sz="1200"/>
              <a:t>期</a:t>
            </a:r>
            <a:endParaRPr lang="en-US" altLang="zh-CN" sz="1200"/>
          </a:p>
          <a:p>
            <a:pPr>
              <a:defRPr/>
            </a:pPr>
            <a:endParaRPr lang="en-US" altLang="zh-CN" sz="1200"/>
          </a:p>
          <a:p>
            <a:pPr>
              <a:defRPr/>
            </a:pPr>
            <a:endParaRPr lang="zh-CN" altLang="en-US" sz="1200"/>
          </a:p>
        </p:txBody>
      </p:sp>
      <p:sp>
        <p:nvSpPr>
          <p:cNvPr id="20" name="TextBox 19"/>
          <p:cNvSpPr txBox="1"/>
          <p:nvPr/>
        </p:nvSpPr>
        <p:spPr>
          <a:xfrm>
            <a:off x="4124325" y="4071938"/>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ea typeface="华文细黑" charset="0"/>
                <a:cs typeface="华文细黑" charset="0"/>
              </a:rPr>
              <a:t>图</a:t>
            </a:r>
            <a:r>
              <a:rPr lang="zh-CN" altLang="en-US" sz="1200"/>
              <a:t>特摩斯三世不是一个</a:t>
            </a:r>
            <a:r>
              <a:rPr lang="zh-CN" altLang="en-US" sz="1200">
                <a:ea typeface="华文细黑" charset="0"/>
                <a:cs typeface="华文细黑" charset="0"/>
              </a:rPr>
              <a:t>伟</a:t>
            </a:r>
            <a:r>
              <a:rPr lang="zh-CN" altLang="en-US" sz="1200"/>
              <a:t>大的建</a:t>
            </a:r>
            <a:r>
              <a:rPr lang="zh-CN" altLang="en-US" sz="1200">
                <a:ea typeface="华文细黑" charset="0"/>
                <a:cs typeface="华文细黑" charset="0"/>
              </a:rPr>
              <a:t>设</a:t>
            </a:r>
            <a:r>
              <a:rPr lang="zh-CN" altLang="en-US" sz="1200"/>
              <a:t>者，因此不适合的</a:t>
            </a:r>
            <a:r>
              <a:rPr lang="zh-CN" altLang="en-US" sz="1200">
                <a:ea typeface="华文细黑" charset="0"/>
                <a:cs typeface="华文细黑" charset="0"/>
              </a:rPr>
              <a:t>历</a:t>
            </a:r>
            <a:r>
              <a:rPr lang="zh-CN" altLang="en-US" sz="1200"/>
              <a:t>史</a:t>
            </a:r>
            <a:r>
              <a:rPr lang="zh-CN" altLang="en-US" sz="1200">
                <a:ea typeface="华文细黑" charset="0"/>
                <a:cs typeface="华文细黑" charset="0"/>
              </a:rPr>
              <a:t>图</a:t>
            </a:r>
            <a:r>
              <a:rPr lang="zh-CN" altLang="en-US" sz="1200"/>
              <a:t>片。</a:t>
            </a:r>
            <a:endParaRPr lang="en-US" altLang="zh-CN" sz="1200"/>
          </a:p>
          <a:p>
            <a:pPr>
              <a:defRPr/>
            </a:pPr>
            <a:endParaRPr lang="zh-CN" altLang="en-US" sz="1200"/>
          </a:p>
          <a:p>
            <a:pPr>
              <a:defRPr/>
            </a:pPr>
            <a:endParaRPr lang="zh-CN" altLang="en-US" sz="1200"/>
          </a:p>
        </p:txBody>
      </p:sp>
      <p:sp>
        <p:nvSpPr>
          <p:cNvPr id="21" name="TextBox 20"/>
          <p:cNvSpPr txBox="1"/>
          <p:nvPr/>
        </p:nvSpPr>
        <p:spPr>
          <a:xfrm>
            <a:off x="4129088" y="5000625"/>
            <a:ext cx="2500312" cy="1004888"/>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圣</a:t>
            </a:r>
            <a:r>
              <a:rPr lang="zh-CN" altLang="en-US" sz="1200">
                <a:ea typeface="华文细黑" charset="0"/>
                <a:cs typeface="华文细黑" charset="0"/>
              </a:rPr>
              <a:t>经</a:t>
            </a:r>
            <a:r>
              <a:rPr lang="zh-CN" altLang="en-US" sz="1200"/>
              <a:t>没有提到巴勒斯坦入侵塞蒂本人或拉美西斯二世。因此，出埃及</a:t>
            </a:r>
            <a:r>
              <a:rPr lang="zh-CN" altLang="en-US" sz="1200">
                <a:ea typeface="华文细黑" charset="0"/>
                <a:cs typeface="华文细黑" charset="0"/>
              </a:rPr>
              <a:t>记</a:t>
            </a:r>
            <a:r>
              <a:rPr lang="zh-CN" altLang="en-US" sz="1200"/>
              <a:t>必</a:t>
            </a:r>
            <a:r>
              <a:rPr lang="zh-CN" altLang="en-US" sz="1200">
                <a:ea typeface="华文细黑" charset="0"/>
                <a:cs typeface="华文细黑" charset="0"/>
              </a:rPr>
              <a:t>须</a:t>
            </a:r>
            <a:r>
              <a:rPr lang="zh-CN" altLang="en-US" sz="1200"/>
              <a:t>是在</a:t>
            </a:r>
            <a:r>
              <a:rPr lang="en-US" altLang="zh-CN" sz="1200"/>
              <a:t>13</a:t>
            </a:r>
            <a:r>
              <a:rPr lang="zh-CN" altLang="en-US" sz="1200"/>
              <a:t>世</a:t>
            </a:r>
            <a:r>
              <a:rPr lang="zh-CN" altLang="en-US" sz="1200">
                <a:ea typeface="华文细黑" charset="0"/>
                <a:cs typeface="华文细黑" charset="0"/>
              </a:rPr>
              <a:t>纪</a:t>
            </a:r>
            <a:r>
              <a:rPr lang="zh-CN" altLang="en-US" sz="1200"/>
              <a:t>和以色列</a:t>
            </a:r>
            <a:r>
              <a:rPr lang="zh-CN" altLang="en-US" sz="1200">
                <a:ea typeface="华文细黑" charset="0"/>
                <a:cs typeface="华文细黑" charset="0"/>
              </a:rPr>
              <a:t>还</a:t>
            </a:r>
            <a:r>
              <a:rPr lang="zh-CN" altLang="en-US" sz="1200"/>
              <a:t>没有在巴勒斯坦。</a:t>
            </a:r>
          </a:p>
          <a:p>
            <a:pPr>
              <a:defRPr/>
            </a:pPr>
            <a:endParaRPr lang="zh-CN" altLang="en-US" sz="1200"/>
          </a:p>
        </p:txBody>
      </p:sp>
      <p:sp>
        <p:nvSpPr>
          <p:cNvPr id="22" name="TextBox 21"/>
          <p:cNvSpPr txBox="1"/>
          <p:nvPr/>
        </p:nvSpPr>
        <p:spPr>
          <a:xfrm>
            <a:off x="4124325" y="5857875"/>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推</a:t>
            </a:r>
            <a:r>
              <a:rPr lang="zh-CN" altLang="en-US" sz="1200">
                <a:ea typeface="华文细黑" charset="0"/>
                <a:cs typeface="华文细黑" charset="0"/>
              </a:rPr>
              <a:t>进</a:t>
            </a:r>
            <a:r>
              <a:rPr lang="zh-CN" altLang="en-US" sz="1200"/>
              <a:t>出走回到手段推</a:t>
            </a:r>
            <a:r>
              <a:rPr lang="zh-CN" altLang="en-US" sz="1200">
                <a:ea typeface="华文细黑" charset="0"/>
                <a:cs typeface="华文细黑" charset="0"/>
              </a:rPr>
              <a:t>动</a:t>
            </a:r>
            <a:r>
              <a:rPr lang="zh-CN" altLang="en-US" sz="1200"/>
              <a:t>始祖回来，始祖不能回去任何更</a:t>
            </a:r>
            <a:r>
              <a:rPr lang="zh-CN" altLang="en-US" sz="1200">
                <a:ea typeface="华文细黑" charset="0"/>
                <a:cs typeface="华文细黑" charset="0"/>
              </a:rPr>
              <a:t>远</a:t>
            </a:r>
            <a:r>
              <a:rPr lang="zh-CN" altLang="en-US" sz="1200"/>
              <a:t>。</a:t>
            </a:r>
            <a:endParaRPr lang="en-US" altLang="zh-CN" sz="1200"/>
          </a:p>
          <a:p>
            <a:pPr>
              <a:defRPr/>
            </a:pPr>
            <a:endParaRPr lang="zh-CN" altLang="en-US" sz="1200"/>
          </a:p>
          <a:p>
            <a:pPr>
              <a:defRPr/>
            </a:pPr>
            <a:endParaRPr lang="zh-CN" altLang="en-US" sz="1200"/>
          </a:p>
        </p:txBody>
      </p:sp>
      <p:graphicFrame>
        <p:nvGraphicFramePr>
          <p:cNvPr id="288828" name="Group 60"/>
          <p:cNvGraphicFramePr>
            <a:graphicFrameLocks noGrp="1"/>
          </p:cNvGraphicFramePr>
          <p:nvPr/>
        </p:nvGraphicFramePr>
        <p:xfrm>
          <a:off x="3886200" y="0"/>
          <a:ext cx="5257800" cy="6985000"/>
        </p:xfrm>
        <a:graphic>
          <a:graphicData uri="http://schemas.openxmlformats.org/drawingml/2006/table">
            <a:tbl>
              <a:tblPr/>
              <a:tblGrid>
                <a:gridCol w="2628900">
                  <a:extLst>
                    <a:ext uri="{9D8B030D-6E8A-4147-A177-3AD203B41FA5}">
                      <a16:colId xmlns:a16="http://schemas.microsoft.com/office/drawing/2014/main" val="20000"/>
                    </a:ext>
                  </a:extLst>
                </a:gridCol>
                <a:gridCol w="2628900">
                  <a:extLst>
                    <a:ext uri="{9D8B030D-6E8A-4147-A177-3AD203B41FA5}">
                      <a16:colId xmlns:a16="http://schemas.microsoft.com/office/drawing/2014/main" val="20001"/>
                    </a:ext>
                  </a:extLst>
                </a:gridCol>
              </a:tblGrid>
              <a:tr h="30479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Times New Roman" charset="0"/>
                          <a:ea typeface="MS PGothic" charset="0"/>
                          <a:cs typeface="MS PGothic" charset="0"/>
                        </a:rPr>
                        <a:t>支持十三世</a:t>
                      </a:r>
                      <a:r>
                        <a:rPr kumimoji="0" lang="zh-CN" altLang="en-US" sz="1400" b="1" i="0" u="none" strike="noStrike" cap="none" normalizeH="0" baseline="0">
                          <a:ln>
                            <a:noFill/>
                          </a:ln>
                          <a:solidFill>
                            <a:schemeClr val="bg1"/>
                          </a:solidFill>
                          <a:effectLst/>
                          <a:latin typeface="Times New Roman" charset="0"/>
                          <a:ea typeface="华文细黑" charset="0"/>
                          <a:cs typeface="华文细黑" charset="0"/>
                        </a:rPr>
                        <a:t>纪出埃及</a:t>
                      </a:r>
                      <a:r>
                        <a:rPr kumimoji="0" lang="zh-CN" altLang="en-US" sz="1400" b="1" i="0" u="none" strike="noStrike" cap="none" normalizeH="0" baseline="0">
                          <a:ln>
                            <a:noFill/>
                          </a:ln>
                          <a:solidFill>
                            <a:schemeClr val="bg1"/>
                          </a:solidFill>
                          <a:effectLst/>
                          <a:latin typeface="Times New Roman" charset="0"/>
                          <a:ea typeface="MS PGothic" charset="0"/>
                          <a:cs typeface="MS PGothic" charset="0"/>
                        </a:rPr>
                        <a:t>的</a:t>
                      </a:r>
                      <a:r>
                        <a:rPr kumimoji="0" lang="zh-CN" altLang="en-US" sz="1400" b="1" i="0" u="none" strike="noStrike" cap="none" normalizeH="0" baseline="0">
                          <a:ln>
                            <a:noFill/>
                          </a:ln>
                          <a:solidFill>
                            <a:schemeClr val="bg1"/>
                          </a:solidFill>
                          <a:effectLst/>
                          <a:latin typeface="Times New Roman" charset="0"/>
                          <a:ea typeface="华文细黑" charset="0"/>
                          <a:cs typeface="华文细黑" charset="0"/>
                        </a:rPr>
                        <a:t>证</a:t>
                      </a:r>
                      <a:r>
                        <a:rPr kumimoji="0" lang="zh-CN" altLang="en-US" sz="1400" b="1" i="0" u="none" strike="noStrike" cap="none" normalizeH="0" baseline="0">
                          <a:ln>
                            <a:noFill/>
                          </a:ln>
                          <a:solidFill>
                            <a:schemeClr val="bg1"/>
                          </a:solidFill>
                          <a:effectLst/>
                          <a:latin typeface="Times New Roman" charset="0"/>
                          <a:ea typeface="MS PGothic" charset="0"/>
                          <a:cs typeface="MS PGothic" charset="0"/>
                        </a:rPr>
                        <a:t>据</a:t>
                      </a:r>
                      <a:endParaRPr kumimoji="0" lang="zh-CN" altLang="en-US" sz="1400" b="1" i="0" u="none" strike="noStrike" cap="none" normalizeH="0" baseline="0">
                        <a:ln>
                          <a:noFill/>
                        </a:ln>
                        <a:solidFill>
                          <a:srgbClr val="F1F7E9"/>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1F7E9"/>
                          </a:solidFill>
                          <a:effectLst/>
                          <a:latin typeface="Times New Roman" charset="0"/>
                          <a:ea typeface="MS PGothic" charset="0"/>
                          <a:cs typeface="MS PGothic" charset="0"/>
                        </a:rPr>
                        <a:t>十五世</a:t>
                      </a:r>
                      <a:r>
                        <a:rPr kumimoji="0" lang="zh-CN" altLang="en-US" sz="1400" b="1" i="0" u="none" strike="noStrike" cap="none" normalizeH="0" baseline="0">
                          <a:ln>
                            <a:noFill/>
                          </a:ln>
                          <a:solidFill>
                            <a:srgbClr val="F1F7E9"/>
                          </a:solidFill>
                          <a:effectLst/>
                          <a:latin typeface="Times New Roman" charset="0"/>
                          <a:ea typeface="华文细黑" charset="0"/>
                          <a:cs typeface="华文细黑" charset="0"/>
                        </a:rPr>
                        <a:t>纪出埃及支持者的反驳</a:t>
                      </a:r>
                      <a:endParaRPr kumimoji="0" lang="zh-CN" altLang="en-US" sz="1400" b="1" i="0" u="none" strike="noStrike" cap="none" normalizeH="0" baseline="0">
                        <a:ln>
                          <a:noFill/>
                        </a:ln>
                        <a:solidFill>
                          <a:schemeClr val="bg1"/>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86507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以东、摩押和亚扪文明在</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15</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世纪还不存在。既然以色列人和他们有接触，出埃及的时间应当较晚</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有证据证明这些文明出现时间早于</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15</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世纪</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1"/>
                  </a:ext>
                </a:extLst>
              </a:tr>
              <a:tr h="86507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由土层分析发现，</a:t>
                      </a:r>
                      <a:r>
                        <a:rPr kumimoji="0" lang="zh-CN" altLang="en-US" sz="1400" b="0" i="0" u="none" strike="noStrike" cap="none" normalizeH="0" baseline="0">
                          <a:ln>
                            <a:noFill/>
                          </a:ln>
                          <a:solidFill>
                            <a:srgbClr val="222222"/>
                          </a:solidFill>
                          <a:effectLst/>
                          <a:latin typeface="Arial" charset="0"/>
                          <a:ea typeface="MS PGothic" charset="0"/>
                          <a:cs typeface="Arial" charset="0"/>
                        </a:rPr>
                        <a:t>拉吉</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底璧</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和伯特利都毁于</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13</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世纪</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圣经中并没有说明三个城市是在以色列征服迦南地之时被毁的。也可能是被埃及所毁</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2"/>
                  </a:ext>
                </a:extLst>
              </a:tr>
              <a:tr h="113333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出埃及</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记</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 </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11</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提到犹太人在建造兰塞（</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Rameses</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这</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多半是为了</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纪</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念</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13</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世纪在位的拉美西斯二世而建立的。</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 “兰塞</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拉美西斯”这个名字在</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13</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纪前就已经开始使用</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2.</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该城的建造先于摩西出世，从而早于拉美西斯二世；</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3.</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这</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不是都城。</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3"/>
                  </a:ext>
                </a:extLst>
              </a:tr>
              <a:tr h="94486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12:40</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中提到的</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430</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年和</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希克索斯</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王朝存在的年代有冲突</a:t>
                      </a: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希克索斯和希伯来人没有任何直接联系。有大量</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证</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据表明雅各早在希克索斯王朝开始前</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150</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年便已来到埃及</a:t>
                      </a: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4"/>
                  </a:ext>
                </a:extLst>
              </a:tr>
              <a:tr h="106190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图</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特摩斯三世并不是一个著名的城市建造者</a:t>
                      </a: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ヒラギノ角ゴ ProN W3" charset="0"/>
                          <a:cs typeface="ヒラギノ角ゴ ProN W3" charset="0"/>
                        </a:rPr>
                        <a:t>虽不以建造城市闻名，他在三角洲地区多处曾大兴土木</a:t>
                      </a:r>
                      <a:endParaRPr kumimoji="0" lang="zh-CN" altLang="en-US" sz="1400" b="0" i="0" u="none" strike="noStrike" cap="none" normalizeH="0" baseline="0">
                        <a:ln>
                          <a:noFill/>
                        </a:ln>
                        <a:solidFill>
                          <a:srgbClr val="0033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5"/>
                  </a:ext>
                </a:extLst>
              </a:tr>
              <a:tr h="94486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圣经中并没有提到</a:t>
                      </a:r>
                      <a:r>
                        <a:rPr kumimoji="0" lang="zh-CN" altLang="en-US" sz="1400" b="0" i="0" u="none" strike="noStrike" cap="none" normalizeH="0" baseline="0">
                          <a:ln>
                            <a:noFill/>
                          </a:ln>
                          <a:solidFill>
                            <a:srgbClr val="003300"/>
                          </a:solidFill>
                          <a:effectLst/>
                          <a:latin typeface="Times New Roman" charset="0"/>
                          <a:ea typeface="MS PGothic" charset="0"/>
                          <a:cs typeface="Arial" charset="0"/>
                        </a:rPr>
                        <a:t>塞提一世或拉姆西斯二世对巴勒斯坦的侵略。因此出埃及一定发生在</a:t>
                      </a:r>
                      <a:r>
                        <a:rPr kumimoji="0" lang="en-US" altLang="zh-CN" sz="1400" b="0" i="0" u="none" strike="noStrike" cap="none" normalizeH="0" baseline="0">
                          <a:ln>
                            <a:noFill/>
                          </a:ln>
                          <a:solidFill>
                            <a:srgbClr val="003300"/>
                          </a:solidFill>
                          <a:effectLst/>
                          <a:latin typeface="Times New Roman" charset="0"/>
                          <a:ea typeface="MS PGothic" charset="0"/>
                          <a:cs typeface="Arial" charset="0"/>
                        </a:rPr>
                        <a:t>13</a:t>
                      </a:r>
                      <a:r>
                        <a:rPr kumimoji="0" lang="zh-CN" altLang="en-US" sz="1400" b="0" i="0" u="none" strike="noStrike" cap="none" normalizeH="0" baseline="0">
                          <a:ln>
                            <a:noFill/>
                          </a:ln>
                          <a:solidFill>
                            <a:srgbClr val="003300"/>
                          </a:solidFill>
                          <a:effectLst/>
                          <a:latin typeface="Times New Roman" charset="0"/>
                          <a:ea typeface="MS PGothic" charset="0"/>
                          <a:cs typeface="Arial" charset="0"/>
                        </a:rPr>
                        <a:t>世纪，当时以色列还不在巴勒斯坦</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 </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埃及对巴勒斯坦的入侵是针对迦南人的</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6"/>
                  </a:ext>
                </a:extLst>
              </a:tr>
              <a:tr h="86507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推后出埃及的时间就等同于推后列祖的时间，但是列祖的时间不能再推后了。</a:t>
                      </a: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列祖的时间完全可以推后</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414723" name="Group 125"/>
          <p:cNvGrpSpPr>
            <a:grpSpLocks/>
          </p:cNvGrpSpPr>
          <p:nvPr/>
        </p:nvGrpSpPr>
        <p:grpSpPr bwMode="auto">
          <a:xfrm>
            <a:off x="152400" y="762000"/>
            <a:ext cx="8991600" cy="6096000"/>
            <a:chOff x="144" y="480"/>
            <a:chExt cx="5228" cy="3744"/>
          </a:xfrm>
        </p:grpSpPr>
        <p:grpSp>
          <p:nvGrpSpPr>
            <p:cNvPr id="414840" name="Group 52"/>
            <p:cNvGrpSpPr>
              <a:grpSpLocks/>
            </p:cNvGrpSpPr>
            <p:nvPr/>
          </p:nvGrpSpPr>
          <p:grpSpPr bwMode="auto">
            <a:xfrm>
              <a:off x="144" y="480"/>
              <a:ext cx="5184" cy="351"/>
              <a:chOff x="0" y="0"/>
              <a:chExt cx="4768" cy="537"/>
            </a:xfrm>
          </p:grpSpPr>
          <p:sp>
            <p:nvSpPr>
              <p:cNvPr id="414946"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414947"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41" name="Group 54"/>
            <p:cNvGrpSpPr>
              <a:grpSpLocks/>
            </p:cNvGrpSpPr>
            <p:nvPr/>
          </p:nvGrpSpPr>
          <p:grpSpPr bwMode="auto">
            <a:xfrm>
              <a:off x="144" y="831"/>
              <a:ext cx="2717" cy="275"/>
              <a:chOff x="0" y="537"/>
              <a:chExt cx="2388" cy="422"/>
            </a:xfrm>
          </p:grpSpPr>
          <p:sp>
            <p:nvSpPr>
              <p:cNvPr id="414944"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14945"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42" name="Group 56"/>
            <p:cNvGrpSpPr>
              <a:grpSpLocks/>
            </p:cNvGrpSpPr>
            <p:nvPr/>
          </p:nvGrpSpPr>
          <p:grpSpPr bwMode="auto">
            <a:xfrm>
              <a:off x="2861" y="831"/>
              <a:ext cx="2461" cy="275"/>
              <a:chOff x="2388" y="537"/>
              <a:chExt cx="2164" cy="422"/>
            </a:xfrm>
          </p:grpSpPr>
          <p:sp>
            <p:nvSpPr>
              <p:cNvPr id="414942"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14943"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43" name="Group 58"/>
            <p:cNvGrpSpPr>
              <a:grpSpLocks/>
            </p:cNvGrpSpPr>
            <p:nvPr/>
          </p:nvGrpSpPr>
          <p:grpSpPr bwMode="auto">
            <a:xfrm>
              <a:off x="144" y="1105"/>
              <a:ext cx="2930" cy="412"/>
              <a:chOff x="0" y="959"/>
              <a:chExt cx="2575" cy="632"/>
            </a:xfrm>
          </p:grpSpPr>
          <p:sp>
            <p:nvSpPr>
              <p:cNvPr id="414940"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14941"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44" name="Group 60"/>
            <p:cNvGrpSpPr>
              <a:grpSpLocks/>
            </p:cNvGrpSpPr>
            <p:nvPr/>
          </p:nvGrpSpPr>
          <p:grpSpPr bwMode="auto">
            <a:xfrm>
              <a:off x="2861" y="1106"/>
              <a:ext cx="2511" cy="281"/>
              <a:chOff x="2388" y="959"/>
              <a:chExt cx="2208" cy="431"/>
            </a:xfrm>
          </p:grpSpPr>
          <p:sp>
            <p:nvSpPr>
              <p:cNvPr id="414938"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14939"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45" name="Group 62"/>
            <p:cNvGrpSpPr>
              <a:grpSpLocks/>
            </p:cNvGrpSpPr>
            <p:nvPr/>
          </p:nvGrpSpPr>
          <p:grpSpPr bwMode="auto">
            <a:xfrm>
              <a:off x="144" y="1381"/>
              <a:ext cx="2717" cy="276"/>
              <a:chOff x="0" y="1381"/>
              <a:chExt cx="2388" cy="422"/>
            </a:xfrm>
          </p:grpSpPr>
          <p:sp>
            <p:nvSpPr>
              <p:cNvPr id="414936"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14937"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46" name="Group 64"/>
            <p:cNvGrpSpPr>
              <a:grpSpLocks/>
            </p:cNvGrpSpPr>
            <p:nvPr/>
          </p:nvGrpSpPr>
          <p:grpSpPr bwMode="auto">
            <a:xfrm>
              <a:off x="2861" y="1381"/>
              <a:ext cx="2461" cy="276"/>
              <a:chOff x="2388" y="1381"/>
              <a:chExt cx="2164" cy="422"/>
            </a:xfrm>
          </p:grpSpPr>
          <p:sp>
            <p:nvSpPr>
              <p:cNvPr id="414934"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414935"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47" name="Group 66"/>
            <p:cNvGrpSpPr>
              <a:grpSpLocks/>
            </p:cNvGrpSpPr>
            <p:nvPr/>
          </p:nvGrpSpPr>
          <p:grpSpPr bwMode="auto">
            <a:xfrm>
              <a:off x="144" y="1657"/>
              <a:ext cx="2717" cy="275"/>
              <a:chOff x="0" y="1803"/>
              <a:chExt cx="2388" cy="422"/>
            </a:xfrm>
          </p:grpSpPr>
          <p:sp>
            <p:nvSpPr>
              <p:cNvPr id="414932"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14933"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48" name="Group 68"/>
            <p:cNvGrpSpPr>
              <a:grpSpLocks/>
            </p:cNvGrpSpPr>
            <p:nvPr/>
          </p:nvGrpSpPr>
          <p:grpSpPr bwMode="auto">
            <a:xfrm>
              <a:off x="2861" y="1657"/>
              <a:ext cx="2461" cy="275"/>
              <a:chOff x="2388" y="1803"/>
              <a:chExt cx="2164" cy="422"/>
            </a:xfrm>
          </p:grpSpPr>
          <p:sp>
            <p:nvSpPr>
              <p:cNvPr id="414930"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14931"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49" name="Group 70"/>
            <p:cNvGrpSpPr>
              <a:grpSpLocks/>
            </p:cNvGrpSpPr>
            <p:nvPr/>
          </p:nvGrpSpPr>
          <p:grpSpPr bwMode="auto">
            <a:xfrm>
              <a:off x="144" y="1932"/>
              <a:ext cx="2717" cy="276"/>
              <a:chOff x="0" y="2225"/>
              <a:chExt cx="2388" cy="422"/>
            </a:xfrm>
          </p:grpSpPr>
          <p:sp>
            <p:nvSpPr>
              <p:cNvPr id="414928"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14929"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50" name="Group 72"/>
            <p:cNvGrpSpPr>
              <a:grpSpLocks/>
            </p:cNvGrpSpPr>
            <p:nvPr/>
          </p:nvGrpSpPr>
          <p:grpSpPr bwMode="auto">
            <a:xfrm>
              <a:off x="2861" y="1932"/>
              <a:ext cx="2461" cy="276"/>
              <a:chOff x="2388" y="2225"/>
              <a:chExt cx="2164" cy="422"/>
            </a:xfrm>
          </p:grpSpPr>
          <p:sp>
            <p:nvSpPr>
              <p:cNvPr id="414926"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14927"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51" name="Group 74"/>
            <p:cNvGrpSpPr>
              <a:grpSpLocks/>
            </p:cNvGrpSpPr>
            <p:nvPr/>
          </p:nvGrpSpPr>
          <p:grpSpPr bwMode="auto">
            <a:xfrm>
              <a:off x="144" y="2208"/>
              <a:ext cx="1206" cy="275"/>
              <a:chOff x="0" y="2647"/>
              <a:chExt cx="1060" cy="422"/>
            </a:xfrm>
          </p:grpSpPr>
          <p:sp>
            <p:nvSpPr>
              <p:cNvPr id="414924"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14925"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52" name="Group 76"/>
            <p:cNvGrpSpPr>
              <a:grpSpLocks/>
            </p:cNvGrpSpPr>
            <p:nvPr/>
          </p:nvGrpSpPr>
          <p:grpSpPr bwMode="auto">
            <a:xfrm>
              <a:off x="1350" y="2208"/>
              <a:ext cx="1511" cy="275"/>
              <a:chOff x="1060" y="2647"/>
              <a:chExt cx="1328" cy="422"/>
            </a:xfrm>
          </p:grpSpPr>
          <p:sp>
            <p:nvSpPr>
              <p:cNvPr id="414922"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414923"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53" name="Group 78"/>
            <p:cNvGrpSpPr>
              <a:grpSpLocks/>
            </p:cNvGrpSpPr>
            <p:nvPr/>
          </p:nvGrpSpPr>
          <p:grpSpPr bwMode="auto">
            <a:xfrm>
              <a:off x="2861" y="2208"/>
              <a:ext cx="2461" cy="275"/>
              <a:chOff x="2388" y="2647"/>
              <a:chExt cx="2164" cy="422"/>
            </a:xfrm>
          </p:grpSpPr>
          <p:sp>
            <p:nvSpPr>
              <p:cNvPr id="414920"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14921"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54" name="Group 80"/>
            <p:cNvGrpSpPr>
              <a:grpSpLocks/>
            </p:cNvGrpSpPr>
            <p:nvPr/>
          </p:nvGrpSpPr>
          <p:grpSpPr bwMode="auto">
            <a:xfrm>
              <a:off x="144" y="2483"/>
              <a:ext cx="1206" cy="276"/>
              <a:chOff x="0" y="3069"/>
              <a:chExt cx="1060" cy="422"/>
            </a:xfrm>
          </p:grpSpPr>
          <p:sp>
            <p:nvSpPr>
              <p:cNvPr id="414918"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14919"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55" name="Group 82"/>
            <p:cNvGrpSpPr>
              <a:grpSpLocks/>
            </p:cNvGrpSpPr>
            <p:nvPr/>
          </p:nvGrpSpPr>
          <p:grpSpPr bwMode="auto">
            <a:xfrm>
              <a:off x="1350" y="2483"/>
              <a:ext cx="1511" cy="276"/>
              <a:chOff x="1060" y="3069"/>
              <a:chExt cx="1328" cy="422"/>
            </a:xfrm>
          </p:grpSpPr>
          <p:sp>
            <p:nvSpPr>
              <p:cNvPr id="414916"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414917"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56" name="Group 84"/>
            <p:cNvGrpSpPr>
              <a:grpSpLocks/>
            </p:cNvGrpSpPr>
            <p:nvPr/>
          </p:nvGrpSpPr>
          <p:grpSpPr bwMode="auto">
            <a:xfrm>
              <a:off x="2861" y="2483"/>
              <a:ext cx="2461" cy="276"/>
              <a:chOff x="2388" y="3069"/>
              <a:chExt cx="2164" cy="422"/>
            </a:xfrm>
          </p:grpSpPr>
          <p:sp>
            <p:nvSpPr>
              <p:cNvPr id="414914"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14915"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57" name="Group 86"/>
            <p:cNvGrpSpPr>
              <a:grpSpLocks/>
            </p:cNvGrpSpPr>
            <p:nvPr/>
          </p:nvGrpSpPr>
          <p:grpSpPr bwMode="auto">
            <a:xfrm>
              <a:off x="144" y="2759"/>
              <a:ext cx="1206" cy="275"/>
              <a:chOff x="0" y="3491"/>
              <a:chExt cx="1060" cy="422"/>
            </a:xfrm>
          </p:grpSpPr>
          <p:sp>
            <p:nvSpPr>
              <p:cNvPr id="414912"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14913"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58" name="Group 88"/>
            <p:cNvGrpSpPr>
              <a:grpSpLocks/>
            </p:cNvGrpSpPr>
            <p:nvPr/>
          </p:nvGrpSpPr>
          <p:grpSpPr bwMode="auto">
            <a:xfrm>
              <a:off x="1350" y="2759"/>
              <a:ext cx="1511" cy="275"/>
              <a:chOff x="1060" y="3491"/>
              <a:chExt cx="1328" cy="422"/>
            </a:xfrm>
          </p:grpSpPr>
          <p:sp>
            <p:nvSpPr>
              <p:cNvPr id="414910"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14911"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59" name="Group 90"/>
            <p:cNvGrpSpPr>
              <a:grpSpLocks/>
            </p:cNvGrpSpPr>
            <p:nvPr/>
          </p:nvGrpSpPr>
          <p:grpSpPr bwMode="auto">
            <a:xfrm>
              <a:off x="2861" y="2759"/>
              <a:ext cx="2461" cy="275"/>
              <a:chOff x="2388" y="3491"/>
              <a:chExt cx="2164" cy="422"/>
            </a:xfrm>
          </p:grpSpPr>
          <p:sp>
            <p:nvSpPr>
              <p:cNvPr id="414908"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14909"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60" name="Group 92"/>
            <p:cNvGrpSpPr>
              <a:grpSpLocks/>
            </p:cNvGrpSpPr>
            <p:nvPr/>
          </p:nvGrpSpPr>
          <p:grpSpPr bwMode="auto">
            <a:xfrm>
              <a:off x="144" y="3034"/>
              <a:ext cx="1206" cy="413"/>
              <a:chOff x="0" y="3913"/>
              <a:chExt cx="1060" cy="633"/>
            </a:xfrm>
          </p:grpSpPr>
          <p:sp>
            <p:nvSpPr>
              <p:cNvPr id="414906"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14907"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61" name="Group 94"/>
            <p:cNvGrpSpPr>
              <a:grpSpLocks/>
            </p:cNvGrpSpPr>
            <p:nvPr/>
          </p:nvGrpSpPr>
          <p:grpSpPr bwMode="auto">
            <a:xfrm>
              <a:off x="1350" y="3034"/>
              <a:ext cx="1511" cy="413"/>
              <a:chOff x="1060" y="3913"/>
              <a:chExt cx="1328" cy="633"/>
            </a:xfrm>
          </p:grpSpPr>
          <p:sp>
            <p:nvSpPr>
              <p:cNvPr id="414904"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14905"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62" name="Group 96"/>
            <p:cNvGrpSpPr>
              <a:grpSpLocks/>
            </p:cNvGrpSpPr>
            <p:nvPr/>
          </p:nvGrpSpPr>
          <p:grpSpPr bwMode="auto">
            <a:xfrm>
              <a:off x="2861" y="3034"/>
              <a:ext cx="1128" cy="413"/>
              <a:chOff x="2388" y="3913"/>
              <a:chExt cx="992" cy="633"/>
            </a:xfrm>
          </p:grpSpPr>
          <p:sp>
            <p:nvSpPr>
              <p:cNvPr id="414902"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414903"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63" name="Group 98"/>
            <p:cNvGrpSpPr>
              <a:grpSpLocks/>
            </p:cNvGrpSpPr>
            <p:nvPr/>
          </p:nvGrpSpPr>
          <p:grpSpPr bwMode="auto">
            <a:xfrm>
              <a:off x="3989" y="3034"/>
              <a:ext cx="1333" cy="413"/>
              <a:chOff x="3380" y="3913"/>
              <a:chExt cx="1172" cy="633"/>
            </a:xfrm>
          </p:grpSpPr>
          <p:sp>
            <p:nvSpPr>
              <p:cNvPr id="414900"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14901"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64" name="Group 100"/>
            <p:cNvGrpSpPr>
              <a:grpSpLocks/>
            </p:cNvGrpSpPr>
            <p:nvPr/>
          </p:nvGrpSpPr>
          <p:grpSpPr bwMode="auto">
            <a:xfrm>
              <a:off x="144" y="3447"/>
              <a:ext cx="1206" cy="338"/>
              <a:chOff x="0" y="4546"/>
              <a:chExt cx="1060" cy="518"/>
            </a:xfrm>
          </p:grpSpPr>
          <p:sp>
            <p:nvSpPr>
              <p:cNvPr id="414898"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414899"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65" name="Group 102"/>
            <p:cNvGrpSpPr>
              <a:grpSpLocks/>
            </p:cNvGrpSpPr>
            <p:nvPr/>
          </p:nvGrpSpPr>
          <p:grpSpPr bwMode="auto">
            <a:xfrm>
              <a:off x="1350" y="3447"/>
              <a:ext cx="1511" cy="338"/>
              <a:chOff x="1060" y="4546"/>
              <a:chExt cx="1328" cy="518"/>
            </a:xfrm>
          </p:grpSpPr>
          <p:sp>
            <p:nvSpPr>
              <p:cNvPr id="414896"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414897"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66" name="Group 104"/>
            <p:cNvGrpSpPr>
              <a:grpSpLocks/>
            </p:cNvGrpSpPr>
            <p:nvPr/>
          </p:nvGrpSpPr>
          <p:grpSpPr bwMode="auto">
            <a:xfrm>
              <a:off x="2861" y="3447"/>
              <a:ext cx="1128" cy="338"/>
              <a:chOff x="2388" y="4546"/>
              <a:chExt cx="992" cy="518"/>
            </a:xfrm>
          </p:grpSpPr>
          <p:sp>
            <p:nvSpPr>
              <p:cNvPr id="414894"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414895"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67" name="Group 106"/>
            <p:cNvGrpSpPr>
              <a:grpSpLocks/>
            </p:cNvGrpSpPr>
            <p:nvPr/>
          </p:nvGrpSpPr>
          <p:grpSpPr bwMode="auto">
            <a:xfrm>
              <a:off x="3989" y="3447"/>
              <a:ext cx="1333" cy="338"/>
              <a:chOff x="3380" y="4546"/>
              <a:chExt cx="1172" cy="518"/>
            </a:xfrm>
          </p:grpSpPr>
          <p:sp>
            <p:nvSpPr>
              <p:cNvPr id="414892"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414893"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68" name="Group 108"/>
            <p:cNvGrpSpPr>
              <a:grpSpLocks/>
            </p:cNvGrpSpPr>
            <p:nvPr/>
          </p:nvGrpSpPr>
          <p:grpSpPr bwMode="auto">
            <a:xfrm>
              <a:off x="144" y="3785"/>
              <a:ext cx="582" cy="439"/>
              <a:chOff x="0" y="5064"/>
              <a:chExt cx="512" cy="672"/>
            </a:xfrm>
          </p:grpSpPr>
          <p:sp>
            <p:nvSpPr>
              <p:cNvPr id="414890"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14891"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69" name="Group 110"/>
            <p:cNvGrpSpPr>
              <a:grpSpLocks/>
            </p:cNvGrpSpPr>
            <p:nvPr/>
          </p:nvGrpSpPr>
          <p:grpSpPr bwMode="auto">
            <a:xfrm>
              <a:off x="726" y="3785"/>
              <a:ext cx="624" cy="439"/>
              <a:chOff x="512" y="5064"/>
              <a:chExt cx="548" cy="672"/>
            </a:xfrm>
          </p:grpSpPr>
          <p:sp>
            <p:nvSpPr>
              <p:cNvPr id="414888"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14889"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70" name="Group 112"/>
            <p:cNvGrpSpPr>
              <a:grpSpLocks/>
            </p:cNvGrpSpPr>
            <p:nvPr/>
          </p:nvGrpSpPr>
          <p:grpSpPr bwMode="auto">
            <a:xfrm>
              <a:off x="1350" y="3785"/>
              <a:ext cx="687" cy="439"/>
              <a:chOff x="1060" y="5064"/>
              <a:chExt cx="604" cy="672"/>
            </a:xfrm>
          </p:grpSpPr>
          <p:sp>
            <p:nvSpPr>
              <p:cNvPr id="414886"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14887"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71" name="Group 114"/>
            <p:cNvGrpSpPr>
              <a:grpSpLocks/>
            </p:cNvGrpSpPr>
            <p:nvPr/>
          </p:nvGrpSpPr>
          <p:grpSpPr bwMode="auto">
            <a:xfrm>
              <a:off x="2037" y="3785"/>
              <a:ext cx="824" cy="439"/>
              <a:chOff x="1664" y="5064"/>
              <a:chExt cx="724" cy="672"/>
            </a:xfrm>
          </p:grpSpPr>
          <p:sp>
            <p:nvSpPr>
              <p:cNvPr id="414884"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14885"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72" name="Group 116"/>
            <p:cNvGrpSpPr>
              <a:grpSpLocks/>
            </p:cNvGrpSpPr>
            <p:nvPr/>
          </p:nvGrpSpPr>
          <p:grpSpPr bwMode="auto">
            <a:xfrm>
              <a:off x="2861" y="3785"/>
              <a:ext cx="605" cy="439"/>
              <a:chOff x="2388" y="5064"/>
              <a:chExt cx="532" cy="672"/>
            </a:xfrm>
          </p:grpSpPr>
          <p:sp>
            <p:nvSpPr>
              <p:cNvPr id="414882"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14883"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73" name="Group 118"/>
            <p:cNvGrpSpPr>
              <a:grpSpLocks/>
            </p:cNvGrpSpPr>
            <p:nvPr/>
          </p:nvGrpSpPr>
          <p:grpSpPr bwMode="auto">
            <a:xfrm>
              <a:off x="3466" y="3785"/>
              <a:ext cx="523" cy="439"/>
              <a:chOff x="2920" y="5064"/>
              <a:chExt cx="460" cy="672"/>
            </a:xfrm>
          </p:grpSpPr>
          <p:sp>
            <p:nvSpPr>
              <p:cNvPr id="414880"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414881"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74" name="Group 120"/>
            <p:cNvGrpSpPr>
              <a:grpSpLocks/>
            </p:cNvGrpSpPr>
            <p:nvPr/>
          </p:nvGrpSpPr>
          <p:grpSpPr bwMode="auto">
            <a:xfrm>
              <a:off x="3989" y="3785"/>
              <a:ext cx="564" cy="439"/>
              <a:chOff x="3380" y="5064"/>
              <a:chExt cx="496" cy="672"/>
            </a:xfrm>
          </p:grpSpPr>
          <p:sp>
            <p:nvSpPr>
              <p:cNvPr id="414878"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14879"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875" name="Group 122"/>
            <p:cNvGrpSpPr>
              <a:grpSpLocks/>
            </p:cNvGrpSpPr>
            <p:nvPr/>
          </p:nvGrpSpPr>
          <p:grpSpPr bwMode="auto">
            <a:xfrm>
              <a:off x="4553" y="3785"/>
              <a:ext cx="769" cy="439"/>
              <a:chOff x="3876" y="5064"/>
              <a:chExt cx="676" cy="672"/>
            </a:xfrm>
          </p:grpSpPr>
          <p:sp>
            <p:nvSpPr>
              <p:cNvPr id="414876"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414877"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414724"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4725"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14726"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414728" name="Group 125"/>
          <p:cNvGrpSpPr>
            <a:grpSpLocks/>
          </p:cNvGrpSpPr>
          <p:nvPr/>
        </p:nvGrpSpPr>
        <p:grpSpPr bwMode="auto">
          <a:xfrm>
            <a:off x="152400" y="762000"/>
            <a:ext cx="8991600" cy="6096000"/>
            <a:chOff x="144" y="480"/>
            <a:chExt cx="5228" cy="3744"/>
          </a:xfrm>
        </p:grpSpPr>
        <p:grpSp>
          <p:nvGrpSpPr>
            <p:cNvPr id="414732" name="Group 52"/>
            <p:cNvGrpSpPr>
              <a:grpSpLocks/>
            </p:cNvGrpSpPr>
            <p:nvPr/>
          </p:nvGrpSpPr>
          <p:grpSpPr bwMode="auto">
            <a:xfrm>
              <a:off x="144" y="480"/>
              <a:ext cx="5184" cy="351"/>
              <a:chOff x="0" y="0"/>
              <a:chExt cx="4768" cy="537"/>
            </a:xfrm>
          </p:grpSpPr>
          <p:sp>
            <p:nvSpPr>
              <p:cNvPr id="414838"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41483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33" name="Group 54"/>
            <p:cNvGrpSpPr>
              <a:grpSpLocks/>
            </p:cNvGrpSpPr>
            <p:nvPr/>
          </p:nvGrpSpPr>
          <p:grpSpPr bwMode="auto">
            <a:xfrm>
              <a:off x="144" y="831"/>
              <a:ext cx="2717" cy="275"/>
              <a:chOff x="0" y="537"/>
              <a:chExt cx="2388" cy="422"/>
            </a:xfrm>
          </p:grpSpPr>
          <p:sp>
            <p:nvSpPr>
              <p:cNvPr id="414836"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1483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34" name="Group 56"/>
            <p:cNvGrpSpPr>
              <a:grpSpLocks/>
            </p:cNvGrpSpPr>
            <p:nvPr/>
          </p:nvGrpSpPr>
          <p:grpSpPr bwMode="auto">
            <a:xfrm>
              <a:off x="2861" y="831"/>
              <a:ext cx="2461" cy="275"/>
              <a:chOff x="2388" y="537"/>
              <a:chExt cx="2164" cy="422"/>
            </a:xfrm>
          </p:grpSpPr>
          <p:sp>
            <p:nvSpPr>
              <p:cNvPr id="414834"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1483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35" name="Group 58"/>
            <p:cNvGrpSpPr>
              <a:grpSpLocks/>
            </p:cNvGrpSpPr>
            <p:nvPr/>
          </p:nvGrpSpPr>
          <p:grpSpPr bwMode="auto">
            <a:xfrm>
              <a:off x="144" y="1105"/>
              <a:ext cx="2930" cy="412"/>
              <a:chOff x="0" y="959"/>
              <a:chExt cx="2575" cy="632"/>
            </a:xfrm>
          </p:grpSpPr>
          <p:sp>
            <p:nvSpPr>
              <p:cNvPr id="414832"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1483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36" name="Group 60"/>
            <p:cNvGrpSpPr>
              <a:grpSpLocks/>
            </p:cNvGrpSpPr>
            <p:nvPr/>
          </p:nvGrpSpPr>
          <p:grpSpPr bwMode="auto">
            <a:xfrm>
              <a:off x="2861" y="1106"/>
              <a:ext cx="2511" cy="281"/>
              <a:chOff x="2388" y="959"/>
              <a:chExt cx="2208" cy="431"/>
            </a:xfrm>
          </p:grpSpPr>
          <p:sp>
            <p:nvSpPr>
              <p:cNvPr id="414830"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1483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37" name="Group 62"/>
            <p:cNvGrpSpPr>
              <a:grpSpLocks/>
            </p:cNvGrpSpPr>
            <p:nvPr/>
          </p:nvGrpSpPr>
          <p:grpSpPr bwMode="auto">
            <a:xfrm>
              <a:off x="144" y="1381"/>
              <a:ext cx="2717" cy="276"/>
              <a:chOff x="0" y="1381"/>
              <a:chExt cx="2388" cy="422"/>
            </a:xfrm>
          </p:grpSpPr>
          <p:sp>
            <p:nvSpPr>
              <p:cNvPr id="414828"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1482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38" name="Group 64"/>
            <p:cNvGrpSpPr>
              <a:grpSpLocks/>
            </p:cNvGrpSpPr>
            <p:nvPr/>
          </p:nvGrpSpPr>
          <p:grpSpPr bwMode="auto">
            <a:xfrm>
              <a:off x="2861" y="1381"/>
              <a:ext cx="2461" cy="276"/>
              <a:chOff x="2388" y="1381"/>
              <a:chExt cx="2164" cy="422"/>
            </a:xfrm>
          </p:grpSpPr>
          <p:sp>
            <p:nvSpPr>
              <p:cNvPr id="414826"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41482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39" name="Group 66"/>
            <p:cNvGrpSpPr>
              <a:grpSpLocks/>
            </p:cNvGrpSpPr>
            <p:nvPr/>
          </p:nvGrpSpPr>
          <p:grpSpPr bwMode="auto">
            <a:xfrm>
              <a:off x="144" y="1657"/>
              <a:ext cx="2717" cy="275"/>
              <a:chOff x="0" y="1803"/>
              <a:chExt cx="2388" cy="422"/>
            </a:xfrm>
          </p:grpSpPr>
          <p:sp>
            <p:nvSpPr>
              <p:cNvPr id="414824"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1482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40" name="Group 68"/>
            <p:cNvGrpSpPr>
              <a:grpSpLocks/>
            </p:cNvGrpSpPr>
            <p:nvPr/>
          </p:nvGrpSpPr>
          <p:grpSpPr bwMode="auto">
            <a:xfrm>
              <a:off x="2861" y="1657"/>
              <a:ext cx="2461" cy="275"/>
              <a:chOff x="2388" y="1803"/>
              <a:chExt cx="2164" cy="422"/>
            </a:xfrm>
          </p:grpSpPr>
          <p:sp>
            <p:nvSpPr>
              <p:cNvPr id="414822"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1482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41" name="Group 70"/>
            <p:cNvGrpSpPr>
              <a:grpSpLocks/>
            </p:cNvGrpSpPr>
            <p:nvPr/>
          </p:nvGrpSpPr>
          <p:grpSpPr bwMode="auto">
            <a:xfrm>
              <a:off x="144" y="1932"/>
              <a:ext cx="2717" cy="276"/>
              <a:chOff x="0" y="2225"/>
              <a:chExt cx="2388" cy="422"/>
            </a:xfrm>
          </p:grpSpPr>
          <p:sp>
            <p:nvSpPr>
              <p:cNvPr id="414820"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1482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42" name="Group 72"/>
            <p:cNvGrpSpPr>
              <a:grpSpLocks/>
            </p:cNvGrpSpPr>
            <p:nvPr/>
          </p:nvGrpSpPr>
          <p:grpSpPr bwMode="auto">
            <a:xfrm>
              <a:off x="2861" y="1932"/>
              <a:ext cx="2461" cy="276"/>
              <a:chOff x="2388" y="2225"/>
              <a:chExt cx="2164" cy="422"/>
            </a:xfrm>
          </p:grpSpPr>
          <p:sp>
            <p:nvSpPr>
              <p:cNvPr id="414818"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1481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43" name="Group 74"/>
            <p:cNvGrpSpPr>
              <a:grpSpLocks/>
            </p:cNvGrpSpPr>
            <p:nvPr/>
          </p:nvGrpSpPr>
          <p:grpSpPr bwMode="auto">
            <a:xfrm>
              <a:off x="144" y="2208"/>
              <a:ext cx="1206" cy="275"/>
              <a:chOff x="0" y="2647"/>
              <a:chExt cx="1060" cy="422"/>
            </a:xfrm>
          </p:grpSpPr>
          <p:sp>
            <p:nvSpPr>
              <p:cNvPr id="414816"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1481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44" name="Group 76"/>
            <p:cNvGrpSpPr>
              <a:grpSpLocks/>
            </p:cNvGrpSpPr>
            <p:nvPr/>
          </p:nvGrpSpPr>
          <p:grpSpPr bwMode="auto">
            <a:xfrm>
              <a:off x="1350" y="2208"/>
              <a:ext cx="1511" cy="275"/>
              <a:chOff x="1060" y="2647"/>
              <a:chExt cx="1328" cy="422"/>
            </a:xfrm>
          </p:grpSpPr>
          <p:sp>
            <p:nvSpPr>
              <p:cNvPr id="414814"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41481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45" name="Group 78"/>
            <p:cNvGrpSpPr>
              <a:grpSpLocks/>
            </p:cNvGrpSpPr>
            <p:nvPr/>
          </p:nvGrpSpPr>
          <p:grpSpPr bwMode="auto">
            <a:xfrm>
              <a:off x="2861" y="2208"/>
              <a:ext cx="2461" cy="275"/>
              <a:chOff x="2388" y="2647"/>
              <a:chExt cx="2164" cy="422"/>
            </a:xfrm>
          </p:grpSpPr>
          <p:sp>
            <p:nvSpPr>
              <p:cNvPr id="414812"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1481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46" name="Group 80"/>
            <p:cNvGrpSpPr>
              <a:grpSpLocks/>
            </p:cNvGrpSpPr>
            <p:nvPr/>
          </p:nvGrpSpPr>
          <p:grpSpPr bwMode="auto">
            <a:xfrm>
              <a:off x="144" y="2483"/>
              <a:ext cx="1206" cy="276"/>
              <a:chOff x="0" y="3069"/>
              <a:chExt cx="1060" cy="422"/>
            </a:xfrm>
          </p:grpSpPr>
          <p:sp>
            <p:nvSpPr>
              <p:cNvPr id="414810"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1481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47" name="Group 82"/>
            <p:cNvGrpSpPr>
              <a:grpSpLocks/>
            </p:cNvGrpSpPr>
            <p:nvPr/>
          </p:nvGrpSpPr>
          <p:grpSpPr bwMode="auto">
            <a:xfrm>
              <a:off x="1350" y="2483"/>
              <a:ext cx="1511" cy="276"/>
              <a:chOff x="1060" y="3069"/>
              <a:chExt cx="1328" cy="422"/>
            </a:xfrm>
          </p:grpSpPr>
          <p:sp>
            <p:nvSpPr>
              <p:cNvPr id="414808"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41480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48" name="Group 84"/>
            <p:cNvGrpSpPr>
              <a:grpSpLocks/>
            </p:cNvGrpSpPr>
            <p:nvPr/>
          </p:nvGrpSpPr>
          <p:grpSpPr bwMode="auto">
            <a:xfrm>
              <a:off x="2861" y="2483"/>
              <a:ext cx="2461" cy="276"/>
              <a:chOff x="2388" y="3069"/>
              <a:chExt cx="2164" cy="422"/>
            </a:xfrm>
          </p:grpSpPr>
          <p:sp>
            <p:nvSpPr>
              <p:cNvPr id="414806"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1480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49" name="Group 86"/>
            <p:cNvGrpSpPr>
              <a:grpSpLocks/>
            </p:cNvGrpSpPr>
            <p:nvPr/>
          </p:nvGrpSpPr>
          <p:grpSpPr bwMode="auto">
            <a:xfrm>
              <a:off x="144" y="2759"/>
              <a:ext cx="1206" cy="275"/>
              <a:chOff x="0" y="3491"/>
              <a:chExt cx="1060" cy="422"/>
            </a:xfrm>
          </p:grpSpPr>
          <p:sp>
            <p:nvSpPr>
              <p:cNvPr id="414804"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1480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50" name="Group 88"/>
            <p:cNvGrpSpPr>
              <a:grpSpLocks/>
            </p:cNvGrpSpPr>
            <p:nvPr/>
          </p:nvGrpSpPr>
          <p:grpSpPr bwMode="auto">
            <a:xfrm>
              <a:off x="1350" y="2759"/>
              <a:ext cx="1511" cy="275"/>
              <a:chOff x="1060" y="3491"/>
              <a:chExt cx="1328" cy="422"/>
            </a:xfrm>
          </p:grpSpPr>
          <p:sp>
            <p:nvSpPr>
              <p:cNvPr id="414802"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1480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51" name="Group 90"/>
            <p:cNvGrpSpPr>
              <a:grpSpLocks/>
            </p:cNvGrpSpPr>
            <p:nvPr/>
          </p:nvGrpSpPr>
          <p:grpSpPr bwMode="auto">
            <a:xfrm>
              <a:off x="2861" y="2759"/>
              <a:ext cx="2461" cy="275"/>
              <a:chOff x="2388" y="3491"/>
              <a:chExt cx="2164" cy="422"/>
            </a:xfrm>
          </p:grpSpPr>
          <p:sp>
            <p:nvSpPr>
              <p:cNvPr id="414800"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1480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52" name="Group 92"/>
            <p:cNvGrpSpPr>
              <a:grpSpLocks/>
            </p:cNvGrpSpPr>
            <p:nvPr/>
          </p:nvGrpSpPr>
          <p:grpSpPr bwMode="auto">
            <a:xfrm>
              <a:off x="144" y="3034"/>
              <a:ext cx="1206" cy="413"/>
              <a:chOff x="0" y="3913"/>
              <a:chExt cx="1060" cy="633"/>
            </a:xfrm>
          </p:grpSpPr>
          <p:sp>
            <p:nvSpPr>
              <p:cNvPr id="414798"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1479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53" name="Group 94"/>
            <p:cNvGrpSpPr>
              <a:grpSpLocks/>
            </p:cNvGrpSpPr>
            <p:nvPr/>
          </p:nvGrpSpPr>
          <p:grpSpPr bwMode="auto">
            <a:xfrm>
              <a:off x="1350" y="3034"/>
              <a:ext cx="1511" cy="413"/>
              <a:chOff x="1060" y="3913"/>
              <a:chExt cx="1328" cy="633"/>
            </a:xfrm>
          </p:grpSpPr>
          <p:sp>
            <p:nvSpPr>
              <p:cNvPr id="414796"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1479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54" name="Group 96"/>
            <p:cNvGrpSpPr>
              <a:grpSpLocks/>
            </p:cNvGrpSpPr>
            <p:nvPr/>
          </p:nvGrpSpPr>
          <p:grpSpPr bwMode="auto">
            <a:xfrm>
              <a:off x="2861" y="3034"/>
              <a:ext cx="1128" cy="413"/>
              <a:chOff x="2388" y="3913"/>
              <a:chExt cx="992" cy="633"/>
            </a:xfrm>
          </p:grpSpPr>
          <p:sp>
            <p:nvSpPr>
              <p:cNvPr id="414794"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41479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55" name="Group 98"/>
            <p:cNvGrpSpPr>
              <a:grpSpLocks/>
            </p:cNvGrpSpPr>
            <p:nvPr/>
          </p:nvGrpSpPr>
          <p:grpSpPr bwMode="auto">
            <a:xfrm>
              <a:off x="3989" y="3034"/>
              <a:ext cx="1333" cy="413"/>
              <a:chOff x="3380" y="3913"/>
              <a:chExt cx="1172" cy="633"/>
            </a:xfrm>
          </p:grpSpPr>
          <p:sp>
            <p:nvSpPr>
              <p:cNvPr id="414792"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1479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56" name="Group 100"/>
            <p:cNvGrpSpPr>
              <a:grpSpLocks/>
            </p:cNvGrpSpPr>
            <p:nvPr/>
          </p:nvGrpSpPr>
          <p:grpSpPr bwMode="auto">
            <a:xfrm>
              <a:off x="144" y="3447"/>
              <a:ext cx="1206" cy="338"/>
              <a:chOff x="0" y="4546"/>
              <a:chExt cx="1060" cy="518"/>
            </a:xfrm>
          </p:grpSpPr>
          <p:sp>
            <p:nvSpPr>
              <p:cNvPr id="414790"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41479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57" name="Group 102"/>
            <p:cNvGrpSpPr>
              <a:grpSpLocks/>
            </p:cNvGrpSpPr>
            <p:nvPr/>
          </p:nvGrpSpPr>
          <p:grpSpPr bwMode="auto">
            <a:xfrm>
              <a:off x="1350" y="3447"/>
              <a:ext cx="1511" cy="338"/>
              <a:chOff x="1060" y="4546"/>
              <a:chExt cx="1328" cy="518"/>
            </a:xfrm>
          </p:grpSpPr>
          <p:sp>
            <p:nvSpPr>
              <p:cNvPr id="414788"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41478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58" name="Group 104"/>
            <p:cNvGrpSpPr>
              <a:grpSpLocks/>
            </p:cNvGrpSpPr>
            <p:nvPr/>
          </p:nvGrpSpPr>
          <p:grpSpPr bwMode="auto">
            <a:xfrm>
              <a:off x="2861" y="3447"/>
              <a:ext cx="1128" cy="338"/>
              <a:chOff x="2388" y="4546"/>
              <a:chExt cx="992" cy="518"/>
            </a:xfrm>
          </p:grpSpPr>
          <p:sp>
            <p:nvSpPr>
              <p:cNvPr id="414786"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41478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59" name="Group 106"/>
            <p:cNvGrpSpPr>
              <a:grpSpLocks/>
            </p:cNvGrpSpPr>
            <p:nvPr/>
          </p:nvGrpSpPr>
          <p:grpSpPr bwMode="auto">
            <a:xfrm>
              <a:off x="3989" y="3447"/>
              <a:ext cx="1333" cy="338"/>
              <a:chOff x="3380" y="4546"/>
              <a:chExt cx="1172" cy="518"/>
            </a:xfrm>
          </p:grpSpPr>
          <p:sp>
            <p:nvSpPr>
              <p:cNvPr id="414784"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41478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60" name="Group 108"/>
            <p:cNvGrpSpPr>
              <a:grpSpLocks/>
            </p:cNvGrpSpPr>
            <p:nvPr/>
          </p:nvGrpSpPr>
          <p:grpSpPr bwMode="auto">
            <a:xfrm>
              <a:off x="144" y="3785"/>
              <a:ext cx="582" cy="439"/>
              <a:chOff x="0" y="5064"/>
              <a:chExt cx="512" cy="672"/>
            </a:xfrm>
          </p:grpSpPr>
          <p:sp>
            <p:nvSpPr>
              <p:cNvPr id="414782"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1478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61" name="Group 110"/>
            <p:cNvGrpSpPr>
              <a:grpSpLocks/>
            </p:cNvGrpSpPr>
            <p:nvPr/>
          </p:nvGrpSpPr>
          <p:grpSpPr bwMode="auto">
            <a:xfrm>
              <a:off x="726" y="3785"/>
              <a:ext cx="624" cy="439"/>
              <a:chOff x="512" y="5064"/>
              <a:chExt cx="548" cy="672"/>
            </a:xfrm>
          </p:grpSpPr>
          <p:sp>
            <p:nvSpPr>
              <p:cNvPr id="414780"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1478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62" name="Group 112"/>
            <p:cNvGrpSpPr>
              <a:grpSpLocks/>
            </p:cNvGrpSpPr>
            <p:nvPr/>
          </p:nvGrpSpPr>
          <p:grpSpPr bwMode="auto">
            <a:xfrm>
              <a:off x="1350" y="3785"/>
              <a:ext cx="687" cy="439"/>
              <a:chOff x="1060" y="5064"/>
              <a:chExt cx="604" cy="672"/>
            </a:xfrm>
          </p:grpSpPr>
          <p:sp>
            <p:nvSpPr>
              <p:cNvPr id="414778"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1477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63" name="Group 114"/>
            <p:cNvGrpSpPr>
              <a:grpSpLocks/>
            </p:cNvGrpSpPr>
            <p:nvPr/>
          </p:nvGrpSpPr>
          <p:grpSpPr bwMode="auto">
            <a:xfrm>
              <a:off x="2037" y="3785"/>
              <a:ext cx="824" cy="439"/>
              <a:chOff x="1664" y="5064"/>
              <a:chExt cx="724" cy="672"/>
            </a:xfrm>
          </p:grpSpPr>
          <p:sp>
            <p:nvSpPr>
              <p:cNvPr id="414776"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1477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64" name="Group 116"/>
            <p:cNvGrpSpPr>
              <a:grpSpLocks/>
            </p:cNvGrpSpPr>
            <p:nvPr/>
          </p:nvGrpSpPr>
          <p:grpSpPr bwMode="auto">
            <a:xfrm>
              <a:off x="2861" y="3785"/>
              <a:ext cx="605" cy="439"/>
              <a:chOff x="2388" y="5064"/>
              <a:chExt cx="532" cy="672"/>
            </a:xfrm>
          </p:grpSpPr>
          <p:sp>
            <p:nvSpPr>
              <p:cNvPr id="414774"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1477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65" name="Group 118"/>
            <p:cNvGrpSpPr>
              <a:grpSpLocks/>
            </p:cNvGrpSpPr>
            <p:nvPr/>
          </p:nvGrpSpPr>
          <p:grpSpPr bwMode="auto">
            <a:xfrm>
              <a:off x="3466" y="3785"/>
              <a:ext cx="523" cy="439"/>
              <a:chOff x="2920" y="5064"/>
              <a:chExt cx="460" cy="672"/>
            </a:xfrm>
          </p:grpSpPr>
          <p:sp>
            <p:nvSpPr>
              <p:cNvPr id="414772"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41477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66" name="Group 120"/>
            <p:cNvGrpSpPr>
              <a:grpSpLocks/>
            </p:cNvGrpSpPr>
            <p:nvPr/>
          </p:nvGrpSpPr>
          <p:grpSpPr bwMode="auto">
            <a:xfrm>
              <a:off x="3989" y="3785"/>
              <a:ext cx="564" cy="439"/>
              <a:chOff x="3380" y="5064"/>
              <a:chExt cx="496" cy="672"/>
            </a:xfrm>
          </p:grpSpPr>
          <p:sp>
            <p:nvSpPr>
              <p:cNvPr id="414770"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1477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14767" name="Group 122"/>
            <p:cNvGrpSpPr>
              <a:grpSpLocks/>
            </p:cNvGrpSpPr>
            <p:nvPr/>
          </p:nvGrpSpPr>
          <p:grpSpPr bwMode="auto">
            <a:xfrm>
              <a:off x="4553" y="3785"/>
              <a:ext cx="769" cy="439"/>
              <a:chOff x="3876" y="5064"/>
              <a:chExt cx="676" cy="672"/>
            </a:xfrm>
          </p:grpSpPr>
          <p:sp>
            <p:nvSpPr>
              <p:cNvPr id="414768"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41476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414729"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4730"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14731" name="Oval 114"/>
          <p:cNvSpPr>
            <a:spLocks noChangeArrowheads="1"/>
          </p:cNvSpPr>
          <p:nvPr/>
        </p:nvSpPr>
        <p:spPr bwMode="auto">
          <a:xfrm>
            <a:off x="2195513"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9792F7C-D927-4B8B-938D-B8C0EB18CE30}"/>
              </a:ext>
            </a:extLst>
          </p:cNvPr>
          <p:cNvPicPr>
            <a:picLocks noChangeAspect="1"/>
          </p:cNvPicPr>
          <p:nvPr/>
        </p:nvPicPr>
        <p:blipFill>
          <a:blip r:embed="rId4"/>
          <a:stretch>
            <a:fillRect/>
          </a:stretch>
        </p:blipFill>
        <p:spPr>
          <a:xfrm>
            <a:off x="-1" y="0"/>
            <a:ext cx="9106371" cy="682977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63425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教导</a:t>
            </a:r>
            <a:r>
              <a:rPr lang="zh-CN" altLang="en-US" sz="4800" b="1" dirty="0">
                <a:effectLst>
                  <a:glow rad="127000">
                    <a:schemeClr val="tx1"/>
                  </a:glow>
                </a:effectLst>
                <a:latin typeface="Arial" charset="0"/>
                <a:ea typeface="ＭＳ Ｐゴシック" charset="0"/>
                <a:cs typeface="ＭＳ Ｐゴシック" charset="0"/>
              </a:rPr>
              <a:t>我们作属他的新人来享受他的同在</a:t>
            </a:r>
            <a:r>
              <a:rPr lang="en-US" sz="4800" b="1" dirty="0">
                <a:effectLst>
                  <a:glow rad="127000">
                    <a:schemeClr val="tx1"/>
                  </a:glow>
                </a:effectLst>
                <a:latin typeface="Arial" charset="0"/>
                <a:ea typeface="ＭＳ Ｐゴシック" charset="0"/>
                <a:cs typeface="ＭＳ Ｐゴシック" charset="0"/>
              </a:rPr>
              <a:t>(</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19–40).</a:t>
            </a:r>
          </a:p>
        </p:txBody>
      </p:sp>
    </p:spTree>
    <p:extLst>
      <p:ext uri="{BB962C8B-B14F-4D97-AF65-F5344CB8AC3E}">
        <p14:creationId xmlns:p14="http://schemas.microsoft.com/office/powerpoint/2010/main" val="2242767849"/>
      </p:ext>
    </p:extLst>
  </p:cSld>
  <p:clrMapOvr>
    <a:overrideClrMapping bg1="lt1" tx1="dk1" bg2="lt2" tx2="dk2" accent1="accent1" accent2="accent2" accent3="accent3" accent4="accent4" accent5="accent5" accent6="accent6" hlink="hlink" folHlink="folHlink"/>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69" name="Picture 5" descr="crossingredse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5300" y="0"/>
            <a:ext cx="4838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6770" name="Rectangle 2"/>
          <p:cNvSpPr>
            <a:spLocks noGrp="1" noChangeArrowheads="1"/>
          </p:cNvSpPr>
          <p:nvPr>
            <p:ph type="title"/>
          </p:nvPr>
        </p:nvSpPr>
        <p:spPr>
          <a:xfrm>
            <a:off x="685800" y="0"/>
            <a:ext cx="3886200" cy="1143000"/>
          </a:xfrm>
        </p:spPr>
        <p:txBody>
          <a:bodyPr/>
          <a:lstStyle/>
          <a:p>
            <a:r>
              <a:rPr kumimoji="1" lang="zh-CN" altLang="en-US" sz="3400">
                <a:latin typeface="Arial" charset="0"/>
                <a:ea typeface="MS PGothic" charset="0"/>
                <a:cs typeface="MS PGothic" charset="0"/>
              </a:rPr>
              <a:t>出埃及</a:t>
            </a:r>
            <a:r>
              <a:rPr kumimoji="1" lang="zh-CN" altLang="en-US" sz="3400">
                <a:latin typeface="Arial" charset="0"/>
                <a:ea typeface="华文细黑" charset="0"/>
                <a:cs typeface="华文细黑" charset="0"/>
              </a:rPr>
              <a:t>的意义</a:t>
            </a:r>
            <a:endParaRPr kumimoji="1" lang="en-US" altLang="zh-CN">
              <a:latin typeface="Arial" charset="0"/>
              <a:ea typeface="MS PGothic" charset="0"/>
              <a:cs typeface="MS PGothic" charset="0"/>
            </a:endParaRPr>
          </a:p>
        </p:txBody>
      </p:sp>
      <p:sp>
        <p:nvSpPr>
          <p:cNvPr id="416771" name="Rectangle 6"/>
          <p:cNvSpPr>
            <a:spLocks noChangeArrowheads="1"/>
          </p:cNvSpPr>
          <p:nvPr/>
        </p:nvSpPr>
        <p:spPr bwMode="auto">
          <a:xfrm>
            <a:off x="762000" y="1143000"/>
            <a:ext cx="33528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80000"/>
              </a:lnSpc>
              <a:spcBef>
                <a:spcPct val="20000"/>
              </a:spcBef>
              <a:buSzPct val="80000"/>
              <a:buFont typeface="Wingdings" charset="0"/>
              <a:buChar char="l"/>
            </a:pPr>
            <a:r>
              <a:rPr kumimoji="1" lang="zh-CN" altLang="en-US" sz="2800">
                <a:latin typeface="Arial" charset="0"/>
              </a:rPr>
              <a:t>上帝比埃及的众神厉害</a:t>
            </a:r>
            <a:r>
              <a:rPr kumimoji="1" lang="en-US" altLang="ja-JP" sz="2800">
                <a:latin typeface="Arial" charset="0"/>
              </a:rPr>
              <a:t>(</a:t>
            </a:r>
            <a:r>
              <a:rPr kumimoji="1" lang="zh-CN" altLang="en-US" sz="2800">
                <a:latin typeface="Arial" charset="0"/>
              </a:rPr>
              <a:t>出</a:t>
            </a:r>
            <a:r>
              <a:rPr kumimoji="1" lang="en-US" altLang="ja-JP" sz="2800">
                <a:latin typeface="Arial" charset="0"/>
              </a:rPr>
              <a:t>12:29, 37)!</a:t>
            </a:r>
          </a:p>
          <a:p>
            <a:pPr marL="342900" indent="-342900">
              <a:lnSpc>
                <a:spcPct val="80000"/>
              </a:lnSpc>
              <a:spcBef>
                <a:spcPct val="20000"/>
              </a:spcBef>
              <a:buSzPct val="80000"/>
              <a:buFont typeface="Wingdings" charset="0"/>
              <a:buChar char="l"/>
            </a:pPr>
            <a:r>
              <a:rPr lang="zh-CN" altLang="en-US" sz="2800"/>
              <a:t>上帝履行自己的诺言 </a:t>
            </a:r>
            <a:r>
              <a:rPr kumimoji="1" lang="en-US" altLang="zh-CN" sz="2800">
                <a:latin typeface="Arial" charset="0"/>
              </a:rPr>
              <a:t>(</a:t>
            </a:r>
            <a:r>
              <a:rPr kumimoji="1" lang="zh-CN" altLang="en-US" sz="2800">
                <a:latin typeface="Arial" charset="0"/>
              </a:rPr>
              <a:t>出</a:t>
            </a:r>
            <a:r>
              <a:rPr kumimoji="1" lang="en-US" altLang="ja-JP" sz="2800">
                <a:latin typeface="Arial" charset="0"/>
              </a:rPr>
              <a:t>12:40-41; cf. </a:t>
            </a:r>
            <a:r>
              <a:rPr kumimoji="1" lang="zh-CN" altLang="en-US" sz="2800">
                <a:latin typeface="Arial" charset="0"/>
              </a:rPr>
              <a:t>创</a:t>
            </a:r>
            <a:r>
              <a:rPr kumimoji="1" lang="en-US" altLang="ja-JP" sz="2800">
                <a:latin typeface="Arial" charset="0"/>
              </a:rPr>
              <a:t> 15:15)</a:t>
            </a:r>
          </a:p>
          <a:p>
            <a:pPr marL="342900" indent="-342900">
              <a:lnSpc>
                <a:spcPct val="80000"/>
              </a:lnSpc>
              <a:spcBef>
                <a:spcPct val="20000"/>
              </a:spcBef>
              <a:buSzPct val="80000"/>
              <a:buFont typeface="Wingdings" charset="0"/>
              <a:buChar char="l"/>
            </a:pPr>
            <a:r>
              <a:rPr lang="zh-CN" altLang="en-US" sz="2800"/>
              <a:t>逾越节羔羊的主题</a:t>
            </a:r>
            <a:r>
              <a:rPr kumimoji="1" lang="en-US" altLang="ja-JP" sz="2800">
                <a:latin typeface="Arial" charset="0"/>
              </a:rPr>
              <a:t>(12:3-5, 27, 43, 46; </a:t>
            </a:r>
            <a:r>
              <a:rPr kumimoji="1" lang="zh-CN" altLang="en-US" sz="2800">
                <a:latin typeface="Arial" charset="0"/>
              </a:rPr>
              <a:t>参</a:t>
            </a:r>
            <a:r>
              <a:rPr kumimoji="1" lang="ja-JP" altLang="en-US" sz="2800">
                <a:latin typeface="Arial" charset="0"/>
              </a:rPr>
              <a:t> </a:t>
            </a:r>
            <a:r>
              <a:rPr kumimoji="1" lang="zh-CN" altLang="en-US" sz="2800">
                <a:latin typeface="Arial" charset="0"/>
              </a:rPr>
              <a:t>约</a:t>
            </a:r>
            <a:r>
              <a:rPr kumimoji="1" lang="en-US" altLang="ja-JP" sz="2800">
                <a:latin typeface="Arial" charset="0"/>
              </a:rPr>
              <a:t> 1:29; 19:36; </a:t>
            </a:r>
            <a:r>
              <a:rPr kumimoji="1" lang="zh-CN" altLang="en-US" sz="2800">
                <a:latin typeface="Arial" charset="0"/>
              </a:rPr>
              <a:t>林前</a:t>
            </a:r>
            <a:r>
              <a:rPr kumimoji="1" lang="en-US" altLang="ja-JP" sz="2800">
                <a:latin typeface="Arial" charset="0"/>
              </a:rPr>
              <a:t> 5:7-8)</a:t>
            </a:r>
            <a:endParaRPr kumimoji="1" lang="en-US" altLang="zh-CN" sz="2800">
              <a:latin typeface="Arial" charset="0"/>
            </a:endParaRP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6" name="Diagram 15"/>
          <p:cNvGraphicFramePr/>
          <p:nvPr>
            <p:extLst>
              <p:ext uri="{D42A27DB-BD31-4B8C-83A1-F6EECF244321}">
                <p14:modId xmlns:p14="http://schemas.microsoft.com/office/powerpoint/2010/main" val="2424076768"/>
              </p:ext>
            </p:extLst>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a:tabLst>
                  <a:tab pos="3886200" algn="l"/>
                  <a:tab pos="4800600" algn="l"/>
                  <a:tab pos="5600700" algn="l"/>
                </a:tabLst>
              </a:pPr>
              <a:endParaRPr lang="en-US" sz="1400">
                <a:solidFill>
                  <a:srgbClr val="000000"/>
                </a:solidFill>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宗教日历由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a:tabLst>
                  <a:tab pos="3886200" algn="l"/>
                  <a:tab pos="4800600" algn="l"/>
                  <a:tab pos="5600700" algn="l"/>
                </a:tabLst>
              </a:pPr>
              <a:endParaRPr lang="en-US" sz="1400">
                <a:solidFill>
                  <a:srgbClr val="000000"/>
                </a:solidFill>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社会日历由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提市黎月开始</a:t>
              </a: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zh-CN" altLang="en-US" sz="2400" b="1" kern="0" dirty="0">
                <a:solidFill>
                  <a:srgbClr val="FFFF00"/>
                </a:solidFill>
                <a:latin typeface="Arial" charset="0"/>
                <a:ea typeface="ＭＳ Ｐゴシック" charset="0"/>
                <a:cs typeface="ＭＳ Ｐゴシック" charset="0"/>
              </a:rPr>
              <a:t>出埃及夜</a:t>
            </a:r>
            <a:r>
              <a:rPr lang="en-US" sz="2400" b="1" kern="0" dirty="0">
                <a:solidFill>
                  <a:srgbClr val="FFFF00"/>
                </a:solidFill>
                <a:latin typeface="Arial" charset="0"/>
                <a:ea typeface="ＭＳ Ｐゴシック" charset="0"/>
                <a:cs typeface="ＭＳ Ｐゴシック" charset="0"/>
              </a:rPr>
              <a: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zh-CN" altLang="en-US" sz="3200" b="1" kern="0" dirty="0">
                <a:solidFill>
                  <a:srgbClr val="FFFFFF"/>
                </a:solidFill>
                <a:latin typeface="Arial" charset="0"/>
                <a:ea typeface="ＭＳ Ｐゴシック" charset="0"/>
                <a:cs typeface="ＭＳ Ｐゴシック" charset="0"/>
              </a:rPr>
              <a:t>耶和华在埃及地告诉摩西和亚伦说： </a:t>
            </a:r>
            <a:endParaRPr lang="en-US" altLang="zh-CN" sz="3200" b="1" kern="0" dirty="0">
              <a:solidFill>
                <a:srgbClr val="FFFFFF"/>
              </a:solidFill>
              <a:latin typeface="Arial" charset="0"/>
              <a:ea typeface="ＭＳ Ｐゴシック" charset="0"/>
              <a:cs typeface="ＭＳ Ｐゴシック" charset="0"/>
            </a:endParaRPr>
          </a:p>
          <a:p>
            <a:pPr eaLnBrk="1" hangingPunct="1">
              <a:defRPr/>
            </a:pPr>
            <a:r>
              <a:rPr lang="en-US" altLang="zh-CN" sz="3200" b="1" kern="0" baseline="30000" dirty="0">
                <a:solidFill>
                  <a:srgbClr val="FFFFFF"/>
                </a:solidFill>
                <a:latin typeface="Arial" charset="0"/>
                <a:ea typeface="ＭＳ Ｐゴシック" charset="0"/>
                <a:cs typeface="ＭＳ Ｐゴシック" charset="0"/>
              </a:rPr>
              <a:t>2</a:t>
            </a:r>
            <a:r>
              <a:rPr lang="en-US" altLang="zh-CN" sz="3200" b="1" kern="0" dirty="0">
                <a:solidFill>
                  <a:srgbClr val="FFFFFF"/>
                </a:solidFill>
                <a:latin typeface="Arial" charset="0"/>
                <a:ea typeface="ＭＳ Ｐゴシック" charset="0"/>
                <a:cs typeface="ＭＳ Ｐゴシック" charset="0"/>
              </a:rPr>
              <a:t> “</a:t>
            </a:r>
            <a:r>
              <a:rPr lang="zh-CN" altLang="en-US" sz="3200" b="1" kern="0" dirty="0">
                <a:solidFill>
                  <a:srgbClr val="FFFF00"/>
                </a:solidFill>
                <a:latin typeface="Arial" charset="0"/>
                <a:ea typeface="ＭＳ Ｐゴシック" charset="0"/>
                <a:cs typeface="ＭＳ Ｐゴシック" charset="0"/>
              </a:rPr>
              <a:t>你们要以本月为正月，为一年的第一个月。</a:t>
            </a:r>
            <a:r>
              <a:rPr lang="en-US" sz="3200" b="1" kern="0" dirty="0">
                <a:solidFill>
                  <a:srgbClr val="FFFFFF"/>
                </a:solidFill>
                <a:latin typeface="Arial" charset="0"/>
                <a:ea typeface="ＭＳ Ｐゴシック" charset="0"/>
                <a:cs typeface="ＭＳ Ｐゴシック" charset="0"/>
              </a:rPr>
              <a:t> (</a:t>
            </a:r>
            <a:r>
              <a:rPr lang="zh-CN" altLang="en-US" sz="3200" b="1" kern="0" dirty="0">
                <a:solidFill>
                  <a:srgbClr val="FFFFFF"/>
                </a:solidFill>
                <a:latin typeface="Arial" charset="0"/>
                <a:ea typeface="ＭＳ Ｐゴシック" charset="0"/>
                <a:cs typeface="ＭＳ Ｐゴシック" charset="0"/>
              </a:rPr>
              <a:t>出</a:t>
            </a:r>
            <a:r>
              <a:rPr lang="en-US" sz="3200" b="1" kern="0" dirty="0">
                <a:solidFill>
                  <a:srgbClr val="FFFFFF"/>
                </a:solidFill>
                <a:latin typeface="Arial" charset="0"/>
                <a:ea typeface="ＭＳ Ｐゴシック" charset="0"/>
                <a:cs typeface="ＭＳ Ｐゴシック" charset="0"/>
              </a:rPr>
              <a:t>. 12:1-2)</a:t>
            </a:r>
          </a:p>
        </p:txBody>
      </p:sp>
      <p:sp>
        <p:nvSpPr>
          <p:cNvPr id="4" name="Title 3"/>
          <p:cNvSpPr>
            <a:spLocks noGrp="1"/>
          </p:cNvSpPr>
          <p:nvPr>
            <p:ph type="title"/>
          </p:nvPr>
        </p:nvSpPr>
        <p:spPr>
          <a:xfrm>
            <a:off x="3203575" y="2781300"/>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3</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-4</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9</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-10</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19"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cs typeface="Arial" charset="0"/>
              </a:rPr>
              <a:t>180,</a:t>
            </a:r>
          </a:p>
          <a:p>
            <a:pPr eaLnBrk="1" hangingPunct="1"/>
            <a:r>
              <a:rPr lang="en-US" b="1" dirty="0">
                <a:solidFill>
                  <a:srgbClr val="FFFFFF"/>
                </a:solidFill>
                <a:cs typeface="Arial" charset="0"/>
              </a:rPr>
              <a:t>290</a:t>
            </a:r>
          </a:p>
        </p:txBody>
      </p:sp>
    </p:spTree>
    <p:extLst>
      <p:ext uri="{BB962C8B-B14F-4D97-AF65-F5344CB8AC3E}">
        <p14:creationId xmlns:p14="http://schemas.microsoft.com/office/powerpoint/2010/main" val="33773573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a:xfrm>
            <a:off x="0" y="-76200"/>
            <a:ext cx="4648200" cy="865188"/>
          </a:xfrm>
        </p:spPr>
        <p:txBody>
          <a:bodyPr/>
          <a:lstStyle/>
          <a:p>
            <a:r>
              <a:rPr lang="ja-JP" altLang="en-US" sz="4700">
                <a:ea typeface="华文细黑" charset="-122"/>
              </a:rPr>
              <a:t>犹太人的年历</a:t>
            </a:r>
            <a:endParaRPr lang="en-US" altLang="en-US"/>
          </a:p>
        </p:txBody>
      </p:sp>
      <p:sp>
        <p:nvSpPr>
          <p:cNvPr id="13315" name="Rectangle 1027"/>
          <p:cNvSpPr>
            <a:spLocks noGrp="1" noChangeArrowheads="1"/>
          </p:cNvSpPr>
          <p:nvPr>
            <p:ph type="body" sz="half" idx="1"/>
          </p:nvPr>
        </p:nvSpPr>
        <p:spPr>
          <a:xfrm>
            <a:off x="0" y="2667000"/>
            <a:ext cx="2590800" cy="1905000"/>
          </a:xfrm>
        </p:spPr>
        <p:txBody>
          <a:bodyPr/>
          <a:lstStyle/>
          <a:p>
            <a:r>
              <a:rPr lang="ja-JP" altLang="en-US" sz="2800">
                <a:ea typeface="华文细黑" charset="-122"/>
              </a:rPr>
              <a:t>平事历</a:t>
            </a:r>
            <a:endParaRPr lang="en-US" altLang="ja-JP" sz="2800"/>
          </a:p>
          <a:p>
            <a:r>
              <a:rPr lang="en-US" altLang="en-US" sz="2800">
                <a:effectLst/>
                <a:latin typeface="SimSun" pitchFamily="2" charset="-122"/>
                <a:ea typeface="华文细黑" charset="-122"/>
              </a:rPr>
              <a:t>宗教历</a:t>
            </a:r>
            <a:endParaRPr lang="en-US" altLang="ja-JP" sz="2800"/>
          </a:p>
          <a:p>
            <a:r>
              <a:rPr lang="ja-JP" altLang="en-US" sz="2800">
                <a:ea typeface="华文细黑" charset="-122"/>
              </a:rPr>
              <a:t>阳历</a:t>
            </a:r>
            <a:endParaRPr lang="en-US" altLang="en-US" sz="2800"/>
          </a:p>
        </p:txBody>
      </p:sp>
      <p:pic>
        <p:nvPicPr>
          <p:cNvPr id="309252" name="Picture 1029" descr="Calendar front cove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2286000" y="0"/>
            <a:ext cx="6858000" cy="6858000"/>
          </a:xfrm>
        </p:spPr>
      </p:pic>
      <p:pic>
        <p:nvPicPr>
          <p:cNvPr id="13321" name="Picture 1033" descr="shofar">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1600200" y="2286000"/>
            <a:ext cx="1219200" cy="812800"/>
          </a:xfrm>
        </p:spPr>
      </p:pic>
      <p:sp>
        <p:nvSpPr>
          <p:cNvPr id="13319" name="AutoShape 1031"/>
          <p:cNvSpPr>
            <a:spLocks/>
          </p:cNvSpPr>
          <p:nvPr/>
        </p:nvSpPr>
        <p:spPr bwMode="auto">
          <a:xfrm>
            <a:off x="1619250" y="3284538"/>
            <a:ext cx="381000" cy="838200"/>
          </a:xfrm>
          <a:prstGeom prst="rightBrace">
            <a:avLst>
              <a:gd name="adj1" fmla="val 18333"/>
              <a:gd name="adj2" fmla="val 50000"/>
            </a:avLst>
          </a:prstGeom>
          <a:noFill/>
          <a:ln w="38100">
            <a:solidFill>
              <a:schemeClr val="tx1"/>
            </a:solidFill>
            <a:round/>
            <a:headEnd/>
            <a:tailEnd/>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322" name="Text Box 1034"/>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r>
              <a:rPr lang="en-US" altLang="en-US" b="1">
                <a:solidFill>
                  <a:srgbClr val="FFFFFF"/>
                </a:solidFill>
              </a:rPr>
              <a:t>180</a:t>
            </a:r>
            <a:endParaRPr lang="en-US" altLang="en-US" sz="1800">
              <a:solidFill>
                <a:srgbClr val="FFFFFF"/>
              </a:solidFill>
            </a:endParaRPr>
          </a:p>
        </p:txBody>
      </p:sp>
    </p:spTree>
    <p:extLst>
      <p:ext uri="{BB962C8B-B14F-4D97-AF65-F5344CB8AC3E}">
        <p14:creationId xmlns:p14="http://schemas.microsoft.com/office/powerpoint/2010/main" val="78143833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271871769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2"/>
          <p:cNvSpPr>
            <a:spLocks noGrp="1" noChangeArrowheads="1"/>
          </p:cNvSpPr>
          <p:nvPr>
            <p:ph type="body" sz="half" idx="1"/>
          </p:nvPr>
        </p:nvSpPr>
        <p:spPr>
          <a:xfrm>
            <a:off x="838200" y="1371600"/>
            <a:ext cx="3352800" cy="4724400"/>
          </a:xfrm>
        </p:spPr>
        <p:txBody>
          <a:bodyPr/>
          <a:lstStyle/>
          <a:p>
            <a:r>
              <a:rPr kumimoji="1" lang="zh-CN" altLang="en-US">
                <a:latin typeface="Arial" charset="0"/>
                <a:ea typeface="MS PGothic" charset="0"/>
                <a:cs typeface="MS PGothic" charset="0"/>
              </a:rPr>
              <a:t>崭新国家的开始</a:t>
            </a:r>
            <a:r>
              <a:rPr kumimoji="1" lang="en-US" altLang="ja-JP">
                <a:latin typeface="Arial" charset="0"/>
                <a:ea typeface="MS PGothic" charset="0"/>
                <a:cs typeface="MS PGothic" charset="0"/>
              </a:rPr>
              <a:t> (6:6-8)</a:t>
            </a:r>
          </a:p>
          <a:p>
            <a:r>
              <a:rPr kumimoji="1" lang="zh-CN" altLang="en-US">
                <a:latin typeface="Arial" charset="0"/>
                <a:ea typeface="MS PGothic" charset="0"/>
                <a:cs typeface="MS PGothic" charset="0"/>
              </a:rPr>
              <a:t>新历法开始应用</a:t>
            </a:r>
            <a:r>
              <a:rPr kumimoji="1" lang="en-US" altLang="ja-JP">
                <a:latin typeface="Arial" charset="0"/>
                <a:ea typeface="MS PGothic" charset="0"/>
                <a:cs typeface="MS PGothic" charset="0"/>
              </a:rPr>
              <a:t>(12:2)</a:t>
            </a:r>
          </a:p>
          <a:p>
            <a:r>
              <a:rPr lang="zh-CN" altLang="en-US">
                <a:latin typeface="Arial" charset="0"/>
                <a:ea typeface="MS PGothic" charset="0"/>
                <a:cs typeface="MS PGothic" charset="0"/>
              </a:rPr>
              <a:t>用信心来回应神赐给的新生命</a:t>
            </a:r>
          </a:p>
        </p:txBody>
      </p:sp>
      <p:pic>
        <p:nvPicPr>
          <p:cNvPr id="418818" name="Picture 3" descr="crossingredse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5300" y="0"/>
            <a:ext cx="4838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8819" name="Rectangle 4"/>
          <p:cNvSpPr>
            <a:spLocks noGrp="1" noChangeArrowheads="1"/>
          </p:cNvSpPr>
          <p:nvPr>
            <p:ph type="title"/>
          </p:nvPr>
        </p:nvSpPr>
        <p:spPr>
          <a:xfrm>
            <a:off x="685800" y="0"/>
            <a:ext cx="3886200" cy="1143000"/>
          </a:xfrm>
        </p:spPr>
        <p:txBody>
          <a:bodyPr/>
          <a:lstStyle/>
          <a:p>
            <a:r>
              <a:rPr kumimoji="1" lang="zh-CN" altLang="en-US" sz="3400">
                <a:latin typeface="Arial" charset="0"/>
                <a:ea typeface="MS PGothic" charset="0"/>
                <a:cs typeface="MS PGothic" charset="0"/>
              </a:rPr>
              <a:t>出埃及的意义</a:t>
            </a:r>
            <a:endParaRPr kumimoji="1" lang="en-US" altLang="zh-CN">
              <a:latin typeface="Arial" charset="0"/>
              <a:ea typeface="MS PGothic" charset="0"/>
              <a:cs typeface="MS PGothic" charset="0"/>
            </a:endParaRPr>
          </a:p>
        </p:txBody>
      </p:sp>
    </p:spTree>
    <p:extLst>
      <p:ext uri="{BB962C8B-B14F-4D97-AF65-F5344CB8AC3E}">
        <p14:creationId xmlns:p14="http://schemas.microsoft.com/office/powerpoint/2010/main" val="253392558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282517577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929" name="Picture 2" descr="Pesache bakground.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4925"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0930" name="Text Box 4"/>
          <p:cNvSpPr txBox="1">
            <a:spLocks noChangeArrowheads="1"/>
          </p:cNvSpPr>
          <p:nvPr/>
        </p:nvSpPr>
        <p:spPr bwMode="auto">
          <a:xfrm>
            <a:off x="998538" y="1628775"/>
            <a:ext cx="4206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cs typeface="ヒラギノ角ゴ Pro W3" charset="0"/>
            </a:endParaRPr>
          </a:p>
        </p:txBody>
      </p:sp>
      <p:sp>
        <p:nvSpPr>
          <p:cNvPr id="5" name="Text Box 8"/>
          <p:cNvSpPr txBox="1">
            <a:spLocks noChangeArrowheads="1"/>
          </p:cNvSpPr>
          <p:nvPr/>
        </p:nvSpPr>
        <p:spPr bwMode="auto">
          <a:xfrm>
            <a:off x="135632" y="4099503"/>
            <a:ext cx="5580062" cy="769938"/>
          </a:xfrm>
          <a:prstGeom prst="rect">
            <a:avLst/>
          </a:prstGeom>
          <a:noFill/>
          <a:ln w="9525">
            <a:noFill/>
            <a:miter lim="800000"/>
            <a:headEnd/>
            <a:tailEnd/>
          </a:ln>
          <a:effectLst>
            <a:outerShdw blurRad="63500" dist="152400" dir="2700000" algn="ctr" rotWithShape="0">
              <a:schemeClr val="bg2">
                <a:alpha val="74998"/>
              </a:schemeClr>
            </a:outerShdw>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ja-JP" altLang="en-US" sz="4400" b="0" i="1" u="none" strike="noStrike" kern="1200" cap="none" spc="0" normalizeH="0" baseline="0" noProof="0">
                <a:ln>
                  <a:noFill/>
                </a:ln>
                <a:solidFill>
                  <a:srgbClr val="FFE595"/>
                </a:solidFill>
                <a:effectLst>
                  <a:outerShdw blurRad="50800" dist="63500" dir="2700000" algn="tl" rotWithShape="0">
                    <a:srgbClr val="000000">
                      <a:alpha val="87000"/>
                    </a:srgbClr>
                  </a:outerShdw>
                </a:effectLst>
                <a:uLnTx/>
                <a:uFillTx/>
                <a:latin typeface="Arial" charset="0"/>
                <a:ea typeface="ヒラギノ角ゴ Pro W3" charset="0"/>
                <a:cs typeface="ヒラギノ角ゴ Pro W3" charset="0"/>
              </a:rPr>
              <a:t>逾越节晚餐</a:t>
            </a:r>
            <a:endParaRPr kumimoji="0" lang="en-US" sz="4400" b="0" i="1" u="none" strike="noStrike" kern="1200" cap="none" spc="0" normalizeH="0" baseline="0" noProof="0" dirty="0">
              <a:ln>
                <a:noFill/>
              </a:ln>
              <a:solidFill>
                <a:srgbClr val="CFF989"/>
              </a:solidFill>
              <a:effectLst>
                <a:outerShdw blurRad="50800" dist="63500" dir="2700000" algn="tl" rotWithShape="0">
                  <a:srgbClr val="000000">
                    <a:alpha val="87000"/>
                  </a:srgbClr>
                </a:outerShdw>
              </a:effectLst>
              <a:uLnTx/>
              <a:uFillTx/>
              <a:latin typeface="Arial" charset="0"/>
              <a:ea typeface="ヒラギノ角ゴ Pro W3" charset="0"/>
              <a:cs typeface="ヒラギノ角ゴ Pro W3" charset="0"/>
            </a:endParaRPr>
          </a:p>
        </p:txBody>
      </p:sp>
      <p:sp>
        <p:nvSpPr>
          <p:cNvPr id="380932" name="Rectangle 10"/>
          <p:cNvSpPr>
            <a:spLocks noChangeArrowheads="1"/>
          </p:cNvSpPr>
          <p:nvPr/>
        </p:nvSpPr>
        <p:spPr bwMode="auto">
          <a:xfrm>
            <a:off x="4214813" y="379095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cs typeface="ヒラギノ角ゴ Pro W3" charset="0"/>
            </a:endParaRPr>
          </a:p>
        </p:txBody>
      </p:sp>
      <p:sp>
        <p:nvSpPr>
          <p:cNvPr id="124930" name="Title 1"/>
          <p:cNvSpPr>
            <a:spLocks noGrp="1"/>
          </p:cNvSpPr>
          <p:nvPr>
            <p:ph type="ctrTitle"/>
          </p:nvPr>
        </p:nvSpPr>
        <p:spPr>
          <a:xfrm>
            <a:off x="135632" y="1916832"/>
            <a:ext cx="9144000" cy="1728192"/>
          </a:xfrm>
        </p:spPr>
        <p:txBody>
          <a:bodyPr/>
          <a:lstStyle/>
          <a:p>
            <a:pPr>
              <a:spcBef>
                <a:spcPct val="50000"/>
              </a:spcBef>
              <a:defRPr/>
            </a:pPr>
            <a:r>
              <a:rPr lang="ja-JP" altLang="en-US" sz="9600">
                <a:solidFill>
                  <a:srgbClr val="EFE409"/>
                </a:solidFill>
                <a:effectLst>
                  <a:glow rad="139700">
                    <a:schemeClr val="tx1">
                      <a:alpha val="99000"/>
                    </a:schemeClr>
                  </a:glow>
                </a:effectLst>
                <a:latin typeface="Times New Roman"/>
                <a:ea typeface="ヒラギノ角ゴ Pro W3" charset="0"/>
                <a:cs typeface="Times New Roman"/>
              </a:rPr>
              <a:t>传福音</a:t>
            </a:r>
            <a:endParaRPr lang="en-US" sz="6600" dirty="0">
              <a:solidFill>
                <a:srgbClr val="EFE409"/>
              </a:solidFill>
              <a:effectLst>
                <a:glow rad="139700">
                  <a:schemeClr val="tx1">
                    <a:alpha val="99000"/>
                  </a:schemeClr>
                </a:glow>
              </a:effectLst>
              <a:latin typeface="Times New Roman"/>
              <a:ea typeface="ヒラギノ角ゴ Pro W3" charset="0"/>
              <a:cs typeface="Times New Roman"/>
            </a:endParaRPr>
          </a:p>
        </p:txBody>
      </p:sp>
    </p:spTree>
    <p:extLst>
      <p:ext uri="{BB962C8B-B14F-4D97-AF65-F5344CB8AC3E}">
        <p14:creationId xmlns:p14="http://schemas.microsoft.com/office/powerpoint/2010/main" val="72728885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US" altLang="zh-CN" sz="4400" b="0" i="1" u="none" strike="noStrike" kern="1200" cap="none" spc="0" normalizeH="0" baseline="0" noProof="0">
                <a:ln>
                  <a:noFill/>
                </a:ln>
                <a:solidFill>
                  <a:srgbClr val="000000"/>
                </a:solidFill>
                <a:effectLst>
                  <a:outerShdw blurRad="38100" dist="38100" dir="2700000" algn="tl">
                    <a:srgbClr val="DDDDDD"/>
                  </a:outerShdw>
                </a:effectLst>
                <a:uLnTx/>
                <a:uFillTx/>
                <a:latin typeface="Calibri" charset="0"/>
                <a:ea typeface="MS PGothic" charset="0"/>
              </a:rPr>
            </a:br>
            <a:r>
              <a:rPr kumimoji="0" lang="zh-CN" altLang="en-US" sz="4400" b="0" i="1" u="none" strike="noStrike" kern="1200" cap="none" spc="0" normalizeH="0" baseline="0" noProof="0">
                <a:ln>
                  <a:noFill/>
                </a:ln>
                <a:solidFill>
                  <a:srgbClr val="000000"/>
                </a:solidFill>
                <a:effectLst>
                  <a:outerShdw blurRad="38100" dist="38100" dir="2700000" algn="tl">
                    <a:srgbClr val="DDDDDD"/>
                  </a:outerShdw>
                </a:effectLst>
                <a:uLnTx/>
                <a:uFillTx/>
                <a:latin typeface="Calibri" charset="0"/>
                <a:ea typeface="MS PGothic" charset="0"/>
              </a:rPr>
              <a:t>大</a:t>
            </a:r>
            <a:r>
              <a:rPr kumimoji="0" lang="zh-CN" altLang="en-US" sz="4400" b="0" i="1" u="none" strike="noStrike" kern="1200" cap="none" spc="0" normalizeH="0" baseline="0" noProof="0">
                <a:ln>
                  <a:noFill/>
                </a:ln>
                <a:solidFill>
                  <a:srgbClr val="000000"/>
                </a:solidFill>
                <a:effectLst>
                  <a:outerShdw blurRad="38100" dist="38100" dir="2700000" algn="tl">
                    <a:srgbClr val="DDDDDD"/>
                  </a:outerShdw>
                </a:effectLst>
                <a:uLnTx/>
                <a:uFillTx/>
                <a:latin typeface="Calibri" charset="0"/>
                <a:ea typeface="华文细黑" charset="0"/>
                <a:cs typeface="华文细黑" charset="0"/>
              </a:rPr>
              <a:t>纲</a:t>
            </a:r>
            <a:br>
              <a:rPr kumimoji="0" lang="zh-CN" altLang="en-US" sz="4400" b="0" i="1" u="none" strike="noStrike" kern="1200" cap="none" spc="0" normalizeH="0" baseline="0" noProof="0">
                <a:ln>
                  <a:noFill/>
                </a:ln>
                <a:solidFill>
                  <a:srgbClr val="000000"/>
                </a:solidFill>
                <a:effectLst>
                  <a:outerShdw blurRad="38100" dist="38100" dir="2700000" algn="tl">
                    <a:srgbClr val="DDDDDD"/>
                  </a:outerShdw>
                </a:effectLst>
                <a:uLnTx/>
                <a:uFillTx/>
                <a:latin typeface="Calibri" charset="0"/>
                <a:ea typeface="MS PGothic" charset="0"/>
              </a:rPr>
            </a:br>
            <a:endParaRPr kumimoji="0" lang="zh-CN" altLang="en-US" sz="4400" b="1" i="0" u="none" strike="noStrike" kern="1200" cap="none" spc="0" normalizeH="0" baseline="0" noProof="0">
              <a:ln>
                <a:noFill/>
              </a:ln>
              <a:solidFill>
                <a:srgbClr val="000000"/>
              </a:solidFill>
              <a:effectLst/>
              <a:uLnTx/>
              <a:uFillTx/>
              <a:latin typeface="Arial Black" charset="0"/>
              <a:ea typeface="MS PGothic" charset="0"/>
            </a:endParaRPr>
          </a:p>
        </p:txBody>
      </p:sp>
      <p:grpSp>
        <p:nvGrpSpPr>
          <p:cNvPr id="509955" name="Group 125"/>
          <p:cNvGrpSpPr>
            <a:grpSpLocks/>
          </p:cNvGrpSpPr>
          <p:nvPr/>
        </p:nvGrpSpPr>
        <p:grpSpPr bwMode="auto">
          <a:xfrm>
            <a:off x="152400" y="762000"/>
            <a:ext cx="8991600" cy="6096000"/>
            <a:chOff x="144" y="480"/>
            <a:chExt cx="5228" cy="3744"/>
          </a:xfrm>
        </p:grpSpPr>
        <p:grpSp>
          <p:nvGrpSpPr>
            <p:cNvPr id="510072" name="Group 52"/>
            <p:cNvGrpSpPr>
              <a:grpSpLocks/>
            </p:cNvGrpSpPr>
            <p:nvPr/>
          </p:nvGrpSpPr>
          <p:grpSpPr bwMode="auto">
            <a:xfrm>
              <a:off x="144" y="480"/>
              <a:ext cx="5184" cy="351"/>
              <a:chOff x="0" y="0"/>
              <a:chExt cx="4768" cy="537"/>
            </a:xfrm>
          </p:grpSpPr>
          <p:sp>
            <p:nvSpPr>
              <p:cNvPr id="510178"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rPr>
                  <a:t>一</a:t>
                </a: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个民族开始</a:t>
                </a:r>
              </a:p>
            </p:txBody>
          </p:sp>
          <p:sp>
            <p:nvSpPr>
              <p:cNvPr id="5101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3" name="Group 54"/>
            <p:cNvGrpSpPr>
              <a:grpSpLocks/>
            </p:cNvGrpSpPr>
            <p:nvPr/>
          </p:nvGrpSpPr>
          <p:grpSpPr bwMode="auto">
            <a:xfrm>
              <a:off x="144" y="831"/>
              <a:ext cx="2717" cy="275"/>
              <a:chOff x="0" y="537"/>
              <a:chExt cx="2388" cy="422"/>
            </a:xfrm>
          </p:grpSpPr>
          <p:sp>
            <p:nvSpPr>
              <p:cNvPr id="510176"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第</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1—18</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章</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4" name="Group 56"/>
            <p:cNvGrpSpPr>
              <a:grpSpLocks/>
            </p:cNvGrpSpPr>
            <p:nvPr/>
          </p:nvGrpSpPr>
          <p:grpSpPr bwMode="auto">
            <a:xfrm>
              <a:off x="2861" y="831"/>
              <a:ext cx="2461" cy="275"/>
              <a:chOff x="2388" y="537"/>
              <a:chExt cx="2164" cy="422"/>
            </a:xfrm>
          </p:grpSpPr>
          <p:sp>
            <p:nvSpPr>
              <p:cNvPr id="510174"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第</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19—40</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章</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5" name="Group 58"/>
            <p:cNvGrpSpPr>
              <a:grpSpLocks/>
            </p:cNvGrpSpPr>
            <p:nvPr/>
          </p:nvGrpSpPr>
          <p:grpSpPr bwMode="auto">
            <a:xfrm>
              <a:off x="144" y="1105"/>
              <a:ext cx="2930" cy="412"/>
              <a:chOff x="0" y="959"/>
              <a:chExt cx="2575" cy="632"/>
            </a:xfrm>
          </p:grpSpPr>
          <p:sp>
            <p:nvSpPr>
              <p:cNvPr id="510172"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从奴隶制 得到解放</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6" name="Group 60"/>
            <p:cNvGrpSpPr>
              <a:grpSpLocks/>
            </p:cNvGrpSpPr>
            <p:nvPr/>
          </p:nvGrpSpPr>
          <p:grpSpPr bwMode="auto">
            <a:xfrm>
              <a:off x="2861" y="1106"/>
              <a:ext cx="2511" cy="281"/>
              <a:chOff x="2388" y="959"/>
              <a:chExt cx="2208" cy="431"/>
            </a:xfrm>
          </p:grpSpPr>
          <p:sp>
            <p:nvSpPr>
              <p:cNvPr id="510170"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接受上帝的</a:t>
                </a: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律法</a:t>
                </a: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7" name="Group 62"/>
            <p:cNvGrpSpPr>
              <a:grpSpLocks/>
            </p:cNvGrpSpPr>
            <p:nvPr/>
          </p:nvGrpSpPr>
          <p:grpSpPr bwMode="auto">
            <a:xfrm>
              <a:off x="144" y="1381"/>
              <a:ext cx="2717" cy="276"/>
              <a:chOff x="0" y="1381"/>
              <a:chExt cx="2388" cy="422"/>
            </a:xfrm>
          </p:grpSpPr>
          <p:sp>
            <p:nvSpPr>
              <p:cNvPr id="510168"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把以</a:t>
                </a: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色列带出埃及</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8" name="Group 64"/>
            <p:cNvGrpSpPr>
              <a:grpSpLocks/>
            </p:cNvGrpSpPr>
            <p:nvPr/>
          </p:nvGrpSpPr>
          <p:grpSpPr bwMode="auto">
            <a:xfrm>
              <a:off x="2861" y="1381"/>
              <a:ext cx="2461" cy="276"/>
              <a:chOff x="2388" y="1381"/>
              <a:chExt cx="2164" cy="422"/>
            </a:xfrm>
          </p:grpSpPr>
          <p:sp>
            <p:nvSpPr>
              <p:cNvPr id="510166"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脱开以色列心中的埃及</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9" name="Group 66"/>
            <p:cNvGrpSpPr>
              <a:grpSpLocks/>
            </p:cNvGrpSpPr>
            <p:nvPr/>
          </p:nvGrpSpPr>
          <p:grpSpPr bwMode="auto">
            <a:xfrm>
              <a:off x="144" y="1657"/>
              <a:ext cx="2717" cy="275"/>
              <a:chOff x="0" y="1803"/>
              <a:chExt cx="2388" cy="422"/>
            </a:xfrm>
          </p:grpSpPr>
          <p:sp>
            <p:nvSpPr>
              <p:cNvPr id="510164"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叙事  </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0" name="Group 68"/>
            <p:cNvGrpSpPr>
              <a:grpSpLocks/>
            </p:cNvGrpSpPr>
            <p:nvPr/>
          </p:nvGrpSpPr>
          <p:grpSpPr bwMode="auto">
            <a:xfrm>
              <a:off x="2861" y="1657"/>
              <a:ext cx="2461" cy="275"/>
              <a:chOff x="2388" y="1803"/>
              <a:chExt cx="2164" cy="422"/>
            </a:xfrm>
          </p:grpSpPr>
          <p:sp>
            <p:nvSpPr>
              <p:cNvPr id="510162"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立法</a:t>
                </a:r>
                <a:r>
                  <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rPr>
                  <a:t>i</a:t>
                </a:r>
              </a:p>
            </p:txBody>
          </p:sp>
          <p:sp>
            <p:nvSpPr>
              <p:cNvPr id="5101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1" name="Group 70"/>
            <p:cNvGrpSpPr>
              <a:grpSpLocks/>
            </p:cNvGrpSpPr>
            <p:nvPr/>
          </p:nvGrpSpPr>
          <p:grpSpPr bwMode="auto">
            <a:xfrm>
              <a:off x="144" y="1932"/>
              <a:ext cx="2717" cy="276"/>
              <a:chOff x="0" y="2225"/>
              <a:chExt cx="2388" cy="422"/>
            </a:xfrm>
          </p:grpSpPr>
          <p:sp>
            <p:nvSpPr>
              <p:cNvPr id="510160"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自由人</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2" name="Group 72"/>
            <p:cNvGrpSpPr>
              <a:grpSpLocks/>
            </p:cNvGrpSpPr>
            <p:nvPr/>
          </p:nvGrpSpPr>
          <p:grpSpPr bwMode="auto">
            <a:xfrm>
              <a:off x="2861" y="1932"/>
              <a:ext cx="2461" cy="276"/>
              <a:chOff x="2388" y="2225"/>
              <a:chExt cx="2164" cy="422"/>
            </a:xfrm>
          </p:grpSpPr>
          <p:sp>
            <p:nvSpPr>
              <p:cNvPr id="510158"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政府</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3" name="Group 74"/>
            <p:cNvGrpSpPr>
              <a:grpSpLocks/>
            </p:cNvGrpSpPr>
            <p:nvPr/>
          </p:nvGrpSpPr>
          <p:grpSpPr bwMode="auto">
            <a:xfrm>
              <a:off x="144" y="2208"/>
              <a:ext cx="1206" cy="275"/>
              <a:chOff x="0" y="2647"/>
              <a:chExt cx="1060" cy="422"/>
            </a:xfrm>
          </p:grpSpPr>
          <p:sp>
            <p:nvSpPr>
              <p:cNvPr id="510156"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隶属</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4" name="Group 76"/>
            <p:cNvGrpSpPr>
              <a:grpSpLocks/>
            </p:cNvGrpSpPr>
            <p:nvPr/>
          </p:nvGrpSpPr>
          <p:grpSpPr bwMode="auto">
            <a:xfrm>
              <a:off x="1350" y="2208"/>
              <a:ext cx="1511" cy="275"/>
              <a:chOff x="1060" y="2647"/>
              <a:chExt cx="1328" cy="422"/>
            </a:xfrm>
          </p:grpSpPr>
          <p:sp>
            <p:nvSpPr>
              <p:cNvPr id="510154"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解脱</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5" name="Group 78"/>
            <p:cNvGrpSpPr>
              <a:grpSpLocks/>
            </p:cNvGrpSpPr>
            <p:nvPr/>
          </p:nvGrpSpPr>
          <p:grpSpPr bwMode="auto">
            <a:xfrm>
              <a:off x="2861" y="2208"/>
              <a:ext cx="2461" cy="275"/>
              <a:chOff x="2388" y="2647"/>
              <a:chExt cx="2164" cy="422"/>
            </a:xfrm>
          </p:grpSpPr>
          <p:sp>
            <p:nvSpPr>
              <p:cNvPr id="510152"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教导</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6" name="Group 80"/>
            <p:cNvGrpSpPr>
              <a:grpSpLocks/>
            </p:cNvGrpSpPr>
            <p:nvPr/>
          </p:nvGrpSpPr>
          <p:grpSpPr bwMode="auto">
            <a:xfrm>
              <a:off x="144" y="2483"/>
              <a:ext cx="1206" cy="276"/>
              <a:chOff x="0" y="3069"/>
              <a:chExt cx="1060" cy="422"/>
            </a:xfrm>
          </p:grpSpPr>
          <p:sp>
            <p:nvSpPr>
              <p:cNvPr id="510150"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埃及</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7" name="Group 82"/>
            <p:cNvGrpSpPr>
              <a:grpSpLocks/>
            </p:cNvGrpSpPr>
            <p:nvPr/>
          </p:nvGrpSpPr>
          <p:grpSpPr bwMode="auto">
            <a:xfrm>
              <a:off x="1350" y="2483"/>
              <a:ext cx="1511" cy="276"/>
              <a:chOff x="1060" y="3069"/>
              <a:chExt cx="1328" cy="422"/>
            </a:xfrm>
          </p:grpSpPr>
          <p:sp>
            <p:nvSpPr>
              <p:cNvPr id="510148"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荒野</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8" name="Group 84"/>
            <p:cNvGrpSpPr>
              <a:grpSpLocks/>
            </p:cNvGrpSpPr>
            <p:nvPr/>
          </p:nvGrpSpPr>
          <p:grpSpPr bwMode="auto">
            <a:xfrm>
              <a:off x="2861" y="2483"/>
              <a:ext cx="2461" cy="276"/>
              <a:chOff x="2388" y="3069"/>
              <a:chExt cx="2164" cy="422"/>
            </a:xfrm>
          </p:grpSpPr>
          <p:sp>
            <p:nvSpPr>
              <p:cNvPr id="510146"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西奈半岛</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9" name="Group 86"/>
            <p:cNvGrpSpPr>
              <a:grpSpLocks/>
            </p:cNvGrpSpPr>
            <p:nvPr/>
          </p:nvGrpSpPr>
          <p:grpSpPr bwMode="auto">
            <a:xfrm>
              <a:off x="144" y="2759"/>
              <a:ext cx="1206" cy="275"/>
              <a:chOff x="0" y="3491"/>
              <a:chExt cx="1060" cy="422"/>
            </a:xfrm>
          </p:grpSpPr>
          <p:sp>
            <p:nvSpPr>
              <p:cNvPr id="510144"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400</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年</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0" name="Group 88"/>
            <p:cNvGrpSpPr>
              <a:grpSpLocks/>
            </p:cNvGrpSpPr>
            <p:nvPr/>
          </p:nvGrpSpPr>
          <p:grpSpPr bwMode="auto">
            <a:xfrm>
              <a:off x="1350" y="2759"/>
              <a:ext cx="1511" cy="275"/>
              <a:chOff x="1060" y="3491"/>
              <a:chExt cx="1328" cy="422"/>
            </a:xfrm>
          </p:grpSpPr>
          <p:sp>
            <p:nvSpPr>
              <p:cNvPr id="510142"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2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1" name="Group 90"/>
            <p:cNvGrpSpPr>
              <a:grpSpLocks/>
            </p:cNvGrpSpPr>
            <p:nvPr/>
          </p:nvGrpSpPr>
          <p:grpSpPr bwMode="auto">
            <a:xfrm>
              <a:off x="2861" y="2759"/>
              <a:ext cx="2461" cy="275"/>
              <a:chOff x="2388" y="3491"/>
              <a:chExt cx="2164" cy="422"/>
            </a:xfrm>
          </p:grpSpPr>
          <p:sp>
            <p:nvSpPr>
              <p:cNvPr id="510140"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10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2" name="Group 92"/>
            <p:cNvGrpSpPr>
              <a:grpSpLocks/>
            </p:cNvGrpSpPr>
            <p:nvPr/>
          </p:nvGrpSpPr>
          <p:grpSpPr bwMode="auto">
            <a:xfrm>
              <a:off x="144" y="3034"/>
              <a:ext cx="1206" cy="413"/>
              <a:chOff x="0" y="3913"/>
              <a:chExt cx="1060" cy="633"/>
            </a:xfrm>
          </p:grpSpPr>
          <p:sp>
            <p:nvSpPr>
              <p:cNvPr id="510138"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宋体" charset="0"/>
                    <a:cs typeface="宋体" charset="0"/>
                  </a:rPr>
                  <a:t>辛劳与对抗</a:t>
                </a: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 </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(1—11)</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3" name="Group 94"/>
            <p:cNvGrpSpPr>
              <a:grpSpLocks/>
            </p:cNvGrpSpPr>
            <p:nvPr/>
          </p:nvGrpSpPr>
          <p:grpSpPr bwMode="auto">
            <a:xfrm>
              <a:off x="1350" y="3034"/>
              <a:ext cx="1511" cy="413"/>
              <a:chOff x="1060" y="3913"/>
              <a:chExt cx="1328" cy="633"/>
            </a:xfrm>
          </p:grpSpPr>
          <p:sp>
            <p:nvSpPr>
              <p:cNvPr id="510136"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uLnTx/>
                    <a:uFillTx/>
                    <a:latin typeface="Times New Roman" charset="0"/>
                    <a:ea typeface="MS PGothic" charset="0"/>
                  </a:rPr>
                  <a:t> </a:t>
                </a:r>
                <a:r>
                  <a:rPr kumimoji="0" lang="zh-CN" altLang="en-US" sz="1800" b="0" i="0" u="none" strike="noStrike" kern="1200" cap="none" spc="0" normalizeH="0" baseline="0" noProof="0">
                    <a:ln>
                      <a:noFill/>
                    </a:ln>
                    <a:solidFill>
                      <a:srgbClr val="FFFFFF"/>
                    </a:solidFill>
                    <a:effectLst/>
                    <a:uLnTx/>
                    <a:uFillTx/>
                    <a:latin typeface="Times New Roman" charset="0"/>
                    <a:ea typeface="MS PGothic" charset="0"/>
                  </a:rPr>
                  <a:t>赎回和保护</a:t>
                </a: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 </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(12—18)</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4" name="Group 96"/>
            <p:cNvGrpSpPr>
              <a:grpSpLocks/>
            </p:cNvGrpSpPr>
            <p:nvPr/>
          </p:nvGrpSpPr>
          <p:grpSpPr bwMode="auto">
            <a:xfrm>
              <a:off x="2861" y="3034"/>
              <a:ext cx="1128" cy="413"/>
              <a:chOff x="2388" y="3913"/>
              <a:chExt cx="992" cy="633"/>
            </a:xfrm>
          </p:grpSpPr>
          <p:sp>
            <p:nvSpPr>
              <p:cNvPr id="510134"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uLnTx/>
                    <a:uFillTx/>
                    <a:latin typeface="Times New Roman" charset="0"/>
                    <a:ea typeface="MS PGothic" charset="0"/>
                  </a:rPr>
                  <a:t> </a:t>
                </a:r>
                <a:r>
                  <a:rPr kumimoji="0" lang="zh-CN" altLang="en-US" sz="1800" b="0" i="0" u="none" strike="noStrike" kern="1200" cap="none" spc="0" normalizeH="0" baseline="0" noProof="0">
                    <a:ln>
                      <a:noFill/>
                    </a:ln>
                    <a:solidFill>
                      <a:srgbClr val="FFFFFF"/>
                    </a:solidFill>
                    <a:effectLst/>
                    <a:uLnTx/>
                    <a:uFillTx/>
                    <a:latin typeface="Times New Roman" charset="0"/>
                    <a:ea typeface="MS PGothic" charset="0"/>
                  </a:rPr>
                  <a:t>盟约揭示</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(19—31)</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5" name="Group 98"/>
            <p:cNvGrpSpPr>
              <a:grpSpLocks/>
            </p:cNvGrpSpPr>
            <p:nvPr/>
          </p:nvGrpSpPr>
          <p:grpSpPr bwMode="auto">
            <a:xfrm>
              <a:off x="3989" y="3034"/>
              <a:ext cx="1333" cy="413"/>
              <a:chOff x="3380" y="3913"/>
              <a:chExt cx="1172" cy="633"/>
            </a:xfrm>
          </p:grpSpPr>
          <p:sp>
            <p:nvSpPr>
              <p:cNvPr id="510132"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FFFFFF"/>
                    </a:solidFill>
                    <a:effectLst/>
                    <a:uLnTx/>
                    <a:uFillTx/>
                    <a:latin typeface="Times New Roman" charset="0"/>
                    <a:ea typeface="MS PGothic" charset="0"/>
                  </a:rPr>
                  <a:t>盟约</a:t>
                </a:r>
                <a:br>
                  <a:rPr kumimoji="0" lang="zh-CN" altLang="en-US" sz="1800" b="0" i="0" u="none" strike="noStrike" kern="1200" cap="none" spc="0" normalizeH="0" baseline="0" noProof="0">
                    <a:ln>
                      <a:noFill/>
                    </a:ln>
                    <a:solidFill>
                      <a:srgbClr val="FFFFFF"/>
                    </a:solidFill>
                    <a:effectLst/>
                    <a:uLnTx/>
                    <a:uFillTx/>
                    <a:latin typeface="Times New Roman" charset="0"/>
                    <a:ea typeface="MS PGothic" charset="0"/>
                  </a:rPr>
                </a:br>
                <a:r>
                  <a:rPr kumimoji="0" lang="zh-CN" altLang="en-US" sz="1800" b="0" i="0" u="none" strike="noStrike" kern="1200" cap="none" spc="0" normalizeH="0" baseline="0" noProof="0">
                    <a:ln>
                      <a:noFill/>
                    </a:ln>
                    <a:solidFill>
                      <a:srgbClr val="FFFFFF"/>
                    </a:solidFill>
                    <a:effectLst/>
                    <a:uLnTx/>
                    <a:uFillTx/>
                    <a:latin typeface="Times New Roman" charset="0"/>
                    <a:ea typeface="MS PGothic" charset="0"/>
                  </a:rPr>
                  <a:t>批准 </a:t>
                </a: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(32—40)</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6" name="Group 100"/>
            <p:cNvGrpSpPr>
              <a:grpSpLocks/>
            </p:cNvGrpSpPr>
            <p:nvPr/>
          </p:nvGrpSpPr>
          <p:grpSpPr bwMode="auto">
            <a:xfrm>
              <a:off x="144" y="3447"/>
              <a:ext cx="1206" cy="338"/>
              <a:chOff x="0" y="4546"/>
              <a:chExt cx="1060" cy="518"/>
            </a:xfrm>
          </p:grpSpPr>
          <p:sp>
            <p:nvSpPr>
              <p:cNvPr id="510130"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FFFFFF"/>
                    </a:solidFill>
                    <a:effectLst/>
                    <a:uLnTx/>
                    <a:uFillTx/>
                    <a:latin typeface="Arial Narrow" charset="0"/>
                    <a:ea typeface="宋体" charset="0"/>
                    <a:cs typeface="宋体" charset="0"/>
                  </a:rPr>
                  <a:t>摩西为返回逃犯</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7" name="Group 102"/>
            <p:cNvGrpSpPr>
              <a:grpSpLocks/>
            </p:cNvGrpSpPr>
            <p:nvPr/>
          </p:nvGrpSpPr>
          <p:grpSpPr bwMode="auto">
            <a:xfrm>
              <a:off x="1350" y="3447"/>
              <a:ext cx="1511" cy="338"/>
              <a:chOff x="1060" y="4546"/>
              <a:chExt cx="1328" cy="518"/>
            </a:xfrm>
          </p:grpSpPr>
          <p:sp>
            <p:nvSpPr>
              <p:cNvPr id="510128"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FFFFFF"/>
                    </a:solidFill>
                    <a:effectLst/>
                    <a:uLnTx/>
                    <a:uFillTx/>
                    <a:latin typeface="Arial Narrow" charset="0"/>
                    <a:ea typeface="宋体" charset="0"/>
                    <a:cs typeface="宋体" charset="0"/>
                  </a:rPr>
                  <a:t>摩西为荒野领袖</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8" name="Group 104"/>
            <p:cNvGrpSpPr>
              <a:grpSpLocks/>
            </p:cNvGrpSpPr>
            <p:nvPr/>
          </p:nvGrpSpPr>
          <p:grpSpPr bwMode="auto">
            <a:xfrm>
              <a:off x="2861" y="3447"/>
              <a:ext cx="1128" cy="338"/>
              <a:chOff x="2388" y="4546"/>
              <a:chExt cx="992" cy="518"/>
            </a:xfrm>
          </p:grpSpPr>
          <p:sp>
            <p:nvSpPr>
              <p:cNvPr id="510126"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FFFFFF"/>
                    </a:solidFill>
                    <a:effectLst/>
                    <a:uLnTx/>
                    <a:uFillTx/>
                    <a:latin typeface="Arial Narrow" charset="0"/>
                    <a:ea typeface="宋体" charset="0"/>
                    <a:cs typeface="宋体" charset="0"/>
                  </a:rPr>
                  <a:t>摩西为中介</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9" name="Group 106"/>
            <p:cNvGrpSpPr>
              <a:grpSpLocks/>
            </p:cNvGrpSpPr>
            <p:nvPr/>
          </p:nvGrpSpPr>
          <p:grpSpPr bwMode="auto">
            <a:xfrm>
              <a:off x="3989" y="3447"/>
              <a:ext cx="1333" cy="338"/>
              <a:chOff x="3380" y="4546"/>
              <a:chExt cx="1172" cy="518"/>
            </a:xfrm>
          </p:grpSpPr>
          <p:sp>
            <p:nvSpPr>
              <p:cNvPr id="510124"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FFFFFF"/>
                    </a:solidFill>
                    <a:effectLst/>
                    <a:uLnTx/>
                    <a:uFillTx/>
                    <a:latin typeface="Arial Narrow" charset="0"/>
                    <a:ea typeface="宋体" charset="0"/>
                    <a:cs typeface="宋体" charset="0"/>
                  </a:rPr>
                  <a:t>摩西为立委</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0" name="Group 108"/>
            <p:cNvGrpSpPr>
              <a:grpSpLocks/>
            </p:cNvGrpSpPr>
            <p:nvPr/>
          </p:nvGrpSpPr>
          <p:grpSpPr bwMode="auto">
            <a:xfrm>
              <a:off x="144" y="3785"/>
              <a:ext cx="582" cy="439"/>
              <a:chOff x="0" y="5064"/>
              <a:chExt cx="512" cy="672"/>
            </a:xfrm>
          </p:grpSpPr>
          <p:sp>
            <p:nvSpPr>
              <p:cNvPr id="510122"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预备</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(1:1–7:13)</a:t>
                </a:r>
              </a:p>
            </p:txBody>
          </p:sp>
          <p:sp>
            <p:nvSpPr>
              <p:cNvPr id="5101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1" name="Group 110"/>
            <p:cNvGrpSpPr>
              <a:grpSpLocks/>
            </p:cNvGrpSpPr>
            <p:nvPr/>
          </p:nvGrpSpPr>
          <p:grpSpPr bwMode="auto">
            <a:xfrm>
              <a:off x="726" y="3785"/>
              <a:ext cx="624" cy="439"/>
              <a:chOff x="512" y="5064"/>
              <a:chExt cx="548" cy="672"/>
            </a:xfrm>
          </p:grpSpPr>
          <p:sp>
            <p:nvSpPr>
              <p:cNvPr id="510120"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瘟疫</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(7:14–11:10)</a:t>
                </a:r>
              </a:p>
            </p:txBody>
          </p:sp>
          <p:sp>
            <p:nvSpPr>
              <p:cNvPr id="5101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2" name="Group 112"/>
            <p:cNvGrpSpPr>
              <a:grpSpLocks/>
            </p:cNvGrpSpPr>
            <p:nvPr/>
          </p:nvGrpSpPr>
          <p:grpSpPr bwMode="auto">
            <a:xfrm>
              <a:off x="1350" y="3785"/>
              <a:ext cx="687" cy="439"/>
              <a:chOff x="1060" y="5064"/>
              <a:chExt cx="604" cy="672"/>
            </a:xfrm>
          </p:grpSpPr>
          <p:sp>
            <p:nvSpPr>
              <p:cNvPr id="510118"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记念</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(12:1–15:21)</a:t>
                </a:r>
              </a:p>
            </p:txBody>
          </p:sp>
          <p:sp>
            <p:nvSpPr>
              <p:cNvPr id="5101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3" name="Group 114"/>
            <p:cNvGrpSpPr>
              <a:grpSpLocks/>
            </p:cNvGrpSpPr>
            <p:nvPr/>
          </p:nvGrpSpPr>
          <p:grpSpPr bwMode="auto">
            <a:xfrm>
              <a:off x="2037" y="3785"/>
              <a:ext cx="824" cy="439"/>
              <a:chOff x="1664" y="5064"/>
              <a:chExt cx="724" cy="672"/>
            </a:xfrm>
          </p:grpSpPr>
          <p:sp>
            <p:nvSpPr>
              <p:cNvPr id="510116"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供应</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(15:22–18:27)</a:t>
                </a:r>
              </a:p>
            </p:txBody>
          </p:sp>
          <p:sp>
            <p:nvSpPr>
              <p:cNvPr id="5101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4" name="Group 116"/>
            <p:cNvGrpSpPr>
              <a:grpSpLocks/>
            </p:cNvGrpSpPr>
            <p:nvPr/>
          </p:nvGrpSpPr>
          <p:grpSpPr bwMode="auto">
            <a:xfrm>
              <a:off x="2861" y="3785"/>
              <a:ext cx="605" cy="439"/>
              <a:chOff x="2388" y="5064"/>
              <a:chExt cx="532" cy="672"/>
            </a:xfrm>
          </p:grpSpPr>
          <p:sp>
            <p:nvSpPr>
              <p:cNvPr id="510114"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预备</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(19)</a:t>
                </a:r>
              </a:p>
            </p:txBody>
          </p:sp>
          <p:sp>
            <p:nvSpPr>
              <p:cNvPr id="5101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5" name="Group 118"/>
            <p:cNvGrpSpPr>
              <a:grpSpLocks/>
            </p:cNvGrpSpPr>
            <p:nvPr/>
          </p:nvGrpSpPr>
          <p:grpSpPr bwMode="auto">
            <a:xfrm>
              <a:off x="3466" y="3785"/>
              <a:ext cx="523" cy="439"/>
              <a:chOff x="2920" y="5064"/>
              <a:chExt cx="460" cy="672"/>
            </a:xfrm>
          </p:grpSpPr>
          <p:sp>
            <p:nvSpPr>
              <p:cNvPr id="510112"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三段盟约</a:t>
                </a: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(20–31)</a:t>
                </a:r>
              </a:p>
            </p:txBody>
          </p:sp>
          <p:sp>
            <p:nvSpPr>
              <p:cNvPr id="5101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6" name="Group 120"/>
            <p:cNvGrpSpPr>
              <a:grpSpLocks/>
            </p:cNvGrpSpPr>
            <p:nvPr/>
          </p:nvGrpSpPr>
          <p:grpSpPr bwMode="auto">
            <a:xfrm>
              <a:off x="3989" y="3785"/>
              <a:ext cx="564" cy="439"/>
              <a:chOff x="3380" y="5064"/>
              <a:chExt cx="496" cy="672"/>
            </a:xfrm>
          </p:grpSpPr>
          <p:sp>
            <p:nvSpPr>
              <p:cNvPr id="510110"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波坏及更新</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(32–34)</a:t>
                </a:r>
              </a:p>
            </p:txBody>
          </p:sp>
          <p:sp>
            <p:nvSpPr>
              <p:cNvPr id="5101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7" name="Group 122"/>
            <p:cNvGrpSpPr>
              <a:grpSpLocks/>
            </p:cNvGrpSpPr>
            <p:nvPr/>
          </p:nvGrpSpPr>
          <p:grpSpPr bwMode="auto">
            <a:xfrm>
              <a:off x="4553" y="3785"/>
              <a:ext cx="769" cy="439"/>
              <a:chOff x="3876" y="5064"/>
              <a:chExt cx="676" cy="672"/>
            </a:xfrm>
          </p:grpSpPr>
          <p:sp>
            <p:nvSpPr>
              <p:cNvPr id="510108"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帐幕完成</a:t>
                </a: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(35–40)</a:t>
                </a:r>
              </a:p>
            </p:txBody>
          </p:sp>
          <p:sp>
            <p:nvSpPr>
              <p:cNvPr id="5101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pic>
        <p:nvPicPr>
          <p:cNvPr id="50995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995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1F497D"/>
                </a:solidFill>
                <a:effectLst/>
                <a:uLnTx/>
                <a:uFillTx/>
                <a:latin typeface="Arial" charset="0"/>
                <a:ea typeface="MS PGothic" charset="0"/>
              </a:rPr>
              <a:t>98</a:t>
            </a:r>
          </a:p>
        </p:txBody>
      </p:sp>
      <p:sp>
        <p:nvSpPr>
          <p:cNvPr id="50995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2" name="Rectangle 2"/>
          <p:cNvSpPr>
            <a:spLocks noChangeArrowheads="1"/>
          </p:cNvSpPr>
          <p:nvPr/>
        </p:nvSpPr>
        <p:spPr bwMode="auto">
          <a:xfrm>
            <a:off x="2971800" y="76200"/>
            <a:ext cx="4278598"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US" altLang="zh-CN" sz="4400" b="0" i="1" u="none" strike="noStrike" kern="1200" cap="none" spc="0" normalizeH="0" baseline="0" noProof="0" dirty="0">
                <a:ln>
                  <a:noFill/>
                </a:ln>
                <a:solidFill>
                  <a:srgbClr val="000000"/>
                </a:solidFill>
                <a:effectLst>
                  <a:outerShdw blurRad="38100" dist="38100" dir="2700000" algn="tl">
                    <a:srgbClr val="DDDDDD"/>
                  </a:outerShdw>
                </a:effectLst>
                <a:uLnTx/>
                <a:uFillTx/>
                <a:latin typeface="Calibri" charset="0"/>
                <a:ea typeface="MS PGothic" charset="0"/>
              </a:rPr>
            </a:br>
            <a:r>
              <a:rPr kumimoji="0" lang="zh-CN" altLang="en-US" sz="4400" b="0" i="1" u="none" strike="noStrike" kern="1200" cap="none" spc="0" normalizeH="0" baseline="0" noProof="0" dirty="0">
                <a:ln>
                  <a:noFill/>
                </a:ln>
                <a:solidFill>
                  <a:srgbClr val="FFFFFF"/>
                </a:solidFill>
                <a:effectLst>
                  <a:outerShdw blurRad="38100" dist="38100" dir="2700000" algn="tl">
                    <a:srgbClr val="DDDDDD"/>
                  </a:outerShdw>
                </a:effectLst>
                <a:uLnTx/>
                <a:uFillTx/>
                <a:latin typeface="Calibri" charset="0"/>
                <a:ea typeface="MS PGothic" charset="0"/>
              </a:rPr>
              <a:t>出埃及记大</a:t>
            </a:r>
            <a:r>
              <a:rPr kumimoji="0" lang="zh-CN" altLang="en-US" sz="4400" b="0" i="1" u="none" strike="noStrike" kern="1200" cap="none" spc="0" normalizeH="0" baseline="0" noProof="0" dirty="0">
                <a:ln>
                  <a:noFill/>
                </a:ln>
                <a:solidFill>
                  <a:srgbClr val="FFFFFF"/>
                </a:solidFill>
                <a:effectLst>
                  <a:outerShdw blurRad="38100" dist="38100" dir="2700000" algn="tl">
                    <a:srgbClr val="DDDDDD"/>
                  </a:outerShdw>
                </a:effectLst>
                <a:uLnTx/>
                <a:uFillTx/>
                <a:latin typeface="Calibri" charset="0"/>
                <a:ea typeface="华文细黑" charset="0"/>
                <a:cs typeface="华文细黑" charset="0"/>
              </a:rPr>
              <a:t>纲</a:t>
            </a:r>
            <a:br>
              <a:rPr kumimoji="0" lang="zh-CN" altLang="en-US" sz="4400" b="0" i="1" u="none" strike="noStrike" kern="1200" cap="none" spc="0" normalizeH="0" baseline="0" noProof="0" dirty="0">
                <a:ln>
                  <a:noFill/>
                </a:ln>
                <a:solidFill>
                  <a:srgbClr val="000000"/>
                </a:solidFill>
                <a:effectLst>
                  <a:outerShdw blurRad="38100" dist="38100" dir="2700000" algn="tl">
                    <a:srgbClr val="DDDDDD"/>
                  </a:outerShdw>
                </a:effectLst>
                <a:uLnTx/>
                <a:uFillTx/>
                <a:latin typeface="Calibri" charset="0"/>
                <a:ea typeface="MS PGothic" charset="0"/>
              </a:rPr>
            </a:br>
            <a:endParaRPr kumimoji="0" lang="zh-CN" altLang="en-US" sz="4400" b="1" i="0" u="none" strike="noStrike" kern="1200" cap="none" spc="0" normalizeH="0" baseline="0" noProof="0" dirty="0">
              <a:ln>
                <a:noFill/>
              </a:ln>
              <a:solidFill>
                <a:srgbClr val="000000"/>
              </a:solidFill>
              <a:effectLst/>
              <a:uLnTx/>
              <a:uFillTx/>
              <a:latin typeface="Arial Black" charset="0"/>
              <a:ea typeface="MS PGothic" charset="0"/>
            </a:endParaRPr>
          </a:p>
        </p:txBody>
      </p:sp>
      <p:grpSp>
        <p:nvGrpSpPr>
          <p:cNvPr id="509960" name="Group 125"/>
          <p:cNvGrpSpPr>
            <a:grpSpLocks/>
          </p:cNvGrpSpPr>
          <p:nvPr/>
        </p:nvGrpSpPr>
        <p:grpSpPr bwMode="auto">
          <a:xfrm>
            <a:off x="152400" y="762000"/>
            <a:ext cx="8991600" cy="6096000"/>
            <a:chOff x="144" y="480"/>
            <a:chExt cx="5228" cy="3744"/>
          </a:xfrm>
        </p:grpSpPr>
        <p:grpSp>
          <p:nvGrpSpPr>
            <p:cNvPr id="509964" name="Group 52"/>
            <p:cNvGrpSpPr>
              <a:grpSpLocks/>
            </p:cNvGrpSpPr>
            <p:nvPr/>
          </p:nvGrpSpPr>
          <p:grpSpPr bwMode="auto">
            <a:xfrm>
              <a:off x="144" y="480"/>
              <a:ext cx="5184" cy="351"/>
              <a:chOff x="0" y="0"/>
              <a:chExt cx="4768" cy="537"/>
            </a:xfrm>
          </p:grpSpPr>
          <p:sp>
            <p:nvSpPr>
              <p:cNvPr id="510070" name="Rectangle 4"/>
              <p:cNvSpPr>
                <a:spLocks noChangeArrowheads="1"/>
              </p:cNvSpPr>
              <p:nvPr/>
            </p:nvSpPr>
            <p:spPr bwMode="auto">
              <a:xfrm>
                <a:off x="32" y="0"/>
                <a:ext cx="4704" cy="537"/>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rPr>
                  <a:t>一个民族开始成形</a:t>
                </a:r>
              </a:p>
            </p:txBody>
          </p:sp>
          <p:sp>
            <p:nvSpPr>
              <p:cNvPr id="5100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65" name="Group 54"/>
            <p:cNvGrpSpPr>
              <a:grpSpLocks/>
            </p:cNvGrpSpPr>
            <p:nvPr/>
          </p:nvGrpSpPr>
          <p:grpSpPr bwMode="auto">
            <a:xfrm>
              <a:off x="144" y="831"/>
              <a:ext cx="2717" cy="275"/>
              <a:chOff x="0" y="537"/>
              <a:chExt cx="2388" cy="422"/>
            </a:xfrm>
          </p:grpSpPr>
          <p:sp>
            <p:nvSpPr>
              <p:cNvPr id="510068"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第</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1—18</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章</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66" name="Group 56"/>
            <p:cNvGrpSpPr>
              <a:grpSpLocks/>
            </p:cNvGrpSpPr>
            <p:nvPr/>
          </p:nvGrpSpPr>
          <p:grpSpPr bwMode="auto">
            <a:xfrm>
              <a:off x="2861" y="831"/>
              <a:ext cx="2461" cy="275"/>
              <a:chOff x="2388" y="537"/>
              <a:chExt cx="2164" cy="422"/>
            </a:xfrm>
          </p:grpSpPr>
          <p:sp>
            <p:nvSpPr>
              <p:cNvPr id="510066"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第</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19—40</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章</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67" name="Group 58"/>
            <p:cNvGrpSpPr>
              <a:grpSpLocks/>
            </p:cNvGrpSpPr>
            <p:nvPr/>
          </p:nvGrpSpPr>
          <p:grpSpPr bwMode="auto">
            <a:xfrm>
              <a:off x="144" y="1105"/>
              <a:ext cx="2930" cy="412"/>
              <a:chOff x="0" y="958"/>
              <a:chExt cx="2575" cy="632"/>
            </a:xfrm>
          </p:grpSpPr>
          <p:sp>
            <p:nvSpPr>
              <p:cNvPr id="510064" name="Rectangle 8"/>
              <p:cNvSpPr>
                <a:spLocks noChangeArrowheads="1"/>
              </p:cNvSpPr>
              <p:nvPr/>
            </p:nvSpPr>
            <p:spPr bwMode="auto">
              <a:xfrm>
                <a:off x="251" y="967"/>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rPr>
                  <a:t>从奴隶制 得到解放</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65" name="Rectangle 57"/>
              <p:cNvSpPr>
                <a:spLocks noChangeArrowheads="1"/>
              </p:cNvSpPr>
              <p:nvPr/>
            </p:nvSpPr>
            <p:spPr bwMode="auto">
              <a:xfrm>
                <a:off x="0" y="958"/>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68" name="Group 60"/>
            <p:cNvGrpSpPr>
              <a:grpSpLocks/>
            </p:cNvGrpSpPr>
            <p:nvPr/>
          </p:nvGrpSpPr>
          <p:grpSpPr bwMode="auto">
            <a:xfrm>
              <a:off x="2861" y="1106"/>
              <a:ext cx="2511" cy="281"/>
              <a:chOff x="2388" y="959"/>
              <a:chExt cx="2208" cy="431"/>
            </a:xfrm>
          </p:grpSpPr>
          <p:sp>
            <p:nvSpPr>
              <p:cNvPr id="510062"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Arial Narrow" charset="0"/>
                    <a:ea typeface="宋体" charset="0"/>
                    <a:cs typeface="宋体" charset="0"/>
                  </a:rPr>
                  <a:t>接受上帝的</a:t>
                </a:r>
                <a:r>
                  <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rPr>
                  <a:t>律法</a:t>
                </a:r>
                <a:endParaRPr kumimoji="0" lang="en-US" altLang="zh-CN" sz="2400" b="0" i="0" u="none" strike="noStrike" kern="1200" cap="none" spc="0" normalizeH="0" baseline="0" noProof="0" dirty="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69" name="Group 62"/>
            <p:cNvGrpSpPr>
              <a:grpSpLocks/>
            </p:cNvGrpSpPr>
            <p:nvPr/>
          </p:nvGrpSpPr>
          <p:grpSpPr bwMode="auto">
            <a:xfrm>
              <a:off x="144" y="1381"/>
              <a:ext cx="2717" cy="276"/>
              <a:chOff x="0" y="1381"/>
              <a:chExt cx="2388" cy="422"/>
            </a:xfrm>
          </p:grpSpPr>
          <p:sp>
            <p:nvSpPr>
              <p:cNvPr id="510060"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1"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宋体" charset="0"/>
                    <a:cs typeface="宋体" charset="0"/>
                  </a:rPr>
                  <a:t>把以</a:t>
                </a:r>
                <a:r>
                  <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rPr>
                  <a:t>色列带出埃及</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0" name="Group 64"/>
            <p:cNvGrpSpPr>
              <a:grpSpLocks/>
            </p:cNvGrpSpPr>
            <p:nvPr/>
          </p:nvGrpSpPr>
          <p:grpSpPr bwMode="auto">
            <a:xfrm>
              <a:off x="2861" y="1381"/>
              <a:ext cx="2461" cy="276"/>
              <a:chOff x="2388" y="1381"/>
              <a:chExt cx="2164" cy="422"/>
            </a:xfrm>
          </p:grpSpPr>
          <p:sp>
            <p:nvSpPr>
              <p:cNvPr id="510058"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Arial Narrow" charset="0"/>
                    <a:ea typeface="宋体" charset="0"/>
                    <a:cs typeface="宋体" charset="0"/>
                  </a:rPr>
                  <a:t>除去以色列人心中的埃及</a:t>
                </a: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1" name="Group 66"/>
            <p:cNvGrpSpPr>
              <a:grpSpLocks/>
            </p:cNvGrpSpPr>
            <p:nvPr/>
          </p:nvGrpSpPr>
          <p:grpSpPr bwMode="auto">
            <a:xfrm>
              <a:off x="144" y="1657"/>
              <a:ext cx="2717" cy="275"/>
              <a:chOff x="0" y="1803"/>
              <a:chExt cx="2388" cy="422"/>
            </a:xfrm>
          </p:grpSpPr>
          <p:sp>
            <p:nvSpPr>
              <p:cNvPr id="510056"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宋体" charset="0"/>
                    <a:cs typeface="宋体" charset="0"/>
                  </a:rPr>
                  <a:t> 叙事  </a:t>
                </a: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2" name="Group 68"/>
            <p:cNvGrpSpPr>
              <a:grpSpLocks/>
            </p:cNvGrpSpPr>
            <p:nvPr/>
          </p:nvGrpSpPr>
          <p:grpSpPr bwMode="auto">
            <a:xfrm>
              <a:off x="2861" y="1657"/>
              <a:ext cx="2461" cy="275"/>
              <a:chOff x="2388" y="1803"/>
              <a:chExt cx="2164" cy="422"/>
            </a:xfrm>
          </p:grpSpPr>
          <p:sp>
            <p:nvSpPr>
              <p:cNvPr id="510054"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Arial Narrow" charset="0"/>
                    <a:ea typeface="宋体" charset="0"/>
                    <a:cs typeface="宋体" charset="0"/>
                  </a:rPr>
                  <a:t>立法</a:t>
                </a:r>
                <a:r>
                  <a:rPr kumimoji="0" lang="en-US" altLang="zh-CN" sz="2400" b="0" i="0" u="none" strike="noStrike" kern="1200" cap="none" spc="0" normalizeH="0" baseline="0" noProof="0" dirty="0" err="1">
                    <a:ln>
                      <a:noFill/>
                    </a:ln>
                    <a:solidFill>
                      <a:srgbClr val="FFFFFF"/>
                    </a:solidFill>
                    <a:effectLst/>
                    <a:uLnTx/>
                    <a:uFillTx/>
                    <a:latin typeface="Arial Narrow" charset="0"/>
                    <a:ea typeface="宋体" charset="0"/>
                    <a:cs typeface="宋体" charset="0"/>
                  </a:rPr>
                  <a:t>i</a:t>
                </a: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3" name="Group 70"/>
            <p:cNvGrpSpPr>
              <a:grpSpLocks/>
            </p:cNvGrpSpPr>
            <p:nvPr/>
          </p:nvGrpSpPr>
          <p:grpSpPr bwMode="auto">
            <a:xfrm>
              <a:off x="144" y="1932"/>
              <a:ext cx="2717" cy="276"/>
              <a:chOff x="0" y="2225"/>
              <a:chExt cx="2388" cy="422"/>
            </a:xfrm>
          </p:grpSpPr>
          <p:sp>
            <p:nvSpPr>
              <p:cNvPr id="510052"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自由人</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4" name="Group 72"/>
            <p:cNvGrpSpPr>
              <a:grpSpLocks/>
            </p:cNvGrpSpPr>
            <p:nvPr/>
          </p:nvGrpSpPr>
          <p:grpSpPr bwMode="auto">
            <a:xfrm>
              <a:off x="2861" y="1932"/>
              <a:ext cx="2461" cy="276"/>
              <a:chOff x="2388" y="2225"/>
              <a:chExt cx="2164" cy="422"/>
            </a:xfrm>
          </p:grpSpPr>
          <p:sp>
            <p:nvSpPr>
              <p:cNvPr id="510050"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政府</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5" name="Group 74"/>
            <p:cNvGrpSpPr>
              <a:grpSpLocks/>
            </p:cNvGrpSpPr>
            <p:nvPr/>
          </p:nvGrpSpPr>
          <p:grpSpPr bwMode="auto">
            <a:xfrm>
              <a:off x="144" y="2208"/>
              <a:ext cx="1206" cy="275"/>
              <a:chOff x="0" y="2647"/>
              <a:chExt cx="1060" cy="422"/>
            </a:xfrm>
          </p:grpSpPr>
          <p:sp>
            <p:nvSpPr>
              <p:cNvPr id="510048"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被奴役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6" name="Group 76"/>
            <p:cNvGrpSpPr>
              <a:grpSpLocks/>
            </p:cNvGrpSpPr>
            <p:nvPr/>
          </p:nvGrpSpPr>
          <p:grpSpPr bwMode="auto">
            <a:xfrm>
              <a:off x="1350" y="2208"/>
              <a:ext cx="1511" cy="275"/>
              <a:chOff x="1060" y="2647"/>
              <a:chExt cx="1328" cy="422"/>
            </a:xfrm>
          </p:grpSpPr>
          <p:sp>
            <p:nvSpPr>
              <p:cNvPr id="510046"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解救</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7" name="Group 78"/>
            <p:cNvGrpSpPr>
              <a:grpSpLocks/>
            </p:cNvGrpSpPr>
            <p:nvPr/>
          </p:nvGrpSpPr>
          <p:grpSpPr bwMode="auto">
            <a:xfrm>
              <a:off x="2861" y="2208"/>
              <a:ext cx="2461" cy="275"/>
              <a:chOff x="2388" y="2647"/>
              <a:chExt cx="2164" cy="422"/>
            </a:xfrm>
          </p:grpSpPr>
          <p:sp>
            <p:nvSpPr>
              <p:cNvPr id="510044"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教导</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8" name="Group 80"/>
            <p:cNvGrpSpPr>
              <a:grpSpLocks/>
            </p:cNvGrpSpPr>
            <p:nvPr/>
          </p:nvGrpSpPr>
          <p:grpSpPr bwMode="auto">
            <a:xfrm>
              <a:off x="144" y="2483"/>
              <a:ext cx="1206" cy="276"/>
              <a:chOff x="0" y="3069"/>
              <a:chExt cx="1060" cy="422"/>
            </a:xfrm>
          </p:grpSpPr>
          <p:sp>
            <p:nvSpPr>
              <p:cNvPr id="510042"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埃及</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9" name="Group 82"/>
            <p:cNvGrpSpPr>
              <a:grpSpLocks/>
            </p:cNvGrpSpPr>
            <p:nvPr/>
          </p:nvGrpSpPr>
          <p:grpSpPr bwMode="auto">
            <a:xfrm>
              <a:off x="1350" y="2483"/>
              <a:ext cx="1511" cy="276"/>
              <a:chOff x="1060" y="3069"/>
              <a:chExt cx="1328" cy="422"/>
            </a:xfrm>
          </p:grpSpPr>
          <p:sp>
            <p:nvSpPr>
              <p:cNvPr id="510040"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0" name="Group 84"/>
            <p:cNvGrpSpPr>
              <a:grpSpLocks/>
            </p:cNvGrpSpPr>
            <p:nvPr/>
          </p:nvGrpSpPr>
          <p:grpSpPr bwMode="auto">
            <a:xfrm>
              <a:off x="2861" y="2483"/>
              <a:ext cx="2461" cy="276"/>
              <a:chOff x="2388" y="3069"/>
              <a:chExt cx="2164" cy="422"/>
            </a:xfrm>
          </p:grpSpPr>
          <p:sp>
            <p:nvSpPr>
              <p:cNvPr id="510038"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西奈半岛</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1" name="Group 86"/>
            <p:cNvGrpSpPr>
              <a:grpSpLocks/>
            </p:cNvGrpSpPr>
            <p:nvPr/>
          </p:nvGrpSpPr>
          <p:grpSpPr bwMode="auto">
            <a:xfrm>
              <a:off x="144" y="2759"/>
              <a:ext cx="1206" cy="275"/>
              <a:chOff x="0" y="3491"/>
              <a:chExt cx="1060" cy="422"/>
            </a:xfrm>
          </p:grpSpPr>
          <p:sp>
            <p:nvSpPr>
              <p:cNvPr id="510036"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400</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年</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2" name="Group 88"/>
            <p:cNvGrpSpPr>
              <a:grpSpLocks/>
            </p:cNvGrpSpPr>
            <p:nvPr/>
          </p:nvGrpSpPr>
          <p:grpSpPr bwMode="auto">
            <a:xfrm>
              <a:off x="1350" y="2759"/>
              <a:ext cx="1511" cy="275"/>
              <a:chOff x="1060" y="3491"/>
              <a:chExt cx="1328" cy="422"/>
            </a:xfrm>
          </p:grpSpPr>
          <p:sp>
            <p:nvSpPr>
              <p:cNvPr id="510034"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2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3" name="Group 90"/>
            <p:cNvGrpSpPr>
              <a:grpSpLocks/>
            </p:cNvGrpSpPr>
            <p:nvPr/>
          </p:nvGrpSpPr>
          <p:grpSpPr bwMode="auto">
            <a:xfrm>
              <a:off x="2861" y="2759"/>
              <a:ext cx="2461" cy="275"/>
              <a:chOff x="2388" y="3491"/>
              <a:chExt cx="2164" cy="422"/>
            </a:xfrm>
          </p:grpSpPr>
          <p:sp>
            <p:nvSpPr>
              <p:cNvPr id="510032"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10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4" name="Group 92"/>
            <p:cNvGrpSpPr>
              <a:grpSpLocks/>
            </p:cNvGrpSpPr>
            <p:nvPr/>
          </p:nvGrpSpPr>
          <p:grpSpPr bwMode="auto">
            <a:xfrm>
              <a:off x="144" y="3034"/>
              <a:ext cx="1206" cy="413"/>
              <a:chOff x="0" y="3913"/>
              <a:chExt cx="1060" cy="633"/>
            </a:xfrm>
          </p:grpSpPr>
          <p:sp>
            <p:nvSpPr>
              <p:cNvPr id="510030"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Narrow" charset="0"/>
                    <a:ea typeface="宋体" charset="0"/>
                    <a:cs typeface="宋体" charset="0"/>
                  </a:rPr>
                  <a:t>辛劳与对抗</a:t>
                </a: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 </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(1—11)</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5" name="Group 94"/>
            <p:cNvGrpSpPr>
              <a:grpSpLocks/>
            </p:cNvGrpSpPr>
            <p:nvPr/>
          </p:nvGrpSpPr>
          <p:grpSpPr bwMode="auto">
            <a:xfrm>
              <a:off x="1350" y="3034"/>
              <a:ext cx="1511" cy="413"/>
              <a:chOff x="1060" y="3913"/>
              <a:chExt cx="1328" cy="633"/>
            </a:xfrm>
          </p:grpSpPr>
          <p:sp>
            <p:nvSpPr>
              <p:cNvPr id="510028"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000000"/>
                    </a:solidFill>
                    <a:effectLst/>
                    <a:uLnTx/>
                    <a:uFillTx/>
                    <a:latin typeface="Times New Roman" charset="0"/>
                    <a:ea typeface="MS PGothic" charset="0"/>
                  </a:rPr>
                  <a:t> </a:t>
                </a:r>
                <a:r>
                  <a:rPr kumimoji="0" lang="zh-CN" altLang="en-US" sz="1800" b="0" i="0" u="none" strike="noStrike" kern="1200" cap="none" spc="0" normalizeH="0" baseline="0" noProof="0" dirty="0">
                    <a:ln>
                      <a:noFill/>
                    </a:ln>
                    <a:solidFill>
                      <a:srgbClr val="FFFFFF"/>
                    </a:solidFill>
                    <a:effectLst/>
                    <a:uLnTx/>
                    <a:uFillTx/>
                    <a:latin typeface="Times New Roman" charset="0"/>
                    <a:ea typeface="MS PGothic" charset="0"/>
                  </a:rPr>
                  <a:t>救赎与保护</a:t>
                </a: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 </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(12—18)</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6" name="Group 96"/>
            <p:cNvGrpSpPr>
              <a:grpSpLocks/>
            </p:cNvGrpSpPr>
            <p:nvPr/>
          </p:nvGrpSpPr>
          <p:grpSpPr bwMode="auto">
            <a:xfrm>
              <a:off x="2861" y="3034"/>
              <a:ext cx="1128" cy="413"/>
              <a:chOff x="2388" y="3913"/>
              <a:chExt cx="992" cy="633"/>
            </a:xfrm>
          </p:grpSpPr>
          <p:sp>
            <p:nvSpPr>
              <p:cNvPr id="510026"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000000"/>
                    </a:solidFill>
                    <a:effectLst/>
                    <a:uLnTx/>
                    <a:uFillTx/>
                    <a:latin typeface="Times New Roman" charset="0"/>
                    <a:ea typeface="MS PGothic" charset="0"/>
                  </a:rPr>
                  <a:t> </a:t>
                </a:r>
                <a:r>
                  <a:rPr kumimoji="0" lang="zh-CN" altLang="en-US" sz="1800" b="0" i="0" u="none" strike="noStrike" kern="1200" cap="none" spc="0" normalizeH="0" baseline="0" noProof="0" dirty="0">
                    <a:ln>
                      <a:noFill/>
                    </a:ln>
                    <a:solidFill>
                      <a:srgbClr val="FFFFFF"/>
                    </a:solidFill>
                    <a:effectLst/>
                    <a:uLnTx/>
                    <a:uFillTx/>
                    <a:latin typeface="Times New Roman" charset="0"/>
                    <a:ea typeface="MS PGothic" charset="0"/>
                  </a:rPr>
                  <a:t>约的启示</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(19—31)</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7" name="Group 98"/>
            <p:cNvGrpSpPr>
              <a:grpSpLocks/>
            </p:cNvGrpSpPr>
            <p:nvPr/>
          </p:nvGrpSpPr>
          <p:grpSpPr bwMode="auto">
            <a:xfrm>
              <a:off x="3989" y="3034"/>
              <a:ext cx="1333" cy="413"/>
              <a:chOff x="3380" y="3913"/>
              <a:chExt cx="1172" cy="633"/>
            </a:xfrm>
          </p:grpSpPr>
          <p:sp>
            <p:nvSpPr>
              <p:cNvPr id="510024"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Times New Roman" charset="0"/>
                    <a:ea typeface="MS PGothic" charset="0"/>
                  </a:rPr>
                  <a:t>约的订立</a:t>
                </a:r>
                <a:br>
                  <a:rPr kumimoji="0" lang="zh-CN" altLang="en-US" sz="1800" b="0" i="0" u="none" strike="noStrike" kern="1200" cap="none" spc="0" normalizeH="0" baseline="0" noProof="0" dirty="0">
                    <a:ln>
                      <a:noFill/>
                    </a:ln>
                    <a:solidFill>
                      <a:srgbClr val="FFFFFF"/>
                    </a:solidFill>
                    <a:effectLst/>
                    <a:uLnTx/>
                    <a:uFillTx/>
                    <a:latin typeface="Times New Roman" charset="0"/>
                    <a:ea typeface="MS PGothic" charset="0"/>
                  </a:rPr>
                </a:br>
                <a:r>
                  <a:rPr kumimoji="0" lang="zh-CN" altLang="en-US" sz="1800" b="0" i="0" u="none" strike="noStrike" kern="1200" cap="none" spc="0" normalizeH="0" baseline="0" noProof="0" dirty="0">
                    <a:ln>
                      <a:noFill/>
                    </a:ln>
                    <a:solidFill>
                      <a:srgbClr val="FFFFFF"/>
                    </a:solidFill>
                    <a:effectLst/>
                    <a:uLnTx/>
                    <a:uFillTx/>
                    <a:latin typeface="Times New Roman" charset="0"/>
                    <a:ea typeface="MS PGothic" charset="0"/>
                  </a:rPr>
                  <a:t> </a:t>
                </a: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(32—40)</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8" name="Group 100"/>
            <p:cNvGrpSpPr>
              <a:grpSpLocks/>
            </p:cNvGrpSpPr>
            <p:nvPr/>
          </p:nvGrpSpPr>
          <p:grpSpPr bwMode="auto">
            <a:xfrm>
              <a:off x="144" y="3447"/>
              <a:ext cx="1206" cy="338"/>
              <a:chOff x="0" y="4546"/>
              <a:chExt cx="1060" cy="518"/>
            </a:xfrm>
          </p:grpSpPr>
          <p:sp>
            <p:nvSpPr>
              <p:cNvPr id="510022"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宋体" charset="0"/>
                    <a:cs typeface="宋体" charset="0"/>
                  </a:rPr>
                  <a:t>摩西结束在逃</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9" name="Group 102"/>
            <p:cNvGrpSpPr>
              <a:grpSpLocks/>
            </p:cNvGrpSpPr>
            <p:nvPr/>
          </p:nvGrpSpPr>
          <p:grpSpPr bwMode="auto">
            <a:xfrm>
              <a:off x="1350" y="3447"/>
              <a:ext cx="1511" cy="338"/>
              <a:chOff x="1060" y="4546"/>
              <a:chExt cx="1328" cy="518"/>
            </a:xfrm>
          </p:grpSpPr>
          <p:sp>
            <p:nvSpPr>
              <p:cNvPr id="510020"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宋体" charset="0"/>
                    <a:cs typeface="宋体" charset="0"/>
                  </a:rPr>
                  <a:t>摩西在旷野做领袖</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0" name="Group 104"/>
            <p:cNvGrpSpPr>
              <a:grpSpLocks/>
            </p:cNvGrpSpPr>
            <p:nvPr/>
          </p:nvGrpSpPr>
          <p:grpSpPr bwMode="auto">
            <a:xfrm>
              <a:off x="2861" y="3447"/>
              <a:ext cx="1128" cy="338"/>
              <a:chOff x="2388" y="4546"/>
              <a:chExt cx="992" cy="518"/>
            </a:xfrm>
          </p:grpSpPr>
          <p:sp>
            <p:nvSpPr>
              <p:cNvPr id="510018"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宋体" charset="0"/>
                    <a:cs typeface="宋体" charset="0"/>
                  </a:rPr>
                  <a:t>摩西为中间人</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1" name="Group 106"/>
            <p:cNvGrpSpPr>
              <a:grpSpLocks/>
            </p:cNvGrpSpPr>
            <p:nvPr/>
          </p:nvGrpSpPr>
          <p:grpSpPr bwMode="auto">
            <a:xfrm>
              <a:off x="3989" y="3447"/>
              <a:ext cx="1333" cy="338"/>
              <a:chOff x="3380" y="4546"/>
              <a:chExt cx="1172" cy="518"/>
            </a:xfrm>
          </p:grpSpPr>
          <p:sp>
            <p:nvSpPr>
              <p:cNvPr id="510016"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宋体" charset="0"/>
                    <a:cs typeface="宋体" charset="0"/>
                  </a:rPr>
                  <a:t>摩西颁布律法</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2" name="Group 108"/>
            <p:cNvGrpSpPr>
              <a:grpSpLocks/>
            </p:cNvGrpSpPr>
            <p:nvPr/>
          </p:nvGrpSpPr>
          <p:grpSpPr bwMode="auto">
            <a:xfrm>
              <a:off x="144" y="3785"/>
              <a:ext cx="582" cy="439"/>
              <a:chOff x="0" y="5064"/>
              <a:chExt cx="512" cy="672"/>
            </a:xfrm>
          </p:grpSpPr>
          <p:sp>
            <p:nvSpPr>
              <p:cNvPr id="510014"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预备</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(1:1–7:13)</a:t>
                </a:r>
              </a:p>
            </p:txBody>
          </p:sp>
          <p:sp>
            <p:nvSpPr>
              <p:cNvPr id="5100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3" name="Group 110"/>
            <p:cNvGrpSpPr>
              <a:grpSpLocks/>
            </p:cNvGrpSpPr>
            <p:nvPr/>
          </p:nvGrpSpPr>
          <p:grpSpPr bwMode="auto">
            <a:xfrm>
              <a:off x="726" y="3785"/>
              <a:ext cx="624" cy="439"/>
              <a:chOff x="512" y="5064"/>
              <a:chExt cx="548" cy="672"/>
            </a:xfrm>
          </p:grpSpPr>
          <p:sp>
            <p:nvSpPr>
              <p:cNvPr id="510012"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宋体" charset="0"/>
                    <a:cs typeface="宋体" charset="0"/>
                  </a:rPr>
                  <a:t>瘟疫</a:t>
                </a:r>
                <a:endParaRPr kumimoji="0" lang="en-US" altLang="zh-CN" sz="16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宋体" charset="0"/>
                    <a:cs typeface="宋体" charset="0"/>
                  </a:rPr>
                  <a:t>(7:14–11:10)</a:t>
                </a:r>
              </a:p>
            </p:txBody>
          </p:sp>
          <p:sp>
            <p:nvSpPr>
              <p:cNvPr id="5100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4" name="Group 112"/>
            <p:cNvGrpSpPr>
              <a:grpSpLocks/>
            </p:cNvGrpSpPr>
            <p:nvPr/>
          </p:nvGrpSpPr>
          <p:grpSpPr bwMode="auto">
            <a:xfrm>
              <a:off x="1350" y="3785"/>
              <a:ext cx="687" cy="439"/>
              <a:chOff x="1060" y="5064"/>
              <a:chExt cx="604" cy="672"/>
            </a:xfrm>
          </p:grpSpPr>
          <p:sp>
            <p:nvSpPr>
              <p:cNvPr id="510010"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记念</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(12:1–15:21)</a:t>
                </a:r>
              </a:p>
            </p:txBody>
          </p:sp>
          <p:sp>
            <p:nvSpPr>
              <p:cNvPr id="5100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5" name="Group 114"/>
            <p:cNvGrpSpPr>
              <a:grpSpLocks/>
            </p:cNvGrpSpPr>
            <p:nvPr/>
          </p:nvGrpSpPr>
          <p:grpSpPr bwMode="auto">
            <a:xfrm>
              <a:off x="2037" y="3785"/>
              <a:ext cx="824" cy="439"/>
              <a:chOff x="1664" y="5064"/>
              <a:chExt cx="724" cy="672"/>
            </a:xfrm>
          </p:grpSpPr>
          <p:sp>
            <p:nvSpPr>
              <p:cNvPr id="510008"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供应</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(15:22–18:27)</a:t>
                </a:r>
              </a:p>
            </p:txBody>
          </p:sp>
          <p:sp>
            <p:nvSpPr>
              <p:cNvPr id="5100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6" name="Group 116"/>
            <p:cNvGrpSpPr>
              <a:grpSpLocks/>
            </p:cNvGrpSpPr>
            <p:nvPr/>
          </p:nvGrpSpPr>
          <p:grpSpPr bwMode="auto">
            <a:xfrm>
              <a:off x="2861" y="3785"/>
              <a:ext cx="605" cy="439"/>
              <a:chOff x="2388" y="5064"/>
              <a:chExt cx="532" cy="672"/>
            </a:xfrm>
          </p:grpSpPr>
          <p:sp>
            <p:nvSpPr>
              <p:cNvPr id="510006"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预备</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(19)</a:t>
                </a:r>
              </a:p>
            </p:txBody>
          </p:sp>
          <p:sp>
            <p:nvSpPr>
              <p:cNvPr id="5100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7" name="Group 118"/>
            <p:cNvGrpSpPr>
              <a:grpSpLocks/>
            </p:cNvGrpSpPr>
            <p:nvPr/>
          </p:nvGrpSpPr>
          <p:grpSpPr bwMode="auto">
            <a:xfrm>
              <a:off x="3466" y="3785"/>
              <a:ext cx="523" cy="439"/>
              <a:chOff x="2920" y="5064"/>
              <a:chExt cx="460" cy="672"/>
            </a:xfrm>
          </p:grpSpPr>
          <p:sp>
            <p:nvSpPr>
              <p:cNvPr id="510004"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三段约</a:t>
                </a: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(20–31)</a:t>
                </a:r>
              </a:p>
            </p:txBody>
          </p:sp>
          <p:sp>
            <p:nvSpPr>
              <p:cNvPr id="5100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8" name="Group 120"/>
            <p:cNvGrpSpPr>
              <a:grpSpLocks/>
            </p:cNvGrpSpPr>
            <p:nvPr/>
          </p:nvGrpSpPr>
          <p:grpSpPr bwMode="auto">
            <a:xfrm>
              <a:off x="3989" y="3785"/>
              <a:ext cx="564" cy="439"/>
              <a:chOff x="3380" y="5064"/>
              <a:chExt cx="496" cy="672"/>
            </a:xfrm>
          </p:grpSpPr>
          <p:sp>
            <p:nvSpPr>
              <p:cNvPr id="510002"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宋体" charset="0"/>
                    <a:cs typeface="宋体" charset="0"/>
                  </a:rPr>
                  <a:t>违约及重订</a:t>
                </a:r>
                <a:endParaRPr kumimoji="0" lang="en-US" altLang="zh-CN" sz="16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宋体" charset="0"/>
                    <a:cs typeface="宋体" charset="0"/>
                  </a:rPr>
                  <a:t>(32–34)</a:t>
                </a:r>
              </a:p>
            </p:txBody>
          </p:sp>
          <p:sp>
            <p:nvSpPr>
              <p:cNvPr id="5100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9" name="Group 122"/>
            <p:cNvGrpSpPr>
              <a:grpSpLocks/>
            </p:cNvGrpSpPr>
            <p:nvPr/>
          </p:nvGrpSpPr>
          <p:grpSpPr bwMode="auto">
            <a:xfrm>
              <a:off x="4553" y="3785"/>
              <a:ext cx="769" cy="439"/>
              <a:chOff x="3876" y="5064"/>
              <a:chExt cx="676" cy="672"/>
            </a:xfrm>
          </p:grpSpPr>
          <p:sp>
            <p:nvSpPr>
              <p:cNvPr id="510000"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宋体" charset="0"/>
                    <a:cs typeface="宋体" charset="0"/>
                  </a:rPr>
                  <a:t>帐幕完成</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宋体" charset="0"/>
                    <a:cs typeface="宋体" charset="0"/>
                  </a:rPr>
                  <a:t>(35–40)</a:t>
                </a:r>
              </a:p>
            </p:txBody>
          </p:sp>
          <p:sp>
            <p:nvSpPr>
              <p:cNvPr id="5100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pic>
        <p:nvPicPr>
          <p:cNvPr id="50996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996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1F497D"/>
                </a:solidFill>
                <a:effectLst/>
                <a:uLnTx/>
                <a:uFillTx/>
                <a:latin typeface="Arial" charset="0"/>
                <a:ea typeface="MS PGothic" charset="0"/>
              </a:rPr>
              <a:t>98</a:t>
            </a:r>
          </a:p>
        </p:txBody>
      </p:sp>
    </p:spTree>
    <p:extLst>
      <p:ext uri="{BB962C8B-B14F-4D97-AF65-F5344CB8AC3E}">
        <p14:creationId xmlns:p14="http://schemas.microsoft.com/office/powerpoint/2010/main" val="2257926271"/>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zh-CN" altLang="en-US">
              <a:solidFill>
                <a:srgbClr val="003300"/>
              </a:solidFill>
              <a:ea typeface="ＭＳ Ｐゴシック" charset="0"/>
            </a:endParaRPr>
          </a:p>
        </p:txBody>
      </p:sp>
      <p:pic>
        <p:nvPicPr>
          <p:cNvPr id="371714"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1938992"/>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出埃及</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的</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路线</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3300"/>
              </a:solidFill>
              <a:latin typeface="Times New Roman" pitchFamily="-112" charset="0"/>
              <a:ea typeface="ＭＳ Ｐゴシック" charset="0"/>
              <a:cs typeface="+mn-cs"/>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0787812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15953977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59667"/>
            <a:ext cx="9147500" cy="6098333"/>
          </a:xfrm>
          <a:prstGeom prst="rect">
            <a:avLst/>
          </a:prstGeom>
        </p:spPr>
      </p:pic>
      <p:sp>
        <p:nvSpPr>
          <p:cNvPr id="900098" name="Rectangle 2"/>
          <p:cNvSpPr>
            <a:spLocks noGrp="1" noChangeArrowheads="1"/>
          </p:cNvSpPr>
          <p:nvPr>
            <p:ph type="ctrTitle"/>
          </p:nvPr>
        </p:nvSpPr>
        <p:spPr>
          <a:xfrm>
            <a:off x="210844" y="5997754"/>
            <a:ext cx="5050403" cy="769349"/>
          </a:xfrm>
          <a:effectLst>
            <a:outerShdw blurRad="63500" dist="35921" dir="2700000" algn="ctr" rotWithShape="0">
              <a:schemeClr val="tx2">
                <a:alpha val="74998"/>
              </a:schemeClr>
            </a:outerShdw>
          </a:effectLst>
        </p:spPr>
        <p:txBody>
          <a:bodyPr/>
          <a:lstStyle/>
          <a:p>
            <a:pPr algn="l">
              <a:defRPr/>
            </a:pPr>
            <a:r>
              <a:rPr lang="zh-CN" altLang="en-US" b="1" dirty="0">
                <a:effectLst>
                  <a:glow rad="127000">
                    <a:schemeClr val="tx1"/>
                  </a:glow>
                </a:effectLst>
                <a:latin typeface="Arial" charset="0"/>
                <a:ea typeface="ＭＳ Ｐゴシック" charset="0"/>
                <a:cs typeface="ＭＳ Ｐゴシック" charset="0"/>
              </a:rPr>
              <a:t>中心思想</a:t>
            </a:r>
            <a:endParaRPr lang="en-US"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3500" y="150641"/>
            <a:ext cx="9144000" cy="215587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6000" b="1" dirty="0">
                <a:solidFill>
                  <a:srgbClr val="FFFFFF"/>
                </a:solidFill>
                <a:effectLst>
                  <a:glow rad="127000">
                    <a:srgbClr val="000000"/>
                  </a:glow>
                </a:effectLst>
                <a:latin typeface="Arial" charset="0"/>
                <a:ea typeface="ＭＳ Ｐゴシック" charset="0"/>
                <a:cs typeface="ＭＳ Ｐゴシック" charset="0"/>
              </a:rPr>
              <a:t>神拯救你是要你享受祂的</a:t>
            </a:r>
            <a:r>
              <a:rPr lang="zh-CN" altLang="en-US" sz="6000" b="1" dirty="0">
                <a:solidFill>
                  <a:srgbClr val="FFFF00"/>
                </a:solidFill>
                <a:effectLst>
                  <a:glow rad="127000">
                    <a:srgbClr val="000000"/>
                  </a:glow>
                </a:effectLst>
                <a:latin typeface="Arial" charset="0"/>
                <a:ea typeface="ＭＳ Ｐゴシック" charset="0"/>
                <a:cs typeface="ＭＳ Ｐゴシック" charset="0"/>
              </a:rPr>
              <a:t>同在</a:t>
            </a:r>
            <a:endParaRPr kumimoji="0" lang="en-US" sz="6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943809" y="5920006"/>
            <a:ext cx="68474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09280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7" name="Picture 2" descr="OMSSO008"/>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1698" name="Picture 3" descr="Slide1"/>
          <p:cNvPicPr>
            <a:picLocks noChangeAspect="1" noChangeArrowheads="1"/>
          </p:cNvPicPr>
          <p:nvPr/>
        </p:nvPicPr>
        <p:blipFill>
          <a:blip r:embed="rId4">
            <a:lum bright="-24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4" name="Text Box 4"/>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spcBef>
                <a:spcPct val="50000"/>
              </a:spcBef>
              <a:defRPr/>
            </a:pPr>
            <a:r>
              <a:rPr lang="ja-JP" altLang="en-US" sz="3200" b="1">
                <a:solidFill>
                  <a:srgbClr val="FFFFFF"/>
                </a:solidFill>
                <a:latin typeface="Times New Roman" pitchFamily="-112" charset="0"/>
                <a:ea typeface="Arial" pitchFamily="-112" charset="0"/>
                <a:cs typeface="Arial" pitchFamily="-112" charset="0"/>
              </a:rPr>
              <a:t>歌罗西书</a:t>
            </a:r>
            <a:r>
              <a:rPr lang="en-US" sz="3200" b="1" dirty="0">
                <a:solidFill>
                  <a:srgbClr val="FFFFFF"/>
                </a:solidFill>
                <a:latin typeface="Times New Roman" pitchFamily="-112" charset="0"/>
                <a:ea typeface="Arial" pitchFamily="-112" charset="0"/>
                <a:cs typeface="Arial" pitchFamily="-112" charset="0"/>
              </a:rPr>
              <a:t> 1:13-14 (NIV) </a:t>
            </a:r>
          </a:p>
        </p:txBody>
      </p:sp>
      <p:pic>
        <p:nvPicPr>
          <p:cNvPr id="541700" name="Picture 5" descr="OMSSO083"/>
          <p:cNvPicPr>
            <a:picLocks noChangeAspect="1" noChangeArrowheads="1"/>
          </p:cNvPicPr>
          <p:nvPr/>
        </p:nvPicPr>
        <p:blipFill>
          <a:blip r:embed="rId5">
            <a:lum bright="-24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1701" name="Picture 6" descr="Red Sea"/>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1702" name="Picture 7" descr="World Travel 051"/>
          <p:cNvPicPr>
            <a:picLocks noChangeAspect="1" noChangeArrowheads="1"/>
          </p:cNvPicPr>
          <p:nvPr/>
        </p:nvPicPr>
        <p:blipFill>
          <a:blip r:embed="rId7">
            <a:lum bright="-24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8" name="Text Box 8"/>
          <p:cNvSpPr txBox="1">
            <a:spLocks noChangeArrowheads="1"/>
          </p:cNvSpPr>
          <p:nvPr/>
        </p:nvSpPr>
        <p:spPr bwMode="auto">
          <a:xfrm>
            <a:off x="762000" y="1981200"/>
            <a:ext cx="7924800" cy="193899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altLang="ja-JP" sz="4000" b="1" i="1" dirty="0">
                <a:solidFill>
                  <a:srgbClr val="FFFFFF"/>
                </a:solidFill>
                <a:latin typeface="Times New Roman" pitchFamily="-112" charset="0"/>
                <a:ea typeface="ＭＳ Ｐゴシック" charset="0"/>
              </a:rPr>
              <a:t>13 </a:t>
            </a:r>
            <a:r>
              <a:rPr lang="ja-JP" altLang="en-US" sz="4000" b="1" i="1">
                <a:solidFill>
                  <a:srgbClr val="FFFFFF"/>
                </a:solidFill>
                <a:latin typeface="Times New Roman" pitchFamily="-112" charset="0"/>
                <a:ea typeface="ＭＳ Ｐゴシック" charset="0"/>
              </a:rPr>
              <a:t>他救了我们脱离黑暗的权势，把我们迁到他爱子的国里； </a:t>
            </a:r>
            <a:r>
              <a:rPr lang="en-US" altLang="ja-JP" sz="4000" b="1" i="1" dirty="0">
                <a:solidFill>
                  <a:srgbClr val="FFFFFF"/>
                </a:solidFill>
                <a:latin typeface="Times New Roman" pitchFamily="-112" charset="0"/>
                <a:ea typeface="ＭＳ Ｐゴシック" charset="0"/>
              </a:rPr>
              <a:t>14 </a:t>
            </a:r>
            <a:r>
              <a:rPr lang="ja-JP" altLang="en-US" sz="4000" b="1" i="1">
                <a:solidFill>
                  <a:srgbClr val="FFFFFF"/>
                </a:solidFill>
                <a:latin typeface="Times New Roman" pitchFamily="-112" charset="0"/>
                <a:ea typeface="ＭＳ Ｐゴシック" charset="0"/>
              </a:rPr>
              <a:t>我们在爱子里得蒙救赎，罪过得以赦免。</a:t>
            </a:r>
            <a:endParaRPr lang="en-US" sz="4000" b="1" i="1" dirty="0">
              <a:solidFill>
                <a:srgbClr val="FFFFFF"/>
              </a:solidFill>
              <a:latin typeface="Times New Roman" pitchFamily="-112" charset="0"/>
              <a:ea typeface="ＭＳ Ｐゴシック" charset="0"/>
            </a:endParaRPr>
          </a:p>
        </p:txBody>
      </p:sp>
      <p:sp>
        <p:nvSpPr>
          <p:cNvPr id="291850" name="Rectangle 10"/>
          <p:cNvSpPr>
            <a:spLocks noGrp="1" noChangeArrowheads="1"/>
          </p:cNvSpPr>
          <p:nvPr>
            <p:ph type="title" idx="4294967295"/>
          </p:nvPr>
        </p:nvSpPr>
        <p:spPr>
          <a:xfrm>
            <a:off x="0" y="152400"/>
            <a:ext cx="9144000" cy="769441"/>
          </a:xfrm>
          <a:effectLst>
            <a:outerShdw blurRad="63500" dist="53882" dir="2700000" algn="ctr" rotWithShape="0">
              <a:schemeClr val="tx1">
                <a:alpha val="74998"/>
              </a:schemeClr>
            </a:outerShdw>
          </a:effectLst>
        </p:spPr>
        <p:txBody>
          <a:bodyPr anchor="t">
            <a:spAutoFit/>
          </a:bodyPr>
          <a:lstStyle/>
          <a:p>
            <a:pPr eaLnBrk="1" hangingPunct="1">
              <a:spcBef>
                <a:spcPct val="50000"/>
              </a:spcBef>
              <a:defRPr/>
            </a:pPr>
            <a:r>
              <a:rPr lang="zh-TW" altLang="en-US" b="1" dirty="0">
                <a:solidFill>
                  <a:schemeClr val="bg1"/>
                </a:solidFill>
                <a:ea typeface="ＭＳ Ｐゴシック" pitchFamily="-112" charset="-128"/>
                <a:cs typeface="ＭＳ Ｐゴシック" pitchFamily="-112" charset="-128"/>
              </a:rPr>
              <a:t>出埃及记</a:t>
            </a:r>
            <a:r>
              <a:rPr lang="ja-JP" altLang="en-US" b="1">
                <a:solidFill>
                  <a:schemeClr val="bg1"/>
                </a:solidFill>
                <a:ea typeface="ＭＳ Ｐゴシック" pitchFamily="-112" charset="-128"/>
                <a:cs typeface="ＭＳ Ｐゴシック" pitchFamily="-112" charset="-128"/>
              </a:rPr>
              <a:t>的救赎图画</a:t>
            </a:r>
            <a:endParaRPr lang="en-US" b="1" dirty="0">
              <a:solidFill>
                <a:schemeClr val="bg1"/>
              </a:solidFill>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4672991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1848"/>
                                        </p:tgtEl>
                                        <p:attrNameLst>
                                          <p:attrName>style.visibility</p:attrName>
                                        </p:attrNameLst>
                                      </p:cBhvr>
                                      <p:to>
                                        <p:strVal val="visible"/>
                                      </p:to>
                                    </p:set>
                                    <p:animEffect transition="in" filter="dissolve">
                                      <p:cBhvr>
                                        <p:cTn id="7" dur="500"/>
                                        <p:tgtEl>
                                          <p:spTgt spid="2918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8" grpId="0"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417688900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69"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GB"/>
          </a:p>
        </p:txBody>
      </p:sp>
      <p:pic>
        <p:nvPicPr>
          <p:cNvPr id="442370" name="Picture 3" descr="OMSSO03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7400" y="0"/>
            <a:ext cx="49847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0341" name="Rectangle 5"/>
          <p:cNvSpPr>
            <a:spLocks noGrp="1" noChangeArrowheads="1"/>
          </p:cNvSpPr>
          <p:nvPr>
            <p:ph type="title" idx="4294967295"/>
          </p:nvPr>
        </p:nvSpPr>
        <p:spPr>
          <a:xfrm>
            <a:off x="1295400" y="5943600"/>
            <a:ext cx="7419975" cy="701675"/>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defRPr/>
            </a:pPr>
            <a:r>
              <a:rPr lang="zh-CN" altLang="en-US" sz="4000" b="1">
                <a:solidFill>
                  <a:schemeClr val="bg1"/>
                </a:solidFill>
                <a:latin typeface="Times New Roman" charset="0"/>
                <a:ea typeface="华文细黑" charset="0"/>
                <a:cs typeface="华文细黑" charset="0"/>
              </a:rPr>
              <a:t>吗</a:t>
            </a:r>
            <a:r>
              <a:rPr lang="zh-CN" altLang="en-US" sz="4000" b="1">
                <a:solidFill>
                  <a:schemeClr val="bg1"/>
                </a:solidFill>
                <a:latin typeface="Times New Roman" charset="0"/>
                <a:ea typeface="MS PGothic" charset="0"/>
                <a:cs typeface="MS PGothic" charset="0"/>
              </a:rPr>
              <a:t>哪</a:t>
            </a:r>
          </a:p>
        </p:txBody>
      </p:sp>
    </p:spTree>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descr="bible_ligh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7"/>
              </a:srgbClr>
            </a:outerShdw>
          </a:effectLst>
        </p:spPr>
        <p:txBody>
          <a:bodyPr/>
          <a:lstStyle/>
          <a:p>
            <a:pPr eaLnBrk="1" hangingPunct="1">
              <a:defRPr/>
            </a:pPr>
            <a:r>
              <a:rPr lang="zh-CN" altLang="en-US" sz="4500" u="sng">
                <a:effectLst>
                  <a:outerShdw blurRad="38100" dist="38100" dir="2700000" algn="tl">
                    <a:srgbClr val="212121"/>
                  </a:outerShdw>
                </a:effectLst>
                <a:latin typeface="Arial" charset="0"/>
                <a:ea typeface="MS PGothic" charset="0"/>
                <a:cs typeface="MS PGothic" charset="0"/>
              </a:rPr>
              <a:t>林前</a:t>
            </a:r>
            <a:r>
              <a:rPr lang="en-US" altLang="ja-JP" sz="4500" u="sng">
                <a:effectLst>
                  <a:outerShdw blurRad="38100" dist="38100" dir="2700000" algn="tl">
                    <a:srgbClr val="212121"/>
                  </a:outerShdw>
                </a:effectLst>
                <a:latin typeface="Arial" charset="0"/>
                <a:ea typeface="MS PGothic" charset="0"/>
                <a:cs typeface="MS PGothic" charset="0"/>
              </a:rPr>
              <a:t> 10:1-4 (</a:t>
            </a:r>
            <a:r>
              <a:rPr lang="zh-CN" altLang="en-US" sz="4500" u="sng">
                <a:effectLst>
                  <a:outerShdw blurRad="38100" dist="38100" dir="2700000" algn="tl">
                    <a:srgbClr val="212121"/>
                  </a:outerShdw>
                </a:effectLst>
                <a:latin typeface="Arial" charset="0"/>
                <a:ea typeface="MS PGothic" charset="0"/>
                <a:cs typeface="MS PGothic" charset="0"/>
              </a:rPr>
              <a:t>和合本</a:t>
            </a:r>
            <a:r>
              <a:rPr lang="en-US" altLang="ja-JP" sz="4500" u="sng">
                <a:effectLst>
                  <a:outerShdw blurRad="38100" dist="38100" dir="2700000" algn="tl">
                    <a:srgbClr val="212121"/>
                  </a:outerShdw>
                </a:effectLst>
                <a:latin typeface="Arial" charset="0"/>
                <a:ea typeface="MS PGothic" charset="0"/>
                <a:cs typeface="MS PGothic" charset="0"/>
              </a:rPr>
              <a:t>)</a:t>
            </a:r>
            <a:endParaRPr lang="en-US" altLang="zh-CN" sz="4500">
              <a:effectLst>
                <a:outerShdw blurRad="38100" dist="38100" dir="2700000" algn="tl">
                  <a:srgbClr val="212121"/>
                </a:outerShdw>
              </a:effectLst>
              <a:latin typeface="Arial" charset="0"/>
              <a:ea typeface="MS PGothic" charset="0"/>
              <a:cs typeface="MS PGothic" charset="0"/>
            </a:endParaRPr>
          </a:p>
        </p:txBody>
      </p:sp>
      <p:sp>
        <p:nvSpPr>
          <p:cNvPr id="444419" name="Text Box 4"/>
          <p:cNvSpPr txBox="1">
            <a:spLocks noChangeArrowheads="1"/>
          </p:cNvSpPr>
          <p:nvPr/>
        </p:nvSpPr>
        <p:spPr bwMode="auto">
          <a:xfrm>
            <a:off x="228600" y="1295400"/>
            <a:ext cx="8763000" cy="4892675"/>
          </a:xfrm>
          <a:prstGeom prst="rect">
            <a:avLst/>
          </a:prstGeom>
          <a:noFill/>
          <a:ln>
            <a:noFill/>
          </a:ln>
          <a:effectLst>
            <a:outerShdw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4500">
                <a:latin typeface="Arial" charset="0"/>
              </a:rPr>
              <a:t>1   </a:t>
            </a:r>
            <a:r>
              <a:rPr lang="zh-CN" altLang="en-US" sz="4500">
                <a:latin typeface="Arial" charset="0"/>
              </a:rPr>
              <a:t>弟兄</a:t>
            </a:r>
            <a:r>
              <a:rPr lang="zh-CN" altLang="en-US" sz="4500">
                <a:latin typeface="Arial" charset="0"/>
                <a:ea typeface="华文细黑" charset="0"/>
                <a:cs typeface="华文细黑" charset="0"/>
              </a:rPr>
              <a:t>们</a:t>
            </a:r>
            <a:r>
              <a:rPr lang="en-US" altLang="zh-CN" sz="4500">
                <a:latin typeface="Arial" charset="0"/>
              </a:rPr>
              <a:t>, </a:t>
            </a:r>
            <a:r>
              <a:rPr lang="zh-CN" altLang="en-US" sz="4500">
                <a:latin typeface="Arial" charset="0"/>
              </a:rPr>
              <a:t>我不愿意你</a:t>
            </a:r>
            <a:r>
              <a:rPr lang="zh-CN" altLang="en-US" sz="4500">
                <a:latin typeface="Arial" charset="0"/>
                <a:ea typeface="华文细黑" charset="0"/>
                <a:cs typeface="华文细黑" charset="0"/>
              </a:rPr>
              <a:t>们</a:t>
            </a:r>
            <a:r>
              <a:rPr lang="zh-CN" altLang="en-US" sz="4500">
                <a:latin typeface="Arial" charset="0"/>
              </a:rPr>
              <a:t>不</a:t>
            </a:r>
            <a:r>
              <a:rPr lang="zh-CN" altLang="en-US" sz="4500">
                <a:latin typeface="Arial" charset="0"/>
                <a:ea typeface="华文细黑" charset="0"/>
                <a:cs typeface="华文细黑" charset="0"/>
              </a:rPr>
              <a:t>晓</a:t>
            </a:r>
            <a:r>
              <a:rPr lang="zh-CN" altLang="en-US" sz="4500">
                <a:latin typeface="Arial" charset="0"/>
              </a:rPr>
              <a:t>得</a:t>
            </a:r>
            <a:r>
              <a:rPr lang="en-US" altLang="zh-CN" sz="4500">
                <a:latin typeface="Arial" charset="0"/>
              </a:rPr>
              <a:t>, </a:t>
            </a:r>
            <a:r>
              <a:rPr lang="zh-CN" altLang="en-US" sz="4500">
                <a:latin typeface="Arial" charset="0"/>
              </a:rPr>
              <a:t>我</a:t>
            </a:r>
            <a:r>
              <a:rPr lang="zh-CN" altLang="en-US" sz="4500">
                <a:latin typeface="Arial" charset="0"/>
                <a:ea typeface="华文细黑" charset="0"/>
                <a:cs typeface="华文细黑" charset="0"/>
              </a:rPr>
              <a:t>们</a:t>
            </a:r>
            <a:r>
              <a:rPr lang="zh-CN" altLang="en-US" sz="4500">
                <a:latin typeface="Arial" charset="0"/>
              </a:rPr>
              <a:t>的祖宗从前</a:t>
            </a:r>
            <a:r>
              <a:rPr lang="zh-CN" altLang="en-US" sz="4500">
                <a:solidFill>
                  <a:schemeClr val="folHlink"/>
                </a:solidFill>
                <a:latin typeface="Arial" charset="0"/>
              </a:rPr>
              <a:t>都</a:t>
            </a:r>
            <a:r>
              <a:rPr lang="zh-CN" altLang="en-US" sz="4500">
                <a:latin typeface="Arial" charset="0"/>
              </a:rPr>
              <a:t>在云下</a:t>
            </a:r>
            <a:r>
              <a:rPr lang="en-US" altLang="zh-CN" sz="4500">
                <a:latin typeface="Arial" charset="0"/>
              </a:rPr>
              <a:t>, </a:t>
            </a:r>
            <a:r>
              <a:rPr lang="zh-CN" altLang="en-US" sz="4500">
                <a:solidFill>
                  <a:schemeClr val="folHlink"/>
                </a:solidFill>
                <a:latin typeface="Arial" charset="0"/>
              </a:rPr>
              <a:t>都</a:t>
            </a:r>
            <a:r>
              <a:rPr lang="zh-CN" altLang="en-US" sz="4500">
                <a:latin typeface="Arial" charset="0"/>
              </a:rPr>
              <a:t>从海中</a:t>
            </a:r>
            <a:r>
              <a:rPr lang="zh-CN" altLang="en-US" sz="4500">
                <a:latin typeface="Arial" charset="0"/>
                <a:ea typeface="华文细黑" charset="0"/>
                <a:cs typeface="华文细黑" charset="0"/>
              </a:rPr>
              <a:t>经过</a:t>
            </a:r>
            <a:r>
              <a:rPr lang="en-US" altLang="zh-CN" sz="4500">
                <a:latin typeface="Arial" charset="0"/>
              </a:rPr>
              <a:t>,</a:t>
            </a:r>
            <a:r>
              <a:rPr lang="en-US" altLang="ja-JP" sz="4500">
                <a:latin typeface="Arial" charset="0"/>
              </a:rPr>
              <a:t> 2   </a:t>
            </a:r>
            <a:r>
              <a:rPr lang="zh-CN" altLang="en-US" sz="4500">
                <a:solidFill>
                  <a:schemeClr val="folHlink"/>
                </a:solidFill>
                <a:latin typeface="Arial" charset="0"/>
              </a:rPr>
              <a:t>都</a:t>
            </a:r>
            <a:r>
              <a:rPr lang="zh-CN" altLang="en-US" sz="4500">
                <a:latin typeface="Arial" charset="0"/>
              </a:rPr>
              <a:t>在云里</a:t>
            </a:r>
            <a:r>
              <a:rPr lang="en-US" altLang="zh-CN" sz="4500">
                <a:latin typeface="Arial" charset="0"/>
              </a:rPr>
              <a:t>, </a:t>
            </a:r>
            <a:r>
              <a:rPr lang="zh-CN" altLang="en-US" sz="4500">
                <a:latin typeface="Arial" charset="0"/>
              </a:rPr>
              <a:t>海里受洗</a:t>
            </a:r>
            <a:r>
              <a:rPr lang="zh-CN" altLang="en-US" sz="4500">
                <a:latin typeface="Arial" charset="0"/>
                <a:ea typeface="华文细黑" charset="0"/>
                <a:cs typeface="华文细黑" charset="0"/>
              </a:rPr>
              <a:t>归</a:t>
            </a:r>
            <a:r>
              <a:rPr lang="zh-CN" altLang="en-US" sz="4500">
                <a:latin typeface="Arial" charset="0"/>
              </a:rPr>
              <a:t>了摩西</a:t>
            </a:r>
            <a:r>
              <a:rPr lang="en-US" altLang="zh-CN" sz="4500">
                <a:latin typeface="Arial" charset="0"/>
              </a:rPr>
              <a:t>,</a:t>
            </a:r>
            <a:r>
              <a:rPr lang="en-US" altLang="ja-JP" sz="4500">
                <a:latin typeface="Arial" charset="0"/>
              </a:rPr>
              <a:t> 3   </a:t>
            </a:r>
            <a:r>
              <a:rPr lang="zh-CN" altLang="en-US" sz="4500">
                <a:latin typeface="Arial" charset="0"/>
              </a:rPr>
              <a:t>并且</a:t>
            </a:r>
            <a:r>
              <a:rPr lang="zh-CN" altLang="en-US" sz="4500">
                <a:solidFill>
                  <a:schemeClr val="folHlink"/>
                </a:solidFill>
                <a:latin typeface="Arial" charset="0"/>
              </a:rPr>
              <a:t>都</a:t>
            </a:r>
            <a:r>
              <a:rPr lang="zh-CN" altLang="en-US" sz="4500">
                <a:latin typeface="Arial" charset="0"/>
              </a:rPr>
              <a:t>吃了一</a:t>
            </a:r>
            <a:r>
              <a:rPr lang="zh-CN" altLang="en-US" sz="4500">
                <a:latin typeface="Arial" charset="0"/>
                <a:ea typeface="华文细黑" charset="0"/>
                <a:cs typeface="华文细黑" charset="0"/>
              </a:rPr>
              <a:t>样</a:t>
            </a:r>
            <a:r>
              <a:rPr lang="zh-CN" altLang="en-US" sz="4500">
                <a:latin typeface="Arial" charset="0"/>
              </a:rPr>
              <a:t>的灵食</a:t>
            </a:r>
            <a:r>
              <a:rPr lang="en-US" altLang="ja-JP" sz="4500">
                <a:latin typeface="Arial" charset="0"/>
              </a:rPr>
              <a:t> 4   </a:t>
            </a:r>
            <a:r>
              <a:rPr lang="zh-CN" altLang="en-US" sz="4500">
                <a:latin typeface="Arial" charset="0"/>
              </a:rPr>
              <a:t>也</a:t>
            </a:r>
            <a:r>
              <a:rPr lang="zh-CN" altLang="en-US" sz="4500">
                <a:solidFill>
                  <a:schemeClr val="folHlink"/>
                </a:solidFill>
                <a:latin typeface="Arial" charset="0"/>
              </a:rPr>
              <a:t>都</a:t>
            </a:r>
            <a:r>
              <a:rPr lang="zh-CN" altLang="en-US" sz="4500">
                <a:latin typeface="Arial" charset="0"/>
              </a:rPr>
              <a:t>喝了一</a:t>
            </a:r>
            <a:r>
              <a:rPr lang="zh-CN" altLang="en-US" sz="4500">
                <a:latin typeface="Arial" charset="0"/>
                <a:ea typeface="华文细黑" charset="0"/>
                <a:cs typeface="华文细黑" charset="0"/>
              </a:rPr>
              <a:t>样</a:t>
            </a:r>
            <a:r>
              <a:rPr lang="zh-CN" altLang="en-US" sz="4500">
                <a:latin typeface="Arial" charset="0"/>
              </a:rPr>
              <a:t>的灵水</a:t>
            </a:r>
            <a:r>
              <a:rPr lang="en-US" altLang="zh-CN" sz="4500">
                <a:latin typeface="Arial" charset="0"/>
              </a:rPr>
              <a:t>; </a:t>
            </a:r>
            <a:r>
              <a:rPr lang="zh-CN" altLang="en-US" sz="4500">
                <a:latin typeface="Arial" charset="0"/>
              </a:rPr>
              <a:t>所喝的是出于随着他</a:t>
            </a:r>
            <a:r>
              <a:rPr lang="zh-CN" altLang="en-US" sz="4500">
                <a:latin typeface="Arial" charset="0"/>
                <a:ea typeface="华文细黑" charset="0"/>
                <a:cs typeface="华文细黑" charset="0"/>
              </a:rPr>
              <a:t>们</a:t>
            </a:r>
            <a:r>
              <a:rPr lang="zh-CN" altLang="en-US" sz="4500">
                <a:latin typeface="Arial" charset="0"/>
              </a:rPr>
              <a:t>的灵磐石</a:t>
            </a:r>
            <a:r>
              <a:rPr lang="en-US" altLang="zh-CN" sz="4500">
                <a:latin typeface="Arial" charset="0"/>
              </a:rPr>
              <a:t>, </a:t>
            </a:r>
            <a:r>
              <a:rPr lang="zh-CN" altLang="en-US" sz="4500">
                <a:latin typeface="Arial" charset="0"/>
              </a:rPr>
              <a:t>那磐石就是基督</a:t>
            </a:r>
            <a:r>
              <a:rPr lang="en-US" altLang="zh-CN" sz="4500">
                <a:latin typeface="Arial" charset="0"/>
              </a:rPr>
              <a:t>.</a:t>
            </a: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GB" sz="1800">
              <a:latin typeface="Arial" charset="0"/>
            </a:endParaRPr>
          </a:p>
        </p:txBody>
      </p:sp>
      <p:pic>
        <p:nvPicPr>
          <p:cNvPr id="446466" name="Picture 3" descr="tabernacleclou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6238" y="0"/>
            <a:ext cx="8386762" cy="683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5396" name="Rectangle 4"/>
          <p:cNvSpPr>
            <a:spLocks noGrp="1"/>
          </p:cNvSpPr>
          <p:nvPr>
            <p:ph type="title" idx="4294967295"/>
          </p:nvPr>
        </p:nvSpPr>
        <p:spPr>
          <a:xfrm>
            <a:off x="685800" y="304800"/>
            <a:ext cx="7770813" cy="762000"/>
          </a:xfrm>
          <a:effectLst>
            <a:outerShdw blurRad="63500" dist="35921" dir="2700000" algn="ctr" rotWithShape="0">
              <a:srgbClr val="000000">
                <a:alpha val="74997"/>
              </a:srgbClr>
            </a:outerShdw>
          </a:effectLst>
        </p:spPr>
        <p:txBody>
          <a:bodyPr/>
          <a:lstStyle/>
          <a:p>
            <a:pPr eaLnBrk="1" hangingPunct="1">
              <a:defRPr/>
            </a:pPr>
            <a:r>
              <a:rPr lang="zh-CN" altLang="en-US" sz="3600">
                <a:latin typeface="Arial" charset="0"/>
                <a:ea typeface="MS PGothic" charset="0"/>
                <a:cs typeface="MS PGothic" charset="0"/>
              </a:rPr>
              <a:t>云彩遮盖会幕</a:t>
            </a:r>
            <a:endParaRPr lang="zh-CN" altLang="en-US">
              <a:latin typeface="Calisto MT" charset="0"/>
              <a:ea typeface="MS PGothic" charset="0"/>
              <a:cs typeface="MS PGothic" charset="0"/>
            </a:endParaRPr>
          </a:p>
        </p:txBody>
      </p:sp>
      <p:sp>
        <p:nvSpPr>
          <p:cNvPr id="446468"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eaLnBrk="1" hangingPunct="1"/>
            <a:endParaRPr lang="en-GB" sz="1800">
              <a:latin typeface="Arial" charset="0"/>
            </a:endParaRPr>
          </a:p>
        </p:txBody>
      </p:sp>
      <p:sp>
        <p:nvSpPr>
          <p:cNvPr id="446469" name="Rectangle 6"/>
          <p:cNvSpPr>
            <a:spLocks noChangeArrowheads="1"/>
          </p:cNvSpPr>
          <p:nvPr/>
        </p:nvSpPr>
        <p:spPr bwMode="auto">
          <a:xfrm>
            <a:off x="-114300" y="5997575"/>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eaLnBrk="1" hangingPunct="1"/>
            <a:endParaRPr lang="en-GB" sz="1800">
              <a:latin typeface="Arial" charset="0"/>
            </a:endParaRPr>
          </a:p>
        </p:txBody>
      </p:sp>
      <p:sp>
        <p:nvSpPr>
          <p:cNvPr id="955399" name="Text Box 7"/>
          <p:cNvSpPr txBox="1">
            <a:spLocks noChangeArrowheads="1"/>
          </p:cNvSpPr>
          <p:nvPr/>
        </p:nvSpPr>
        <p:spPr bwMode="auto">
          <a:xfrm>
            <a:off x="3228975" y="5638800"/>
            <a:ext cx="5486400"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t>出埃及</a:t>
            </a:r>
            <a:r>
              <a:rPr lang="zh-CN" altLang="en-US" sz="3200" b="1">
                <a:ea typeface="华文细黑" charset="0"/>
                <a:cs typeface="华文细黑" charset="0"/>
              </a:rPr>
              <a:t>记</a:t>
            </a:r>
            <a:r>
              <a:rPr lang="en-US" altLang="ja-JP" sz="3200" b="1"/>
              <a:t> 40</a:t>
            </a:r>
            <a:endParaRPr lang="en-US" altLang="zh-CN" sz="3200" b="1"/>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GB" sz="1800">
              <a:latin typeface="Arial" charset="0"/>
            </a:endParaRPr>
          </a:p>
        </p:txBody>
      </p:sp>
      <p:sp>
        <p:nvSpPr>
          <p:cNvPr id="448514"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eaLnBrk="1" hangingPunct="1"/>
            <a:endParaRPr lang="en-GB" sz="1800">
              <a:latin typeface="Arial" charset="0"/>
            </a:endParaRPr>
          </a:p>
        </p:txBody>
      </p:sp>
      <p:pic>
        <p:nvPicPr>
          <p:cNvPr id="448515" name="Picture 4" descr="redseapar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238625"/>
            <a:ext cx="9144000" cy="26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8516" name="Picture 5" descr="CrossingRedSe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0413" y="381000"/>
            <a:ext cx="3846512" cy="3846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7" name="Rectangle 6"/>
          <p:cNvSpPr>
            <a:spLocks noGrp="1"/>
          </p:cNvSpPr>
          <p:nvPr>
            <p:ph type="title" idx="4294967295"/>
          </p:nvPr>
        </p:nvSpPr>
        <p:spPr>
          <a:xfrm>
            <a:off x="685800" y="304800"/>
            <a:ext cx="7770813" cy="762000"/>
          </a:xfrm>
          <a:noFill/>
        </p:spPr>
        <p:txBody>
          <a:bodyPr/>
          <a:lstStyle/>
          <a:p>
            <a:pPr eaLnBrk="1" hangingPunct="1"/>
            <a:r>
              <a:rPr lang="zh-CN" altLang="en-US" b="1">
                <a:latin typeface="Calisto MT" charset="0"/>
                <a:ea typeface="MS PGothic" charset="0"/>
                <a:cs typeface="MS PGothic" charset="0"/>
              </a:rPr>
              <a:t>大海</a:t>
            </a:r>
            <a:endParaRPr lang="zh-CN" altLang="en-US">
              <a:latin typeface="Calisto MT" charset="0"/>
              <a:ea typeface="MS PGothic" charset="0"/>
              <a:cs typeface="MS PGothic" charset="0"/>
            </a:endParaRPr>
          </a:p>
        </p:txBody>
      </p:sp>
      <p:sp>
        <p:nvSpPr>
          <p:cNvPr id="957447" name="Text Box 7"/>
          <p:cNvSpPr txBox="1">
            <a:spLocks noChangeArrowheads="1"/>
          </p:cNvSpPr>
          <p:nvPr/>
        </p:nvSpPr>
        <p:spPr bwMode="auto">
          <a:xfrm>
            <a:off x="3505200" y="5638800"/>
            <a:ext cx="5486400"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t>出埃及</a:t>
            </a:r>
            <a:r>
              <a:rPr lang="zh-CN" altLang="en-US" sz="3200" b="1">
                <a:ea typeface="华文细黑" charset="0"/>
                <a:cs typeface="华文细黑" charset="0"/>
              </a:rPr>
              <a:t>记</a:t>
            </a:r>
            <a:r>
              <a:rPr lang="en-US" altLang="ja-JP" sz="3200" b="1"/>
              <a:t>12</a:t>
            </a:r>
            <a:endParaRPr lang="en-US" altLang="zh-CN" sz="3200" b="1"/>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r>
              <a:rPr lang="zh-CN" altLang="en-US" sz="1800" b="1"/>
              <a:t>出埃及</a:t>
            </a:r>
            <a:r>
              <a:rPr lang="zh-CN" altLang="en-US" sz="1800" b="1">
                <a:ea typeface="华文细黑" charset="0"/>
                <a:cs typeface="华文细黑" charset="0"/>
              </a:rPr>
              <a:t>记</a:t>
            </a:r>
            <a:endParaRPr lang="zh-CN" altLang="en-US" sz="1800">
              <a:latin typeface="Arial" charset="0"/>
            </a:endParaRPr>
          </a:p>
        </p:txBody>
      </p:sp>
      <p:sp>
        <p:nvSpPr>
          <p:cNvPr id="450562" name="Rectangle 3"/>
          <p:cNvSpPr>
            <a:spLocks noGrp="1"/>
          </p:cNvSpPr>
          <p:nvPr>
            <p:ph type="title" idx="4294967295"/>
          </p:nvPr>
        </p:nvSpPr>
        <p:spPr>
          <a:xfrm>
            <a:off x="685800" y="304800"/>
            <a:ext cx="7770813" cy="762000"/>
          </a:xfrm>
          <a:noFill/>
        </p:spPr>
        <p:txBody>
          <a:bodyPr/>
          <a:lstStyle/>
          <a:p>
            <a:pPr eaLnBrk="1" hangingPunct="1"/>
            <a:r>
              <a:rPr lang="zh-CN" altLang="en-US" sz="3600">
                <a:latin typeface="Arial" charset="0"/>
                <a:ea typeface="华文细黑" charset="0"/>
                <a:cs typeface="华文细黑" charset="0"/>
              </a:rPr>
              <a:t>领</a:t>
            </a:r>
            <a:r>
              <a:rPr lang="zh-CN" altLang="en-US" sz="3600">
                <a:latin typeface="Arial" charset="0"/>
                <a:ea typeface="MS PGothic" charset="0"/>
                <a:cs typeface="MS PGothic" charset="0"/>
              </a:rPr>
              <a:t>袖</a:t>
            </a:r>
            <a:endParaRPr lang="zh-CN" altLang="en-US">
              <a:latin typeface="Calisto MT" charset="0"/>
              <a:ea typeface="MS PGothic" charset="0"/>
              <a:cs typeface="MS PGothic" charset="0"/>
            </a:endParaRPr>
          </a:p>
        </p:txBody>
      </p:sp>
      <p:sp>
        <p:nvSpPr>
          <p:cNvPr id="450563"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eaLnBrk="1" hangingPunct="1"/>
            <a:endParaRPr lang="en-GB" sz="1800">
              <a:latin typeface="Arial" charset="0"/>
            </a:endParaRPr>
          </a:p>
        </p:txBody>
      </p:sp>
      <p:pic>
        <p:nvPicPr>
          <p:cNvPr id="450564" name="Picture 5" descr="moses_red_se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3313" y="1397000"/>
            <a:ext cx="6937375" cy="4916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9494" name="Text Box 6"/>
          <p:cNvSpPr txBox="1">
            <a:spLocks noChangeArrowheads="1"/>
          </p:cNvSpPr>
          <p:nvPr/>
        </p:nvSpPr>
        <p:spPr bwMode="auto">
          <a:xfrm>
            <a:off x="3505200" y="5638800"/>
            <a:ext cx="5486400"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t> 出埃及</a:t>
            </a:r>
            <a:r>
              <a:rPr lang="zh-CN" altLang="en-US" sz="3200" b="1">
                <a:ea typeface="华文细黑" charset="0"/>
                <a:cs typeface="华文细黑" charset="0"/>
              </a:rPr>
              <a:t>记</a:t>
            </a:r>
            <a:r>
              <a:rPr lang="en-US" altLang="ja-JP" sz="3200" b="1"/>
              <a:t>12</a:t>
            </a:r>
            <a:endParaRPr lang="en-US" altLang="zh-CN" sz="3200" b="1"/>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52610"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zh-CN" altLang="en-US" sz="1800">
              <a:latin typeface="Arial" charset="0"/>
            </a:endParaRPr>
          </a:p>
        </p:txBody>
      </p:sp>
      <p:sp>
        <p:nvSpPr>
          <p:cNvPr id="452611" name="Rectangle 3"/>
          <p:cNvSpPr>
            <a:spLocks noGrp="1"/>
          </p:cNvSpPr>
          <p:nvPr>
            <p:ph type="title" idx="4294967295"/>
          </p:nvPr>
        </p:nvSpPr>
        <p:spPr>
          <a:xfrm>
            <a:off x="684213" y="333375"/>
            <a:ext cx="7770812" cy="762000"/>
          </a:xfrm>
        </p:spPr>
        <p:txBody>
          <a:bodyPr/>
          <a:lstStyle/>
          <a:p>
            <a:pPr eaLnBrk="1" hangingPunct="1"/>
            <a:r>
              <a:rPr lang="zh-CN" altLang="en-US" sz="3600" b="1">
                <a:solidFill>
                  <a:schemeClr val="bg1"/>
                </a:solidFill>
                <a:latin typeface="Arial" charset="0"/>
                <a:ea typeface="宋体" charset="0"/>
                <a:cs typeface="宋体" charset="0"/>
              </a:rPr>
              <a:t>食物</a:t>
            </a:r>
            <a:endParaRPr lang="zh-CN" altLang="en-US">
              <a:solidFill>
                <a:schemeClr val="bg1"/>
              </a:solidFill>
              <a:latin typeface="Calibri" charset="0"/>
              <a:ea typeface="MS PGothic" charset="0"/>
              <a:cs typeface="MS PGothic" charset="0"/>
            </a:endParaRPr>
          </a:p>
        </p:txBody>
      </p:sp>
      <p:sp>
        <p:nvSpPr>
          <p:cNvPr id="452612"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eaLnBrk="1" hangingPunct="1"/>
            <a:endParaRPr lang="zh-CN" altLang="en-US" sz="1800">
              <a:latin typeface="Arial" charset="0"/>
            </a:endParaRPr>
          </a:p>
        </p:txBody>
      </p:sp>
      <p:pic>
        <p:nvPicPr>
          <p:cNvPr id="452613" name="Picture 5" descr="mannagatheri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928813" y="1106488"/>
            <a:ext cx="4929187" cy="5751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1542" name="Text Box 6"/>
          <p:cNvSpPr txBox="1">
            <a:spLocks noChangeArrowheads="1"/>
          </p:cNvSpPr>
          <p:nvPr/>
        </p:nvSpPr>
        <p:spPr bwMode="auto">
          <a:xfrm>
            <a:off x="3505200" y="5638800"/>
            <a:ext cx="5486400" cy="57943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latin typeface="Calibri" charset="0"/>
                <a:ea typeface="宋体" charset="0"/>
                <a:cs typeface="宋体" charset="0"/>
              </a:rPr>
              <a:t>出埃及记</a:t>
            </a:r>
            <a:r>
              <a:rPr lang="en-US" altLang="ja-JP" sz="3200" b="1">
                <a:solidFill>
                  <a:schemeClr val="bg1"/>
                </a:solidFill>
                <a:latin typeface="Calibri" charset="0"/>
              </a:rPr>
              <a:t>16</a:t>
            </a:r>
            <a:endParaRPr lang="en-US" altLang="zh-CN" sz="3200" b="1">
              <a:solidFill>
                <a:schemeClr val="bg1"/>
              </a:solidFill>
              <a:latin typeface="Calibri" charset="0"/>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39641046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54658" name="Rectangle 2"/>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zh-CN" altLang="en-US" sz="1800">
              <a:latin typeface="Arial" charset="0"/>
            </a:endParaRPr>
          </a:p>
        </p:txBody>
      </p:sp>
      <p:pic>
        <p:nvPicPr>
          <p:cNvPr id="454659" name="Picture 3" descr="moses_water_from_r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89150" y="0"/>
            <a:ext cx="5530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4660" name="Rectangle 4"/>
          <p:cNvSpPr>
            <a:spLocks noGrp="1"/>
          </p:cNvSpPr>
          <p:nvPr>
            <p:ph type="title" idx="4294967295"/>
          </p:nvPr>
        </p:nvSpPr>
        <p:spPr>
          <a:xfrm>
            <a:off x="685800" y="304800"/>
            <a:ext cx="7770813" cy="762000"/>
          </a:xfrm>
          <a:effectLst>
            <a:outerShdw dist="35921" dir="2700000" algn="ctr" rotWithShape="0">
              <a:srgbClr val="000000">
                <a:alpha val="74997"/>
              </a:srgbClr>
            </a:outerShdw>
          </a:effectLst>
        </p:spPr>
        <p:txBody>
          <a:bodyPr/>
          <a:lstStyle/>
          <a:p>
            <a:pPr eaLnBrk="1" hangingPunct="1"/>
            <a:r>
              <a:rPr lang="zh-CN" altLang="en-US" sz="3600" b="1">
                <a:solidFill>
                  <a:schemeClr val="bg1"/>
                </a:solidFill>
                <a:latin typeface="Arial" charset="0"/>
                <a:ea typeface="宋体" charset="0"/>
                <a:cs typeface="宋体" charset="0"/>
              </a:rPr>
              <a:t>磐石出水</a:t>
            </a:r>
            <a:endParaRPr lang="zh-CN" altLang="en-US" b="1">
              <a:solidFill>
                <a:schemeClr val="bg1"/>
              </a:solidFill>
              <a:latin typeface="Calibri" charset="0"/>
              <a:ea typeface="MS PGothic" charset="0"/>
              <a:cs typeface="MS PGothic" charset="0"/>
            </a:endParaRPr>
          </a:p>
        </p:txBody>
      </p:sp>
      <p:sp>
        <p:nvSpPr>
          <p:cNvPr id="454661"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eaLnBrk="1" hangingPunct="1"/>
            <a:endParaRPr lang="zh-CN" altLang="en-US" sz="1800">
              <a:latin typeface="Arial" charset="0"/>
            </a:endParaRPr>
          </a:p>
        </p:txBody>
      </p:sp>
      <p:sp>
        <p:nvSpPr>
          <p:cNvPr id="963590" name="Text Box 6"/>
          <p:cNvSpPr txBox="1">
            <a:spLocks noChangeArrowheads="1"/>
          </p:cNvSpPr>
          <p:nvPr/>
        </p:nvSpPr>
        <p:spPr bwMode="auto">
          <a:xfrm>
            <a:off x="3505200" y="5638800"/>
            <a:ext cx="5486400" cy="57943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latin typeface="Calibri" charset="0"/>
                <a:ea typeface="宋体" charset="0"/>
                <a:cs typeface="宋体" charset="0"/>
              </a:rPr>
              <a:t>出埃及记</a:t>
            </a:r>
            <a:r>
              <a:rPr lang="en-US" altLang="ja-JP" sz="3200" b="1">
                <a:solidFill>
                  <a:schemeClr val="bg1"/>
                </a:solidFill>
                <a:latin typeface="Calibri" charset="0"/>
              </a:rPr>
              <a:t>17</a:t>
            </a:r>
            <a:endParaRPr lang="en-US" altLang="zh-CN" sz="3200" b="1">
              <a:solidFill>
                <a:schemeClr val="bg1"/>
              </a:solidFill>
              <a:latin typeface="Calibri"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1" cy="6858000"/>
          </a:xfrm>
          <a:prstGeom prst="rect">
            <a:avLst/>
          </a:prstGeom>
        </p:spPr>
      </p:pic>
      <p:sp>
        <p:nvSpPr>
          <p:cNvPr id="900098" name="Rectangle 2"/>
          <p:cNvSpPr>
            <a:spLocks noGrp="1" noChangeArrowheads="1"/>
          </p:cNvSpPr>
          <p:nvPr>
            <p:ph type="ctrTitle"/>
          </p:nvPr>
        </p:nvSpPr>
        <p:spPr>
          <a:xfrm>
            <a:off x="4090848" y="4281425"/>
            <a:ext cx="5053152" cy="16394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关系，</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而非仪式</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3568682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71502067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Text Box 3"/>
          <p:cNvSpPr txBox="1">
            <a:spLocks noChangeArrowheads="1"/>
          </p:cNvSpPr>
          <p:nvPr/>
        </p:nvSpPr>
        <p:spPr bwMode="auto">
          <a:xfrm>
            <a:off x="7733159" y="116632"/>
            <a:ext cx="1303337"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000000"/>
                </a:solidFill>
                <a:latin typeface="Arial" charset="0"/>
              </a:rPr>
              <a:t>100-101</a:t>
            </a:r>
          </a:p>
        </p:txBody>
      </p:sp>
      <p:sp>
        <p:nvSpPr>
          <p:cNvPr id="28676" name="Text Box 4"/>
          <p:cNvSpPr txBox="1">
            <a:spLocks noChangeArrowheads="1"/>
          </p:cNvSpPr>
          <p:nvPr/>
        </p:nvSpPr>
        <p:spPr bwMode="auto">
          <a:xfrm>
            <a:off x="4139952" y="4293096"/>
            <a:ext cx="4953000" cy="523220"/>
          </a:xfrm>
          <a:prstGeom prst="rect">
            <a:avLst/>
          </a:prstGeom>
          <a:solidFill>
            <a:schemeClr val="tx1"/>
          </a:solidFill>
          <a:ln w="9525">
            <a:solidFill>
              <a:srgbClr val="000000"/>
            </a:solidFill>
            <a:miter lim="800000"/>
            <a:headEnd/>
            <a:tailEnd/>
          </a:ln>
        </p:spPr>
        <p:txBody>
          <a:bodyPr>
            <a:spAutoFit/>
          </a:bodyPr>
          <a:lstStyle>
            <a:defPPr>
              <a:defRPr lang="en-US"/>
            </a:defPPr>
            <a:lvl1pPr algn="ctr" eaLnBrk="1" hangingPunct="1">
              <a:defRPr sz="3200" b="1">
                <a:solidFill>
                  <a:srgbClr val="FFFFFF"/>
                </a:solidFill>
                <a:latin typeface="Arial" charset="0"/>
                <a:ea typeface="宋体" charset="0"/>
                <a:cs typeface="宋体"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en-US" altLang="zh-CN" sz="2800" dirty="0"/>
              <a:t>19–40	</a:t>
            </a:r>
            <a:r>
              <a:rPr lang="zh-CN" altLang="en-US" sz="2800" dirty="0"/>
              <a:t>得着律法</a:t>
            </a:r>
            <a:endParaRPr lang="en-US" altLang="zh-CN" sz="2800" dirty="0"/>
          </a:p>
        </p:txBody>
      </p:sp>
      <p:sp>
        <p:nvSpPr>
          <p:cNvPr id="28677" name="Text Box 5"/>
          <p:cNvSpPr txBox="1">
            <a:spLocks noChangeArrowheads="1"/>
          </p:cNvSpPr>
          <p:nvPr/>
        </p:nvSpPr>
        <p:spPr bwMode="auto">
          <a:xfrm>
            <a:off x="419100" y="2996952"/>
            <a:ext cx="5943600" cy="523220"/>
          </a:xfrm>
          <a:prstGeom prst="rect">
            <a:avLst/>
          </a:prstGeom>
          <a:solidFill>
            <a:schemeClr val="tx1"/>
          </a:solidFill>
          <a:ln w="9525">
            <a:solidFill>
              <a:srgbClr val="000000"/>
            </a:solidFill>
            <a:miter lim="800000"/>
            <a:headEnd/>
            <a:tailEnd/>
          </a:ln>
        </p:spPr>
        <p:txBody>
          <a:bodyPr>
            <a:spAutoFit/>
          </a:bodyPr>
          <a:lstStyle>
            <a:defPPr>
              <a:defRPr lang="en-US"/>
            </a:defPPr>
            <a:lvl1pPr algn="ctr" eaLnBrk="1" hangingPunct="1">
              <a:defRPr sz="3200" b="1">
                <a:solidFill>
                  <a:srgbClr val="FFFFFF"/>
                </a:solidFill>
                <a:latin typeface="Arial" charset="0"/>
                <a:ea typeface="宋体" charset="0"/>
                <a:cs typeface="宋体"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en-US" altLang="zh-CN" sz="2800" dirty="0"/>
              <a:t>1–18		</a:t>
            </a:r>
            <a:r>
              <a:rPr lang="zh-CN" altLang="en-US" sz="2800" dirty="0"/>
              <a:t>得着自由</a:t>
            </a:r>
            <a:endParaRPr lang="en-US" altLang="zh-CN" sz="2800" dirty="0"/>
          </a:p>
        </p:txBody>
      </p:sp>
      <p:sp>
        <p:nvSpPr>
          <p:cNvPr id="465924" name="Text Box 6"/>
          <p:cNvSpPr txBox="1">
            <a:spLocks noChangeArrowheads="1"/>
          </p:cNvSpPr>
          <p:nvPr/>
        </p:nvSpPr>
        <p:spPr bwMode="auto">
          <a:xfrm>
            <a:off x="1295400" y="1757363"/>
            <a:ext cx="6553200" cy="588962"/>
          </a:xfrm>
          <a:prstGeom prst="rect">
            <a:avLst/>
          </a:prstGeom>
          <a:solidFill>
            <a:schemeClr val="tx1"/>
          </a:solidFill>
          <a:ln w="9525">
            <a:solidFill>
              <a:srgbClr val="000000"/>
            </a:solidFill>
            <a:miter lim="800000"/>
            <a:headEnd/>
            <a:tailEnd/>
          </a:ln>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200" b="1" dirty="0">
                <a:solidFill>
                  <a:srgbClr val="FFFFFF"/>
                </a:solidFill>
                <a:latin typeface="Arial" charset="0"/>
                <a:ea typeface="宋体" charset="0"/>
                <a:cs typeface="宋体" charset="0"/>
              </a:rPr>
              <a:t>一个国家开始形成</a:t>
            </a:r>
          </a:p>
        </p:txBody>
      </p:sp>
      <p:sp>
        <p:nvSpPr>
          <p:cNvPr id="28683" name="Rectangle 11"/>
          <p:cNvSpPr>
            <a:spLocks noGrp="1" noChangeArrowheads="1"/>
          </p:cNvSpPr>
          <p:nvPr>
            <p:ph type="title"/>
          </p:nvPr>
        </p:nvSpPr>
        <p:spPr>
          <a:xfrm>
            <a:off x="0" y="692150"/>
            <a:ext cx="9144000" cy="755650"/>
          </a:xfrm>
          <a:solidFill>
            <a:srgbClr val="003300"/>
          </a:solidFill>
        </p:spPr>
        <p:txBody>
          <a:bodyPr/>
          <a:lstStyle/>
          <a:p>
            <a:pPr>
              <a:defRPr/>
            </a:pPr>
            <a:r>
              <a:rPr lang="zh-CN" altLang="en-US" dirty="0">
                <a:latin typeface="Arial Black" charset="0"/>
                <a:cs typeface="ＭＳ Ｐゴシック" charset="0"/>
              </a:rPr>
              <a:t>综述</a:t>
            </a:r>
            <a:endParaRPr lang="en-US" dirty="0">
              <a:latin typeface="Arial Black" charset="0"/>
              <a:cs typeface="ＭＳ Ｐゴシック" charset="0"/>
            </a:endParaRPr>
          </a:p>
        </p:txBody>
      </p:sp>
      <p:pic>
        <p:nvPicPr>
          <p:cNvPr id="28690" name="Picture 18" descr="Pharaoh"/>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759200"/>
            <a:ext cx="3657600" cy="309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729087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677"/>
                                        </p:tgtEl>
                                        <p:attrNameLst>
                                          <p:attrName>style.visibility</p:attrName>
                                        </p:attrNameLst>
                                      </p:cBhvr>
                                      <p:to>
                                        <p:strVal val="visible"/>
                                      </p:to>
                                    </p:set>
                                    <p:anim calcmode="lin" valueType="num">
                                      <p:cBhvr additive="base">
                                        <p:cTn id="7" dur="500" fill="hold"/>
                                        <p:tgtEl>
                                          <p:spTgt spid="28677"/>
                                        </p:tgtEl>
                                        <p:attrNameLst>
                                          <p:attrName>ppt_x</p:attrName>
                                        </p:attrNameLst>
                                      </p:cBhvr>
                                      <p:tavLst>
                                        <p:tav tm="0">
                                          <p:val>
                                            <p:strVal val="0-#ppt_w/2"/>
                                          </p:val>
                                        </p:tav>
                                        <p:tav tm="100000">
                                          <p:val>
                                            <p:strVal val="#ppt_x"/>
                                          </p:val>
                                        </p:tav>
                                      </p:tavLst>
                                    </p:anim>
                                    <p:anim calcmode="lin" valueType="num">
                                      <p:cBhvr additive="base">
                                        <p:cTn id="8" dur="500" fill="hold"/>
                                        <p:tgtEl>
                                          <p:spTgt spid="286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76"/>
                                        </p:tgtEl>
                                        <p:attrNameLst>
                                          <p:attrName>style.visibility</p:attrName>
                                        </p:attrNameLst>
                                      </p:cBhvr>
                                      <p:to>
                                        <p:strVal val="visible"/>
                                      </p:to>
                                    </p:set>
                                    <p:anim calcmode="lin" valueType="num">
                                      <p:cBhvr additive="base">
                                        <p:cTn id="13" dur="500" fill="hold"/>
                                        <p:tgtEl>
                                          <p:spTgt spid="28676"/>
                                        </p:tgtEl>
                                        <p:attrNameLst>
                                          <p:attrName>ppt_x</p:attrName>
                                        </p:attrNameLst>
                                      </p:cBhvr>
                                      <p:tavLst>
                                        <p:tav tm="0">
                                          <p:val>
                                            <p:strVal val="0-#ppt_w/2"/>
                                          </p:val>
                                        </p:tav>
                                        <p:tav tm="100000">
                                          <p:val>
                                            <p:strVal val="#ppt_x"/>
                                          </p:val>
                                        </p:tav>
                                      </p:tavLst>
                                    </p:anim>
                                    <p:anim calcmode="lin" valueType="num">
                                      <p:cBhvr additive="base">
                                        <p:cTn id="14" dur="500" fill="hold"/>
                                        <p:tgtEl>
                                          <p:spTgt spid="28676"/>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10" presetClass="entr" presetSubtype="0" fill="hold" nodeType="afterEffect">
                                  <p:stCondLst>
                                    <p:cond delay="0"/>
                                  </p:stCondLst>
                                  <p:childTnLst>
                                    <p:set>
                                      <p:cBhvr>
                                        <p:cTn id="17" dur="1" fill="hold">
                                          <p:stCondLst>
                                            <p:cond delay="0"/>
                                          </p:stCondLst>
                                        </p:cTn>
                                        <p:tgtEl>
                                          <p:spTgt spid="28690"/>
                                        </p:tgtEl>
                                        <p:attrNameLst>
                                          <p:attrName>style.visibility</p:attrName>
                                        </p:attrNameLst>
                                      </p:cBhvr>
                                      <p:to>
                                        <p:strVal val="visible"/>
                                      </p:to>
                                    </p:set>
                                    <p:animEffect transition="in" filter="fade">
                                      <p:cBhvr>
                                        <p:cTn id="18" dur="2000"/>
                                        <p:tgtEl>
                                          <p:spTgt spid="2869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xit" presetSubtype="0" fill="hold" nodeType="clickEffect">
                                  <p:stCondLst>
                                    <p:cond delay="0"/>
                                  </p:stCondLst>
                                  <p:childTnLst>
                                    <p:animEffect transition="out" filter="dissolve">
                                      <p:cBhvr>
                                        <p:cTn id="22" dur="500"/>
                                        <p:tgtEl>
                                          <p:spTgt spid="28690"/>
                                        </p:tgtEl>
                                      </p:cBhvr>
                                    </p:animEffect>
                                    <p:set>
                                      <p:cBhvr>
                                        <p:cTn id="23" dur="1" fill="hold">
                                          <p:stCondLst>
                                            <p:cond delay="499"/>
                                          </p:stCondLst>
                                        </p:cTn>
                                        <p:tgtEl>
                                          <p:spTgt spid="2869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P spid="28677" grpId="0" animBg="1"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58755" name="Group 125"/>
          <p:cNvGrpSpPr>
            <a:grpSpLocks/>
          </p:cNvGrpSpPr>
          <p:nvPr/>
        </p:nvGrpSpPr>
        <p:grpSpPr bwMode="auto">
          <a:xfrm>
            <a:off x="152400" y="762000"/>
            <a:ext cx="8991600" cy="6096000"/>
            <a:chOff x="144" y="480"/>
            <a:chExt cx="5228" cy="3744"/>
          </a:xfrm>
        </p:grpSpPr>
        <p:grpSp>
          <p:nvGrpSpPr>
            <p:cNvPr id="458872" name="Group 52"/>
            <p:cNvGrpSpPr>
              <a:grpSpLocks/>
            </p:cNvGrpSpPr>
            <p:nvPr/>
          </p:nvGrpSpPr>
          <p:grpSpPr bwMode="auto">
            <a:xfrm>
              <a:off x="144" y="480"/>
              <a:ext cx="5184" cy="351"/>
              <a:chOff x="0" y="0"/>
              <a:chExt cx="4768" cy="537"/>
            </a:xfrm>
          </p:grpSpPr>
          <p:sp>
            <p:nvSpPr>
              <p:cNvPr id="458978"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4589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73" name="Group 54"/>
            <p:cNvGrpSpPr>
              <a:grpSpLocks/>
            </p:cNvGrpSpPr>
            <p:nvPr/>
          </p:nvGrpSpPr>
          <p:grpSpPr bwMode="auto">
            <a:xfrm>
              <a:off x="144" y="831"/>
              <a:ext cx="2717" cy="275"/>
              <a:chOff x="0" y="537"/>
              <a:chExt cx="2388" cy="422"/>
            </a:xfrm>
          </p:grpSpPr>
          <p:sp>
            <p:nvSpPr>
              <p:cNvPr id="458976"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589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74" name="Group 56"/>
            <p:cNvGrpSpPr>
              <a:grpSpLocks/>
            </p:cNvGrpSpPr>
            <p:nvPr/>
          </p:nvGrpSpPr>
          <p:grpSpPr bwMode="auto">
            <a:xfrm>
              <a:off x="2861" y="831"/>
              <a:ext cx="2461" cy="275"/>
              <a:chOff x="2388" y="537"/>
              <a:chExt cx="2164" cy="422"/>
            </a:xfrm>
          </p:grpSpPr>
          <p:sp>
            <p:nvSpPr>
              <p:cNvPr id="458974"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589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75" name="Group 58"/>
            <p:cNvGrpSpPr>
              <a:grpSpLocks/>
            </p:cNvGrpSpPr>
            <p:nvPr/>
          </p:nvGrpSpPr>
          <p:grpSpPr bwMode="auto">
            <a:xfrm>
              <a:off x="144" y="1105"/>
              <a:ext cx="2930" cy="412"/>
              <a:chOff x="0" y="959"/>
              <a:chExt cx="2575" cy="632"/>
            </a:xfrm>
          </p:grpSpPr>
          <p:sp>
            <p:nvSpPr>
              <p:cNvPr id="458972"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589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76" name="Group 60"/>
            <p:cNvGrpSpPr>
              <a:grpSpLocks/>
            </p:cNvGrpSpPr>
            <p:nvPr/>
          </p:nvGrpSpPr>
          <p:grpSpPr bwMode="auto">
            <a:xfrm>
              <a:off x="2861" y="1106"/>
              <a:ext cx="2511" cy="281"/>
              <a:chOff x="2388" y="959"/>
              <a:chExt cx="2208" cy="431"/>
            </a:xfrm>
          </p:grpSpPr>
          <p:sp>
            <p:nvSpPr>
              <p:cNvPr id="458970"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589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77" name="Group 62"/>
            <p:cNvGrpSpPr>
              <a:grpSpLocks/>
            </p:cNvGrpSpPr>
            <p:nvPr/>
          </p:nvGrpSpPr>
          <p:grpSpPr bwMode="auto">
            <a:xfrm>
              <a:off x="144" y="1381"/>
              <a:ext cx="2717" cy="276"/>
              <a:chOff x="0" y="1381"/>
              <a:chExt cx="2388" cy="422"/>
            </a:xfrm>
          </p:grpSpPr>
          <p:sp>
            <p:nvSpPr>
              <p:cNvPr id="458968"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589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78" name="Group 64"/>
            <p:cNvGrpSpPr>
              <a:grpSpLocks/>
            </p:cNvGrpSpPr>
            <p:nvPr/>
          </p:nvGrpSpPr>
          <p:grpSpPr bwMode="auto">
            <a:xfrm>
              <a:off x="2861" y="1381"/>
              <a:ext cx="2461" cy="276"/>
              <a:chOff x="2388" y="1381"/>
              <a:chExt cx="2164" cy="422"/>
            </a:xfrm>
          </p:grpSpPr>
          <p:sp>
            <p:nvSpPr>
              <p:cNvPr id="458966"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4589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79" name="Group 66"/>
            <p:cNvGrpSpPr>
              <a:grpSpLocks/>
            </p:cNvGrpSpPr>
            <p:nvPr/>
          </p:nvGrpSpPr>
          <p:grpSpPr bwMode="auto">
            <a:xfrm>
              <a:off x="144" y="1657"/>
              <a:ext cx="2717" cy="275"/>
              <a:chOff x="0" y="1803"/>
              <a:chExt cx="2388" cy="422"/>
            </a:xfrm>
          </p:grpSpPr>
          <p:sp>
            <p:nvSpPr>
              <p:cNvPr id="458964"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589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80" name="Group 68"/>
            <p:cNvGrpSpPr>
              <a:grpSpLocks/>
            </p:cNvGrpSpPr>
            <p:nvPr/>
          </p:nvGrpSpPr>
          <p:grpSpPr bwMode="auto">
            <a:xfrm>
              <a:off x="2861" y="1657"/>
              <a:ext cx="2461" cy="275"/>
              <a:chOff x="2388" y="1803"/>
              <a:chExt cx="2164" cy="422"/>
            </a:xfrm>
          </p:grpSpPr>
          <p:sp>
            <p:nvSpPr>
              <p:cNvPr id="458962"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589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81" name="Group 70"/>
            <p:cNvGrpSpPr>
              <a:grpSpLocks/>
            </p:cNvGrpSpPr>
            <p:nvPr/>
          </p:nvGrpSpPr>
          <p:grpSpPr bwMode="auto">
            <a:xfrm>
              <a:off x="144" y="1932"/>
              <a:ext cx="2717" cy="276"/>
              <a:chOff x="0" y="2225"/>
              <a:chExt cx="2388" cy="422"/>
            </a:xfrm>
          </p:grpSpPr>
          <p:sp>
            <p:nvSpPr>
              <p:cNvPr id="458960"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589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82" name="Group 72"/>
            <p:cNvGrpSpPr>
              <a:grpSpLocks/>
            </p:cNvGrpSpPr>
            <p:nvPr/>
          </p:nvGrpSpPr>
          <p:grpSpPr bwMode="auto">
            <a:xfrm>
              <a:off x="2861" y="1932"/>
              <a:ext cx="2461" cy="276"/>
              <a:chOff x="2388" y="2225"/>
              <a:chExt cx="2164" cy="422"/>
            </a:xfrm>
          </p:grpSpPr>
          <p:sp>
            <p:nvSpPr>
              <p:cNvPr id="458958"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589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83" name="Group 74"/>
            <p:cNvGrpSpPr>
              <a:grpSpLocks/>
            </p:cNvGrpSpPr>
            <p:nvPr/>
          </p:nvGrpSpPr>
          <p:grpSpPr bwMode="auto">
            <a:xfrm>
              <a:off x="144" y="2208"/>
              <a:ext cx="1206" cy="275"/>
              <a:chOff x="0" y="2647"/>
              <a:chExt cx="1060" cy="422"/>
            </a:xfrm>
          </p:grpSpPr>
          <p:sp>
            <p:nvSpPr>
              <p:cNvPr id="458956"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589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84" name="Group 76"/>
            <p:cNvGrpSpPr>
              <a:grpSpLocks/>
            </p:cNvGrpSpPr>
            <p:nvPr/>
          </p:nvGrpSpPr>
          <p:grpSpPr bwMode="auto">
            <a:xfrm>
              <a:off x="1350" y="2208"/>
              <a:ext cx="1511" cy="275"/>
              <a:chOff x="1060" y="2647"/>
              <a:chExt cx="1328" cy="422"/>
            </a:xfrm>
          </p:grpSpPr>
          <p:sp>
            <p:nvSpPr>
              <p:cNvPr id="458954"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4589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85" name="Group 78"/>
            <p:cNvGrpSpPr>
              <a:grpSpLocks/>
            </p:cNvGrpSpPr>
            <p:nvPr/>
          </p:nvGrpSpPr>
          <p:grpSpPr bwMode="auto">
            <a:xfrm>
              <a:off x="2861" y="2208"/>
              <a:ext cx="2461" cy="275"/>
              <a:chOff x="2388" y="2647"/>
              <a:chExt cx="2164" cy="422"/>
            </a:xfrm>
          </p:grpSpPr>
          <p:sp>
            <p:nvSpPr>
              <p:cNvPr id="458952"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589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86" name="Group 80"/>
            <p:cNvGrpSpPr>
              <a:grpSpLocks/>
            </p:cNvGrpSpPr>
            <p:nvPr/>
          </p:nvGrpSpPr>
          <p:grpSpPr bwMode="auto">
            <a:xfrm>
              <a:off x="144" y="2483"/>
              <a:ext cx="1206" cy="276"/>
              <a:chOff x="0" y="3069"/>
              <a:chExt cx="1060" cy="422"/>
            </a:xfrm>
          </p:grpSpPr>
          <p:sp>
            <p:nvSpPr>
              <p:cNvPr id="458950"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589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87" name="Group 82"/>
            <p:cNvGrpSpPr>
              <a:grpSpLocks/>
            </p:cNvGrpSpPr>
            <p:nvPr/>
          </p:nvGrpSpPr>
          <p:grpSpPr bwMode="auto">
            <a:xfrm>
              <a:off x="1350" y="2483"/>
              <a:ext cx="1511" cy="276"/>
              <a:chOff x="1060" y="3069"/>
              <a:chExt cx="1328" cy="422"/>
            </a:xfrm>
          </p:grpSpPr>
          <p:sp>
            <p:nvSpPr>
              <p:cNvPr id="458948"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4589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88" name="Group 84"/>
            <p:cNvGrpSpPr>
              <a:grpSpLocks/>
            </p:cNvGrpSpPr>
            <p:nvPr/>
          </p:nvGrpSpPr>
          <p:grpSpPr bwMode="auto">
            <a:xfrm>
              <a:off x="2861" y="2483"/>
              <a:ext cx="2461" cy="276"/>
              <a:chOff x="2388" y="3069"/>
              <a:chExt cx="2164" cy="422"/>
            </a:xfrm>
          </p:grpSpPr>
          <p:sp>
            <p:nvSpPr>
              <p:cNvPr id="458946"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589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89" name="Group 86"/>
            <p:cNvGrpSpPr>
              <a:grpSpLocks/>
            </p:cNvGrpSpPr>
            <p:nvPr/>
          </p:nvGrpSpPr>
          <p:grpSpPr bwMode="auto">
            <a:xfrm>
              <a:off x="144" y="2759"/>
              <a:ext cx="1206" cy="275"/>
              <a:chOff x="0" y="3491"/>
              <a:chExt cx="1060" cy="422"/>
            </a:xfrm>
          </p:grpSpPr>
          <p:sp>
            <p:nvSpPr>
              <p:cNvPr id="458944"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589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90" name="Group 88"/>
            <p:cNvGrpSpPr>
              <a:grpSpLocks/>
            </p:cNvGrpSpPr>
            <p:nvPr/>
          </p:nvGrpSpPr>
          <p:grpSpPr bwMode="auto">
            <a:xfrm>
              <a:off x="1350" y="2759"/>
              <a:ext cx="1511" cy="275"/>
              <a:chOff x="1060" y="3491"/>
              <a:chExt cx="1328" cy="422"/>
            </a:xfrm>
          </p:grpSpPr>
          <p:sp>
            <p:nvSpPr>
              <p:cNvPr id="458942"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589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91" name="Group 90"/>
            <p:cNvGrpSpPr>
              <a:grpSpLocks/>
            </p:cNvGrpSpPr>
            <p:nvPr/>
          </p:nvGrpSpPr>
          <p:grpSpPr bwMode="auto">
            <a:xfrm>
              <a:off x="2861" y="2759"/>
              <a:ext cx="2461" cy="275"/>
              <a:chOff x="2388" y="3491"/>
              <a:chExt cx="2164" cy="422"/>
            </a:xfrm>
          </p:grpSpPr>
          <p:sp>
            <p:nvSpPr>
              <p:cNvPr id="458940"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589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92" name="Group 92"/>
            <p:cNvGrpSpPr>
              <a:grpSpLocks/>
            </p:cNvGrpSpPr>
            <p:nvPr/>
          </p:nvGrpSpPr>
          <p:grpSpPr bwMode="auto">
            <a:xfrm>
              <a:off x="144" y="3034"/>
              <a:ext cx="1206" cy="413"/>
              <a:chOff x="0" y="3913"/>
              <a:chExt cx="1060" cy="633"/>
            </a:xfrm>
          </p:grpSpPr>
          <p:sp>
            <p:nvSpPr>
              <p:cNvPr id="458938"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589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93" name="Group 94"/>
            <p:cNvGrpSpPr>
              <a:grpSpLocks/>
            </p:cNvGrpSpPr>
            <p:nvPr/>
          </p:nvGrpSpPr>
          <p:grpSpPr bwMode="auto">
            <a:xfrm>
              <a:off x="1350" y="3034"/>
              <a:ext cx="1511" cy="413"/>
              <a:chOff x="1060" y="3913"/>
              <a:chExt cx="1328" cy="633"/>
            </a:xfrm>
          </p:grpSpPr>
          <p:sp>
            <p:nvSpPr>
              <p:cNvPr id="458936"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589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94" name="Group 96"/>
            <p:cNvGrpSpPr>
              <a:grpSpLocks/>
            </p:cNvGrpSpPr>
            <p:nvPr/>
          </p:nvGrpSpPr>
          <p:grpSpPr bwMode="auto">
            <a:xfrm>
              <a:off x="2861" y="3034"/>
              <a:ext cx="1128" cy="413"/>
              <a:chOff x="2388" y="3913"/>
              <a:chExt cx="992" cy="633"/>
            </a:xfrm>
          </p:grpSpPr>
          <p:sp>
            <p:nvSpPr>
              <p:cNvPr id="458934"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4589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95" name="Group 98"/>
            <p:cNvGrpSpPr>
              <a:grpSpLocks/>
            </p:cNvGrpSpPr>
            <p:nvPr/>
          </p:nvGrpSpPr>
          <p:grpSpPr bwMode="auto">
            <a:xfrm>
              <a:off x="3989" y="3034"/>
              <a:ext cx="1333" cy="413"/>
              <a:chOff x="3380" y="3913"/>
              <a:chExt cx="1172" cy="633"/>
            </a:xfrm>
          </p:grpSpPr>
          <p:sp>
            <p:nvSpPr>
              <p:cNvPr id="458932"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589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96" name="Group 100"/>
            <p:cNvGrpSpPr>
              <a:grpSpLocks/>
            </p:cNvGrpSpPr>
            <p:nvPr/>
          </p:nvGrpSpPr>
          <p:grpSpPr bwMode="auto">
            <a:xfrm>
              <a:off x="144" y="3447"/>
              <a:ext cx="1206" cy="338"/>
              <a:chOff x="0" y="4546"/>
              <a:chExt cx="1060" cy="518"/>
            </a:xfrm>
          </p:grpSpPr>
          <p:sp>
            <p:nvSpPr>
              <p:cNvPr id="458930"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4589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97" name="Group 102"/>
            <p:cNvGrpSpPr>
              <a:grpSpLocks/>
            </p:cNvGrpSpPr>
            <p:nvPr/>
          </p:nvGrpSpPr>
          <p:grpSpPr bwMode="auto">
            <a:xfrm>
              <a:off x="1350" y="3447"/>
              <a:ext cx="1511" cy="338"/>
              <a:chOff x="1060" y="4546"/>
              <a:chExt cx="1328" cy="518"/>
            </a:xfrm>
          </p:grpSpPr>
          <p:sp>
            <p:nvSpPr>
              <p:cNvPr id="458928"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4589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98" name="Group 104"/>
            <p:cNvGrpSpPr>
              <a:grpSpLocks/>
            </p:cNvGrpSpPr>
            <p:nvPr/>
          </p:nvGrpSpPr>
          <p:grpSpPr bwMode="auto">
            <a:xfrm>
              <a:off x="2861" y="3447"/>
              <a:ext cx="1128" cy="338"/>
              <a:chOff x="2388" y="4546"/>
              <a:chExt cx="992" cy="518"/>
            </a:xfrm>
          </p:grpSpPr>
          <p:sp>
            <p:nvSpPr>
              <p:cNvPr id="458926"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4589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899" name="Group 106"/>
            <p:cNvGrpSpPr>
              <a:grpSpLocks/>
            </p:cNvGrpSpPr>
            <p:nvPr/>
          </p:nvGrpSpPr>
          <p:grpSpPr bwMode="auto">
            <a:xfrm>
              <a:off x="3989" y="3447"/>
              <a:ext cx="1333" cy="338"/>
              <a:chOff x="3380" y="4546"/>
              <a:chExt cx="1172" cy="518"/>
            </a:xfrm>
          </p:grpSpPr>
          <p:sp>
            <p:nvSpPr>
              <p:cNvPr id="458924"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4589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900" name="Group 108"/>
            <p:cNvGrpSpPr>
              <a:grpSpLocks/>
            </p:cNvGrpSpPr>
            <p:nvPr/>
          </p:nvGrpSpPr>
          <p:grpSpPr bwMode="auto">
            <a:xfrm>
              <a:off x="144" y="3785"/>
              <a:ext cx="582" cy="439"/>
              <a:chOff x="0" y="5064"/>
              <a:chExt cx="512" cy="672"/>
            </a:xfrm>
          </p:grpSpPr>
          <p:sp>
            <p:nvSpPr>
              <p:cNvPr id="458922"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589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901" name="Group 110"/>
            <p:cNvGrpSpPr>
              <a:grpSpLocks/>
            </p:cNvGrpSpPr>
            <p:nvPr/>
          </p:nvGrpSpPr>
          <p:grpSpPr bwMode="auto">
            <a:xfrm>
              <a:off x="726" y="3785"/>
              <a:ext cx="624" cy="439"/>
              <a:chOff x="512" y="5064"/>
              <a:chExt cx="548" cy="672"/>
            </a:xfrm>
          </p:grpSpPr>
          <p:sp>
            <p:nvSpPr>
              <p:cNvPr id="458920"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589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902" name="Group 112"/>
            <p:cNvGrpSpPr>
              <a:grpSpLocks/>
            </p:cNvGrpSpPr>
            <p:nvPr/>
          </p:nvGrpSpPr>
          <p:grpSpPr bwMode="auto">
            <a:xfrm>
              <a:off x="1350" y="3785"/>
              <a:ext cx="687" cy="439"/>
              <a:chOff x="1060" y="5064"/>
              <a:chExt cx="604" cy="672"/>
            </a:xfrm>
          </p:grpSpPr>
          <p:sp>
            <p:nvSpPr>
              <p:cNvPr id="458918"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589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903" name="Group 114"/>
            <p:cNvGrpSpPr>
              <a:grpSpLocks/>
            </p:cNvGrpSpPr>
            <p:nvPr/>
          </p:nvGrpSpPr>
          <p:grpSpPr bwMode="auto">
            <a:xfrm>
              <a:off x="2037" y="3785"/>
              <a:ext cx="824" cy="439"/>
              <a:chOff x="1664" y="5064"/>
              <a:chExt cx="724" cy="672"/>
            </a:xfrm>
          </p:grpSpPr>
          <p:sp>
            <p:nvSpPr>
              <p:cNvPr id="458916"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589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904" name="Group 116"/>
            <p:cNvGrpSpPr>
              <a:grpSpLocks/>
            </p:cNvGrpSpPr>
            <p:nvPr/>
          </p:nvGrpSpPr>
          <p:grpSpPr bwMode="auto">
            <a:xfrm>
              <a:off x="2861" y="3785"/>
              <a:ext cx="605" cy="439"/>
              <a:chOff x="2388" y="5064"/>
              <a:chExt cx="532" cy="672"/>
            </a:xfrm>
          </p:grpSpPr>
          <p:sp>
            <p:nvSpPr>
              <p:cNvPr id="458914"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589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905" name="Group 118"/>
            <p:cNvGrpSpPr>
              <a:grpSpLocks/>
            </p:cNvGrpSpPr>
            <p:nvPr/>
          </p:nvGrpSpPr>
          <p:grpSpPr bwMode="auto">
            <a:xfrm>
              <a:off x="3466" y="3785"/>
              <a:ext cx="523" cy="439"/>
              <a:chOff x="2920" y="5064"/>
              <a:chExt cx="460" cy="672"/>
            </a:xfrm>
          </p:grpSpPr>
          <p:sp>
            <p:nvSpPr>
              <p:cNvPr id="458912"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4589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906" name="Group 120"/>
            <p:cNvGrpSpPr>
              <a:grpSpLocks/>
            </p:cNvGrpSpPr>
            <p:nvPr/>
          </p:nvGrpSpPr>
          <p:grpSpPr bwMode="auto">
            <a:xfrm>
              <a:off x="3989" y="3785"/>
              <a:ext cx="564" cy="439"/>
              <a:chOff x="3380" y="5064"/>
              <a:chExt cx="496" cy="672"/>
            </a:xfrm>
          </p:grpSpPr>
          <p:sp>
            <p:nvSpPr>
              <p:cNvPr id="458910"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589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907" name="Group 122"/>
            <p:cNvGrpSpPr>
              <a:grpSpLocks/>
            </p:cNvGrpSpPr>
            <p:nvPr/>
          </p:nvGrpSpPr>
          <p:grpSpPr bwMode="auto">
            <a:xfrm>
              <a:off x="4553" y="3785"/>
              <a:ext cx="769" cy="439"/>
              <a:chOff x="3876" y="5064"/>
              <a:chExt cx="676" cy="672"/>
            </a:xfrm>
          </p:grpSpPr>
          <p:sp>
            <p:nvSpPr>
              <p:cNvPr id="458908"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4589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45875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875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5875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58760" name="Group 125"/>
          <p:cNvGrpSpPr>
            <a:grpSpLocks/>
          </p:cNvGrpSpPr>
          <p:nvPr/>
        </p:nvGrpSpPr>
        <p:grpSpPr bwMode="auto">
          <a:xfrm>
            <a:off x="152400" y="762000"/>
            <a:ext cx="8991600" cy="6096000"/>
            <a:chOff x="144" y="480"/>
            <a:chExt cx="5228" cy="3744"/>
          </a:xfrm>
        </p:grpSpPr>
        <p:grpSp>
          <p:nvGrpSpPr>
            <p:cNvPr id="458764" name="Group 52"/>
            <p:cNvGrpSpPr>
              <a:grpSpLocks/>
            </p:cNvGrpSpPr>
            <p:nvPr/>
          </p:nvGrpSpPr>
          <p:grpSpPr bwMode="auto">
            <a:xfrm>
              <a:off x="144" y="480"/>
              <a:ext cx="5184" cy="351"/>
              <a:chOff x="0" y="0"/>
              <a:chExt cx="4768" cy="537"/>
            </a:xfrm>
          </p:grpSpPr>
          <p:sp>
            <p:nvSpPr>
              <p:cNvPr id="458870"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4588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65" name="Group 54"/>
            <p:cNvGrpSpPr>
              <a:grpSpLocks/>
            </p:cNvGrpSpPr>
            <p:nvPr/>
          </p:nvGrpSpPr>
          <p:grpSpPr bwMode="auto">
            <a:xfrm>
              <a:off x="144" y="831"/>
              <a:ext cx="2717" cy="275"/>
              <a:chOff x="0" y="537"/>
              <a:chExt cx="2388" cy="422"/>
            </a:xfrm>
          </p:grpSpPr>
          <p:sp>
            <p:nvSpPr>
              <p:cNvPr id="458868"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588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66" name="Group 56"/>
            <p:cNvGrpSpPr>
              <a:grpSpLocks/>
            </p:cNvGrpSpPr>
            <p:nvPr/>
          </p:nvGrpSpPr>
          <p:grpSpPr bwMode="auto">
            <a:xfrm>
              <a:off x="2861" y="831"/>
              <a:ext cx="2461" cy="275"/>
              <a:chOff x="2388" y="537"/>
              <a:chExt cx="2164" cy="422"/>
            </a:xfrm>
          </p:grpSpPr>
          <p:sp>
            <p:nvSpPr>
              <p:cNvPr id="458866"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588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67" name="Group 58"/>
            <p:cNvGrpSpPr>
              <a:grpSpLocks/>
            </p:cNvGrpSpPr>
            <p:nvPr/>
          </p:nvGrpSpPr>
          <p:grpSpPr bwMode="auto">
            <a:xfrm>
              <a:off x="144" y="1105"/>
              <a:ext cx="2930" cy="412"/>
              <a:chOff x="0" y="959"/>
              <a:chExt cx="2575" cy="632"/>
            </a:xfrm>
          </p:grpSpPr>
          <p:sp>
            <p:nvSpPr>
              <p:cNvPr id="458864"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58865"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68" name="Group 60"/>
            <p:cNvGrpSpPr>
              <a:grpSpLocks/>
            </p:cNvGrpSpPr>
            <p:nvPr/>
          </p:nvGrpSpPr>
          <p:grpSpPr bwMode="auto">
            <a:xfrm>
              <a:off x="2861" y="1106"/>
              <a:ext cx="2511" cy="281"/>
              <a:chOff x="2388" y="959"/>
              <a:chExt cx="2208" cy="431"/>
            </a:xfrm>
          </p:grpSpPr>
          <p:sp>
            <p:nvSpPr>
              <p:cNvPr id="458862"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588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69" name="Group 62"/>
            <p:cNvGrpSpPr>
              <a:grpSpLocks/>
            </p:cNvGrpSpPr>
            <p:nvPr/>
          </p:nvGrpSpPr>
          <p:grpSpPr bwMode="auto">
            <a:xfrm>
              <a:off x="144" y="1381"/>
              <a:ext cx="2717" cy="276"/>
              <a:chOff x="0" y="1381"/>
              <a:chExt cx="2388" cy="422"/>
            </a:xfrm>
          </p:grpSpPr>
          <p:sp>
            <p:nvSpPr>
              <p:cNvPr id="458860"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588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70" name="Group 64"/>
            <p:cNvGrpSpPr>
              <a:grpSpLocks/>
            </p:cNvGrpSpPr>
            <p:nvPr/>
          </p:nvGrpSpPr>
          <p:grpSpPr bwMode="auto">
            <a:xfrm>
              <a:off x="2861" y="1381"/>
              <a:ext cx="2461" cy="276"/>
              <a:chOff x="2388" y="1381"/>
              <a:chExt cx="2164" cy="422"/>
            </a:xfrm>
          </p:grpSpPr>
          <p:sp>
            <p:nvSpPr>
              <p:cNvPr id="458858"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4588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71" name="Group 66"/>
            <p:cNvGrpSpPr>
              <a:grpSpLocks/>
            </p:cNvGrpSpPr>
            <p:nvPr/>
          </p:nvGrpSpPr>
          <p:grpSpPr bwMode="auto">
            <a:xfrm>
              <a:off x="144" y="1657"/>
              <a:ext cx="2717" cy="275"/>
              <a:chOff x="0" y="1803"/>
              <a:chExt cx="2388" cy="422"/>
            </a:xfrm>
          </p:grpSpPr>
          <p:sp>
            <p:nvSpPr>
              <p:cNvPr id="458856"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588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72" name="Group 68"/>
            <p:cNvGrpSpPr>
              <a:grpSpLocks/>
            </p:cNvGrpSpPr>
            <p:nvPr/>
          </p:nvGrpSpPr>
          <p:grpSpPr bwMode="auto">
            <a:xfrm>
              <a:off x="2861" y="1657"/>
              <a:ext cx="2461" cy="275"/>
              <a:chOff x="2388" y="1803"/>
              <a:chExt cx="2164" cy="422"/>
            </a:xfrm>
          </p:grpSpPr>
          <p:sp>
            <p:nvSpPr>
              <p:cNvPr id="458854"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588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73" name="Group 70"/>
            <p:cNvGrpSpPr>
              <a:grpSpLocks/>
            </p:cNvGrpSpPr>
            <p:nvPr/>
          </p:nvGrpSpPr>
          <p:grpSpPr bwMode="auto">
            <a:xfrm>
              <a:off x="144" y="1932"/>
              <a:ext cx="2717" cy="276"/>
              <a:chOff x="0" y="2225"/>
              <a:chExt cx="2388" cy="422"/>
            </a:xfrm>
          </p:grpSpPr>
          <p:sp>
            <p:nvSpPr>
              <p:cNvPr id="458852"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588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74" name="Group 72"/>
            <p:cNvGrpSpPr>
              <a:grpSpLocks/>
            </p:cNvGrpSpPr>
            <p:nvPr/>
          </p:nvGrpSpPr>
          <p:grpSpPr bwMode="auto">
            <a:xfrm>
              <a:off x="2861" y="1932"/>
              <a:ext cx="2461" cy="276"/>
              <a:chOff x="2388" y="2225"/>
              <a:chExt cx="2164" cy="422"/>
            </a:xfrm>
          </p:grpSpPr>
          <p:sp>
            <p:nvSpPr>
              <p:cNvPr id="458850"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588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75" name="Group 74"/>
            <p:cNvGrpSpPr>
              <a:grpSpLocks/>
            </p:cNvGrpSpPr>
            <p:nvPr/>
          </p:nvGrpSpPr>
          <p:grpSpPr bwMode="auto">
            <a:xfrm>
              <a:off x="144" y="2208"/>
              <a:ext cx="1206" cy="275"/>
              <a:chOff x="0" y="2647"/>
              <a:chExt cx="1060" cy="422"/>
            </a:xfrm>
          </p:grpSpPr>
          <p:sp>
            <p:nvSpPr>
              <p:cNvPr id="458848"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588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76" name="Group 76"/>
            <p:cNvGrpSpPr>
              <a:grpSpLocks/>
            </p:cNvGrpSpPr>
            <p:nvPr/>
          </p:nvGrpSpPr>
          <p:grpSpPr bwMode="auto">
            <a:xfrm>
              <a:off x="1350" y="2208"/>
              <a:ext cx="1511" cy="275"/>
              <a:chOff x="1060" y="2647"/>
              <a:chExt cx="1328" cy="422"/>
            </a:xfrm>
          </p:grpSpPr>
          <p:sp>
            <p:nvSpPr>
              <p:cNvPr id="458846"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4588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77" name="Group 78"/>
            <p:cNvGrpSpPr>
              <a:grpSpLocks/>
            </p:cNvGrpSpPr>
            <p:nvPr/>
          </p:nvGrpSpPr>
          <p:grpSpPr bwMode="auto">
            <a:xfrm>
              <a:off x="2861" y="2208"/>
              <a:ext cx="2461" cy="275"/>
              <a:chOff x="2388" y="2647"/>
              <a:chExt cx="2164" cy="422"/>
            </a:xfrm>
          </p:grpSpPr>
          <p:sp>
            <p:nvSpPr>
              <p:cNvPr id="458844"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588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78" name="Group 80"/>
            <p:cNvGrpSpPr>
              <a:grpSpLocks/>
            </p:cNvGrpSpPr>
            <p:nvPr/>
          </p:nvGrpSpPr>
          <p:grpSpPr bwMode="auto">
            <a:xfrm>
              <a:off x="144" y="2483"/>
              <a:ext cx="1206" cy="276"/>
              <a:chOff x="0" y="3069"/>
              <a:chExt cx="1060" cy="422"/>
            </a:xfrm>
          </p:grpSpPr>
          <p:sp>
            <p:nvSpPr>
              <p:cNvPr id="458842"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588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79" name="Group 82"/>
            <p:cNvGrpSpPr>
              <a:grpSpLocks/>
            </p:cNvGrpSpPr>
            <p:nvPr/>
          </p:nvGrpSpPr>
          <p:grpSpPr bwMode="auto">
            <a:xfrm>
              <a:off x="1350" y="2483"/>
              <a:ext cx="1511" cy="276"/>
              <a:chOff x="1060" y="3069"/>
              <a:chExt cx="1328" cy="422"/>
            </a:xfrm>
          </p:grpSpPr>
          <p:sp>
            <p:nvSpPr>
              <p:cNvPr id="458840"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4588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80" name="Group 84"/>
            <p:cNvGrpSpPr>
              <a:grpSpLocks/>
            </p:cNvGrpSpPr>
            <p:nvPr/>
          </p:nvGrpSpPr>
          <p:grpSpPr bwMode="auto">
            <a:xfrm>
              <a:off x="2861" y="2483"/>
              <a:ext cx="2461" cy="276"/>
              <a:chOff x="2388" y="3069"/>
              <a:chExt cx="2164" cy="422"/>
            </a:xfrm>
          </p:grpSpPr>
          <p:sp>
            <p:nvSpPr>
              <p:cNvPr id="458838"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588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81" name="Group 86"/>
            <p:cNvGrpSpPr>
              <a:grpSpLocks/>
            </p:cNvGrpSpPr>
            <p:nvPr/>
          </p:nvGrpSpPr>
          <p:grpSpPr bwMode="auto">
            <a:xfrm>
              <a:off x="144" y="2759"/>
              <a:ext cx="1206" cy="275"/>
              <a:chOff x="0" y="3491"/>
              <a:chExt cx="1060" cy="422"/>
            </a:xfrm>
          </p:grpSpPr>
          <p:sp>
            <p:nvSpPr>
              <p:cNvPr id="458836"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588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82" name="Group 88"/>
            <p:cNvGrpSpPr>
              <a:grpSpLocks/>
            </p:cNvGrpSpPr>
            <p:nvPr/>
          </p:nvGrpSpPr>
          <p:grpSpPr bwMode="auto">
            <a:xfrm>
              <a:off x="1350" y="2759"/>
              <a:ext cx="1511" cy="275"/>
              <a:chOff x="1060" y="3491"/>
              <a:chExt cx="1328" cy="422"/>
            </a:xfrm>
          </p:grpSpPr>
          <p:sp>
            <p:nvSpPr>
              <p:cNvPr id="458834"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588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83" name="Group 90"/>
            <p:cNvGrpSpPr>
              <a:grpSpLocks/>
            </p:cNvGrpSpPr>
            <p:nvPr/>
          </p:nvGrpSpPr>
          <p:grpSpPr bwMode="auto">
            <a:xfrm>
              <a:off x="2861" y="2759"/>
              <a:ext cx="2461" cy="275"/>
              <a:chOff x="2388" y="3491"/>
              <a:chExt cx="2164" cy="422"/>
            </a:xfrm>
          </p:grpSpPr>
          <p:sp>
            <p:nvSpPr>
              <p:cNvPr id="458832"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588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84" name="Group 92"/>
            <p:cNvGrpSpPr>
              <a:grpSpLocks/>
            </p:cNvGrpSpPr>
            <p:nvPr/>
          </p:nvGrpSpPr>
          <p:grpSpPr bwMode="auto">
            <a:xfrm>
              <a:off x="144" y="3034"/>
              <a:ext cx="1206" cy="413"/>
              <a:chOff x="0" y="3913"/>
              <a:chExt cx="1060" cy="633"/>
            </a:xfrm>
          </p:grpSpPr>
          <p:sp>
            <p:nvSpPr>
              <p:cNvPr id="458830"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588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85" name="Group 94"/>
            <p:cNvGrpSpPr>
              <a:grpSpLocks/>
            </p:cNvGrpSpPr>
            <p:nvPr/>
          </p:nvGrpSpPr>
          <p:grpSpPr bwMode="auto">
            <a:xfrm>
              <a:off x="1350" y="3034"/>
              <a:ext cx="1511" cy="413"/>
              <a:chOff x="1060" y="3913"/>
              <a:chExt cx="1328" cy="633"/>
            </a:xfrm>
          </p:grpSpPr>
          <p:sp>
            <p:nvSpPr>
              <p:cNvPr id="458828"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588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86" name="Group 96"/>
            <p:cNvGrpSpPr>
              <a:grpSpLocks/>
            </p:cNvGrpSpPr>
            <p:nvPr/>
          </p:nvGrpSpPr>
          <p:grpSpPr bwMode="auto">
            <a:xfrm>
              <a:off x="2861" y="3034"/>
              <a:ext cx="1128" cy="413"/>
              <a:chOff x="2388" y="3913"/>
              <a:chExt cx="992" cy="633"/>
            </a:xfrm>
          </p:grpSpPr>
          <p:sp>
            <p:nvSpPr>
              <p:cNvPr id="458826"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4588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87" name="Group 98"/>
            <p:cNvGrpSpPr>
              <a:grpSpLocks/>
            </p:cNvGrpSpPr>
            <p:nvPr/>
          </p:nvGrpSpPr>
          <p:grpSpPr bwMode="auto">
            <a:xfrm>
              <a:off x="3989" y="3034"/>
              <a:ext cx="1333" cy="413"/>
              <a:chOff x="3380" y="3913"/>
              <a:chExt cx="1172" cy="633"/>
            </a:xfrm>
          </p:grpSpPr>
          <p:sp>
            <p:nvSpPr>
              <p:cNvPr id="458824"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588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88" name="Group 100"/>
            <p:cNvGrpSpPr>
              <a:grpSpLocks/>
            </p:cNvGrpSpPr>
            <p:nvPr/>
          </p:nvGrpSpPr>
          <p:grpSpPr bwMode="auto">
            <a:xfrm>
              <a:off x="144" y="3447"/>
              <a:ext cx="1206" cy="338"/>
              <a:chOff x="0" y="4546"/>
              <a:chExt cx="1060" cy="518"/>
            </a:xfrm>
          </p:grpSpPr>
          <p:sp>
            <p:nvSpPr>
              <p:cNvPr id="458822"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4588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89" name="Group 102"/>
            <p:cNvGrpSpPr>
              <a:grpSpLocks/>
            </p:cNvGrpSpPr>
            <p:nvPr/>
          </p:nvGrpSpPr>
          <p:grpSpPr bwMode="auto">
            <a:xfrm>
              <a:off x="1350" y="3447"/>
              <a:ext cx="1511" cy="338"/>
              <a:chOff x="1060" y="4546"/>
              <a:chExt cx="1328" cy="518"/>
            </a:xfrm>
          </p:grpSpPr>
          <p:sp>
            <p:nvSpPr>
              <p:cNvPr id="458820"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4588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90" name="Group 104"/>
            <p:cNvGrpSpPr>
              <a:grpSpLocks/>
            </p:cNvGrpSpPr>
            <p:nvPr/>
          </p:nvGrpSpPr>
          <p:grpSpPr bwMode="auto">
            <a:xfrm>
              <a:off x="2861" y="3447"/>
              <a:ext cx="1128" cy="338"/>
              <a:chOff x="2388" y="4546"/>
              <a:chExt cx="992" cy="518"/>
            </a:xfrm>
          </p:grpSpPr>
          <p:sp>
            <p:nvSpPr>
              <p:cNvPr id="458818"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4588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91" name="Group 106"/>
            <p:cNvGrpSpPr>
              <a:grpSpLocks/>
            </p:cNvGrpSpPr>
            <p:nvPr/>
          </p:nvGrpSpPr>
          <p:grpSpPr bwMode="auto">
            <a:xfrm>
              <a:off x="3989" y="3447"/>
              <a:ext cx="1333" cy="338"/>
              <a:chOff x="3380" y="4546"/>
              <a:chExt cx="1172" cy="518"/>
            </a:xfrm>
          </p:grpSpPr>
          <p:sp>
            <p:nvSpPr>
              <p:cNvPr id="458816"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4588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92" name="Group 108"/>
            <p:cNvGrpSpPr>
              <a:grpSpLocks/>
            </p:cNvGrpSpPr>
            <p:nvPr/>
          </p:nvGrpSpPr>
          <p:grpSpPr bwMode="auto">
            <a:xfrm>
              <a:off x="144" y="3785"/>
              <a:ext cx="582" cy="439"/>
              <a:chOff x="0" y="5064"/>
              <a:chExt cx="512" cy="672"/>
            </a:xfrm>
          </p:grpSpPr>
          <p:sp>
            <p:nvSpPr>
              <p:cNvPr id="458814"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588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93" name="Group 110"/>
            <p:cNvGrpSpPr>
              <a:grpSpLocks/>
            </p:cNvGrpSpPr>
            <p:nvPr/>
          </p:nvGrpSpPr>
          <p:grpSpPr bwMode="auto">
            <a:xfrm>
              <a:off x="726" y="3785"/>
              <a:ext cx="624" cy="439"/>
              <a:chOff x="512" y="5064"/>
              <a:chExt cx="548" cy="672"/>
            </a:xfrm>
          </p:grpSpPr>
          <p:sp>
            <p:nvSpPr>
              <p:cNvPr id="458812"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588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94" name="Group 112"/>
            <p:cNvGrpSpPr>
              <a:grpSpLocks/>
            </p:cNvGrpSpPr>
            <p:nvPr/>
          </p:nvGrpSpPr>
          <p:grpSpPr bwMode="auto">
            <a:xfrm>
              <a:off x="1350" y="3785"/>
              <a:ext cx="687" cy="439"/>
              <a:chOff x="1060" y="5064"/>
              <a:chExt cx="604" cy="672"/>
            </a:xfrm>
          </p:grpSpPr>
          <p:sp>
            <p:nvSpPr>
              <p:cNvPr id="458810"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588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95" name="Group 114"/>
            <p:cNvGrpSpPr>
              <a:grpSpLocks/>
            </p:cNvGrpSpPr>
            <p:nvPr/>
          </p:nvGrpSpPr>
          <p:grpSpPr bwMode="auto">
            <a:xfrm>
              <a:off x="2037" y="3785"/>
              <a:ext cx="824" cy="439"/>
              <a:chOff x="1664" y="5064"/>
              <a:chExt cx="724" cy="672"/>
            </a:xfrm>
          </p:grpSpPr>
          <p:sp>
            <p:nvSpPr>
              <p:cNvPr id="458808"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588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96" name="Group 116"/>
            <p:cNvGrpSpPr>
              <a:grpSpLocks/>
            </p:cNvGrpSpPr>
            <p:nvPr/>
          </p:nvGrpSpPr>
          <p:grpSpPr bwMode="auto">
            <a:xfrm>
              <a:off x="2861" y="3785"/>
              <a:ext cx="605" cy="439"/>
              <a:chOff x="2388" y="5064"/>
              <a:chExt cx="532" cy="672"/>
            </a:xfrm>
          </p:grpSpPr>
          <p:sp>
            <p:nvSpPr>
              <p:cNvPr id="458806"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588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97" name="Group 118"/>
            <p:cNvGrpSpPr>
              <a:grpSpLocks/>
            </p:cNvGrpSpPr>
            <p:nvPr/>
          </p:nvGrpSpPr>
          <p:grpSpPr bwMode="auto">
            <a:xfrm>
              <a:off x="3466" y="3785"/>
              <a:ext cx="523" cy="439"/>
              <a:chOff x="2920" y="5064"/>
              <a:chExt cx="460" cy="672"/>
            </a:xfrm>
          </p:grpSpPr>
          <p:sp>
            <p:nvSpPr>
              <p:cNvPr id="458804"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4588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98" name="Group 120"/>
            <p:cNvGrpSpPr>
              <a:grpSpLocks/>
            </p:cNvGrpSpPr>
            <p:nvPr/>
          </p:nvGrpSpPr>
          <p:grpSpPr bwMode="auto">
            <a:xfrm>
              <a:off x="3989" y="3785"/>
              <a:ext cx="564" cy="439"/>
              <a:chOff x="3380" y="5064"/>
              <a:chExt cx="496" cy="672"/>
            </a:xfrm>
          </p:grpSpPr>
          <p:sp>
            <p:nvSpPr>
              <p:cNvPr id="458802"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588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58799" name="Group 122"/>
            <p:cNvGrpSpPr>
              <a:grpSpLocks/>
            </p:cNvGrpSpPr>
            <p:nvPr/>
          </p:nvGrpSpPr>
          <p:grpSpPr bwMode="auto">
            <a:xfrm>
              <a:off x="4553" y="3785"/>
              <a:ext cx="769" cy="439"/>
              <a:chOff x="3876" y="5064"/>
              <a:chExt cx="676" cy="672"/>
            </a:xfrm>
          </p:grpSpPr>
          <p:sp>
            <p:nvSpPr>
              <p:cNvPr id="458800"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4588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45876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876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58763" name="Oval 114"/>
          <p:cNvSpPr>
            <a:spLocks noChangeArrowheads="1"/>
          </p:cNvSpPr>
          <p:nvPr/>
        </p:nvSpPr>
        <p:spPr bwMode="auto">
          <a:xfrm>
            <a:off x="4211638" y="765175"/>
            <a:ext cx="5486400" cy="6705600"/>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p>
        </p:txBody>
      </p:sp>
    </p:spTree>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zh-CN" altLang="en-US">
              <a:solidFill>
                <a:srgbClr val="003300"/>
              </a:solidFill>
              <a:ea typeface="ＭＳ Ｐゴシック" charset="0"/>
            </a:endParaRPr>
          </a:p>
        </p:txBody>
      </p:sp>
      <p:pic>
        <p:nvPicPr>
          <p:cNvPr id="449538"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206210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3200" dirty="0">
                <a:solidFill>
                  <a:srgbClr val="FFFFFF"/>
                </a:solidFill>
                <a:effectLst/>
                <a:ea typeface="ＭＳ Ｐゴシック" pitchFamily="-112" charset="-128"/>
                <a:cs typeface="ＭＳ Ｐゴシック" pitchFamily="-112" charset="-128"/>
              </a:rPr>
              <a:t>出埃及</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的</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路线：</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传统的看法</a:t>
            </a:r>
            <a:endParaRPr kumimoji="0" lang="en-US" sz="32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3300"/>
              </a:solidFill>
              <a:latin typeface="Times New Roman" pitchFamily="-112" charset="0"/>
              <a:ea typeface="ＭＳ Ｐゴシック" charset="0"/>
              <a:cs typeface="+mn-cs"/>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5556924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46818" name="Text Box 4"/>
          <p:cNvSpPr txBox="1">
            <a:spLocks noChangeArrowheads="1"/>
          </p:cNvSpPr>
          <p:nvPr/>
        </p:nvSpPr>
        <p:spPr bwMode="auto">
          <a:xfrm>
            <a:off x="8064901" y="228600"/>
            <a:ext cx="869149"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dirty="0">
                <a:solidFill>
                  <a:srgbClr val="000000"/>
                </a:solidFill>
                <a:latin typeface="Arial" charset="0"/>
              </a:rPr>
              <a:t>107</a:t>
            </a:r>
            <a:r>
              <a:rPr lang="zh-CN" altLang="en-US" dirty="0">
                <a:solidFill>
                  <a:srgbClr val="000000"/>
                </a:solidFill>
                <a:latin typeface="Arial" charset="0"/>
              </a:rPr>
              <a:t>  </a:t>
            </a:r>
            <a:endParaRPr lang="en-US" altLang="zh-CN" dirty="0">
              <a:solidFill>
                <a:srgbClr val="000000"/>
              </a:solidFill>
              <a:latin typeface="Arial" charset="0"/>
            </a:endParaRPr>
          </a:p>
        </p:txBody>
      </p:sp>
      <p:pic>
        <p:nvPicPr>
          <p:cNvPr id="546819" name="Picture 7"/>
          <p:cNvPicPr>
            <a:picLocks noChangeAspect="1" noChangeArrowheads="1"/>
          </p:cNvPicPr>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221088" y="0"/>
            <a:ext cx="5062538" cy="6781800"/>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41992" name="Text Box 8"/>
          <p:cNvSpPr txBox="1">
            <a:spLocks noChangeArrowheads="1"/>
          </p:cNvSpPr>
          <p:nvPr/>
        </p:nvSpPr>
        <p:spPr bwMode="auto">
          <a:xfrm>
            <a:off x="5529263" y="5638800"/>
            <a:ext cx="3309937" cy="666750"/>
          </a:xfrm>
          <a:prstGeom prst="rect">
            <a:avLst/>
          </a:prstGeom>
          <a:noFill/>
          <a:ln w="12700" cap="sq">
            <a:noFill/>
            <a:miter lim="800000"/>
            <a:headEnd type="none" w="sm" len="sm"/>
            <a:tailEnd type="none" w="sm" len="sm"/>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kumimoji="1" lang="en-US" altLang="zh-CN" sz="1600" i="1">
                <a:solidFill>
                  <a:srgbClr val="FFFFFF"/>
                </a:solidFill>
                <a:effectLst>
                  <a:outerShdw blurRad="38100" dist="38100" dir="2700000" algn="tl">
                    <a:srgbClr val="000000"/>
                  </a:outerShdw>
                </a:effectLst>
                <a:latin typeface="Arial Black" charset="0"/>
                <a:ea typeface="SimSun" charset="0"/>
                <a:cs typeface="SimSun" charset="0"/>
              </a:rPr>
              <a:t>The Bible Visual Resource Book</a:t>
            </a:r>
            <a:r>
              <a:rPr kumimoji="1" lang="en-US" altLang="zh-CN" sz="1600">
                <a:solidFill>
                  <a:srgbClr val="FFFFFF"/>
                </a:solidFill>
                <a:effectLst>
                  <a:outerShdw blurRad="38100" dist="38100" dir="2700000" algn="tl">
                    <a:srgbClr val="000000"/>
                  </a:outerShdw>
                </a:effectLst>
                <a:latin typeface="Arial Black" charset="0"/>
                <a:ea typeface="SimSun" charset="0"/>
                <a:cs typeface="SimSun" charset="0"/>
              </a:rPr>
              <a:t>, 23</a:t>
            </a:r>
            <a:endParaRPr kumimoji="1" lang="en-US" sz="1600">
              <a:solidFill>
                <a:srgbClr val="FFFFFF"/>
              </a:solidFill>
              <a:effectLst>
                <a:outerShdw blurRad="38100" dist="38100" dir="2700000" algn="tl">
                  <a:srgbClr val="000000"/>
                </a:outerShdw>
              </a:effectLst>
              <a:latin typeface="Arial Black" charset="0"/>
              <a:ea typeface="SimSun" charset="0"/>
              <a:cs typeface="SimSun" charset="0"/>
            </a:endParaRPr>
          </a:p>
        </p:txBody>
      </p:sp>
      <p:pic>
        <p:nvPicPr>
          <p:cNvPr id="546821" name="Picture 1" descr="Exodus-route-to Arabia.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0864" y="179863"/>
            <a:ext cx="9048645" cy="68331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9" name="Rectangle 5"/>
          <p:cNvSpPr>
            <a:spLocks noGrp="1" noChangeArrowheads="1"/>
          </p:cNvSpPr>
          <p:nvPr>
            <p:ph type="title"/>
          </p:nvPr>
        </p:nvSpPr>
        <p:spPr>
          <a:xfrm>
            <a:off x="0" y="0"/>
            <a:ext cx="5940425" cy="809625"/>
          </a:xfrm>
          <a:solidFill>
            <a:srgbClr val="000000"/>
          </a:solidFill>
        </p:spPr>
        <p:txBody>
          <a:bodyPr/>
          <a:lstStyle/>
          <a:p>
            <a:pPr>
              <a:defRPr/>
            </a:pPr>
            <a:r>
              <a:rPr lang="ja-JP" altLang="en-US" sz="2400">
                <a:latin typeface="Arial Black" charset="0"/>
                <a:ea typeface="SimSun" charset="0"/>
                <a:cs typeface="SimSun" charset="0"/>
              </a:rPr>
              <a:t>阿拉伯西奈山上看</a:t>
            </a:r>
            <a:r>
              <a:rPr lang="zh-TW" altLang="en-US" sz="2400" dirty="0">
                <a:latin typeface="Arial Black" charset="0"/>
                <a:ea typeface="SimSun" charset="0"/>
                <a:cs typeface="SimSun" charset="0"/>
              </a:rPr>
              <a:t>出埃及记</a:t>
            </a:r>
            <a:r>
              <a:rPr lang="ja-JP" altLang="en-US" sz="2400">
                <a:latin typeface="Arial Black" charset="0"/>
                <a:ea typeface="SimSun" charset="0"/>
                <a:cs typeface="SimSun" charset="0"/>
              </a:rPr>
              <a:t>路线图</a:t>
            </a:r>
            <a:endParaRPr lang="en-US" sz="1100" dirty="0">
              <a:latin typeface="Arial Black" charset="0"/>
              <a:ea typeface="SimSun" charset="0"/>
              <a:cs typeface="SimSun" charset="0"/>
            </a:endParaRPr>
          </a:p>
        </p:txBody>
      </p:sp>
      <p:sp>
        <p:nvSpPr>
          <p:cNvPr id="2" name="TextBox 1">
            <a:extLst>
              <a:ext uri="{FF2B5EF4-FFF2-40B4-BE49-F238E27FC236}">
                <a16:creationId xmlns:a16="http://schemas.microsoft.com/office/drawing/2014/main" id="{DED2B005-2176-984A-A613-BF5523EB53CE}"/>
              </a:ext>
            </a:extLst>
          </p:cNvPr>
          <p:cNvSpPr txBox="1"/>
          <p:nvPr/>
        </p:nvSpPr>
        <p:spPr>
          <a:xfrm>
            <a:off x="1979712" y="4005064"/>
            <a:ext cx="1080120" cy="461665"/>
          </a:xfrm>
          <a:prstGeom prst="rect">
            <a:avLst/>
          </a:prstGeom>
          <a:noFill/>
        </p:spPr>
        <p:txBody>
          <a:bodyPr wrap="square" rtlCol="0">
            <a:spAutoFit/>
          </a:bodyPr>
          <a:lstStyle/>
          <a:p>
            <a:r>
              <a:rPr lang="ja-JP" altLang="en-US"/>
              <a:t>埃及</a:t>
            </a:r>
            <a:endParaRPr lang="en-US" dirty="0"/>
          </a:p>
        </p:txBody>
      </p:sp>
      <p:sp>
        <p:nvSpPr>
          <p:cNvPr id="8" name="TextBox 7">
            <a:extLst>
              <a:ext uri="{FF2B5EF4-FFF2-40B4-BE49-F238E27FC236}">
                <a16:creationId xmlns:a16="http://schemas.microsoft.com/office/drawing/2014/main" id="{3D23869E-B0EC-6C4C-969C-CCCC8E3754DD}"/>
              </a:ext>
            </a:extLst>
          </p:cNvPr>
          <p:cNvSpPr txBox="1"/>
          <p:nvPr/>
        </p:nvSpPr>
        <p:spPr>
          <a:xfrm rot="16200000">
            <a:off x="2796111" y="2410794"/>
            <a:ext cx="3139321" cy="282365"/>
          </a:xfrm>
          <a:prstGeom prst="rect">
            <a:avLst/>
          </a:prstGeom>
          <a:noFill/>
        </p:spPr>
        <p:txBody>
          <a:bodyPr vert="vert" wrap="square" rtlCol="0">
            <a:spAutoFit/>
          </a:bodyPr>
          <a:lstStyle/>
          <a:p>
            <a:r>
              <a:rPr lang="ja-JP" altLang="en-US" sz="1600">
                <a:solidFill>
                  <a:schemeClr val="bg1"/>
                </a:solidFill>
              </a:rPr>
              <a:t>埃及边界</a:t>
            </a:r>
            <a:r>
              <a:rPr lang="zh-CN" altLang="en-US" sz="1600" dirty="0">
                <a:solidFill>
                  <a:schemeClr val="bg1"/>
                </a:solidFill>
              </a:rPr>
              <a:t> </a:t>
            </a:r>
            <a:r>
              <a:rPr lang="ja-JP" altLang="en-US" sz="1600">
                <a:solidFill>
                  <a:schemeClr val="bg1"/>
                </a:solidFill>
              </a:rPr>
              <a:t>出埃及</a:t>
            </a:r>
            <a:r>
              <a:rPr lang="en-US" altLang="zh-CN" sz="1600" dirty="0">
                <a:solidFill>
                  <a:schemeClr val="bg1"/>
                </a:solidFill>
              </a:rPr>
              <a:t>15</a:t>
            </a:r>
            <a:r>
              <a:rPr lang="zh-CN" altLang="en-US" sz="1600" dirty="0">
                <a:solidFill>
                  <a:schemeClr val="bg1"/>
                </a:solidFill>
              </a:rPr>
              <a:t>：</a:t>
            </a:r>
            <a:r>
              <a:rPr lang="en-US" altLang="zh-CN" sz="1600" dirty="0">
                <a:solidFill>
                  <a:schemeClr val="bg1"/>
                </a:solidFill>
              </a:rPr>
              <a:t>18</a:t>
            </a:r>
            <a:endParaRPr lang="en-US" dirty="0">
              <a:solidFill>
                <a:schemeClr val="bg1"/>
              </a:solidFill>
            </a:endParaRPr>
          </a:p>
        </p:txBody>
      </p:sp>
      <p:sp>
        <p:nvSpPr>
          <p:cNvPr id="9" name="TextBox 8">
            <a:extLst>
              <a:ext uri="{FF2B5EF4-FFF2-40B4-BE49-F238E27FC236}">
                <a16:creationId xmlns:a16="http://schemas.microsoft.com/office/drawing/2014/main" id="{139963D9-ED0D-1A45-8E63-A4E42F29EA65}"/>
              </a:ext>
            </a:extLst>
          </p:cNvPr>
          <p:cNvSpPr txBox="1"/>
          <p:nvPr/>
        </p:nvSpPr>
        <p:spPr>
          <a:xfrm>
            <a:off x="5796136" y="2762547"/>
            <a:ext cx="1497205" cy="461665"/>
          </a:xfrm>
          <a:prstGeom prst="rect">
            <a:avLst/>
          </a:prstGeom>
          <a:noFill/>
        </p:spPr>
        <p:txBody>
          <a:bodyPr wrap="square" rtlCol="0">
            <a:spAutoFit/>
          </a:bodyPr>
          <a:lstStyle/>
          <a:p>
            <a:r>
              <a:rPr lang="ja-JP" altLang="en-US"/>
              <a:t>以色列</a:t>
            </a:r>
            <a:endParaRPr lang="en-US" dirty="0"/>
          </a:p>
        </p:txBody>
      </p:sp>
      <p:sp>
        <p:nvSpPr>
          <p:cNvPr id="10" name="TextBox 9">
            <a:extLst>
              <a:ext uri="{FF2B5EF4-FFF2-40B4-BE49-F238E27FC236}">
                <a16:creationId xmlns:a16="http://schemas.microsoft.com/office/drawing/2014/main" id="{9E0BB527-8569-B442-9F13-F4EF2F50023E}"/>
              </a:ext>
            </a:extLst>
          </p:cNvPr>
          <p:cNvSpPr txBox="1"/>
          <p:nvPr/>
        </p:nvSpPr>
        <p:spPr>
          <a:xfrm>
            <a:off x="7189661" y="4247418"/>
            <a:ext cx="1497205" cy="461665"/>
          </a:xfrm>
          <a:prstGeom prst="rect">
            <a:avLst/>
          </a:prstGeom>
          <a:noFill/>
        </p:spPr>
        <p:txBody>
          <a:bodyPr wrap="square" rtlCol="0">
            <a:spAutoFit/>
          </a:bodyPr>
          <a:lstStyle/>
          <a:p>
            <a:r>
              <a:rPr lang="ja-JP" altLang="en-US"/>
              <a:t>阿拉伯</a:t>
            </a:r>
            <a:endParaRPr lang="en-US" dirty="0"/>
          </a:p>
        </p:txBody>
      </p:sp>
      <p:sp>
        <p:nvSpPr>
          <p:cNvPr id="5" name="TextBox 4">
            <a:extLst>
              <a:ext uri="{FF2B5EF4-FFF2-40B4-BE49-F238E27FC236}">
                <a16:creationId xmlns:a16="http://schemas.microsoft.com/office/drawing/2014/main" id="{39F79217-8D38-D74F-BA68-53C362AB9D1D}"/>
              </a:ext>
            </a:extLst>
          </p:cNvPr>
          <p:cNvSpPr txBox="1"/>
          <p:nvPr/>
        </p:nvSpPr>
        <p:spPr>
          <a:xfrm>
            <a:off x="1847524" y="963042"/>
            <a:ext cx="1206557" cy="400110"/>
          </a:xfrm>
          <a:prstGeom prst="rect">
            <a:avLst/>
          </a:prstGeom>
          <a:noFill/>
        </p:spPr>
        <p:txBody>
          <a:bodyPr wrap="square" rtlCol="0">
            <a:spAutoFit/>
          </a:bodyPr>
          <a:lstStyle/>
          <a:p>
            <a:r>
              <a:rPr lang="ja-JP" altLang="en-SG" sz="2000">
                <a:solidFill>
                  <a:schemeClr val="bg1"/>
                </a:solidFill>
              </a:rPr>
              <a:t>歌珊地</a:t>
            </a:r>
            <a:endParaRPr lang="en-US" sz="2000" dirty="0">
              <a:solidFill>
                <a:schemeClr val="bg1"/>
              </a:solidFill>
            </a:endParaRPr>
          </a:p>
        </p:txBody>
      </p:sp>
      <p:sp>
        <p:nvSpPr>
          <p:cNvPr id="6" name="TextBox 5">
            <a:extLst>
              <a:ext uri="{FF2B5EF4-FFF2-40B4-BE49-F238E27FC236}">
                <a16:creationId xmlns:a16="http://schemas.microsoft.com/office/drawing/2014/main" id="{B9B8E5CF-8B38-2A40-9556-01996F2F6846}"/>
              </a:ext>
            </a:extLst>
          </p:cNvPr>
          <p:cNvSpPr txBox="1"/>
          <p:nvPr/>
        </p:nvSpPr>
        <p:spPr>
          <a:xfrm>
            <a:off x="2445039" y="1761249"/>
            <a:ext cx="936104" cy="369332"/>
          </a:xfrm>
          <a:prstGeom prst="rect">
            <a:avLst/>
          </a:prstGeom>
          <a:noFill/>
        </p:spPr>
        <p:txBody>
          <a:bodyPr wrap="square" rtlCol="0">
            <a:spAutoFit/>
          </a:bodyPr>
          <a:lstStyle/>
          <a:p>
            <a:r>
              <a:rPr lang="ja-JP" altLang="en-SG" sz="1800">
                <a:solidFill>
                  <a:schemeClr val="bg1"/>
                </a:solidFill>
              </a:rPr>
              <a:t>苦河</a:t>
            </a:r>
            <a:endParaRPr lang="en-US" sz="1800" dirty="0">
              <a:solidFill>
                <a:schemeClr val="bg1"/>
              </a:solidFill>
            </a:endParaRPr>
          </a:p>
        </p:txBody>
      </p:sp>
      <p:sp>
        <p:nvSpPr>
          <p:cNvPr id="7" name="TextBox 6">
            <a:extLst>
              <a:ext uri="{FF2B5EF4-FFF2-40B4-BE49-F238E27FC236}">
                <a16:creationId xmlns:a16="http://schemas.microsoft.com/office/drawing/2014/main" id="{02CBF146-AE9A-3E41-9C38-59A36E4BB592}"/>
              </a:ext>
            </a:extLst>
          </p:cNvPr>
          <p:cNvSpPr txBox="1"/>
          <p:nvPr/>
        </p:nvSpPr>
        <p:spPr>
          <a:xfrm rot="20361486">
            <a:off x="3181990" y="4145391"/>
            <a:ext cx="681351" cy="3046988"/>
          </a:xfrm>
          <a:prstGeom prst="rect">
            <a:avLst/>
          </a:prstGeom>
          <a:noFill/>
        </p:spPr>
        <p:txBody>
          <a:bodyPr wrap="square" rtlCol="0">
            <a:spAutoFit/>
          </a:bodyPr>
          <a:lstStyle/>
          <a:p>
            <a:r>
              <a:rPr lang="ja-JP" altLang="en-US">
                <a:solidFill>
                  <a:schemeClr val="bg1"/>
                </a:solidFill>
              </a:rPr>
              <a:t>真实出埃及的路线</a:t>
            </a:r>
            <a:endParaRPr lang="en-US" dirty="0">
              <a:solidFill>
                <a:schemeClr val="bg1"/>
              </a:solidFill>
            </a:endParaRPr>
          </a:p>
        </p:txBody>
      </p:sp>
      <p:sp>
        <p:nvSpPr>
          <p:cNvPr id="13" name="Right Arrow 12">
            <a:extLst>
              <a:ext uri="{FF2B5EF4-FFF2-40B4-BE49-F238E27FC236}">
                <a16:creationId xmlns:a16="http://schemas.microsoft.com/office/drawing/2014/main" id="{41EE3D42-AFC0-434E-80FD-A918746ED41A}"/>
              </a:ext>
            </a:extLst>
          </p:cNvPr>
          <p:cNvSpPr/>
          <p:nvPr/>
        </p:nvSpPr>
        <p:spPr bwMode="auto">
          <a:xfrm rot="20281178">
            <a:off x="3623934" y="5455640"/>
            <a:ext cx="1071763" cy="454943"/>
          </a:xfrm>
          <a:prstGeom prst="rightArrow">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bg1"/>
              </a:solidFill>
              <a:effectLst/>
              <a:latin typeface="Arial" pitchFamily="-111" charset="0"/>
            </a:endParaRPr>
          </a:p>
        </p:txBody>
      </p:sp>
      <p:sp>
        <p:nvSpPr>
          <p:cNvPr id="14" name="Right Arrow 13">
            <a:extLst>
              <a:ext uri="{FF2B5EF4-FFF2-40B4-BE49-F238E27FC236}">
                <a16:creationId xmlns:a16="http://schemas.microsoft.com/office/drawing/2014/main" id="{4EFDB7F7-5850-0A45-BE3F-704BBAC97E78}"/>
              </a:ext>
            </a:extLst>
          </p:cNvPr>
          <p:cNvSpPr/>
          <p:nvPr/>
        </p:nvSpPr>
        <p:spPr bwMode="auto">
          <a:xfrm>
            <a:off x="4555186" y="2240253"/>
            <a:ext cx="448862" cy="317115"/>
          </a:xfrm>
          <a:prstGeom prst="rightArrow">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15" name="TextBox 14">
            <a:extLst>
              <a:ext uri="{FF2B5EF4-FFF2-40B4-BE49-F238E27FC236}">
                <a16:creationId xmlns:a16="http://schemas.microsoft.com/office/drawing/2014/main" id="{5EE5BE74-3A1C-E441-A6F5-A41920272213}"/>
              </a:ext>
            </a:extLst>
          </p:cNvPr>
          <p:cNvSpPr txBox="1"/>
          <p:nvPr/>
        </p:nvSpPr>
        <p:spPr>
          <a:xfrm>
            <a:off x="6732240" y="5668885"/>
            <a:ext cx="936104" cy="369332"/>
          </a:xfrm>
          <a:prstGeom prst="rect">
            <a:avLst/>
          </a:prstGeom>
          <a:noFill/>
        </p:spPr>
        <p:txBody>
          <a:bodyPr wrap="square" rtlCol="0">
            <a:spAutoFit/>
          </a:bodyPr>
          <a:lstStyle/>
          <a:p>
            <a:r>
              <a:rPr lang="ja-JP" altLang="en-US" sz="1800">
                <a:solidFill>
                  <a:schemeClr val="bg1"/>
                </a:solidFill>
              </a:rPr>
              <a:t>西奈山</a:t>
            </a:r>
            <a:endParaRPr lang="en-US" sz="1800" dirty="0">
              <a:solidFill>
                <a:schemeClr val="bg1"/>
              </a:solidFill>
            </a:endParaRPr>
          </a:p>
        </p:txBody>
      </p:sp>
      <p:sp>
        <p:nvSpPr>
          <p:cNvPr id="16" name="TextBox 15">
            <a:extLst>
              <a:ext uri="{FF2B5EF4-FFF2-40B4-BE49-F238E27FC236}">
                <a16:creationId xmlns:a16="http://schemas.microsoft.com/office/drawing/2014/main" id="{9EF2FDEB-2C80-8B45-BB17-522BCEB76EE7}"/>
              </a:ext>
            </a:extLst>
          </p:cNvPr>
          <p:cNvSpPr txBox="1"/>
          <p:nvPr/>
        </p:nvSpPr>
        <p:spPr>
          <a:xfrm rot="20493574">
            <a:off x="8316416" y="3390900"/>
            <a:ext cx="617634" cy="1569660"/>
          </a:xfrm>
          <a:prstGeom prst="rect">
            <a:avLst/>
          </a:prstGeom>
          <a:noFill/>
        </p:spPr>
        <p:txBody>
          <a:bodyPr wrap="square" rtlCol="0">
            <a:spAutoFit/>
          </a:bodyPr>
          <a:lstStyle/>
          <a:p>
            <a:r>
              <a:rPr lang="ja-JP" altLang="en-US">
                <a:solidFill>
                  <a:schemeClr val="bg1"/>
                </a:solidFill>
              </a:rPr>
              <a:t>巴兰平原</a:t>
            </a:r>
            <a:endParaRPr lang="en-US" dirty="0">
              <a:solidFill>
                <a:schemeClr val="bg1"/>
              </a:solidFill>
            </a:endParaRPr>
          </a:p>
        </p:txBody>
      </p:sp>
      <p:sp>
        <p:nvSpPr>
          <p:cNvPr id="17" name="TextBox 16">
            <a:extLst>
              <a:ext uri="{FF2B5EF4-FFF2-40B4-BE49-F238E27FC236}">
                <a16:creationId xmlns:a16="http://schemas.microsoft.com/office/drawing/2014/main" id="{2DE6F955-37FC-294D-921A-1B8AE4D4B1AE}"/>
              </a:ext>
            </a:extLst>
          </p:cNvPr>
          <p:cNvSpPr txBox="1"/>
          <p:nvPr/>
        </p:nvSpPr>
        <p:spPr>
          <a:xfrm>
            <a:off x="4765416" y="5135609"/>
            <a:ext cx="1739178" cy="1200329"/>
          </a:xfrm>
          <a:prstGeom prst="rect">
            <a:avLst/>
          </a:prstGeom>
          <a:noFill/>
        </p:spPr>
        <p:txBody>
          <a:bodyPr wrap="square" rtlCol="0">
            <a:spAutoFit/>
          </a:bodyPr>
          <a:lstStyle/>
          <a:p>
            <a:r>
              <a:rPr lang="ja-JP" altLang="en-US">
                <a:solidFill>
                  <a:schemeClr val="bg1"/>
                </a:solidFill>
              </a:rPr>
              <a:t>埃及旷野</a:t>
            </a:r>
            <a:endParaRPr lang="en-SG" altLang="ja-JP" dirty="0">
              <a:solidFill>
                <a:schemeClr val="bg1"/>
              </a:solidFill>
            </a:endParaRPr>
          </a:p>
          <a:p>
            <a:r>
              <a:rPr lang="ja-JP" altLang="en-SG">
                <a:solidFill>
                  <a:schemeClr val="bg1"/>
                </a:solidFill>
              </a:rPr>
              <a:t>以西结书</a:t>
            </a:r>
            <a:r>
              <a:rPr lang="en-US" altLang="zh-CN" dirty="0">
                <a:solidFill>
                  <a:schemeClr val="bg1"/>
                </a:solidFill>
              </a:rPr>
              <a:t>20:36</a:t>
            </a:r>
            <a:endParaRPr lang="en-US" dirty="0">
              <a:solidFill>
                <a:schemeClr val="bg1"/>
              </a:solidFill>
            </a:endParaRPr>
          </a:p>
        </p:txBody>
      </p:sp>
      <p:sp>
        <p:nvSpPr>
          <p:cNvPr id="18" name="Up Arrow 17">
            <a:extLst>
              <a:ext uri="{FF2B5EF4-FFF2-40B4-BE49-F238E27FC236}">
                <a16:creationId xmlns:a16="http://schemas.microsoft.com/office/drawing/2014/main" id="{4448E79C-78F2-9741-BF07-F0657C913B91}"/>
              </a:ext>
            </a:extLst>
          </p:cNvPr>
          <p:cNvSpPr/>
          <p:nvPr/>
        </p:nvSpPr>
        <p:spPr bwMode="auto">
          <a:xfrm>
            <a:off x="5171562" y="4551365"/>
            <a:ext cx="525215" cy="504056"/>
          </a:xfrm>
          <a:prstGeom prst="upArrow">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19" name="TextBox 18">
            <a:extLst>
              <a:ext uri="{FF2B5EF4-FFF2-40B4-BE49-F238E27FC236}">
                <a16:creationId xmlns:a16="http://schemas.microsoft.com/office/drawing/2014/main" id="{C33C835D-EDC5-2349-8F75-1169146A0A43}"/>
              </a:ext>
            </a:extLst>
          </p:cNvPr>
          <p:cNvSpPr txBox="1"/>
          <p:nvPr/>
        </p:nvSpPr>
        <p:spPr>
          <a:xfrm>
            <a:off x="4432741" y="2721022"/>
            <a:ext cx="917160" cy="461665"/>
          </a:xfrm>
          <a:prstGeom prst="rect">
            <a:avLst/>
          </a:prstGeom>
          <a:noFill/>
        </p:spPr>
        <p:txBody>
          <a:bodyPr wrap="square" rtlCol="0">
            <a:spAutoFit/>
          </a:bodyPr>
          <a:lstStyle/>
          <a:p>
            <a:r>
              <a:rPr lang="ja-JP" altLang="en-US">
                <a:solidFill>
                  <a:schemeClr val="bg1"/>
                </a:solidFill>
              </a:rPr>
              <a:t>埃及</a:t>
            </a:r>
            <a:endParaRPr lang="en-US" dirty="0">
              <a:solidFill>
                <a:schemeClr val="bg1"/>
              </a:solidFill>
            </a:endParaRPr>
          </a:p>
        </p:txBody>
      </p:sp>
    </p:spTree>
    <p:extLst>
      <p:ext uri="{BB962C8B-B14F-4D97-AF65-F5344CB8AC3E}">
        <p14:creationId xmlns:p14="http://schemas.microsoft.com/office/powerpoint/2010/main" val="3847727713"/>
      </p:ext>
    </p:extLst>
  </p:cSld>
  <p:clrMapOvr>
    <a:overrideClrMapping bg1="lt1" tx1="dk1" bg2="lt2" tx2="dk2" accent1="accent1" accent2="accent2" accent3="accent3" accent4="accent4" accent5="accent5" accent6="accent6" hlink="hlink" folHlink="folHlink"/>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20650"/>
            <a:ext cx="7770813" cy="931863"/>
          </a:xfrm>
          <a:effectLst>
            <a:outerShdw blurRad="50800" dist="38100" dir="2700000">
              <a:srgbClr val="000000">
                <a:alpha val="43000"/>
              </a:srgbClr>
            </a:outerShdw>
          </a:effectLst>
        </p:spPr>
        <p:txBody>
          <a:bodyPr/>
          <a:lstStyle/>
          <a:p>
            <a:pPr>
              <a:defRPr/>
            </a:pPr>
            <a:r>
              <a:rPr lang="ja-JP" altLang="en-US" sz="4400" b="1">
                <a:effectLst>
                  <a:glow rad="101600">
                    <a:schemeClr val="bg1">
                      <a:alpha val="75000"/>
                    </a:schemeClr>
                  </a:glow>
                </a:effectLst>
                <a:latin typeface="SimSun" panose="02010600030101010101" pitchFamily="2" charset="-122"/>
                <a:ea typeface="SimSun" panose="02010600030101010101" pitchFamily="2" charset="-122"/>
                <a:cs typeface="Arial"/>
              </a:rPr>
              <a:t>西奈山在阿拉伯吗</a:t>
            </a:r>
            <a:r>
              <a:rPr lang="en-US" b="1" dirty="0">
                <a:effectLst>
                  <a:glow rad="101600">
                    <a:schemeClr val="bg1">
                      <a:alpha val="75000"/>
                    </a:schemeClr>
                  </a:glow>
                </a:effectLst>
                <a:latin typeface="Arial"/>
                <a:ea typeface="+mj-ea"/>
                <a:cs typeface="Arial"/>
              </a:rPr>
              <a:t>?</a:t>
            </a:r>
          </a:p>
        </p:txBody>
      </p:sp>
      <p:sp>
        <p:nvSpPr>
          <p:cNvPr id="3" name="Title 1"/>
          <p:cNvSpPr txBox="1">
            <a:spLocks/>
          </p:cNvSpPr>
          <p:nvPr/>
        </p:nvSpPr>
        <p:spPr bwMode="auto">
          <a:xfrm>
            <a:off x="468313" y="5084763"/>
            <a:ext cx="8459787" cy="1584325"/>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marL="742950" indent="-742950" algn="l">
              <a:buFont typeface="+mj-lt"/>
              <a:buAutoNum type="arabicPeriod"/>
              <a:defRPr/>
            </a:pPr>
            <a:r>
              <a:rPr lang="ja-JP" altLang="en-SG" sz="2800" b="1">
                <a:solidFill>
                  <a:srgbClr val="FFFFFF"/>
                </a:solidFill>
                <a:effectLst>
                  <a:glow rad="101600">
                    <a:srgbClr val="000000">
                      <a:alpha val="75000"/>
                    </a:srgbClr>
                  </a:glow>
                </a:effectLst>
                <a:latin typeface="Arial"/>
                <a:cs typeface="Arial"/>
              </a:rPr>
              <a:t>不要</a:t>
            </a:r>
            <a:r>
              <a:rPr lang="ja-JP" altLang="en-US" sz="2800" b="1">
                <a:solidFill>
                  <a:srgbClr val="FFFFFF"/>
                </a:solidFill>
                <a:effectLst>
                  <a:glow rad="101600">
                    <a:srgbClr val="000000">
                      <a:alpha val="75000"/>
                    </a:srgbClr>
                  </a:glow>
                </a:effectLst>
                <a:latin typeface="Arial"/>
                <a:cs typeface="Arial"/>
              </a:rPr>
              <a:t>用寓意来教导</a:t>
            </a:r>
            <a:r>
              <a:rPr lang="en-US" sz="2800" b="1" dirty="0">
                <a:solidFill>
                  <a:srgbClr val="FFFFFF"/>
                </a:solidFill>
                <a:effectLst>
                  <a:glow rad="101600">
                    <a:srgbClr val="000000">
                      <a:alpha val="75000"/>
                    </a:srgbClr>
                  </a:glow>
                </a:effectLst>
                <a:latin typeface="Arial"/>
                <a:cs typeface="Arial"/>
              </a:rPr>
              <a:t>!</a:t>
            </a:r>
          </a:p>
          <a:p>
            <a:pPr marL="742950" indent="-742950" algn="l">
              <a:buFont typeface="+mj-lt"/>
              <a:buAutoNum type="arabicPeriod"/>
              <a:defRPr/>
            </a:pPr>
            <a:r>
              <a:rPr lang="mr-IN" sz="2800" b="1" dirty="0">
                <a:solidFill>
                  <a:srgbClr val="FFFFFF"/>
                </a:solidFill>
                <a:effectLst>
                  <a:glow rad="101600">
                    <a:srgbClr val="000000">
                      <a:alpha val="75000"/>
                    </a:srgbClr>
                  </a:glow>
                </a:effectLst>
                <a:latin typeface="Arial"/>
                <a:cs typeface="Arial"/>
              </a:rPr>
              <a:t>“</a:t>
            </a:r>
            <a:r>
              <a:rPr lang="ja-JP" altLang="mr-IN" sz="2800" b="1">
                <a:solidFill>
                  <a:srgbClr val="FFFFFF"/>
                </a:solidFill>
                <a:effectLst>
                  <a:glow rad="101600">
                    <a:srgbClr val="000000">
                      <a:alpha val="75000"/>
                    </a:srgbClr>
                  </a:glow>
                </a:effectLst>
                <a:latin typeface="Arial"/>
                <a:cs typeface="Arial"/>
              </a:rPr>
              <a:t>阿拉伯</a:t>
            </a:r>
            <a:r>
              <a:rPr lang="mr-IN" sz="2800" b="1" dirty="0">
                <a:solidFill>
                  <a:srgbClr val="FFFFFF"/>
                </a:solidFill>
                <a:effectLst>
                  <a:glow rad="101600">
                    <a:srgbClr val="000000">
                      <a:alpha val="75000"/>
                    </a:srgbClr>
                  </a:glow>
                </a:effectLst>
                <a:latin typeface="Arial"/>
                <a:cs typeface="Arial"/>
              </a:rPr>
              <a:t>”</a:t>
            </a:r>
            <a:r>
              <a:rPr lang="en-US" sz="2800" b="1" dirty="0">
                <a:solidFill>
                  <a:srgbClr val="FFFFFF"/>
                </a:solidFill>
                <a:effectLst>
                  <a:glow rad="101600">
                    <a:srgbClr val="000000">
                      <a:alpha val="75000"/>
                    </a:srgbClr>
                  </a:glow>
                </a:effectLst>
                <a:latin typeface="Arial"/>
                <a:cs typeface="Arial"/>
              </a:rPr>
              <a:t> </a:t>
            </a:r>
            <a:r>
              <a:rPr lang="ja-JP" altLang="en-US" sz="2800" b="1">
                <a:solidFill>
                  <a:srgbClr val="FFFFFF"/>
                </a:solidFill>
                <a:effectLst>
                  <a:glow rad="101600">
                    <a:srgbClr val="000000">
                      <a:alpha val="75000"/>
                    </a:srgbClr>
                  </a:glow>
                </a:effectLst>
                <a:latin typeface="Arial"/>
                <a:cs typeface="Arial"/>
              </a:rPr>
              <a:t>在保罗的时候应该</a:t>
            </a:r>
            <a:r>
              <a:rPr lang="ja-JP" altLang="en-SG" sz="2800" b="1">
                <a:solidFill>
                  <a:srgbClr val="FFFFFF"/>
                </a:solidFill>
                <a:effectLst>
                  <a:glow rad="101600">
                    <a:srgbClr val="000000">
                      <a:alpha val="75000"/>
                    </a:srgbClr>
                  </a:glow>
                </a:effectLst>
                <a:latin typeface="Arial"/>
                <a:cs typeface="Arial"/>
              </a:rPr>
              <a:t>不是由</a:t>
            </a:r>
            <a:r>
              <a:rPr lang="ja-JP" altLang="en-US" sz="2800" b="1">
                <a:solidFill>
                  <a:srgbClr val="FFFFFF"/>
                </a:solidFill>
                <a:effectLst>
                  <a:glow rad="101600">
                    <a:srgbClr val="000000">
                      <a:alpha val="75000"/>
                    </a:srgbClr>
                  </a:glow>
                </a:effectLst>
                <a:latin typeface="Arial"/>
                <a:cs typeface="Arial"/>
              </a:rPr>
              <a:t>二战后所设立的界限决定的</a:t>
            </a:r>
            <a:endParaRPr lang="en-US" sz="2800" b="1" dirty="0">
              <a:solidFill>
                <a:srgbClr val="FFFFFF"/>
              </a:solidFill>
              <a:effectLst>
                <a:glow rad="101600">
                  <a:srgbClr val="000000">
                    <a:alpha val="75000"/>
                  </a:srgbClr>
                </a:glow>
              </a:effectLst>
              <a:latin typeface="Arial"/>
              <a:cs typeface="Arial"/>
            </a:endParaRPr>
          </a:p>
        </p:txBody>
      </p:sp>
      <p:sp>
        <p:nvSpPr>
          <p:cNvPr id="4" name="Title 1"/>
          <p:cNvSpPr txBox="1">
            <a:spLocks/>
          </p:cNvSpPr>
          <p:nvPr/>
        </p:nvSpPr>
        <p:spPr bwMode="auto">
          <a:xfrm>
            <a:off x="323850" y="4581525"/>
            <a:ext cx="8459788" cy="647700"/>
          </a:xfrm>
          <a:prstGeom prst="rect">
            <a:avLst/>
          </a:prstGeom>
          <a:solidFill>
            <a:schemeClr val="accent6">
              <a:lumMod val="75000"/>
            </a:schemeClr>
          </a:solidFill>
          <a:ln>
            <a:noFill/>
          </a:ln>
          <a:effectLst>
            <a:outerShdw blurRad="50800" dist="38100" dir="2700000">
              <a:srgbClr val="000000">
                <a:alpha val="43000"/>
              </a:srgbClr>
            </a:outerShdw>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algn="l">
              <a:defRPr/>
            </a:pPr>
            <a:r>
              <a:rPr lang="ja-JP" altLang="en-US" sz="2800" b="1">
                <a:solidFill>
                  <a:srgbClr val="FFFFFF"/>
                </a:solidFill>
                <a:latin typeface="Arial"/>
                <a:cs typeface="Arial"/>
              </a:rPr>
              <a:t>问题</a:t>
            </a:r>
            <a:r>
              <a:rPr lang="en-US" sz="2800" b="1" dirty="0">
                <a:solidFill>
                  <a:srgbClr val="FFFFFF"/>
                </a:solidFill>
                <a:latin typeface="Arial"/>
                <a:cs typeface="Arial"/>
              </a:rPr>
              <a:t>:</a:t>
            </a:r>
          </a:p>
        </p:txBody>
      </p:sp>
      <p:sp>
        <p:nvSpPr>
          <p:cNvPr id="5" name="Title 1"/>
          <p:cNvSpPr txBox="1">
            <a:spLocks/>
          </p:cNvSpPr>
          <p:nvPr/>
        </p:nvSpPr>
        <p:spPr bwMode="auto">
          <a:xfrm>
            <a:off x="34925" y="1557338"/>
            <a:ext cx="9037638" cy="3024187"/>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a:defRPr/>
            </a:pPr>
            <a:r>
              <a:rPr lang="mr-IN"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这些都是有寓意的</a:t>
            </a:r>
            <a:r>
              <a:rPr lang="en-US" sz="2800" b="1" dirty="0">
                <a:solidFill>
                  <a:srgbClr val="FFFFFF"/>
                </a:solidFill>
                <a:effectLst>
                  <a:glow rad="101600">
                    <a:srgbClr val="000000">
                      <a:alpha val="75000"/>
                    </a:srgbClr>
                  </a:glow>
                </a:effectLst>
                <a:latin typeface="Arial"/>
                <a:cs typeface="Arial"/>
              </a:rPr>
              <a:t>, </a:t>
            </a:r>
            <a:r>
              <a:rPr lang="ja-JP" altLang="en-US" sz="2800" b="1">
                <a:solidFill>
                  <a:srgbClr val="FFFFFF"/>
                </a:solidFill>
                <a:effectLst>
                  <a:glow rad="101600">
                    <a:srgbClr val="000000">
                      <a:alpha val="75000"/>
                    </a:srgbClr>
                  </a:glow>
                </a:effectLst>
                <a:latin typeface="Arial"/>
                <a:cs typeface="Arial"/>
              </a:rPr>
              <a:t>也就是说</a:t>
            </a:r>
            <a:r>
              <a:rPr lang="zh-CN" altLang="en-US"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这两个女人是</a:t>
            </a:r>
            <a:r>
              <a:rPr lang="ja-JP" altLang="en-SG" sz="2800" b="1">
                <a:solidFill>
                  <a:srgbClr val="FFFFFF"/>
                </a:solidFill>
                <a:effectLst>
                  <a:glow rad="101600">
                    <a:srgbClr val="000000">
                      <a:alpha val="75000"/>
                    </a:srgbClr>
                  </a:glow>
                </a:effectLst>
                <a:latin typeface="Arial"/>
                <a:cs typeface="Arial"/>
              </a:rPr>
              <a:t>两个约</a:t>
            </a:r>
            <a:r>
              <a:rPr lang="zh-CN" altLang="en-US"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一个出于西奈山</a:t>
            </a:r>
            <a:r>
              <a:rPr lang="zh-CN" altLang="en-US"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生子为奴</a:t>
            </a:r>
            <a:r>
              <a:rPr lang="zh-CN" altLang="en-US"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她就是夏甲</a:t>
            </a:r>
            <a:r>
              <a:rPr lang="zh-CN" altLang="en-US" sz="2800" b="1" dirty="0">
                <a:solidFill>
                  <a:srgbClr val="FFFFFF"/>
                </a:solidFill>
                <a:effectLst>
                  <a:glow rad="101600">
                    <a:srgbClr val="000000">
                      <a:alpha val="75000"/>
                    </a:srgbClr>
                  </a:glow>
                </a:effectLst>
                <a:latin typeface="Arial"/>
                <a:cs typeface="Arial"/>
              </a:rPr>
              <a:t>。</a:t>
            </a:r>
            <a:r>
              <a:rPr lang="en-US" sz="2800" b="1" dirty="0">
                <a:solidFill>
                  <a:srgbClr val="FFFFFF"/>
                </a:solidFill>
                <a:effectLst>
                  <a:glow rad="101600">
                    <a:srgbClr val="000000">
                      <a:alpha val="75000"/>
                    </a:srgbClr>
                  </a:glow>
                </a:effectLst>
                <a:latin typeface="Arial"/>
                <a:cs typeface="Arial"/>
              </a:rPr>
              <a:t> </a:t>
            </a:r>
          </a:p>
          <a:p>
            <a:pPr>
              <a:defRPr/>
            </a:pPr>
            <a:r>
              <a:rPr lang="de-DE"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加拉太书</a:t>
            </a:r>
            <a:r>
              <a:rPr lang="de-DE" sz="2800" b="1" dirty="0">
                <a:solidFill>
                  <a:srgbClr val="FFFFFF"/>
                </a:solidFill>
                <a:effectLst>
                  <a:glow rad="101600">
                    <a:srgbClr val="000000">
                      <a:alpha val="75000"/>
                    </a:srgbClr>
                  </a:glow>
                </a:effectLst>
                <a:latin typeface="Arial"/>
                <a:cs typeface="Arial"/>
              </a:rPr>
              <a:t>4:24, </a:t>
            </a:r>
            <a:r>
              <a:rPr lang="en-US" altLang="zh-CN" sz="2800" b="1" dirty="0">
                <a:solidFill>
                  <a:srgbClr val="FFFFFF"/>
                </a:solidFill>
                <a:effectLst>
                  <a:glow rad="101600">
                    <a:srgbClr val="000000">
                      <a:alpha val="75000"/>
                    </a:srgbClr>
                  </a:glow>
                </a:effectLst>
                <a:latin typeface="Arial"/>
                <a:cs typeface="Arial"/>
              </a:rPr>
              <a:t>CSBS</a:t>
            </a:r>
            <a:r>
              <a:rPr lang="de-DE" sz="2800" b="1" dirty="0">
                <a:solidFill>
                  <a:srgbClr val="FFFFFF"/>
                </a:solidFill>
                <a:effectLst>
                  <a:glow rad="101600">
                    <a:srgbClr val="000000">
                      <a:alpha val="75000"/>
                    </a:srgbClr>
                  </a:glow>
                </a:effectLst>
                <a:latin typeface="Arial"/>
                <a:cs typeface="Arial"/>
              </a:rPr>
              <a:t>).</a:t>
            </a:r>
          </a:p>
        </p:txBody>
      </p:sp>
      <p:sp>
        <p:nvSpPr>
          <p:cNvPr id="6" name="Title 1"/>
          <p:cNvSpPr txBox="1">
            <a:spLocks/>
          </p:cNvSpPr>
          <p:nvPr/>
        </p:nvSpPr>
        <p:spPr bwMode="auto">
          <a:xfrm>
            <a:off x="323850" y="1052513"/>
            <a:ext cx="8459788" cy="647700"/>
          </a:xfrm>
          <a:prstGeom prst="rect">
            <a:avLst/>
          </a:prstGeom>
          <a:solidFill>
            <a:schemeClr val="accent6">
              <a:lumMod val="75000"/>
            </a:schemeClr>
          </a:solidFill>
          <a:ln>
            <a:noFill/>
          </a:ln>
          <a:effectLst>
            <a:outerShdw blurRad="50800" dist="38100" dir="2700000">
              <a:srgbClr val="000000">
                <a:alpha val="43000"/>
              </a:srgbClr>
            </a:outerShdw>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algn="l">
              <a:defRPr/>
            </a:pPr>
            <a:r>
              <a:rPr lang="ja-JP" altLang="en-US" sz="2800" b="1">
                <a:solidFill>
                  <a:srgbClr val="FFFFFF"/>
                </a:solidFill>
                <a:latin typeface="Arial"/>
                <a:cs typeface="Arial"/>
              </a:rPr>
              <a:t>支持的证据</a:t>
            </a:r>
            <a:r>
              <a:rPr lang="en-US" sz="2800" b="1" dirty="0">
                <a:solidFill>
                  <a:srgbClr val="FFFFFF"/>
                </a:solidFill>
                <a:latin typeface="Arial"/>
                <a:cs typeface="Arial"/>
              </a:rPr>
              <a:t>:</a:t>
            </a:r>
          </a:p>
        </p:txBody>
      </p:sp>
    </p:spTree>
    <p:extLst>
      <p:ext uri="{BB962C8B-B14F-4D97-AF65-F5344CB8AC3E}">
        <p14:creationId xmlns:p14="http://schemas.microsoft.com/office/powerpoint/2010/main" val="28289187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32226"/>
            <a:ext cx="5974537" cy="6825773"/>
          </a:xfrm>
          <a:effectLst>
            <a:outerShdw blurRad="63500" dist="35921" dir="2700000" algn="ctr" rotWithShape="0">
              <a:schemeClr val="tx2">
                <a:alpha val="74998"/>
              </a:schemeClr>
            </a:outerShdw>
          </a:effectLst>
        </p:spPr>
        <p:txBody>
          <a:bodyPr/>
          <a:lstStyle/>
          <a:p>
            <a:pPr>
              <a:defRPr/>
            </a:pPr>
            <a:r>
              <a:rPr lang="ja-JP" altLang="en-US" sz="4800" b="1">
                <a:effectLst>
                  <a:glow rad="127000">
                    <a:schemeClr val="tx1"/>
                  </a:glow>
                </a:effectLst>
                <a:latin typeface="Arial" charset="0"/>
                <a:ea typeface="ＭＳ Ｐゴシック" charset="0"/>
                <a:cs typeface="ＭＳ Ｐゴシック" charset="0"/>
              </a:rPr>
              <a:t>耶稣同样也带领我们</a:t>
            </a:r>
            <a:r>
              <a:rPr lang="zh-TW" altLang="en-US" sz="4800" b="1" dirty="0">
                <a:effectLst>
                  <a:glow rad="127000">
                    <a:schemeClr val="tx1"/>
                  </a:glow>
                </a:effectLst>
                <a:latin typeface="Arial" charset="0"/>
                <a:ea typeface="ＭＳ Ｐゴシック" charset="0"/>
                <a:cs typeface="ＭＳ Ｐゴシック" charset="0"/>
              </a:rPr>
              <a:t>出</a:t>
            </a:r>
            <a:r>
              <a:rPr lang="ja-JP" altLang="en-US" sz="4800" b="1">
                <a:effectLst>
                  <a:glow rad="127000">
                    <a:schemeClr val="tx1"/>
                  </a:glow>
                </a:effectLst>
                <a:latin typeface="Arial" charset="0"/>
                <a:ea typeface="ＭＳ Ｐゴシック" charset="0"/>
                <a:cs typeface="ＭＳ Ｐゴシック" charset="0"/>
              </a:rPr>
              <a:t>新的</a:t>
            </a:r>
            <a:r>
              <a:rPr lang="zh-TW" altLang="en-US" sz="4800" b="1" dirty="0">
                <a:effectLst>
                  <a:glow rad="127000">
                    <a:schemeClr val="tx1"/>
                  </a:glow>
                </a:effectLst>
                <a:latin typeface="Arial" charset="0"/>
                <a:ea typeface="ＭＳ Ｐゴシック" charset="0"/>
                <a:cs typeface="ＭＳ Ｐゴシック" charset="0"/>
              </a:rPr>
              <a:t>埃及</a:t>
            </a:r>
            <a:r>
              <a:rPr lang="en-US" sz="4800" b="1" dirty="0">
                <a:effectLst>
                  <a:glow rad="127000">
                    <a:schemeClr val="tx1"/>
                  </a:glow>
                </a:effectLst>
                <a:latin typeface="Arial" charset="0"/>
                <a:ea typeface="ＭＳ Ｐゴシック" charset="0"/>
                <a:cs typeface="ＭＳ Ｐゴシック" charset="0"/>
              </a:rPr>
              <a:t> </a:t>
            </a:r>
            <a:r>
              <a:rPr lang="ja-JP" altLang="en-US" sz="4800" b="1">
                <a:effectLst>
                  <a:glow rad="127000">
                    <a:schemeClr val="tx1"/>
                  </a:glow>
                </a:effectLst>
                <a:latin typeface="Arial" charset="0"/>
                <a:ea typeface="ＭＳ Ｐゴシック" charset="0"/>
                <a:cs typeface="ＭＳ Ｐゴシック" charset="0"/>
              </a:rPr>
              <a:t>让我们平安度过逾越节</a:t>
            </a:r>
            <a:r>
              <a:rPr lang="en-US" sz="4800" b="1" dirty="0">
                <a:effectLst>
                  <a:glow rad="127000">
                    <a:schemeClr val="tx1"/>
                  </a:glow>
                </a:effectLst>
                <a:latin typeface="Arial" charset="0"/>
                <a:ea typeface="ＭＳ Ｐゴシック" charset="0"/>
                <a:cs typeface="ＭＳ Ｐゴシック" charset="0"/>
              </a:rPr>
              <a:t>—and </a:t>
            </a:r>
            <a:r>
              <a:rPr lang="ja-JP" altLang="en-US" sz="4800" b="1">
                <a:effectLst>
                  <a:glow rad="127000">
                    <a:schemeClr val="tx1"/>
                  </a:glow>
                </a:effectLst>
                <a:latin typeface="Arial" charset="0"/>
                <a:ea typeface="ＭＳ Ｐゴシック" charset="0"/>
                <a:cs typeface="ＭＳ Ｐゴシック" charset="0"/>
              </a:rPr>
              <a:t>这显示了他的大能胡护理</a:t>
            </a:r>
            <a:r>
              <a:rPr lang="en-US" sz="4800" b="1" dirty="0">
                <a:effectLst>
                  <a:glow rad="127000">
                    <a:schemeClr val="tx1"/>
                  </a:glow>
                </a:effectLst>
                <a:latin typeface="Arial" charset="0"/>
                <a:ea typeface="ＭＳ Ｐゴシック" charset="0"/>
                <a:cs typeface="ＭＳ Ｐゴシック" charset="0"/>
              </a:rPr>
              <a:t>. </a:t>
            </a:r>
          </a:p>
        </p:txBody>
      </p:sp>
    </p:spTree>
    <p:extLst>
      <p:ext uri="{BB962C8B-B14F-4D97-AF65-F5344CB8AC3E}">
        <p14:creationId xmlns:p14="http://schemas.microsoft.com/office/powerpoint/2010/main" val="353262101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pic>
        <p:nvPicPr>
          <p:cNvPr id="4" name="Picture 3" descr="rev 20 roadtoemma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60302" cy="6858000"/>
          </a:xfrm>
          <a:prstGeom prst="rect">
            <a:avLst/>
          </a:prstGeom>
        </p:spPr>
      </p:pic>
      <p:sp>
        <p:nvSpPr>
          <p:cNvPr id="5" name="Title 1"/>
          <p:cNvSpPr txBox="1">
            <a:spLocks/>
          </p:cNvSpPr>
          <p:nvPr/>
        </p:nvSpPr>
        <p:spPr bwMode="auto">
          <a:xfrm>
            <a:off x="35496" y="3611183"/>
            <a:ext cx="9108504" cy="32468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solidFill>
                  <a:srgbClr val="FFFFFF"/>
                </a:solidFill>
                <a:effectLst>
                  <a:glow rad="101600">
                    <a:srgbClr val="000000">
                      <a:alpha val="75000"/>
                    </a:srgbClr>
                  </a:glow>
                </a:effectLst>
              </a:rPr>
              <a:t>"</a:t>
            </a:r>
            <a:r>
              <a:rPr lang="ja-JP" altLang="en-US">
                <a:solidFill>
                  <a:srgbClr val="FFFFFF"/>
                </a:solidFill>
                <a:effectLst>
                  <a:glow rad="101600">
                    <a:srgbClr val="000000">
                      <a:alpha val="75000"/>
                    </a:srgbClr>
                  </a:glow>
                </a:effectLst>
              </a:rPr>
              <a:t>於是他从摩西和众先知起，把所有关於自己的经文，都给他们解释明白了。</a:t>
            </a:r>
            <a:r>
              <a:rPr lang="en-US" dirty="0">
                <a:solidFill>
                  <a:srgbClr val="FFFFFF"/>
                </a:solidFill>
                <a:effectLst>
                  <a:glow rad="101600">
                    <a:srgbClr val="000000">
                      <a:alpha val="75000"/>
                    </a:srgbClr>
                  </a:glow>
                </a:effectLst>
              </a:rPr>
              <a:t>"</a:t>
            </a:r>
            <a:br>
              <a:rPr lang="en-US" dirty="0">
                <a:solidFill>
                  <a:srgbClr val="FFFFFF"/>
                </a:solidFill>
                <a:effectLst>
                  <a:glow rad="101600">
                    <a:srgbClr val="000000">
                      <a:alpha val="75000"/>
                    </a:srgbClr>
                  </a:glow>
                </a:effectLst>
              </a:rPr>
            </a:br>
            <a:r>
              <a:rPr lang="en-US" dirty="0">
                <a:solidFill>
                  <a:srgbClr val="FFFFFF"/>
                </a:solidFill>
                <a:effectLst>
                  <a:glow rad="101600">
                    <a:srgbClr val="000000">
                      <a:alpha val="75000"/>
                    </a:srgbClr>
                  </a:glow>
                </a:effectLst>
              </a:rPr>
              <a:t>(</a:t>
            </a:r>
            <a:r>
              <a:rPr lang="ja-JP" altLang="en-US">
                <a:solidFill>
                  <a:srgbClr val="FFFFFF"/>
                </a:solidFill>
                <a:effectLst>
                  <a:glow rad="101600">
                    <a:srgbClr val="000000">
                      <a:alpha val="75000"/>
                    </a:srgbClr>
                  </a:glow>
                </a:effectLst>
              </a:rPr>
              <a:t>路加福音</a:t>
            </a:r>
            <a:r>
              <a:rPr lang="en-US" dirty="0">
                <a:solidFill>
                  <a:srgbClr val="FFFFFF"/>
                </a:solidFill>
                <a:effectLst>
                  <a:glow rad="101600">
                    <a:srgbClr val="000000">
                      <a:alpha val="75000"/>
                    </a:srgbClr>
                  </a:glow>
                </a:effectLst>
              </a:rPr>
              <a:t> 24:27 </a:t>
            </a:r>
            <a:r>
              <a:rPr lang="en-US" sz="3600" dirty="0">
                <a:solidFill>
                  <a:srgbClr val="FFFFFF"/>
                </a:solidFill>
                <a:effectLst>
                  <a:glow rad="101600">
                    <a:srgbClr val="000000">
                      <a:alpha val="75000"/>
                    </a:srgbClr>
                  </a:glow>
                </a:effectLst>
              </a:rPr>
              <a:t>NIV</a:t>
            </a:r>
            <a:r>
              <a:rPr lang="en-US" dirty="0">
                <a:solidFill>
                  <a:srgbClr val="FFFFFF"/>
                </a:solidFill>
                <a:effectLst>
                  <a:glow rad="101600">
                    <a:srgbClr val="000000">
                      <a:alpha val="75000"/>
                    </a:srgbClr>
                  </a:glow>
                </a:effectLst>
              </a:rPr>
              <a:t>)</a:t>
            </a:r>
          </a:p>
        </p:txBody>
      </p:sp>
    </p:spTree>
    <p:extLst>
      <p:ext uri="{BB962C8B-B14F-4D97-AF65-F5344CB8AC3E}">
        <p14:creationId xmlns:p14="http://schemas.microsoft.com/office/powerpoint/2010/main" val="38814828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0865" name="Picture 7"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2" name="Rectangle 2"/>
          <p:cNvSpPr>
            <a:spLocks noGrp="1" noChangeArrowheads="1"/>
          </p:cNvSpPr>
          <p:nvPr>
            <p:ph type="title" idx="4294967295"/>
          </p:nvPr>
        </p:nvSpPr>
        <p:spPr>
          <a:solidFill>
            <a:srgbClr val="0000FF"/>
          </a:solidFill>
        </p:spPr>
        <p:txBody>
          <a:bodyPr/>
          <a:lstStyle/>
          <a:p>
            <a:pPr eaLnBrk="1" hangingPunct="1">
              <a:defRPr/>
            </a:pPr>
            <a:r>
              <a:rPr lang="zh-CN" altLang="en-US">
                <a:solidFill>
                  <a:schemeClr val="tx1"/>
                </a:solidFill>
                <a:effectLst>
                  <a:outerShdw blurRad="38100" dist="38100" dir="2700000" algn="tl">
                    <a:srgbClr val="000000"/>
                  </a:outerShdw>
                </a:effectLst>
              </a:rPr>
              <a:t>逾越节羔羊</a:t>
            </a:r>
          </a:p>
        </p:txBody>
      </p:sp>
      <p:pic>
        <p:nvPicPr>
          <p:cNvPr id="420867" name="Picture 11" descr="lamb">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0868" name="Picture 1" descr="lamb.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23850" y="1844675"/>
            <a:ext cx="3576638" cy="4481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0869" name="Picture 2" descr="john 1 Lamb of God.jp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284663" y="1412875"/>
            <a:ext cx="3817937" cy="286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0870" name="Picture 3" descr="John Baptist Look Lamb of God.jpg"/>
          <p:cNvPicPr>
            <a:picLocks noChangeAspect="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3924300" y="3644900"/>
            <a:ext cx="4591050" cy="321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endParaRPr lang="zh-CN" altLang="en-US">
              <a:solidFill>
                <a:srgbClr val="000000"/>
              </a:solidFill>
            </a:endParaRPr>
          </a:p>
        </p:txBody>
      </p:sp>
      <p:sp>
        <p:nvSpPr>
          <p:cNvPr id="422914"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2915"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pic>
        <p:nvPicPr>
          <p:cNvPr id="422916"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7030"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57031"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57032"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57033" name="Text Box 9"/>
          <p:cNvSpPr txBox="1">
            <a:spLocks noChangeArrowheads="1"/>
          </p:cNvSpPr>
          <p:nvPr/>
        </p:nvSpPr>
        <p:spPr bwMode="auto">
          <a:xfrm>
            <a:off x="0" y="331788"/>
            <a:ext cx="4643438" cy="41481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800" b="1" i="1">
                <a:solidFill>
                  <a:srgbClr val="FFFFFF"/>
                </a:solidFill>
              </a:rPr>
              <a:t>“</a:t>
            </a:r>
            <a:r>
              <a:rPr lang="zh-CN" altLang="en-US" sz="3800" b="1" i="1">
                <a:solidFill>
                  <a:srgbClr val="FFFFFF"/>
                </a:solidFill>
                <a:ea typeface="华文细黑" charset="0"/>
                <a:cs typeface="华文细黑" charset="0"/>
              </a:rPr>
              <a:t>这</a:t>
            </a:r>
            <a:r>
              <a:rPr lang="zh-CN" altLang="en-US" sz="3800" b="1" i="1">
                <a:solidFill>
                  <a:srgbClr val="FFFFFF"/>
                </a:solidFill>
              </a:rPr>
              <a:t>血要在你</a:t>
            </a:r>
            <a:r>
              <a:rPr lang="zh-CN" altLang="en-US" sz="3800" b="1" i="1">
                <a:solidFill>
                  <a:srgbClr val="FFFFFF"/>
                </a:solidFill>
                <a:ea typeface="华文细黑" charset="0"/>
                <a:cs typeface="华文细黑" charset="0"/>
              </a:rPr>
              <a:t>们</a:t>
            </a:r>
            <a:r>
              <a:rPr lang="zh-CN" altLang="en-US" sz="3800" b="1" i="1">
                <a:solidFill>
                  <a:srgbClr val="FFFFFF"/>
                </a:solidFill>
              </a:rPr>
              <a:t>所住的房子上作</a:t>
            </a:r>
            <a:r>
              <a:rPr lang="zh-CN" altLang="en-US" sz="3800" b="1" i="1">
                <a:solidFill>
                  <a:srgbClr val="FFFFFF"/>
                </a:solidFill>
                <a:ea typeface="华文细黑" charset="0"/>
                <a:cs typeface="华文细黑" charset="0"/>
              </a:rPr>
              <a:t>记</a:t>
            </a:r>
            <a:r>
              <a:rPr lang="zh-CN" altLang="en-US" sz="3800" b="1" i="1">
                <a:solidFill>
                  <a:srgbClr val="FFFFFF"/>
                </a:solidFill>
              </a:rPr>
              <a:t>号，我一</a:t>
            </a:r>
            <a:r>
              <a:rPr lang="zh-CN" altLang="en-US" sz="3800" b="1" i="1">
                <a:solidFill>
                  <a:srgbClr val="FFFFFF"/>
                </a:solidFill>
                <a:ea typeface="华文细黑" charset="0"/>
                <a:cs typeface="华文细黑" charset="0"/>
              </a:rPr>
              <a:t>见这</a:t>
            </a:r>
            <a:r>
              <a:rPr lang="zh-CN" altLang="en-US" sz="3800" b="1" i="1">
                <a:solidFill>
                  <a:srgbClr val="FFFFFF"/>
                </a:solidFill>
              </a:rPr>
              <a:t>血，就越</a:t>
            </a:r>
            <a:r>
              <a:rPr lang="zh-CN" altLang="en-US" sz="3800" b="1" i="1">
                <a:solidFill>
                  <a:srgbClr val="FFFFFF"/>
                </a:solidFill>
                <a:ea typeface="华文细黑" charset="0"/>
                <a:cs typeface="华文细黑" charset="0"/>
              </a:rPr>
              <a:t>过</a:t>
            </a:r>
            <a:r>
              <a:rPr lang="zh-CN" altLang="en-US" sz="3800" b="1" i="1">
                <a:solidFill>
                  <a:srgbClr val="FFFFFF"/>
                </a:solidFill>
              </a:rPr>
              <a:t>你</a:t>
            </a:r>
            <a:r>
              <a:rPr lang="zh-CN" altLang="en-US" sz="3800" b="1" i="1">
                <a:solidFill>
                  <a:srgbClr val="FFFFFF"/>
                </a:solidFill>
                <a:ea typeface="华文细黑" charset="0"/>
                <a:cs typeface="华文细黑" charset="0"/>
              </a:rPr>
              <a:t>们</a:t>
            </a:r>
            <a:r>
              <a:rPr lang="zh-CN" altLang="en-US" sz="3800" b="1" i="1">
                <a:solidFill>
                  <a:srgbClr val="FFFFFF"/>
                </a:solidFill>
              </a:rPr>
              <a:t>去，我</a:t>
            </a:r>
            <a:r>
              <a:rPr lang="zh-CN" altLang="en-US" sz="3800" b="1" i="1">
                <a:solidFill>
                  <a:srgbClr val="FFFFFF"/>
                </a:solidFill>
                <a:ea typeface="华文细黑" charset="0"/>
                <a:cs typeface="华文细黑" charset="0"/>
              </a:rPr>
              <a:t>击杀</a:t>
            </a:r>
            <a:r>
              <a:rPr lang="zh-CN" altLang="en-US" sz="3800" b="1" i="1">
                <a:solidFill>
                  <a:srgbClr val="FFFFFF"/>
                </a:solidFill>
              </a:rPr>
              <a:t>埃及地</a:t>
            </a:r>
            <a:r>
              <a:rPr lang="zh-CN" altLang="en-US" sz="3800" b="1" i="1">
                <a:solidFill>
                  <a:srgbClr val="FFFFFF"/>
                </a:solidFill>
                <a:ea typeface="华文细黑" charset="0"/>
                <a:cs typeface="华文细黑" charset="0"/>
              </a:rPr>
              <a:t>头</a:t>
            </a:r>
            <a:r>
              <a:rPr lang="zh-CN" altLang="en-US" sz="3800" b="1" i="1">
                <a:solidFill>
                  <a:srgbClr val="FFFFFF"/>
                </a:solidFill>
              </a:rPr>
              <a:t>生的</a:t>
            </a:r>
            <a:r>
              <a:rPr lang="zh-CN" altLang="en-US" sz="3800" b="1" i="1">
                <a:solidFill>
                  <a:srgbClr val="FFFFFF"/>
                </a:solidFill>
                <a:ea typeface="华文细黑" charset="0"/>
                <a:cs typeface="华文细黑" charset="0"/>
              </a:rPr>
              <a:t>时</a:t>
            </a:r>
            <a:r>
              <a:rPr lang="zh-CN" altLang="en-US" sz="3800" b="1" i="1">
                <a:solidFill>
                  <a:srgbClr val="FFFFFF"/>
                </a:solidFill>
              </a:rPr>
              <a:t>候，灾殃必不</a:t>
            </a:r>
            <a:r>
              <a:rPr lang="zh-CN" altLang="en-US" sz="3800" b="1" i="1">
                <a:solidFill>
                  <a:srgbClr val="FFFFFF"/>
                </a:solidFill>
                <a:ea typeface="华文细黑" charset="0"/>
                <a:cs typeface="华文细黑" charset="0"/>
              </a:rPr>
              <a:t>临</a:t>
            </a:r>
            <a:r>
              <a:rPr lang="zh-CN" altLang="en-US" sz="3800" b="1" i="1">
                <a:solidFill>
                  <a:srgbClr val="FFFFFF"/>
                </a:solidFill>
              </a:rPr>
              <a:t>到你</a:t>
            </a:r>
            <a:r>
              <a:rPr lang="zh-CN" altLang="en-US" sz="3800" b="1" i="1">
                <a:solidFill>
                  <a:srgbClr val="FFFFFF"/>
                </a:solidFill>
                <a:ea typeface="华文细黑" charset="0"/>
                <a:cs typeface="华文细黑" charset="0"/>
              </a:rPr>
              <a:t>们</a:t>
            </a:r>
            <a:r>
              <a:rPr lang="zh-CN" altLang="en-US" sz="3800" b="1" i="1">
                <a:solidFill>
                  <a:srgbClr val="FFFFFF"/>
                </a:solidFill>
              </a:rPr>
              <a:t>身上</a:t>
            </a:r>
            <a:r>
              <a:rPr lang="zh-CN" altLang="en-US" sz="3800" b="1" i="1">
                <a:solidFill>
                  <a:srgbClr val="FFFFFF"/>
                </a:solidFill>
                <a:ea typeface="华文细黑" charset="0"/>
                <a:cs typeface="华文细黑" charset="0"/>
              </a:rPr>
              <a:t>灭</a:t>
            </a:r>
            <a:r>
              <a:rPr lang="zh-CN" altLang="en-US" sz="3800" b="1" i="1">
                <a:solidFill>
                  <a:srgbClr val="FFFFFF"/>
                </a:solidFill>
              </a:rPr>
              <a:t>你</a:t>
            </a:r>
            <a:r>
              <a:rPr lang="zh-CN" altLang="en-US" sz="3800" b="1" i="1">
                <a:solidFill>
                  <a:srgbClr val="FFFFFF"/>
                </a:solidFill>
                <a:ea typeface="华文细黑" charset="0"/>
                <a:cs typeface="华文细黑" charset="0"/>
              </a:rPr>
              <a:t>们</a:t>
            </a:r>
            <a:r>
              <a:rPr lang="zh-CN" altLang="en-US" sz="3800" b="1" i="1">
                <a:solidFill>
                  <a:srgbClr val="FFFFFF"/>
                </a:solidFill>
              </a:rPr>
              <a:t>。”</a:t>
            </a:r>
          </a:p>
        </p:txBody>
      </p:sp>
      <p:sp>
        <p:nvSpPr>
          <p:cNvPr id="257034" name="Text Box 10"/>
          <p:cNvSpPr txBox="1">
            <a:spLocks noChangeArrowheads="1"/>
          </p:cNvSpPr>
          <p:nvPr/>
        </p:nvSpPr>
        <p:spPr bwMode="auto">
          <a:xfrm>
            <a:off x="-457200" y="5943600"/>
            <a:ext cx="46482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rgbClr val="FFFFFF"/>
                </a:solidFill>
              </a:rPr>
              <a:t>出埃及</a:t>
            </a:r>
            <a:r>
              <a:rPr lang="zh-CN" altLang="en-US" sz="3200" b="1">
                <a:solidFill>
                  <a:srgbClr val="FFFFFF"/>
                </a:solidFill>
                <a:ea typeface="华文细黑" charset="0"/>
                <a:cs typeface="华文细黑" charset="0"/>
              </a:rPr>
              <a:t>记</a:t>
            </a:r>
            <a:r>
              <a:rPr lang="en-US" altLang="ja-JP" sz="3200" b="1">
                <a:solidFill>
                  <a:srgbClr val="FFFFFF"/>
                </a:solidFill>
              </a:rPr>
              <a:t> 12:13 (</a:t>
            </a:r>
            <a:r>
              <a:rPr lang="zh-CN" altLang="en-US" sz="3200" b="1">
                <a:solidFill>
                  <a:srgbClr val="FFFFFF"/>
                </a:solidFill>
              </a:rPr>
              <a:t>和合</a:t>
            </a:r>
            <a:r>
              <a:rPr lang="en-US" altLang="ja-JP" sz="3200" b="1">
                <a:solidFill>
                  <a:srgbClr val="FFFFFF"/>
                </a:solidFill>
              </a:rPr>
              <a:t>)</a:t>
            </a:r>
            <a:endParaRPr lang="en-US" altLang="zh-CN" sz="3200" b="1">
              <a:solidFill>
                <a:srgbClr val="FFFFFF"/>
              </a:solidFill>
            </a:endParaRPr>
          </a:p>
        </p:txBody>
      </p:sp>
      <p:sp>
        <p:nvSpPr>
          <p:cNvPr id="422922" name="Rectangle 13"/>
          <p:cNvSpPr>
            <a:spLocks noGrp="1" noChangeArrowheads="1"/>
          </p:cNvSpPr>
          <p:nvPr>
            <p:ph type="title" idx="4294967295"/>
          </p:nvPr>
        </p:nvSpPr>
        <p:spPr>
          <a:xfrm>
            <a:off x="4572000" y="5791200"/>
            <a:ext cx="4572000" cy="838200"/>
          </a:xfrm>
          <a:solidFill>
            <a:srgbClr val="000000"/>
          </a:solidFill>
        </p:spPr>
        <p:txBody>
          <a:bodyPr/>
          <a:lstStyle/>
          <a:p>
            <a:pPr eaLnBrk="1" hangingPunct="1"/>
            <a:r>
              <a:rPr lang="zh-CN" altLang="en-US" sz="3600">
                <a:solidFill>
                  <a:schemeClr val="bg1"/>
                </a:solidFill>
                <a:latin typeface="Times New Roman" charset="0"/>
                <a:ea typeface="MS PGothic" charset="0"/>
                <a:cs typeface="MS PGothic" charset="0"/>
              </a:rPr>
              <a:t>逾越</a:t>
            </a:r>
            <a:r>
              <a:rPr lang="zh-CN" altLang="en-US" sz="3600">
                <a:solidFill>
                  <a:schemeClr val="bg1"/>
                </a:solidFill>
                <a:latin typeface="Times New Roman" charset="0"/>
                <a:ea typeface="华文细黑" charset="0"/>
                <a:cs typeface="华文细黑" charset="0"/>
              </a:rPr>
              <a:t>节</a:t>
            </a:r>
            <a:r>
              <a:rPr lang="zh-CN" altLang="en-US" sz="3600">
                <a:solidFill>
                  <a:schemeClr val="bg1"/>
                </a:solidFill>
                <a:latin typeface="Times New Roman" charset="0"/>
                <a:ea typeface="MS PGothic" charset="0"/>
                <a:cs typeface="MS PGothic" charset="0"/>
              </a:rPr>
              <a:t>的荫蔽</a:t>
            </a:r>
            <a:endParaRPr lang="zh-CN" altLang="en-US" sz="3600">
              <a:solidFill>
                <a:schemeClr val="bg1"/>
              </a:solidFill>
              <a:latin typeface="Arial" charset="0"/>
              <a:ea typeface="MS PGothic" charset="0"/>
              <a:cs typeface="MS PGothic" charset="0"/>
            </a:endParaRPr>
          </a:p>
        </p:txBody>
      </p:sp>
    </p:spTree>
    <p:extLst>
      <p:ext uri="{BB962C8B-B14F-4D97-AF65-F5344CB8AC3E}">
        <p14:creationId xmlns:p14="http://schemas.microsoft.com/office/powerpoint/2010/main" val="33763362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3000"/>
                                  </p:stCondLst>
                                  <p:childTnLst>
                                    <p:set>
                                      <p:cBhvr>
                                        <p:cTn id="6" dur="1" fill="hold">
                                          <p:stCondLst>
                                            <p:cond delay="0"/>
                                          </p:stCondLst>
                                        </p:cTn>
                                        <p:tgtEl>
                                          <p:spTgt spid="257030"/>
                                        </p:tgtEl>
                                        <p:attrNameLst>
                                          <p:attrName>style.visibility</p:attrName>
                                        </p:attrNameLst>
                                      </p:cBhvr>
                                      <p:to>
                                        <p:strVal val="visible"/>
                                      </p:to>
                                    </p:set>
                                    <p:animEffect transition="in" filter="wipe(up)">
                                      <p:cBhvr>
                                        <p:cTn id="7" dur="500"/>
                                        <p:tgtEl>
                                          <p:spTgt spid="257030"/>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257031"/>
                                        </p:tgtEl>
                                        <p:attrNameLst>
                                          <p:attrName>style.visibility</p:attrName>
                                        </p:attrNameLst>
                                      </p:cBhvr>
                                      <p:to>
                                        <p:strVal val="visible"/>
                                      </p:to>
                                    </p:set>
                                    <p:animEffect transition="in" filter="wipe(up)">
                                      <p:cBhvr>
                                        <p:cTn id="11" dur="500"/>
                                        <p:tgtEl>
                                          <p:spTgt spid="257031"/>
                                        </p:tgtEl>
                                      </p:cBhvr>
                                    </p:animEffect>
                                  </p:childTnLst>
                                </p:cTn>
                              </p:par>
                            </p:childTnLst>
                          </p:cTn>
                        </p:par>
                        <p:par>
                          <p:cTn id="12" fill="hold" nodeType="afterGroup">
                            <p:stCondLst>
                              <p:cond delay="6000"/>
                            </p:stCondLst>
                            <p:childTnLst>
                              <p:par>
                                <p:cTn id="13" presetID="22" presetClass="entr" presetSubtype="1" fill="hold" grpId="0" nodeType="afterEffect">
                                  <p:stCondLst>
                                    <p:cond delay="2000"/>
                                  </p:stCondLst>
                                  <p:childTnLst>
                                    <p:set>
                                      <p:cBhvr>
                                        <p:cTn id="14" dur="1" fill="hold">
                                          <p:stCondLst>
                                            <p:cond delay="0"/>
                                          </p:stCondLst>
                                        </p:cTn>
                                        <p:tgtEl>
                                          <p:spTgt spid="257032"/>
                                        </p:tgtEl>
                                        <p:attrNameLst>
                                          <p:attrName>style.visibility</p:attrName>
                                        </p:attrNameLst>
                                      </p:cBhvr>
                                      <p:to>
                                        <p:strVal val="visible"/>
                                      </p:to>
                                    </p:set>
                                    <p:animEffect transition="in" filter="wipe(up)">
                                      <p:cBhvr>
                                        <p:cTn id="15" dur="500"/>
                                        <p:tgtEl>
                                          <p:spTgt spid="257032"/>
                                        </p:tgtEl>
                                      </p:cBhvr>
                                    </p:animEffect>
                                  </p:childTnLst>
                                </p:cTn>
                              </p:par>
                            </p:childTnLst>
                          </p:cTn>
                        </p:par>
                        <p:par>
                          <p:cTn id="16" fill="hold" nodeType="afterGroup">
                            <p:stCondLst>
                              <p:cond delay="8500"/>
                            </p:stCondLst>
                            <p:childTnLst>
                              <p:par>
                                <p:cTn id="17" presetID="9" presetClass="entr" presetSubtype="0" fill="hold" grpId="0" nodeType="afterEffect">
                                  <p:stCondLst>
                                    <p:cond delay="3000"/>
                                  </p:stCondLst>
                                  <p:childTnLst>
                                    <p:set>
                                      <p:cBhvr>
                                        <p:cTn id="18" dur="1" fill="hold">
                                          <p:stCondLst>
                                            <p:cond delay="0"/>
                                          </p:stCondLst>
                                        </p:cTn>
                                        <p:tgtEl>
                                          <p:spTgt spid="257034"/>
                                        </p:tgtEl>
                                        <p:attrNameLst>
                                          <p:attrName>style.visibility</p:attrName>
                                        </p:attrNameLst>
                                      </p:cBhvr>
                                      <p:to>
                                        <p:strVal val="visible"/>
                                      </p:to>
                                    </p:set>
                                    <p:animEffect transition="in" filter="dissolve">
                                      <p:cBhvr>
                                        <p:cTn id="19" dur="500"/>
                                        <p:tgtEl>
                                          <p:spTgt spid="257034"/>
                                        </p:tgtEl>
                                      </p:cBhvr>
                                    </p:animEffect>
                                  </p:childTnLst>
                                </p:cTn>
                              </p:par>
                            </p:childTnLst>
                          </p:cTn>
                        </p:par>
                        <p:par>
                          <p:cTn id="20" fill="hold" nodeType="afterGroup">
                            <p:stCondLst>
                              <p:cond delay="12000"/>
                            </p:stCondLst>
                            <p:childTnLst>
                              <p:par>
                                <p:cTn id="21" presetID="9" presetClass="entr" presetSubtype="0" fill="hold" grpId="0" nodeType="afterEffect">
                                  <p:stCondLst>
                                    <p:cond delay="2000"/>
                                  </p:stCondLst>
                                  <p:childTnLst>
                                    <p:set>
                                      <p:cBhvr>
                                        <p:cTn id="22" dur="1" fill="hold">
                                          <p:stCondLst>
                                            <p:cond delay="0"/>
                                          </p:stCondLst>
                                        </p:cTn>
                                        <p:tgtEl>
                                          <p:spTgt spid="257033"/>
                                        </p:tgtEl>
                                        <p:attrNameLst>
                                          <p:attrName>style.visibility</p:attrName>
                                        </p:attrNameLst>
                                      </p:cBhvr>
                                      <p:to>
                                        <p:strVal val="visible"/>
                                      </p:to>
                                    </p:set>
                                    <p:animEffect transition="in" filter="dissolve">
                                      <p:cBhvr>
                                        <p:cTn id="23" dur="500"/>
                                        <p:tgtEl>
                                          <p:spTgt spid="257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0" grpId="0" animBg="1"/>
      <p:bldP spid="257031" grpId="0" animBg="1"/>
      <p:bldP spid="257032" grpId="0" animBg="1"/>
      <p:bldP spid="257033" grpId="0" autoUpdateAnimBg="0"/>
      <p:bldP spid="257034"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702082"/>
            <a:ext cx="9144000" cy="3038444"/>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你的生命反映出你与谁有约</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 y="0"/>
            <a:ext cx="5125198" cy="3410586"/>
          </a:xfrm>
          <a:prstGeom prst="rect">
            <a:avLst/>
          </a:prstGeom>
        </p:spPr>
      </p:pic>
      <p:pic>
        <p:nvPicPr>
          <p:cNvPr id="3" name="Picture 2"/>
          <p:cNvPicPr>
            <a:picLocks noChangeAspect="1"/>
          </p:cNvPicPr>
          <p:nvPr/>
        </p:nvPicPr>
        <p:blipFill>
          <a:blip r:embed="rId4"/>
          <a:stretch>
            <a:fillRect/>
          </a:stretch>
        </p:blipFill>
        <p:spPr>
          <a:xfrm>
            <a:off x="4625250" y="21523"/>
            <a:ext cx="4518750" cy="3389063"/>
          </a:xfrm>
          <a:prstGeom prst="rect">
            <a:avLst/>
          </a:prstGeom>
        </p:spPr>
      </p:pic>
    </p:spTree>
    <p:extLst>
      <p:ext uri="{BB962C8B-B14F-4D97-AF65-F5344CB8AC3E}">
        <p14:creationId xmlns:p14="http://schemas.microsoft.com/office/powerpoint/2010/main" val="7245748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endParaRPr lang="zh-CN" altLang="en-US">
              <a:solidFill>
                <a:srgbClr val="000000"/>
              </a:solidFill>
            </a:endParaRPr>
          </a:p>
        </p:txBody>
      </p:sp>
      <p:sp>
        <p:nvSpPr>
          <p:cNvPr id="424962"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4963"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pic>
        <p:nvPicPr>
          <p:cNvPr id="424964"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4965"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4966"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4967"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58057" name="Text Box 9"/>
          <p:cNvSpPr txBox="1">
            <a:spLocks noChangeArrowheads="1"/>
          </p:cNvSpPr>
          <p:nvPr/>
        </p:nvSpPr>
        <p:spPr bwMode="auto">
          <a:xfrm>
            <a:off x="381000" y="331788"/>
            <a:ext cx="4495800" cy="24098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800" b="1" i="1">
                <a:solidFill>
                  <a:srgbClr val="FFFFFF"/>
                </a:solidFill>
              </a:rPr>
              <a:t>他因着信，就守逾越</a:t>
            </a:r>
            <a:r>
              <a:rPr lang="zh-CN" altLang="en-US" sz="3800" b="1" i="1">
                <a:solidFill>
                  <a:srgbClr val="FFFFFF"/>
                </a:solidFill>
                <a:ea typeface="华文细黑" charset="0"/>
                <a:cs typeface="华文细黑" charset="0"/>
              </a:rPr>
              <a:t>节</a:t>
            </a:r>
            <a:r>
              <a:rPr lang="zh-CN" altLang="en-US" sz="3800" b="1" i="1">
                <a:solidFill>
                  <a:srgbClr val="FFFFFF"/>
                </a:solidFill>
              </a:rPr>
              <a:t>，行洒血的礼，免得那</a:t>
            </a:r>
            <a:r>
              <a:rPr lang="zh-CN" altLang="en-US" sz="3800" b="1" i="1">
                <a:solidFill>
                  <a:srgbClr val="FFFFFF"/>
                </a:solidFill>
                <a:ea typeface="华文细黑" charset="0"/>
                <a:cs typeface="华文细黑" charset="0"/>
              </a:rPr>
              <a:t>灭长</a:t>
            </a:r>
            <a:r>
              <a:rPr lang="zh-CN" altLang="en-US" sz="3800" b="1" i="1">
                <a:solidFill>
                  <a:srgbClr val="FFFFFF"/>
                </a:solidFill>
              </a:rPr>
              <a:t>子</a:t>
            </a:r>
            <a:r>
              <a:rPr lang="zh-CN" altLang="en-US" sz="3800" b="1" i="1">
                <a:solidFill>
                  <a:srgbClr val="FFFFFF"/>
                </a:solidFill>
                <a:ea typeface="华文细黑" charset="0"/>
                <a:cs typeface="华文细黑" charset="0"/>
              </a:rPr>
              <a:t>临</a:t>
            </a:r>
            <a:r>
              <a:rPr lang="zh-CN" altLang="en-US" sz="3800" b="1" i="1">
                <a:solidFill>
                  <a:srgbClr val="FFFFFF"/>
                </a:solidFill>
              </a:rPr>
              <a:t>近以色列的人。</a:t>
            </a:r>
          </a:p>
        </p:txBody>
      </p:sp>
      <p:sp>
        <p:nvSpPr>
          <p:cNvPr id="258058" name="Text Box 10"/>
          <p:cNvSpPr txBox="1">
            <a:spLocks noChangeArrowheads="1"/>
          </p:cNvSpPr>
          <p:nvPr/>
        </p:nvSpPr>
        <p:spPr bwMode="auto">
          <a:xfrm>
            <a:off x="-457200" y="5943600"/>
            <a:ext cx="46482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rgbClr val="FFFFFF"/>
                </a:solidFill>
              </a:rPr>
              <a:t>希伯来</a:t>
            </a:r>
            <a:r>
              <a:rPr lang="en-US" altLang="ja-JP" sz="3200" b="1">
                <a:solidFill>
                  <a:srgbClr val="FFFFFF"/>
                </a:solidFill>
              </a:rPr>
              <a:t> 11:28 (</a:t>
            </a:r>
            <a:r>
              <a:rPr lang="zh-CN" altLang="en-US" sz="3200" b="1">
                <a:solidFill>
                  <a:srgbClr val="FFFFFF"/>
                </a:solidFill>
              </a:rPr>
              <a:t>合和</a:t>
            </a:r>
            <a:r>
              <a:rPr lang="en-US" altLang="ja-JP" sz="3200" b="1">
                <a:solidFill>
                  <a:srgbClr val="FFFFFF"/>
                </a:solidFill>
              </a:rPr>
              <a:t>)</a:t>
            </a:r>
            <a:endParaRPr lang="en-US" altLang="zh-CN" sz="3200" b="1">
              <a:solidFill>
                <a:srgbClr val="FFFFFF"/>
              </a:solidFill>
            </a:endParaRPr>
          </a:p>
        </p:txBody>
      </p:sp>
      <p:sp>
        <p:nvSpPr>
          <p:cNvPr id="424970" name="Rectangle 12"/>
          <p:cNvSpPr>
            <a:spLocks noGrp="1" noChangeArrowheads="1"/>
          </p:cNvSpPr>
          <p:nvPr>
            <p:ph type="title" idx="4294967295"/>
          </p:nvPr>
        </p:nvSpPr>
        <p:spPr>
          <a:xfrm>
            <a:off x="4572000" y="5791200"/>
            <a:ext cx="4572000" cy="762000"/>
          </a:xfrm>
          <a:solidFill>
            <a:srgbClr val="000000"/>
          </a:solidFill>
        </p:spPr>
        <p:txBody>
          <a:bodyPr/>
          <a:lstStyle/>
          <a:p>
            <a:pPr eaLnBrk="1" hangingPunct="1"/>
            <a:r>
              <a:rPr lang="zh-CN" altLang="en-US" sz="3600">
                <a:solidFill>
                  <a:schemeClr val="bg1"/>
                </a:solidFill>
                <a:latin typeface="Arial" charset="0"/>
                <a:ea typeface="MS PGothic" charset="0"/>
                <a:cs typeface="MS PGothic" charset="0"/>
              </a:rPr>
              <a:t>信心的体</a:t>
            </a:r>
            <a:r>
              <a:rPr lang="zh-CN" altLang="en-US" sz="3600">
                <a:solidFill>
                  <a:schemeClr val="bg1"/>
                </a:solidFill>
                <a:latin typeface="Arial" charset="0"/>
                <a:ea typeface="华文细黑" charset="0"/>
                <a:cs typeface="华文细黑" charset="0"/>
              </a:rPr>
              <a:t>现</a:t>
            </a:r>
            <a:endParaRPr lang="zh-CN" altLang="en-US" sz="3600">
              <a:solidFill>
                <a:schemeClr val="bg1"/>
              </a:solidFill>
              <a:latin typeface="Arial" charset="0"/>
              <a:ea typeface="MS PGothic" charset="0"/>
              <a:cs typeface="MS PGothic" charset="0"/>
            </a:endParaRPr>
          </a:p>
        </p:txBody>
      </p:sp>
    </p:spTree>
    <p:extLst>
      <p:ext uri="{BB962C8B-B14F-4D97-AF65-F5344CB8AC3E}">
        <p14:creationId xmlns:p14="http://schemas.microsoft.com/office/powerpoint/2010/main" val="3479891445"/>
      </p:ext>
    </p:extLst>
  </p:cSld>
  <p:clrMapOvr>
    <a:masterClrMapping/>
  </p:clrMapOvr>
  <p:transition spd="med">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endParaRPr lang="zh-CN" altLang="en-US">
              <a:solidFill>
                <a:srgbClr val="000000"/>
              </a:solidFill>
            </a:endParaRPr>
          </a:p>
        </p:txBody>
      </p:sp>
      <p:sp>
        <p:nvSpPr>
          <p:cNvPr id="427010"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7011"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pic>
        <p:nvPicPr>
          <p:cNvPr id="427012"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7013"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7014"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7015"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59081" name="Text Box 9"/>
          <p:cNvSpPr txBox="1">
            <a:spLocks noChangeArrowheads="1"/>
          </p:cNvSpPr>
          <p:nvPr/>
        </p:nvSpPr>
        <p:spPr bwMode="auto">
          <a:xfrm>
            <a:off x="381000" y="331788"/>
            <a:ext cx="4114800" cy="329088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200" b="1" i="1">
                <a:solidFill>
                  <a:srgbClr val="FFFFFF"/>
                </a:solidFill>
              </a:rPr>
              <a:t>次日，</a:t>
            </a:r>
            <a:r>
              <a:rPr lang="zh-CN" altLang="en-US" sz="4200" b="1" i="1">
                <a:solidFill>
                  <a:srgbClr val="FFFFFF"/>
                </a:solidFill>
                <a:ea typeface="华文细黑" charset="0"/>
                <a:cs typeface="华文细黑" charset="0"/>
              </a:rPr>
              <a:t>约</a:t>
            </a:r>
            <a:r>
              <a:rPr lang="zh-CN" altLang="en-US" sz="4200" b="1" i="1">
                <a:solidFill>
                  <a:srgbClr val="FFFFFF"/>
                </a:solidFill>
              </a:rPr>
              <a:t>翰看</a:t>
            </a:r>
            <a:r>
              <a:rPr lang="zh-CN" altLang="en-US" sz="4200" b="1" i="1">
                <a:solidFill>
                  <a:srgbClr val="FFFFFF"/>
                </a:solidFill>
                <a:ea typeface="华文细黑" charset="0"/>
                <a:cs typeface="华文细黑" charset="0"/>
              </a:rPr>
              <a:t>见</a:t>
            </a:r>
            <a:r>
              <a:rPr lang="zh-CN" altLang="en-US" sz="4200" b="1" i="1">
                <a:solidFill>
                  <a:srgbClr val="FFFFFF"/>
                </a:solidFill>
              </a:rPr>
              <a:t>耶</a:t>
            </a:r>
            <a:r>
              <a:rPr lang="zh-CN" altLang="en-US" sz="4200" b="1" i="1">
                <a:solidFill>
                  <a:srgbClr val="FFFFFF"/>
                </a:solidFill>
                <a:ea typeface="华文细黑" charset="0"/>
                <a:cs typeface="华文细黑" charset="0"/>
              </a:rPr>
              <a:t>稣</a:t>
            </a:r>
            <a:r>
              <a:rPr lang="zh-CN" altLang="en-US" sz="4200" b="1" i="1">
                <a:solidFill>
                  <a:srgbClr val="FFFFFF"/>
                </a:solidFill>
              </a:rPr>
              <a:t>来到他那里，就</a:t>
            </a:r>
            <a:r>
              <a:rPr lang="zh-CN" altLang="en-US" sz="4200" b="1" i="1">
                <a:solidFill>
                  <a:srgbClr val="FFFFFF"/>
                </a:solidFill>
                <a:ea typeface="华文细黑" charset="0"/>
                <a:cs typeface="华文细黑" charset="0"/>
              </a:rPr>
              <a:t>说</a:t>
            </a:r>
            <a:r>
              <a:rPr lang="zh-CN" altLang="en-US" sz="4200" b="1" i="1">
                <a:solidFill>
                  <a:srgbClr val="FFFFFF"/>
                </a:solidFill>
              </a:rPr>
              <a:t>：“看哪，神的羔羊，除去世人罪孽的</a:t>
            </a:r>
            <a:r>
              <a:rPr lang="en-US" altLang="ja-JP" sz="4200" b="1" i="1">
                <a:solidFill>
                  <a:srgbClr val="FFFFFF"/>
                </a:solidFill>
              </a:rPr>
              <a:t>!”</a:t>
            </a:r>
            <a:endParaRPr lang="en-US" altLang="zh-CN" sz="4200" b="1" i="1">
              <a:solidFill>
                <a:srgbClr val="FFFFFF"/>
              </a:solidFill>
            </a:endParaRPr>
          </a:p>
        </p:txBody>
      </p:sp>
      <p:sp>
        <p:nvSpPr>
          <p:cNvPr id="259082" name="Text Box 10"/>
          <p:cNvSpPr txBox="1">
            <a:spLocks noChangeArrowheads="1"/>
          </p:cNvSpPr>
          <p:nvPr/>
        </p:nvSpPr>
        <p:spPr bwMode="auto">
          <a:xfrm>
            <a:off x="-457200" y="5943600"/>
            <a:ext cx="46482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rgbClr val="FFFFFF"/>
                </a:solidFill>
                <a:ea typeface="华文细黑" charset="0"/>
                <a:cs typeface="华文细黑" charset="0"/>
              </a:rPr>
              <a:t>约</a:t>
            </a:r>
            <a:r>
              <a:rPr lang="zh-CN" altLang="en-US" sz="3200" b="1">
                <a:solidFill>
                  <a:srgbClr val="FFFFFF"/>
                </a:solidFill>
              </a:rPr>
              <a:t>翰福音</a:t>
            </a:r>
            <a:r>
              <a:rPr lang="en-US" altLang="ja-JP" sz="3200" b="1">
                <a:solidFill>
                  <a:srgbClr val="FFFFFF"/>
                </a:solidFill>
              </a:rPr>
              <a:t> 1:29 (</a:t>
            </a:r>
            <a:r>
              <a:rPr lang="zh-CN" altLang="en-US" sz="3200" b="1">
                <a:solidFill>
                  <a:srgbClr val="FFFFFF"/>
                </a:solidFill>
              </a:rPr>
              <a:t>合和</a:t>
            </a:r>
            <a:r>
              <a:rPr lang="en-US" altLang="ja-JP" sz="3200" b="1">
                <a:solidFill>
                  <a:srgbClr val="FFFFFF"/>
                </a:solidFill>
              </a:rPr>
              <a:t>)</a:t>
            </a:r>
            <a:endParaRPr lang="en-US" altLang="zh-CN" sz="3200" b="1">
              <a:solidFill>
                <a:srgbClr val="FFFFFF"/>
              </a:solidFill>
            </a:endParaRPr>
          </a:p>
        </p:txBody>
      </p:sp>
      <p:grpSp>
        <p:nvGrpSpPr>
          <p:cNvPr id="427018" name="Group 11"/>
          <p:cNvGrpSpPr>
            <a:grpSpLocks/>
          </p:cNvGrpSpPr>
          <p:nvPr/>
        </p:nvGrpSpPr>
        <p:grpSpPr bwMode="auto">
          <a:xfrm>
            <a:off x="6899275" y="381000"/>
            <a:ext cx="2244725" cy="3867150"/>
            <a:chOff x="3037" y="674"/>
            <a:chExt cx="1414" cy="2436"/>
          </a:xfrm>
        </p:grpSpPr>
        <p:sp>
          <p:nvSpPr>
            <p:cNvPr id="427020"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427021"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427022"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427023"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427024"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sp>
        <p:nvSpPr>
          <p:cNvPr id="427019" name="Rectangle 18"/>
          <p:cNvSpPr>
            <a:spLocks noGrp="1" noChangeArrowheads="1"/>
          </p:cNvSpPr>
          <p:nvPr>
            <p:ph type="title" idx="4294967295"/>
          </p:nvPr>
        </p:nvSpPr>
        <p:spPr>
          <a:xfrm>
            <a:off x="4572000" y="5943600"/>
            <a:ext cx="4572000" cy="685800"/>
          </a:xfrm>
          <a:solidFill>
            <a:srgbClr val="000000"/>
          </a:solidFill>
        </p:spPr>
        <p:txBody>
          <a:bodyPr/>
          <a:lstStyle/>
          <a:p>
            <a:pPr eaLnBrk="1" hangingPunct="1"/>
            <a:r>
              <a:rPr lang="zh-CN" altLang="en-US" sz="3600" b="1" i="1">
                <a:solidFill>
                  <a:schemeClr val="bg1"/>
                </a:solidFill>
                <a:latin typeface="Times New Roman" charset="0"/>
                <a:ea typeface="MS PGothic" charset="0"/>
                <a:cs typeface="MS PGothic" charset="0"/>
              </a:rPr>
              <a:t>神的羔羊</a:t>
            </a:r>
            <a:endParaRPr lang="zh-CN" altLang="en-US" sz="3600">
              <a:solidFill>
                <a:schemeClr val="bg1"/>
              </a:solidFill>
              <a:latin typeface="Arial" charset="0"/>
              <a:ea typeface="MS PGothic" charset="0"/>
              <a:cs typeface="MS PGothic" charset="0"/>
            </a:endParaRPr>
          </a:p>
        </p:txBody>
      </p:sp>
    </p:spTree>
    <p:extLst>
      <p:ext uri="{BB962C8B-B14F-4D97-AF65-F5344CB8AC3E}">
        <p14:creationId xmlns:p14="http://schemas.microsoft.com/office/powerpoint/2010/main" val="23318889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259082"/>
                                        </p:tgtEl>
                                        <p:attrNameLst>
                                          <p:attrName>style.visibility</p:attrName>
                                        </p:attrNameLst>
                                      </p:cBhvr>
                                      <p:to>
                                        <p:strVal val="visible"/>
                                      </p:to>
                                    </p:set>
                                    <p:animEffect transition="in" filter="dissolve">
                                      <p:cBhvr>
                                        <p:cTn id="7" dur="500"/>
                                        <p:tgtEl>
                                          <p:spTgt spid="259082"/>
                                        </p:tgtEl>
                                      </p:cBhvr>
                                    </p:animEffect>
                                  </p:childTnLst>
                                </p:cTn>
                              </p:par>
                            </p:childTnLst>
                          </p:cTn>
                        </p:par>
                        <p:par>
                          <p:cTn id="8" fill="hold" nodeType="afterGroup">
                            <p:stCondLst>
                              <p:cond delay="4500"/>
                            </p:stCondLst>
                            <p:childTnLst>
                              <p:par>
                                <p:cTn id="9" presetID="9" presetClass="entr" presetSubtype="0" fill="hold" grpId="0" nodeType="afterEffect">
                                  <p:stCondLst>
                                    <p:cond delay="2000"/>
                                  </p:stCondLst>
                                  <p:childTnLst>
                                    <p:set>
                                      <p:cBhvr>
                                        <p:cTn id="10" dur="1" fill="hold">
                                          <p:stCondLst>
                                            <p:cond delay="0"/>
                                          </p:stCondLst>
                                        </p:cTn>
                                        <p:tgtEl>
                                          <p:spTgt spid="259081"/>
                                        </p:tgtEl>
                                        <p:attrNameLst>
                                          <p:attrName>style.visibility</p:attrName>
                                        </p:attrNameLst>
                                      </p:cBhvr>
                                      <p:to>
                                        <p:strVal val="visible"/>
                                      </p:to>
                                    </p:set>
                                    <p:animEffect transition="in" filter="dissolve">
                                      <p:cBhvr>
                                        <p:cTn id="11" dur="500"/>
                                        <p:tgtEl>
                                          <p:spTgt spid="259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1" grpId="0" autoUpdateAnimBg="0"/>
      <p:bldP spid="259082" grpId="0"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endParaRPr lang="zh-CN" altLang="en-US">
              <a:solidFill>
                <a:srgbClr val="000000"/>
              </a:solidFill>
            </a:endParaRPr>
          </a:p>
        </p:txBody>
      </p:sp>
      <p:sp>
        <p:nvSpPr>
          <p:cNvPr id="429058"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9059"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pic>
        <p:nvPicPr>
          <p:cNvPr id="429060"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61"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9062"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9063"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60105" name="Text Box 9"/>
          <p:cNvSpPr txBox="1">
            <a:spLocks noChangeArrowheads="1"/>
          </p:cNvSpPr>
          <p:nvPr/>
        </p:nvSpPr>
        <p:spPr bwMode="auto">
          <a:xfrm>
            <a:off x="381000" y="331788"/>
            <a:ext cx="4114800" cy="201136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200" b="1" i="1">
                <a:solidFill>
                  <a:srgbClr val="FFFFFF"/>
                </a:solidFill>
              </a:rPr>
              <a:t>因</a:t>
            </a:r>
            <a:r>
              <a:rPr lang="zh-CN" altLang="en-US" sz="4200" b="1" i="1">
                <a:solidFill>
                  <a:srgbClr val="FFFFFF"/>
                </a:solidFill>
                <a:ea typeface="华文细黑" charset="0"/>
                <a:cs typeface="华文细黑" charset="0"/>
              </a:rPr>
              <a:t>为</a:t>
            </a:r>
            <a:r>
              <a:rPr lang="zh-CN" altLang="en-US" sz="4200" b="1" i="1">
                <a:solidFill>
                  <a:srgbClr val="FFFFFF"/>
                </a:solidFill>
              </a:rPr>
              <a:t>我</a:t>
            </a:r>
            <a:r>
              <a:rPr lang="zh-CN" altLang="en-US" sz="4200" b="1" i="1">
                <a:solidFill>
                  <a:srgbClr val="FFFFFF"/>
                </a:solidFill>
                <a:ea typeface="华文细黑" charset="0"/>
                <a:cs typeface="华文细黑" charset="0"/>
              </a:rPr>
              <a:t>们</a:t>
            </a:r>
            <a:r>
              <a:rPr lang="zh-CN" altLang="en-US" sz="4200" b="1" i="1">
                <a:solidFill>
                  <a:srgbClr val="FFFFFF"/>
                </a:solidFill>
              </a:rPr>
              <a:t>逾越</a:t>
            </a:r>
            <a:r>
              <a:rPr lang="zh-CN" altLang="en-US" sz="4200" b="1" i="1">
                <a:solidFill>
                  <a:srgbClr val="FFFFFF"/>
                </a:solidFill>
                <a:ea typeface="华文细黑" charset="0"/>
                <a:cs typeface="华文细黑" charset="0"/>
              </a:rPr>
              <a:t>节</a:t>
            </a:r>
            <a:r>
              <a:rPr lang="zh-CN" altLang="en-US" sz="4200" b="1" i="1">
                <a:solidFill>
                  <a:srgbClr val="FFFFFF"/>
                </a:solidFill>
              </a:rPr>
              <a:t>的羔羊基督，已</a:t>
            </a:r>
            <a:r>
              <a:rPr lang="zh-CN" altLang="en-US" sz="4200" b="1" i="1">
                <a:solidFill>
                  <a:srgbClr val="FFFFFF"/>
                </a:solidFill>
                <a:ea typeface="华文细黑" charset="0"/>
                <a:cs typeface="华文细黑" charset="0"/>
              </a:rPr>
              <a:t>经</a:t>
            </a:r>
            <a:r>
              <a:rPr lang="zh-CN" altLang="en-US" sz="4200" b="1" i="1">
                <a:solidFill>
                  <a:srgbClr val="FFFFFF"/>
                </a:solidFill>
              </a:rPr>
              <a:t>被</a:t>
            </a:r>
            <a:r>
              <a:rPr lang="zh-CN" altLang="en-US" sz="4200" b="1" i="1">
                <a:solidFill>
                  <a:srgbClr val="FFFFFF"/>
                </a:solidFill>
                <a:ea typeface="华文细黑" charset="0"/>
                <a:cs typeface="华文细黑" charset="0"/>
              </a:rPr>
              <a:t>杀</a:t>
            </a:r>
            <a:r>
              <a:rPr lang="zh-CN" altLang="en-US" sz="4200" b="1" i="1">
                <a:solidFill>
                  <a:srgbClr val="FFFFFF"/>
                </a:solidFill>
              </a:rPr>
              <a:t>献祭了。</a:t>
            </a:r>
          </a:p>
        </p:txBody>
      </p:sp>
      <p:sp>
        <p:nvSpPr>
          <p:cNvPr id="260106" name="Text Box 10"/>
          <p:cNvSpPr txBox="1">
            <a:spLocks noChangeArrowheads="1"/>
          </p:cNvSpPr>
          <p:nvPr/>
        </p:nvSpPr>
        <p:spPr bwMode="auto">
          <a:xfrm>
            <a:off x="-76200" y="5943600"/>
            <a:ext cx="46482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rgbClr val="FFFFFF"/>
                </a:solidFill>
              </a:rPr>
              <a:t>哥林多前</a:t>
            </a:r>
            <a:r>
              <a:rPr lang="zh-CN" altLang="en-US" sz="3200" b="1">
                <a:solidFill>
                  <a:srgbClr val="FFFFFF"/>
                </a:solidFill>
                <a:ea typeface="华文细黑" charset="0"/>
                <a:cs typeface="华文细黑" charset="0"/>
              </a:rPr>
              <a:t>书</a:t>
            </a:r>
            <a:r>
              <a:rPr lang="en-US" altLang="ja-JP" sz="3200" b="1">
                <a:solidFill>
                  <a:srgbClr val="FFFFFF"/>
                </a:solidFill>
              </a:rPr>
              <a:t>5:7 (</a:t>
            </a:r>
            <a:r>
              <a:rPr lang="zh-CN" altLang="en-US" sz="3200" b="1">
                <a:solidFill>
                  <a:srgbClr val="FFFFFF"/>
                </a:solidFill>
              </a:rPr>
              <a:t>合和</a:t>
            </a:r>
            <a:r>
              <a:rPr lang="en-US" altLang="ja-JP" sz="3200" b="1">
                <a:solidFill>
                  <a:srgbClr val="FFFFFF"/>
                </a:solidFill>
              </a:rPr>
              <a:t>)</a:t>
            </a:r>
            <a:endParaRPr lang="en-US" altLang="zh-CN" sz="3200" b="1">
              <a:solidFill>
                <a:srgbClr val="FFFFFF"/>
              </a:solidFill>
            </a:endParaRPr>
          </a:p>
        </p:txBody>
      </p:sp>
      <p:grpSp>
        <p:nvGrpSpPr>
          <p:cNvPr id="429066" name="Group 11"/>
          <p:cNvGrpSpPr>
            <a:grpSpLocks/>
          </p:cNvGrpSpPr>
          <p:nvPr/>
        </p:nvGrpSpPr>
        <p:grpSpPr bwMode="auto">
          <a:xfrm>
            <a:off x="6899275" y="381000"/>
            <a:ext cx="2244725" cy="3867150"/>
            <a:chOff x="3037" y="674"/>
            <a:chExt cx="1414" cy="2436"/>
          </a:xfrm>
        </p:grpSpPr>
        <p:sp>
          <p:nvSpPr>
            <p:cNvPr id="429068"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429069"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429070"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429071"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429072"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sp>
        <p:nvSpPr>
          <p:cNvPr id="429067" name="Rectangle 17"/>
          <p:cNvSpPr>
            <a:spLocks noGrp="1" noChangeArrowheads="1"/>
          </p:cNvSpPr>
          <p:nvPr>
            <p:ph type="title" idx="4294967295"/>
          </p:nvPr>
        </p:nvSpPr>
        <p:spPr>
          <a:xfrm>
            <a:off x="4648200" y="5867400"/>
            <a:ext cx="4495800" cy="762000"/>
          </a:xfrm>
          <a:solidFill>
            <a:srgbClr val="000000"/>
          </a:solidFill>
        </p:spPr>
        <p:txBody>
          <a:bodyPr/>
          <a:lstStyle/>
          <a:p>
            <a:pPr eaLnBrk="1" hangingPunct="1"/>
            <a:r>
              <a:rPr lang="zh-CN" altLang="en-US" sz="3600">
                <a:solidFill>
                  <a:schemeClr val="bg1"/>
                </a:solidFill>
                <a:latin typeface="Arial" charset="0"/>
                <a:ea typeface="MS PGothic" charset="0"/>
                <a:cs typeface="MS PGothic" charset="0"/>
              </a:rPr>
              <a:t>十字架的体</a:t>
            </a:r>
            <a:r>
              <a:rPr lang="zh-CN" altLang="en-US" sz="3600">
                <a:solidFill>
                  <a:schemeClr val="bg1"/>
                </a:solidFill>
                <a:latin typeface="Arial" charset="0"/>
                <a:ea typeface="华文细黑" charset="0"/>
                <a:cs typeface="华文细黑" charset="0"/>
              </a:rPr>
              <a:t>现</a:t>
            </a:r>
            <a:endParaRPr lang="zh-CN" altLang="en-US" sz="3600">
              <a:solidFill>
                <a:schemeClr val="bg1"/>
              </a:solidFill>
              <a:latin typeface="Arial" charset="0"/>
              <a:ea typeface="MS PGothic" charset="0"/>
              <a:cs typeface="MS PGothic" charset="0"/>
            </a:endParaRPr>
          </a:p>
        </p:txBody>
      </p:sp>
    </p:spTree>
    <p:extLst>
      <p:ext uri="{BB962C8B-B14F-4D97-AF65-F5344CB8AC3E}">
        <p14:creationId xmlns:p14="http://schemas.microsoft.com/office/powerpoint/2010/main" val="3630734262"/>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endParaRPr lang="en-GB">
              <a:solidFill>
                <a:srgbClr val="000000"/>
              </a:solidFill>
            </a:endParaRPr>
          </a:p>
        </p:txBody>
      </p:sp>
      <p:pic>
        <p:nvPicPr>
          <p:cNvPr id="431106" name="Picture 3" descr="OMSSO08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1625" y="0"/>
            <a:ext cx="5819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1107" name="Rectangle 4"/>
          <p:cNvSpPr>
            <a:spLocks noGrp="1" noChangeArrowheads="1"/>
          </p:cNvSpPr>
          <p:nvPr>
            <p:ph type="title" idx="4294967295"/>
          </p:nvPr>
        </p:nvSpPr>
        <p:spPr>
          <a:xfrm>
            <a:off x="762000" y="0"/>
            <a:ext cx="7772400" cy="838200"/>
          </a:xfrm>
        </p:spPr>
        <p:txBody>
          <a:bodyPr/>
          <a:lstStyle/>
          <a:p>
            <a:pPr eaLnBrk="1" hangingPunct="1"/>
            <a:r>
              <a:rPr lang="zh-CN" altLang="en-US">
                <a:latin typeface="Times New Roman" charset="0"/>
                <a:ea typeface="MS PGothic" charset="0"/>
                <a:cs typeface="MS PGothic" charset="0"/>
              </a:rPr>
              <a:t> </a:t>
            </a:r>
            <a:r>
              <a:rPr lang="zh-CN" altLang="en-US" b="1">
                <a:latin typeface="Times New Roman" charset="0"/>
                <a:ea typeface="华文细黑" charset="0"/>
                <a:cs typeface="华文细黑" charset="0"/>
              </a:rPr>
              <a:t>对</a:t>
            </a:r>
            <a:r>
              <a:rPr lang="zh-CN" altLang="en-US">
                <a:latin typeface="Times New Roman" charset="0"/>
                <a:ea typeface="MS PGothic" charset="0"/>
                <a:cs typeface="MS PGothic" charset="0"/>
              </a:rPr>
              <a:t>羔羊的信心</a:t>
            </a:r>
          </a:p>
        </p:txBody>
      </p:sp>
    </p:spTree>
    <p:extLst>
      <p:ext uri="{BB962C8B-B14F-4D97-AF65-F5344CB8AC3E}">
        <p14:creationId xmlns:p14="http://schemas.microsoft.com/office/powerpoint/2010/main" val="1093756544"/>
      </p:ext>
    </p:extLst>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2" descr="NPSST00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533400"/>
            <a:ext cx="9220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7"/>
              </a:srgbClr>
            </a:outerShdw>
          </a:effectLst>
        </p:spPr>
        <p:txBody>
          <a:bodyPr/>
          <a:lstStyle/>
          <a:p>
            <a:pPr eaLnBrk="1" hangingPunct="1">
              <a:defRPr/>
            </a:pPr>
            <a:r>
              <a:rPr lang="zh-CN" altLang="en-US" b="1">
                <a:solidFill>
                  <a:schemeClr val="bg1"/>
                </a:solidFill>
                <a:latin typeface="Times New Roman" charset="0"/>
                <a:ea typeface="MS PGothic" charset="0"/>
                <a:cs typeface="MS PGothic" charset="0"/>
              </a:rPr>
              <a:t>“</a:t>
            </a:r>
            <a:r>
              <a:rPr lang="zh-CN" altLang="en-US" b="1">
                <a:solidFill>
                  <a:schemeClr val="bg1"/>
                </a:solidFill>
                <a:latin typeface="Times New Roman" charset="0"/>
                <a:ea typeface="华文细黑" charset="0"/>
                <a:cs typeface="华文细黑" charset="0"/>
              </a:rPr>
              <a:t>这</a:t>
            </a:r>
            <a:r>
              <a:rPr lang="zh-CN" altLang="en-US" b="1">
                <a:solidFill>
                  <a:schemeClr val="bg1"/>
                </a:solidFill>
                <a:latin typeface="Times New Roman" charset="0"/>
                <a:ea typeface="MS PGothic" charset="0"/>
                <a:cs typeface="MS PGothic" charset="0"/>
              </a:rPr>
              <a:t>是我的身体</a:t>
            </a:r>
            <a:r>
              <a:rPr lang="en-US" altLang="ja-JP" b="1">
                <a:solidFill>
                  <a:schemeClr val="bg1"/>
                </a:solidFill>
                <a:latin typeface="Times New Roman" charset="0"/>
                <a:ea typeface="MS PGothic" charset="0"/>
                <a:cs typeface="MS PGothic" charset="0"/>
              </a:rPr>
              <a:t>…”</a:t>
            </a:r>
            <a:endParaRPr lang="en-US" altLang="zh-CN">
              <a:latin typeface="Times New Roman" charset="0"/>
              <a:ea typeface="MS PGothic" charset="0"/>
              <a:cs typeface="MS PGothic" charset="0"/>
            </a:endParaRPr>
          </a:p>
        </p:txBody>
      </p:sp>
    </p:spTree>
    <p:extLst>
      <p:ext uri="{BB962C8B-B14F-4D97-AF65-F5344CB8AC3E}">
        <p14:creationId xmlns:p14="http://schemas.microsoft.com/office/powerpoint/2010/main" val="3228761634"/>
      </p:ext>
    </p:extLst>
  </p:cSld>
  <p:clrMapOvr>
    <a:masterClrMapping/>
  </p:clrMapOvr>
  <p:transition spd="med">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Death on Cross"/>
          <p:cNvPicPr>
            <a:picLocks noChangeAspect="1" noChangeArrowheads="1"/>
          </p:cNvPicPr>
          <p:nvPr/>
        </p:nvPicPr>
        <p:blipFill rotWithShape="1">
          <a:blip r:embed="rId3">
            <a:extLst>
              <a:ext uri="{28A0092B-C50C-407E-A947-70E740481C1C}">
                <a14:useLocalDpi xmlns:a14="http://schemas.microsoft.com/office/drawing/2010/main"/>
              </a:ext>
            </a:extLst>
          </a:blip>
          <a:srcRect l="3301" r="3675"/>
          <a:stretch/>
        </p:blipFill>
        <p:spPr bwMode="auto">
          <a:xfrm>
            <a:off x="0" y="0"/>
            <a:ext cx="9144000" cy="687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Rectangle 3"/>
          <p:cNvSpPr>
            <a:spLocks noGrp="1" noChangeArrowheads="1"/>
          </p:cNvSpPr>
          <p:nvPr>
            <p:ph type="title"/>
          </p:nvPr>
        </p:nvSpPr>
        <p:spPr>
          <a:xfrm>
            <a:off x="76200" y="0"/>
            <a:ext cx="9144000" cy="1600200"/>
          </a:xfrm>
          <a:effectLst>
            <a:outerShdw blurRad="63500" dist="107763" dir="13500000" algn="ctr" rotWithShape="0">
              <a:srgbClr val="000000">
                <a:alpha val="74998"/>
              </a:srgbClr>
            </a:outerShdw>
          </a:effectLst>
        </p:spPr>
        <p:txBody>
          <a:bodyPr/>
          <a:lstStyle/>
          <a:p>
            <a:pPr eaLnBrk="1" hangingPunct="1">
              <a:defRPr/>
            </a:pPr>
            <a:r>
              <a:rPr lang="ja-JP" altLang="en-US" sz="4800" b="1">
                <a:latin typeface="Tahoma" charset="0"/>
                <a:ea typeface="ＭＳ Ｐゴシック" charset="0"/>
                <a:cs typeface="ＭＳ Ｐゴシック" charset="0"/>
              </a:rPr>
              <a:t>耶稣的死为我们的罪</a:t>
            </a:r>
            <a:br>
              <a:rPr lang="en-SG" altLang="ja-JP" sz="4800" b="1" dirty="0">
                <a:latin typeface="Tahoma" charset="0"/>
                <a:ea typeface="ＭＳ Ｐゴシック" charset="0"/>
                <a:cs typeface="ＭＳ Ｐゴシック" charset="0"/>
              </a:rPr>
            </a:br>
            <a:r>
              <a:rPr lang="ja-JP" altLang="en-US" sz="4800" b="1">
                <a:latin typeface="Tahoma" charset="0"/>
                <a:ea typeface="ＭＳ Ｐゴシック" charset="0"/>
                <a:cs typeface="ＭＳ Ｐゴシック" charset="0"/>
              </a:rPr>
              <a:t>付上代价</a:t>
            </a:r>
            <a:endParaRPr lang="en-US" sz="4800"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318014616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1" descr="angel-of-death-colored-bible-passove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76600" y="0"/>
            <a:ext cx="58674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5202" name="Title 2"/>
          <p:cNvSpPr>
            <a:spLocks noGrp="1"/>
          </p:cNvSpPr>
          <p:nvPr>
            <p:ph type="title" idx="4294967295"/>
          </p:nvPr>
        </p:nvSpPr>
        <p:spPr>
          <a:xfrm>
            <a:off x="152400" y="152400"/>
            <a:ext cx="2971800" cy="6705600"/>
          </a:xfrm>
        </p:spPr>
        <p:txBody>
          <a:bodyPr/>
          <a:lstStyle/>
          <a:p>
            <a:r>
              <a:rPr lang="zh-CN" altLang="en-US">
                <a:solidFill>
                  <a:srgbClr val="FFFFFF"/>
                </a:solidFill>
                <a:latin typeface="Times New Roman" charset="0"/>
                <a:ea typeface="MS PGothic" charset="0"/>
                <a:cs typeface="MS PGothic" charset="0"/>
              </a:rPr>
              <a:t>死亡的天使越过门上涂抹有血的家庭</a:t>
            </a:r>
          </a:p>
        </p:txBody>
      </p:sp>
    </p:spTree>
    <p:extLst>
      <p:ext uri="{BB962C8B-B14F-4D97-AF65-F5344CB8AC3E}">
        <p14:creationId xmlns:p14="http://schemas.microsoft.com/office/powerpoint/2010/main" val="843225143"/>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5" name="Rectangle 7"/>
          <p:cNvSpPr>
            <a:spLocks noChangeArrowheads="1"/>
          </p:cNvSpPr>
          <p:nvPr/>
        </p:nvSpPr>
        <p:spPr bwMode="auto">
          <a:xfrm>
            <a:off x="1258888" y="0"/>
            <a:ext cx="6553200" cy="6858000"/>
          </a:xfrm>
          <a:prstGeom prst="rect">
            <a:avLst/>
          </a:prstGeom>
          <a:solidFill>
            <a:srgbClr val="FF0000"/>
          </a:solidFill>
          <a:ln w="12700" cap="sq">
            <a:solidFill>
              <a:schemeClr val="tx1"/>
            </a:solidFill>
            <a:miter lim="800000"/>
            <a:headEnd type="none" w="sm" len="sm"/>
            <a:tailEnd type="none" w="sm" len="sm"/>
          </a:ln>
        </p:spPr>
        <p:txBody>
          <a:bodyPr wrap="none" anchor="ctr"/>
          <a:lstStyle/>
          <a:p>
            <a:endParaRPr lang="en-GB">
              <a:solidFill>
                <a:srgbClr val="000000"/>
              </a:solidFill>
            </a:endParaRPr>
          </a:p>
        </p:txBody>
      </p:sp>
      <p:pic>
        <p:nvPicPr>
          <p:cNvPr id="263170" name="Picture 2" descr="OMSSO02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36663" y="2133600"/>
            <a:ext cx="28956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3" name="Picture 5"/>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876800" y="2133600"/>
            <a:ext cx="29718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8" name="Rectangle 8"/>
          <p:cNvSpPr>
            <a:spLocks noChangeArrowheads="1"/>
          </p:cNvSpPr>
          <p:nvPr/>
        </p:nvSpPr>
        <p:spPr bwMode="auto">
          <a:xfrm>
            <a:off x="779463"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endParaRPr lang="en-GB">
              <a:solidFill>
                <a:srgbClr val="000000"/>
              </a:solidFill>
            </a:endParaRPr>
          </a:p>
        </p:txBody>
      </p:sp>
      <p:sp>
        <p:nvSpPr>
          <p:cNvPr id="263174" name="Text Box 6"/>
          <p:cNvSpPr txBox="1">
            <a:spLocks noChangeArrowheads="1"/>
          </p:cNvSpPr>
          <p:nvPr/>
        </p:nvSpPr>
        <p:spPr bwMode="auto">
          <a:xfrm>
            <a:off x="1295400" y="76200"/>
            <a:ext cx="2819400" cy="94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2800" b="1">
                <a:solidFill>
                  <a:srgbClr val="FFFFFF"/>
                </a:solidFill>
              </a:rPr>
              <a:t>出埃及之于旧约正如</a:t>
            </a:r>
            <a:r>
              <a:rPr lang="en-US" altLang="zh-CN" sz="2800" b="1">
                <a:solidFill>
                  <a:srgbClr val="FFFFFF"/>
                </a:solidFill>
              </a:rPr>
              <a:t>……</a:t>
            </a:r>
          </a:p>
        </p:txBody>
      </p:sp>
      <p:sp>
        <p:nvSpPr>
          <p:cNvPr id="436230" name="Rectangle 9"/>
          <p:cNvSpPr>
            <a:spLocks noChangeArrowheads="1"/>
          </p:cNvSpPr>
          <p:nvPr/>
        </p:nvSpPr>
        <p:spPr bwMode="auto">
          <a:xfrm>
            <a:off x="4876800"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endParaRPr lang="en-GB">
              <a:solidFill>
                <a:srgbClr val="000000"/>
              </a:solidFill>
            </a:endParaRPr>
          </a:p>
        </p:txBody>
      </p:sp>
      <p:sp>
        <p:nvSpPr>
          <p:cNvPr id="263178" name="Text Box 10"/>
          <p:cNvSpPr txBox="1">
            <a:spLocks noChangeArrowheads="1"/>
          </p:cNvSpPr>
          <p:nvPr/>
        </p:nvSpPr>
        <p:spPr bwMode="auto">
          <a:xfrm>
            <a:off x="5143500" y="76200"/>
            <a:ext cx="2819400" cy="94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2800" b="1">
                <a:solidFill>
                  <a:srgbClr val="FFFFFF"/>
                </a:solidFill>
              </a:rPr>
              <a:t>季度的十字架之于新约</a:t>
            </a:r>
          </a:p>
        </p:txBody>
      </p:sp>
      <p:sp>
        <p:nvSpPr>
          <p:cNvPr id="263179" name="WordArt 11"/>
          <p:cNvSpPr>
            <a:spLocks noChangeArrowheads="1" noChangeShapeType="1" noTextEdit="1"/>
          </p:cNvSpPr>
          <p:nvPr/>
        </p:nvSpPr>
        <p:spPr bwMode="auto">
          <a:xfrm>
            <a:off x="2843213" y="4365625"/>
            <a:ext cx="3854450" cy="1422400"/>
          </a:xfrm>
          <a:prstGeom prst="rect">
            <a:avLst/>
          </a:prstGeom>
        </p:spPr>
        <p:txBody>
          <a:bodyPr wrap="none" fromWordArt="1">
            <a:prstTxWarp prst="textPlain">
              <a:avLst>
                <a:gd name="adj" fmla="val 50000"/>
              </a:avLst>
            </a:prstTxWarp>
          </a:bodyPr>
          <a:lstStyle/>
          <a:p>
            <a:pPr algn="ctr"/>
            <a:r>
              <a:rPr lang="zh-TW" altLang="en-US" sz="360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ＭＳ Ｐゴシック"/>
                <a:ea typeface="ＭＳ Ｐゴシック"/>
                <a:cs typeface="ＭＳ Ｐゴシック"/>
              </a:rPr>
              <a:t>释放</a:t>
            </a:r>
            <a:endParaRPr lang="en-US" sz="360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ＭＳ Ｐゴシック"/>
              <a:ea typeface="ＭＳ Ｐゴシック"/>
              <a:cs typeface="ＭＳ Ｐゴシック"/>
            </a:endParaRPr>
          </a:p>
        </p:txBody>
      </p:sp>
      <p:sp>
        <p:nvSpPr>
          <p:cNvPr id="436233" name="Rectangle 12"/>
          <p:cNvSpPr>
            <a:spLocks noGrp="1" noChangeArrowheads="1"/>
          </p:cNvSpPr>
          <p:nvPr>
            <p:ph type="title" idx="4294967295"/>
          </p:nvPr>
        </p:nvSpPr>
        <p:spPr>
          <a:xfrm>
            <a:off x="685800" y="1219200"/>
            <a:ext cx="7772400" cy="1143000"/>
          </a:xfrm>
        </p:spPr>
        <p:txBody>
          <a:bodyPr/>
          <a:lstStyle/>
          <a:p>
            <a:pPr eaLnBrk="1" hangingPunct="1"/>
            <a:r>
              <a:rPr lang="zh-CN" altLang="en-US" sz="5400">
                <a:solidFill>
                  <a:schemeClr val="bg1"/>
                </a:solidFill>
                <a:latin typeface="Times New Roman" charset="0"/>
                <a:ea typeface="MS PGothic" charset="0"/>
                <a:cs typeface="MS PGothic" charset="0"/>
              </a:rPr>
              <a:t>两者的联系</a:t>
            </a:r>
          </a:p>
        </p:txBody>
      </p:sp>
    </p:spTree>
    <p:extLst>
      <p:ext uri="{BB962C8B-B14F-4D97-AF65-F5344CB8AC3E}">
        <p14:creationId xmlns:p14="http://schemas.microsoft.com/office/powerpoint/2010/main" val="20767675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6317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317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631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3178"/>
                                        </p:tgtEl>
                                        <p:attrNameLst>
                                          <p:attrName>style.visibility</p:attrName>
                                        </p:attrNameLst>
                                      </p:cBhvr>
                                      <p:to>
                                        <p:strVal val="visible"/>
                                      </p:to>
                                    </p:set>
                                  </p:childTnLst>
                                </p:cTn>
                              </p:par>
                            </p:childTnLst>
                          </p:cTn>
                        </p:par>
                        <p:par>
                          <p:cTn id="15" fill="hold" nodeType="afterGroup">
                            <p:stCondLst>
                              <p:cond delay="0"/>
                            </p:stCondLst>
                            <p:childTnLst>
                              <p:par>
                                <p:cTn id="16" presetID="1" presetClass="entr" presetSubtype="0" fill="hold" grpId="0" nodeType="afterEffect">
                                  <p:stCondLst>
                                    <p:cond delay="4000"/>
                                  </p:stCondLst>
                                  <p:childTnLst>
                                    <p:set>
                                      <p:cBhvr>
                                        <p:cTn id="17" dur="1" fill="hold">
                                          <p:stCondLst>
                                            <p:cond delay="0"/>
                                          </p:stCondLst>
                                        </p:cTn>
                                        <p:tgtEl>
                                          <p:spTgt spid="263175"/>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263179"/>
                                        </p:tgtEl>
                                        <p:attrNameLst>
                                          <p:attrName>style.visibility</p:attrName>
                                        </p:attrNameLst>
                                      </p:cBhvr>
                                      <p:to>
                                        <p:strVal val="visible"/>
                                      </p:to>
                                    </p:set>
                                    <p:animEffect transition="in" filter="wheel(4)">
                                      <p:cBhvr>
                                        <p:cTn id="22" dur="2000"/>
                                        <p:tgtEl>
                                          <p:spTgt spid="26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animBg="1"/>
      <p:bldP spid="263174" grpId="0"/>
      <p:bldP spid="263178" grpId="0"/>
      <p:bldP spid="263179"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7" name="Picture 2" descr="OMSSO008"/>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1698" name="Picture 3" descr="Slide1"/>
          <p:cNvPicPr>
            <a:picLocks noChangeAspect="1" noChangeArrowheads="1"/>
          </p:cNvPicPr>
          <p:nvPr/>
        </p:nvPicPr>
        <p:blipFill>
          <a:blip r:embed="rId4">
            <a:lum bright="-24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4" name="Text Box 4"/>
          <p:cNvSpPr txBox="1">
            <a:spLocks noChangeArrowheads="1"/>
          </p:cNvSpPr>
          <p:nvPr/>
        </p:nvSpPr>
        <p:spPr bwMode="auto">
          <a:xfrm>
            <a:off x="1600200" y="610591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FFFFFF"/>
                </a:solidFill>
                <a:effectLst>
                  <a:glow rad="228600">
                    <a:srgbClr val="000000"/>
                  </a:glow>
                </a:effectLst>
                <a:uLnTx/>
                <a:uFillTx/>
                <a:latin typeface="Arial"/>
                <a:ea typeface="Arial" pitchFamily="-112" charset="0"/>
                <a:cs typeface="Arial"/>
              </a:rPr>
              <a:t>歌罗西书</a:t>
            </a:r>
            <a:r>
              <a:rPr kumimoji="0" lang="zh-CN" altLang="en-US" sz="3200" b="1" i="0" u="none" strike="noStrike" kern="1200" cap="none" spc="0" normalizeH="0" baseline="0" noProof="0" dirty="0">
                <a:ln>
                  <a:noFill/>
                </a:ln>
                <a:solidFill>
                  <a:srgbClr val="FFFFFF"/>
                </a:solidFill>
                <a:effectLst>
                  <a:glow rad="228600">
                    <a:srgbClr val="000000"/>
                  </a:glow>
                </a:effectLst>
                <a:uLnTx/>
                <a:uFillTx/>
                <a:latin typeface="Arial"/>
                <a:ea typeface="Arial" pitchFamily="-112" charset="0"/>
                <a:cs typeface="Arial"/>
              </a:rPr>
              <a:t> </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Arial" pitchFamily="-112" charset="0"/>
                <a:cs typeface="Arial"/>
              </a:rPr>
              <a:t>1:13-14 (NIV) </a:t>
            </a:r>
          </a:p>
        </p:txBody>
      </p:sp>
      <p:pic>
        <p:nvPicPr>
          <p:cNvPr id="541700" name="Picture 5" descr="OMSSO083"/>
          <p:cNvPicPr>
            <a:picLocks noChangeAspect="1" noChangeArrowheads="1"/>
          </p:cNvPicPr>
          <p:nvPr/>
        </p:nvPicPr>
        <p:blipFill>
          <a:blip r:embed="rId5">
            <a:lum bright="-24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1701" name="Picture 6" descr="Red Sea"/>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1702" name="Picture 7" descr="World Travel 051"/>
          <p:cNvPicPr>
            <a:picLocks noChangeAspect="1" noChangeArrowheads="1"/>
          </p:cNvPicPr>
          <p:nvPr/>
        </p:nvPicPr>
        <p:blipFill>
          <a:blip r:embed="rId7">
            <a:lum bright="-24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8" name="Text Box 8"/>
          <p:cNvSpPr txBox="1">
            <a:spLocks noChangeArrowheads="1"/>
          </p:cNvSpPr>
          <p:nvPr/>
        </p:nvSpPr>
        <p:spPr bwMode="auto">
          <a:xfrm>
            <a:off x="762000" y="1981200"/>
            <a:ext cx="7924800" cy="193899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0" eaLnBrk="1" hangingPunct="1">
              <a:spcBef>
                <a:spcPct val="50000"/>
              </a:spcBef>
              <a:defRPr/>
            </a:pPr>
            <a:r>
              <a:rPr lang="ja-JP" altLang="en-US" sz="4000">
                <a:solidFill>
                  <a:schemeClr val="bg1"/>
                </a:solidFill>
              </a:rPr>
              <a:t> </a:t>
            </a:r>
            <a:r>
              <a:rPr lang="en-US" altLang="ja-JP" sz="4000" b="1" baseline="30000" dirty="0">
                <a:solidFill>
                  <a:schemeClr val="bg1"/>
                </a:solidFill>
              </a:rPr>
              <a:t>13 </a:t>
            </a:r>
            <a:r>
              <a:rPr lang="ja-JP" altLang="en-US" sz="4000">
                <a:solidFill>
                  <a:schemeClr val="bg1"/>
                </a:solidFill>
              </a:rPr>
              <a:t>他救了我們脱离黑暗的权势</a:t>
            </a:r>
            <a:r>
              <a:rPr lang="zh-CN" altLang="en-US" sz="4000" dirty="0">
                <a:solidFill>
                  <a:schemeClr val="bg1"/>
                </a:solidFill>
              </a:rPr>
              <a:t>，</a:t>
            </a:r>
            <a:r>
              <a:rPr lang="ja-JP" altLang="en-US" sz="4000">
                <a:solidFill>
                  <a:schemeClr val="bg1"/>
                </a:solidFill>
              </a:rPr>
              <a:t>把我們迁到他愛子的國裡； </a:t>
            </a:r>
            <a:r>
              <a:rPr lang="en-US" altLang="ja-JP" sz="4000" b="1" baseline="30000" dirty="0">
                <a:solidFill>
                  <a:schemeClr val="bg1"/>
                </a:solidFill>
              </a:rPr>
              <a:t>14 </a:t>
            </a:r>
            <a:r>
              <a:rPr lang="ja-JP" altLang="en-US" sz="3600">
                <a:solidFill>
                  <a:schemeClr val="bg1"/>
                </a:solidFill>
              </a:rPr>
              <a:t>我们</a:t>
            </a:r>
            <a:r>
              <a:rPr lang="ja-JP" altLang="en-US" sz="4000">
                <a:solidFill>
                  <a:schemeClr val="bg1"/>
                </a:solidFill>
              </a:rPr>
              <a:t>在爱子里得蒙救赎，罪过得以赦免。</a:t>
            </a:r>
            <a:endParaRPr kumimoji="0" lang="en-US" sz="6000" b="1" i="1" u="none" strike="noStrike" kern="1200" cap="none" spc="0" normalizeH="0" baseline="0" noProof="0" dirty="0">
              <a:ln>
                <a:noFill/>
              </a:ln>
              <a:solidFill>
                <a:schemeClr val="bg1"/>
              </a:solidFill>
              <a:effectLst>
                <a:glow rad="228600">
                  <a:srgbClr val="000000"/>
                </a:glow>
              </a:effectLst>
              <a:uLnTx/>
              <a:uFillTx/>
              <a:latin typeface="Arial"/>
              <a:ea typeface="ＭＳ Ｐゴシック" charset="0"/>
              <a:cs typeface="Arial"/>
            </a:endParaRPr>
          </a:p>
        </p:txBody>
      </p:sp>
      <p:sp>
        <p:nvSpPr>
          <p:cNvPr id="291850" name="Rectangle 10"/>
          <p:cNvSpPr>
            <a:spLocks noGrp="1" noChangeArrowheads="1"/>
          </p:cNvSpPr>
          <p:nvPr>
            <p:ph type="title" idx="4294967295"/>
          </p:nvPr>
        </p:nvSpPr>
        <p:spPr>
          <a:xfrm>
            <a:off x="0" y="152400"/>
            <a:ext cx="9144000" cy="769441"/>
          </a:xfrm>
          <a:effectLst>
            <a:outerShdw blurRad="63500" dist="53882" dir="2700000" algn="ctr" rotWithShape="0">
              <a:schemeClr val="tx1">
                <a:alpha val="74998"/>
              </a:schemeClr>
            </a:outerShdw>
          </a:effectLst>
        </p:spPr>
        <p:txBody>
          <a:bodyPr anchor="t">
            <a:spAutoFit/>
          </a:bodyPr>
          <a:lstStyle/>
          <a:p>
            <a:pPr eaLnBrk="1" hangingPunct="1">
              <a:spcBef>
                <a:spcPct val="50000"/>
              </a:spcBef>
              <a:defRPr/>
            </a:pPr>
            <a:r>
              <a:rPr lang="zh-TW" altLang="en-US" b="1" dirty="0">
                <a:solidFill>
                  <a:schemeClr val="bg1"/>
                </a:solidFill>
                <a:effectLst>
                  <a:glow rad="228600">
                    <a:schemeClr val="tx1"/>
                  </a:glow>
                </a:effectLst>
                <a:ea typeface="ＭＳ Ｐゴシック" pitchFamily="-112" charset="-128"/>
                <a:cs typeface="ＭＳ Ｐゴシック" pitchFamily="-112" charset="-128"/>
              </a:rPr>
              <a:t>出埃及记</a:t>
            </a:r>
            <a:r>
              <a:rPr lang="en-US" b="1" dirty="0">
                <a:solidFill>
                  <a:schemeClr val="bg1"/>
                </a:solidFill>
                <a:effectLst>
                  <a:glow rad="228600">
                    <a:schemeClr val="tx1"/>
                  </a:glow>
                </a:effectLst>
                <a:ea typeface="ＭＳ Ｐゴシック" pitchFamily="-112" charset="-128"/>
                <a:cs typeface="ＭＳ Ｐゴシック" pitchFamily="-112" charset="-128"/>
              </a:rPr>
              <a:t> </a:t>
            </a:r>
            <a:r>
              <a:rPr lang="ja-JP" altLang="en-US" b="1">
                <a:solidFill>
                  <a:schemeClr val="bg1"/>
                </a:solidFill>
                <a:effectLst>
                  <a:glow rad="228600">
                    <a:schemeClr val="tx1"/>
                  </a:glow>
                </a:effectLst>
                <a:ea typeface="ＭＳ Ｐゴシック" pitchFamily="-112" charset="-128"/>
                <a:cs typeface="ＭＳ Ｐゴシック" pitchFamily="-112" charset="-128"/>
              </a:rPr>
              <a:t>救赎</a:t>
            </a:r>
            <a:endParaRPr lang="en-US" b="1" dirty="0">
              <a:solidFill>
                <a:schemeClr val="bg1"/>
              </a:solidFill>
              <a:effectLst>
                <a:glow rad="228600">
                  <a:schemeClr val="tx1"/>
                </a:glow>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6689199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1848"/>
                                        </p:tgtEl>
                                        <p:attrNameLst>
                                          <p:attrName>style.visibility</p:attrName>
                                        </p:attrNameLst>
                                      </p:cBhvr>
                                      <p:to>
                                        <p:strVal val="visible"/>
                                      </p:to>
                                    </p:set>
                                    <p:animEffect transition="in" filter="dissolve">
                                      <p:cBhvr>
                                        <p:cTn id="7" dur="500"/>
                                        <p:tgtEl>
                                          <p:spTgt spid="2918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8"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descr="bible_ligh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7"/>
              </a:srgbClr>
            </a:outerShdw>
          </a:effectLst>
        </p:spPr>
        <p:txBody>
          <a:bodyPr/>
          <a:lstStyle/>
          <a:p>
            <a:pPr eaLnBrk="1" hangingPunct="1">
              <a:defRPr/>
            </a:pPr>
            <a:r>
              <a:rPr lang="zh-CN" altLang="en-US" sz="4500" u="sng">
                <a:effectLst>
                  <a:outerShdw blurRad="38100" dist="38100" dir="2700000" algn="tl">
                    <a:srgbClr val="212121"/>
                  </a:outerShdw>
                </a:effectLst>
                <a:latin typeface="Arial" charset="0"/>
                <a:ea typeface="MS PGothic" charset="0"/>
                <a:cs typeface="MS PGothic" charset="0"/>
              </a:rPr>
              <a:t>林前</a:t>
            </a:r>
            <a:r>
              <a:rPr lang="en-US" altLang="ja-JP" sz="4500" u="sng">
                <a:effectLst>
                  <a:outerShdw blurRad="38100" dist="38100" dir="2700000" algn="tl">
                    <a:srgbClr val="212121"/>
                  </a:outerShdw>
                </a:effectLst>
                <a:latin typeface="Arial" charset="0"/>
                <a:ea typeface="MS PGothic" charset="0"/>
                <a:cs typeface="MS PGothic" charset="0"/>
              </a:rPr>
              <a:t> 10:1-4 (</a:t>
            </a:r>
            <a:r>
              <a:rPr lang="zh-CN" altLang="en-US" sz="4500" u="sng">
                <a:effectLst>
                  <a:outerShdw blurRad="38100" dist="38100" dir="2700000" algn="tl">
                    <a:srgbClr val="212121"/>
                  </a:outerShdw>
                </a:effectLst>
                <a:latin typeface="Arial" charset="0"/>
                <a:ea typeface="MS PGothic" charset="0"/>
                <a:cs typeface="MS PGothic" charset="0"/>
              </a:rPr>
              <a:t>和合本</a:t>
            </a:r>
            <a:r>
              <a:rPr lang="en-US" altLang="ja-JP" sz="4500" u="sng">
                <a:effectLst>
                  <a:outerShdw blurRad="38100" dist="38100" dir="2700000" algn="tl">
                    <a:srgbClr val="212121"/>
                  </a:outerShdw>
                </a:effectLst>
                <a:latin typeface="Arial" charset="0"/>
                <a:ea typeface="MS PGothic" charset="0"/>
                <a:cs typeface="MS PGothic" charset="0"/>
              </a:rPr>
              <a:t>)</a:t>
            </a:r>
            <a:endParaRPr lang="en-US" altLang="zh-CN" sz="4500">
              <a:effectLst>
                <a:outerShdw blurRad="38100" dist="38100" dir="2700000" algn="tl">
                  <a:srgbClr val="212121"/>
                </a:outerShdw>
              </a:effectLst>
              <a:latin typeface="Arial" charset="0"/>
              <a:ea typeface="MS PGothic" charset="0"/>
              <a:cs typeface="MS PGothic" charset="0"/>
            </a:endParaRPr>
          </a:p>
        </p:txBody>
      </p:sp>
      <p:sp>
        <p:nvSpPr>
          <p:cNvPr id="444419" name="Text Box 4"/>
          <p:cNvSpPr txBox="1">
            <a:spLocks noChangeArrowheads="1"/>
          </p:cNvSpPr>
          <p:nvPr/>
        </p:nvSpPr>
        <p:spPr bwMode="auto">
          <a:xfrm>
            <a:off x="228600" y="1295400"/>
            <a:ext cx="8763000" cy="4892675"/>
          </a:xfrm>
          <a:prstGeom prst="rect">
            <a:avLst/>
          </a:prstGeom>
          <a:noFill/>
          <a:ln>
            <a:noFill/>
          </a:ln>
          <a:effectLst>
            <a:outerShdw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4500">
                <a:solidFill>
                  <a:srgbClr val="FFFFFF"/>
                </a:solidFill>
                <a:latin typeface="Arial" charset="0"/>
              </a:rPr>
              <a:t>1   </a:t>
            </a:r>
            <a:r>
              <a:rPr lang="zh-CN" altLang="en-US" sz="4500">
                <a:solidFill>
                  <a:srgbClr val="FFFFFF"/>
                </a:solidFill>
                <a:latin typeface="Arial" charset="0"/>
              </a:rPr>
              <a:t>弟兄</a:t>
            </a:r>
            <a:r>
              <a:rPr lang="zh-CN" altLang="en-US" sz="4500">
                <a:solidFill>
                  <a:srgbClr val="FFFFFF"/>
                </a:solidFill>
                <a:latin typeface="Arial" charset="0"/>
                <a:ea typeface="华文细黑" charset="0"/>
                <a:cs typeface="华文细黑" charset="0"/>
              </a:rPr>
              <a:t>们</a:t>
            </a:r>
            <a:r>
              <a:rPr lang="en-US" altLang="zh-CN" sz="4500">
                <a:solidFill>
                  <a:srgbClr val="FFFFFF"/>
                </a:solidFill>
                <a:latin typeface="Arial" charset="0"/>
              </a:rPr>
              <a:t>, </a:t>
            </a:r>
            <a:r>
              <a:rPr lang="zh-CN" altLang="en-US" sz="4500">
                <a:solidFill>
                  <a:srgbClr val="FFFFFF"/>
                </a:solidFill>
                <a:latin typeface="Arial" charset="0"/>
              </a:rPr>
              <a:t>我不愿意你</a:t>
            </a:r>
            <a:r>
              <a:rPr lang="zh-CN" altLang="en-US" sz="4500">
                <a:solidFill>
                  <a:srgbClr val="FFFFFF"/>
                </a:solidFill>
                <a:latin typeface="Arial" charset="0"/>
                <a:ea typeface="华文细黑" charset="0"/>
                <a:cs typeface="华文细黑" charset="0"/>
              </a:rPr>
              <a:t>们</a:t>
            </a:r>
            <a:r>
              <a:rPr lang="zh-CN" altLang="en-US" sz="4500">
                <a:solidFill>
                  <a:srgbClr val="FFFFFF"/>
                </a:solidFill>
                <a:latin typeface="Arial" charset="0"/>
              </a:rPr>
              <a:t>不</a:t>
            </a:r>
            <a:r>
              <a:rPr lang="zh-CN" altLang="en-US" sz="4500">
                <a:solidFill>
                  <a:srgbClr val="FFFFFF"/>
                </a:solidFill>
                <a:latin typeface="Arial" charset="0"/>
                <a:ea typeface="华文细黑" charset="0"/>
                <a:cs typeface="华文细黑" charset="0"/>
              </a:rPr>
              <a:t>晓</a:t>
            </a:r>
            <a:r>
              <a:rPr lang="zh-CN" altLang="en-US" sz="4500">
                <a:solidFill>
                  <a:srgbClr val="FFFFFF"/>
                </a:solidFill>
                <a:latin typeface="Arial" charset="0"/>
              </a:rPr>
              <a:t>得</a:t>
            </a:r>
            <a:r>
              <a:rPr lang="en-US" altLang="zh-CN" sz="4500">
                <a:solidFill>
                  <a:srgbClr val="FFFFFF"/>
                </a:solidFill>
                <a:latin typeface="Arial" charset="0"/>
              </a:rPr>
              <a:t>, </a:t>
            </a:r>
            <a:r>
              <a:rPr lang="zh-CN" altLang="en-US" sz="4500">
                <a:solidFill>
                  <a:srgbClr val="FFFFFF"/>
                </a:solidFill>
                <a:latin typeface="Arial" charset="0"/>
              </a:rPr>
              <a:t>我</a:t>
            </a:r>
            <a:r>
              <a:rPr lang="zh-CN" altLang="en-US" sz="4500">
                <a:solidFill>
                  <a:srgbClr val="FFFFFF"/>
                </a:solidFill>
                <a:latin typeface="Arial" charset="0"/>
                <a:ea typeface="华文细黑" charset="0"/>
                <a:cs typeface="华文细黑" charset="0"/>
              </a:rPr>
              <a:t>们</a:t>
            </a:r>
            <a:r>
              <a:rPr lang="zh-CN" altLang="en-US" sz="4500">
                <a:solidFill>
                  <a:srgbClr val="FFFFFF"/>
                </a:solidFill>
                <a:latin typeface="Arial" charset="0"/>
              </a:rPr>
              <a:t>的祖宗从前</a:t>
            </a:r>
            <a:r>
              <a:rPr lang="zh-CN" altLang="en-US" sz="4500">
                <a:solidFill>
                  <a:srgbClr val="F8CE8A"/>
                </a:solidFill>
                <a:latin typeface="Arial" charset="0"/>
              </a:rPr>
              <a:t>都</a:t>
            </a:r>
            <a:r>
              <a:rPr lang="zh-CN" altLang="en-US" sz="4500">
                <a:solidFill>
                  <a:srgbClr val="FFFFFF"/>
                </a:solidFill>
                <a:latin typeface="Arial" charset="0"/>
              </a:rPr>
              <a:t>在云下</a:t>
            </a:r>
            <a:r>
              <a:rPr lang="en-US" altLang="zh-CN" sz="4500">
                <a:solidFill>
                  <a:srgbClr val="FFFFFF"/>
                </a:solidFill>
                <a:latin typeface="Arial" charset="0"/>
              </a:rPr>
              <a:t>, </a:t>
            </a:r>
            <a:r>
              <a:rPr lang="zh-CN" altLang="en-US" sz="4500">
                <a:solidFill>
                  <a:srgbClr val="F8CE8A"/>
                </a:solidFill>
                <a:latin typeface="Arial" charset="0"/>
              </a:rPr>
              <a:t>都</a:t>
            </a:r>
            <a:r>
              <a:rPr lang="zh-CN" altLang="en-US" sz="4500">
                <a:solidFill>
                  <a:srgbClr val="FFFFFF"/>
                </a:solidFill>
                <a:latin typeface="Arial" charset="0"/>
              </a:rPr>
              <a:t>从海中</a:t>
            </a:r>
            <a:r>
              <a:rPr lang="zh-CN" altLang="en-US" sz="4500">
                <a:solidFill>
                  <a:srgbClr val="FFFFFF"/>
                </a:solidFill>
                <a:latin typeface="Arial" charset="0"/>
                <a:ea typeface="华文细黑" charset="0"/>
                <a:cs typeface="华文细黑" charset="0"/>
              </a:rPr>
              <a:t>经过</a:t>
            </a:r>
            <a:r>
              <a:rPr lang="en-US" altLang="zh-CN" sz="4500">
                <a:solidFill>
                  <a:srgbClr val="FFFFFF"/>
                </a:solidFill>
                <a:latin typeface="Arial" charset="0"/>
              </a:rPr>
              <a:t>,</a:t>
            </a:r>
            <a:r>
              <a:rPr lang="en-US" altLang="ja-JP" sz="4500">
                <a:solidFill>
                  <a:srgbClr val="FFFFFF"/>
                </a:solidFill>
                <a:latin typeface="Arial" charset="0"/>
              </a:rPr>
              <a:t> 2   </a:t>
            </a:r>
            <a:r>
              <a:rPr lang="zh-CN" altLang="en-US" sz="4500">
                <a:solidFill>
                  <a:srgbClr val="F8CE8A"/>
                </a:solidFill>
                <a:latin typeface="Arial" charset="0"/>
              </a:rPr>
              <a:t>都</a:t>
            </a:r>
            <a:r>
              <a:rPr lang="zh-CN" altLang="en-US" sz="4500">
                <a:solidFill>
                  <a:srgbClr val="FFFFFF"/>
                </a:solidFill>
                <a:latin typeface="Arial" charset="0"/>
              </a:rPr>
              <a:t>在云里</a:t>
            </a:r>
            <a:r>
              <a:rPr lang="en-US" altLang="zh-CN" sz="4500">
                <a:solidFill>
                  <a:srgbClr val="FFFFFF"/>
                </a:solidFill>
                <a:latin typeface="Arial" charset="0"/>
              </a:rPr>
              <a:t>, </a:t>
            </a:r>
            <a:r>
              <a:rPr lang="zh-CN" altLang="en-US" sz="4500">
                <a:solidFill>
                  <a:srgbClr val="FFFFFF"/>
                </a:solidFill>
                <a:latin typeface="Arial" charset="0"/>
              </a:rPr>
              <a:t>海里受洗</a:t>
            </a:r>
            <a:r>
              <a:rPr lang="zh-CN" altLang="en-US" sz="4500">
                <a:solidFill>
                  <a:srgbClr val="FFFFFF"/>
                </a:solidFill>
                <a:latin typeface="Arial" charset="0"/>
                <a:ea typeface="华文细黑" charset="0"/>
                <a:cs typeface="华文细黑" charset="0"/>
              </a:rPr>
              <a:t>归</a:t>
            </a:r>
            <a:r>
              <a:rPr lang="zh-CN" altLang="en-US" sz="4500">
                <a:solidFill>
                  <a:srgbClr val="FFFFFF"/>
                </a:solidFill>
                <a:latin typeface="Arial" charset="0"/>
              </a:rPr>
              <a:t>了摩西</a:t>
            </a:r>
            <a:r>
              <a:rPr lang="en-US" altLang="zh-CN" sz="4500">
                <a:solidFill>
                  <a:srgbClr val="FFFFFF"/>
                </a:solidFill>
                <a:latin typeface="Arial" charset="0"/>
              </a:rPr>
              <a:t>,</a:t>
            </a:r>
            <a:r>
              <a:rPr lang="en-US" altLang="ja-JP" sz="4500">
                <a:solidFill>
                  <a:srgbClr val="FFFFFF"/>
                </a:solidFill>
                <a:latin typeface="Arial" charset="0"/>
              </a:rPr>
              <a:t> 3   </a:t>
            </a:r>
            <a:r>
              <a:rPr lang="zh-CN" altLang="en-US" sz="4500">
                <a:solidFill>
                  <a:srgbClr val="FFFFFF"/>
                </a:solidFill>
                <a:latin typeface="Arial" charset="0"/>
              </a:rPr>
              <a:t>并且</a:t>
            </a:r>
            <a:r>
              <a:rPr lang="zh-CN" altLang="en-US" sz="4500">
                <a:solidFill>
                  <a:srgbClr val="F8CE8A"/>
                </a:solidFill>
                <a:latin typeface="Arial" charset="0"/>
              </a:rPr>
              <a:t>都</a:t>
            </a:r>
            <a:r>
              <a:rPr lang="zh-CN" altLang="en-US" sz="4500">
                <a:solidFill>
                  <a:srgbClr val="FFFFFF"/>
                </a:solidFill>
                <a:latin typeface="Arial" charset="0"/>
              </a:rPr>
              <a:t>吃了一</a:t>
            </a:r>
            <a:r>
              <a:rPr lang="zh-CN" altLang="en-US" sz="4500">
                <a:solidFill>
                  <a:srgbClr val="FFFFFF"/>
                </a:solidFill>
                <a:latin typeface="Arial" charset="0"/>
                <a:ea typeface="华文细黑" charset="0"/>
                <a:cs typeface="华文细黑" charset="0"/>
              </a:rPr>
              <a:t>样</a:t>
            </a:r>
            <a:r>
              <a:rPr lang="zh-CN" altLang="en-US" sz="4500">
                <a:solidFill>
                  <a:srgbClr val="FFFFFF"/>
                </a:solidFill>
                <a:latin typeface="Arial" charset="0"/>
              </a:rPr>
              <a:t>的灵食</a:t>
            </a:r>
            <a:r>
              <a:rPr lang="en-US" altLang="ja-JP" sz="4500">
                <a:solidFill>
                  <a:srgbClr val="FFFFFF"/>
                </a:solidFill>
                <a:latin typeface="Arial" charset="0"/>
              </a:rPr>
              <a:t> 4   </a:t>
            </a:r>
            <a:r>
              <a:rPr lang="zh-CN" altLang="en-US" sz="4500">
                <a:solidFill>
                  <a:srgbClr val="FFFFFF"/>
                </a:solidFill>
                <a:latin typeface="Arial" charset="0"/>
              </a:rPr>
              <a:t>也</a:t>
            </a:r>
            <a:r>
              <a:rPr lang="zh-CN" altLang="en-US" sz="4500">
                <a:solidFill>
                  <a:srgbClr val="F8CE8A"/>
                </a:solidFill>
                <a:latin typeface="Arial" charset="0"/>
              </a:rPr>
              <a:t>都</a:t>
            </a:r>
            <a:r>
              <a:rPr lang="zh-CN" altLang="en-US" sz="4500">
                <a:solidFill>
                  <a:srgbClr val="FFFFFF"/>
                </a:solidFill>
                <a:latin typeface="Arial" charset="0"/>
              </a:rPr>
              <a:t>喝了一</a:t>
            </a:r>
            <a:r>
              <a:rPr lang="zh-CN" altLang="en-US" sz="4500">
                <a:solidFill>
                  <a:srgbClr val="FFFFFF"/>
                </a:solidFill>
                <a:latin typeface="Arial" charset="0"/>
                <a:ea typeface="华文细黑" charset="0"/>
                <a:cs typeface="华文细黑" charset="0"/>
              </a:rPr>
              <a:t>样</a:t>
            </a:r>
            <a:r>
              <a:rPr lang="zh-CN" altLang="en-US" sz="4500">
                <a:solidFill>
                  <a:srgbClr val="FFFFFF"/>
                </a:solidFill>
                <a:latin typeface="Arial" charset="0"/>
              </a:rPr>
              <a:t>的灵水</a:t>
            </a:r>
            <a:r>
              <a:rPr lang="en-US" altLang="zh-CN" sz="4500">
                <a:solidFill>
                  <a:srgbClr val="FFFFFF"/>
                </a:solidFill>
                <a:latin typeface="Arial" charset="0"/>
              </a:rPr>
              <a:t>; </a:t>
            </a:r>
            <a:r>
              <a:rPr lang="zh-CN" altLang="en-US" sz="4500">
                <a:solidFill>
                  <a:srgbClr val="FFFFFF"/>
                </a:solidFill>
                <a:latin typeface="Arial" charset="0"/>
              </a:rPr>
              <a:t>所喝的是出于随着他</a:t>
            </a:r>
            <a:r>
              <a:rPr lang="zh-CN" altLang="en-US" sz="4500">
                <a:solidFill>
                  <a:srgbClr val="FFFFFF"/>
                </a:solidFill>
                <a:latin typeface="Arial" charset="0"/>
                <a:ea typeface="华文细黑" charset="0"/>
                <a:cs typeface="华文细黑" charset="0"/>
              </a:rPr>
              <a:t>们</a:t>
            </a:r>
            <a:r>
              <a:rPr lang="zh-CN" altLang="en-US" sz="4500">
                <a:solidFill>
                  <a:srgbClr val="FFFFFF"/>
                </a:solidFill>
                <a:latin typeface="Arial" charset="0"/>
              </a:rPr>
              <a:t>的灵磐石</a:t>
            </a:r>
            <a:r>
              <a:rPr lang="en-US" altLang="zh-CN" sz="4500">
                <a:solidFill>
                  <a:srgbClr val="FFFFFF"/>
                </a:solidFill>
                <a:latin typeface="Arial" charset="0"/>
              </a:rPr>
              <a:t>, </a:t>
            </a:r>
            <a:r>
              <a:rPr lang="zh-CN" altLang="en-US" sz="4500">
                <a:solidFill>
                  <a:srgbClr val="FFFFFF"/>
                </a:solidFill>
                <a:latin typeface="Arial" charset="0"/>
              </a:rPr>
              <a:t>那磐石就是基督</a:t>
            </a:r>
            <a:r>
              <a:rPr lang="en-US" altLang="zh-CN" sz="4500">
                <a:solidFill>
                  <a:srgbClr val="FFFFFF"/>
                </a:solidFill>
                <a:latin typeface="Arial" charset="0"/>
              </a:rPr>
              <a:t>.</a:t>
            </a:r>
          </a:p>
        </p:txBody>
      </p:sp>
    </p:spTree>
    <p:extLst>
      <p:ext uri="{BB962C8B-B14F-4D97-AF65-F5344CB8AC3E}">
        <p14:creationId xmlns:p14="http://schemas.microsoft.com/office/powerpoint/2010/main" val="156901591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6600" b="1" dirty="0">
                <a:solidFill>
                  <a:srgbClr val="FFFFFF"/>
                </a:solidFill>
                <a:effectLst>
                  <a:glow rad="127000">
                    <a:srgbClr val="000000"/>
                  </a:glow>
                </a:effectLst>
                <a:latin typeface="Arial" charset="0"/>
                <a:ea typeface="ＭＳ Ｐゴシック" charset="0"/>
                <a:cs typeface="ＭＳ Ｐゴシック" charset="0"/>
              </a:rPr>
              <a:t>形成</a:t>
            </a:r>
            <a:endParaRPr lang="en-US" sz="6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48755" y="65344"/>
            <a:ext cx="52700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98</a:t>
            </a:r>
          </a:p>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0788670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51893109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a:effectLst>
            <a:glow rad="139700">
              <a:schemeClr val="accent4">
                <a:satMod val="175000"/>
                <a:alpha val="40000"/>
              </a:schemeClr>
            </a:glow>
          </a:effectLst>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为什么神要</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塑造</a:t>
            </a:r>
            <a:r>
              <a:rPr lang="zh-CN" altLang="en-US" sz="5400" b="1" dirty="0">
                <a:effectLst>
                  <a:glow rad="127000">
                    <a:schemeClr val="tx1"/>
                  </a:glow>
                </a:effectLst>
                <a:latin typeface="Arial" charset="0"/>
                <a:ea typeface="ＭＳ Ｐゴシック" charset="0"/>
                <a:cs typeface="ＭＳ Ｐゴシック" charset="0"/>
              </a:rPr>
              <a:t>我们</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rot="20015944">
            <a:off x="-818831" y="4199519"/>
            <a:ext cx="6259573" cy="864391"/>
          </a:xfrm>
          <a:prstGeom prst="rect">
            <a:avLst/>
          </a:prstGeom>
          <a:noFill/>
          <a:ln>
            <a:noFill/>
          </a:ln>
          <a:effectLst>
            <a:glow rad="88900">
              <a:schemeClr val="accent4">
                <a:satMod val="175000"/>
                <a:alpha val="57000"/>
              </a:schemeClr>
            </a:glow>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2</a:t>
            </a:r>
            <a:r>
              <a:rPr lang="zh-CN" alt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个原因</a:t>
            </a:r>
            <a:endPar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5887A400-6F69-8943-96EB-B275CFA1E6D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268362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1491D0C-DF55-42C5-89CF-6EC9594B1168}"/>
              </a:ext>
            </a:extLst>
          </p:cNvPr>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7045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拯救</a:t>
            </a:r>
            <a:r>
              <a:rPr lang="zh-CN" altLang="en-US" sz="4800" b="1" dirty="0">
                <a:effectLst>
                  <a:glow rad="127000">
                    <a:schemeClr val="tx1"/>
                  </a:glow>
                </a:effectLst>
                <a:latin typeface="Arial" charset="0"/>
                <a:ea typeface="ＭＳ Ｐゴシック" charset="0"/>
                <a:cs typeface="ＭＳ Ｐゴシック" charset="0"/>
              </a:rPr>
              <a:t>我们来彰显他的能力与关爱</a:t>
            </a:r>
            <a:r>
              <a:rPr lang="en-US" sz="4800" b="1" dirty="0">
                <a:effectLst>
                  <a:glow rad="127000">
                    <a:schemeClr val="tx1"/>
                  </a:glow>
                </a:effectLst>
                <a:latin typeface="Arial" charset="0"/>
                <a:ea typeface="ＭＳ Ｐゴシック" charset="0"/>
                <a:cs typeface="ＭＳ Ｐゴシック" charset="0"/>
              </a:rPr>
              <a:t> (</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1–18).</a:t>
            </a:r>
          </a:p>
        </p:txBody>
      </p:sp>
    </p:spTree>
    <p:extLst>
      <p:ext uri="{BB962C8B-B14F-4D97-AF65-F5344CB8AC3E}">
        <p14:creationId xmlns:p14="http://schemas.microsoft.com/office/powerpoint/2010/main" val="3512246769"/>
      </p:ext>
    </p:extLst>
  </p:cSld>
  <p:clrMapOvr>
    <a:overrideClrMapping bg1="lt1" tx1="dk1" bg2="lt2" tx2="dk2" accent1="accent1" accent2="accent2" accent3="accent3" accent4="accent4" accent5="accent5" accent6="accent6" hlink="hlink" folHlink="folHlink"/>
  </p:clrMapOvr>
  <p:transition/>
</p:sld>
</file>

<file path=ppt/slides/slide20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9792F7C-D927-4B8B-938D-B8C0EB18CE30}"/>
              </a:ext>
            </a:extLst>
          </p:cNvPr>
          <p:cNvPicPr>
            <a:picLocks noChangeAspect="1"/>
          </p:cNvPicPr>
          <p:nvPr/>
        </p:nvPicPr>
        <p:blipFill>
          <a:blip r:embed="rId4"/>
          <a:stretch>
            <a:fillRect/>
          </a:stretch>
        </p:blipFill>
        <p:spPr>
          <a:xfrm>
            <a:off x="-1" y="0"/>
            <a:ext cx="9106371" cy="682977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63425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教导</a:t>
            </a:r>
            <a:r>
              <a:rPr lang="zh-CN" altLang="en-US" sz="4800" b="1" dirty="0">
                <a:effectLst>
                  <a:glow rad="127000">
                    <a:schemeClr val="tx1"/>
                  </a:glow>
                </a:effectLst>
                <a:latin typeface="Arial" charset="0"/>
                <a:ea typeface="ＭＳ Ｐゴシック" charset="0"/>
                <a:cs typeface="ＭＳ Ｐゴシック" charset="0"/>
              </a:rPr>
              <a:t>我们作属他的新人来享受他的同在</a:t>
            </a:r>
            <a:r>
              <a:rPr lang="en-US" sz="4800" b="1" dirty="0">
                <a:effectLst>
                  <a:glow rad="127000">
                    <a:schemeClr val="tx1"/>
                  </a:glow>
                </a:effectLst>
                <a:latin typeface="Arial" charset="0"/>
                <a:ea typeface="ＭＳ Ｐゴシック" charset="0"/>
                <a:cs typeface="ＭＳ Ｐゴシック" charset="0"/>
              </a:rPr>
              <a:t>(</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19–40).</a:t>
            </a:r>
          </a:p>
        </p:txBody>
      </p:sp>
    </p:spTree>
    <p:extLst>
      <p:ext uri="{BB962C8B-B14F-4D97-AF65-F5344CB8AC3E}">
        <p14:creationId xmlns:p14="http://schemas.microsoft.com/office/powerpoint/2010/main" val="433068979"/>
      </p:ext>
    </p:extLst>
  </p:cSld>
  <p:clrMapOvr>
    <a:overrideClrMapping bg1="lt1" tx1="dk1" bg2="lt2" tx2="dk2" accent1="accent1" accent2="accent2" accent3="accent3" accent4="accent4" accent5="accent5" accent6="accent6" hlink="hlink" folHlink="folHlink"/>
  </p:clrMapOvr>
  <p:transition/>
</p:sld>
</file>

<file path=ppt/slides/slide2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zh-TW" altLang="en-US" b="1" i="1" dirty="0">
                <a:effectLst>
                  <a:glow rad="101600">
                    <a:schemeClr val="accent4">
                      <a:satMod val="175000"/>
                      <a:alpha val="40000"/>
                    </a:schemeClr>
                  </a:glow>
                </a:effectLst>
                <a:latin typeface="Arial" charset="0"/>
                <a:ea typeface="ＭＳ Ｐゴシック" charset="0"/>
                <a:cs typeface="ＭＳ Ｐゴシック" charset="0"/>
              </a:rPr>
              <a:t>出埃及记</a:t>
            </a:r>
            <a:r>
              <a:rPr lang="en-US" b="1" i="1" dirty="0">
                <a:effectLst>
                  <a:glow rad="101600">
                    <a:schemeClr val="accent4">
                      <a:satMod val="175000"/>
                      <a:alpha val="40000"/>
                    </a:schemeClr>
                  </a:glow>
                </a:effectLst>
                <a:latin typeface="Arial" charset="0"/>
                <a:ea typeface="ＭＳ Ｐゴシック" charset="0"/>
                <a:cs typeface="ＭＳ Ｐゴシック" charset="0"/>
              </a:rPr>
              <a:t> </a:t>
            </a:r>
            <a:r>
              <a:rPr lang="ja-JP" altLang="en-US" b="1" i="1">
                <a:effectLst>
                  <a:glow rad="101600">
                    <a:schemeClr val="accent4">
                      <a:satMod val="175000"/>
                      <a:alpha val="40000"/>
                    </a:schemeClr>
                  </a:glow>
                </a:effectLst>
                <a:latin typeface="Arial" charset="0"/>
                <a:ea typeface="ＭＳ Ｐゴシック" charset="0"/>
                <a:cs typeface="ＭＳ Ｐゴシック" charset="0"/>
              </a:rPr>
              <a:t>的关键章节</a:t>
            </a:r>
            <a:endParaRPr lang="en-US" b="1" i="1" dirty="0">
              <a:effectLst>
                <a:glow rad="101600">
                  <a:schemeClr val="accent4">
                    <a:satMod val="175000"/>
                    <a:alpha val="40000"/>
                  </a:schemeClr>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sz="4800" spc="-100" dirty="0">
                <a:solidFill>
                  <a:srgbClr val="000090"/>
                </a:solidFill>
                <a:latin typeface="Helvetica Neue Black Condensed"/>
                <a:ea typeface="ＭＳ Ｐゴシック" charset="0"/>
                <a:cs typeface="Helvetica Neue Black Condensed"/>
              </a:rPr>
              <a:t>出埃及记</a:t>
            </a:r>
            <a:endParaRPr lang="en-US" sz="4800" spc="-100" dirty="0">
              <a:solidFill>
                <a:srgbClr val="000090"/>
              </a:solidFill>
              <a:latin typeface="Helvetica Neue Black Condensed"/>
              <a:ea typeface="ＭＳ Ｐゴシック" charset="0"/>
              <a:cs typeface="Helvetica Neue Black Condensed"/>
            </a:endParaRPr>
          </a:p>
        </p:txBody>
      </p:sp>
      <p:sp>
        <p:nvSpPr>
          <p:cNvPr id="7" name="Rectangle 2"/>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1–18</a:t>
            </a:r>
          </a:p>
        </p:txBody>
      </p:sp>
      <p:sp>
        <p:nvSpPr>
          <p:cNvPr id="8" name="Rectangle 2"/>
          <p:cNvSpPr txBox="1">
            <a:spLocks noChangeArrowheads="1"/>
          </p:cNvSpPr>
          <p:nvPr/>
        </p:nvSpPr>
        <p:spPr bwMode="auto">
          <a:xfrm>
            <a:off x="3189306" y="1748916"/>
            <a:ext cx="5729206" cy="12480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4000"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神从为奴之地埃及拯救我们</a:t>
            </a:r>
            <a:endParaRPr lang="en-US"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10" name="Rectangle 2"/>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口述史</a:t>
            </a:r>
            <a:endPar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12" name="Rectangle 2"/>
          <p:cNvSpPr txBox="1">
            <a:spLocks noChangeArrowheads="1"/>
          </p:cNvSpPr>
          <p:nvPr/>
        </p:nvSpPr>
        <p:spPr bwMode="auto">
          <a:xfrm>
            <a:off x="3189306" y="3189101"/>
            <a:ext cx="5729206" cy="14280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4000"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并且在旷野中保护我们</a:t>
            </a:r>
            <a:endParaRPr lang="en-US"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27877012"/>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zh-TW" altLang="en-US" b="1" i="1" dirty="0">
                <a:effectLst>
                  <a:glow rad="101600">
                    <a:schemeClr val="accent4">
                      <a:satMod val="175000"/>
                      <a:alpha val="40000"/>
                    </a:schemeClr>
                  </a:glow>
                </a:effectLst>
                <a:latin typeface="Arial" charset="0"/>
                <a:ea typeface="ＭＳ Ｐゴシック" charset="0"/>
                <a:cs typeface="ＭＳ Ｐゴシック" charset="0"/>
              </a:rPr>
              <a:t>出埃及记</a:t>
            </a:r>
            <a:r>
              <a:rPr lang="en-US" b="1" i="1" dirty="0">
                <a:effectLst>
                  <a:glow rad="101600">
                    <a:schemeClr val="accent4">
                      <a:satMod val="175000"/>
                      <a:alpha val="40000"/>
                    </a:schemeClr>
                  </a:glow>
                </a:effectLst>
                <a:latin typeface="Arial" charset="0"/>
                <a:ea typeface="ＭＳ Ｐゴシック" charset="0"/>
                <a:cs typeface="ＭＳ Ｐゴシック" charset="0"/>
              </a:rPr>
              <a:t> </a:t>
            </a:r>
            <a:r>
              <a:rPr lang="ja-JP" altLang="en-US" b="1" i="1">
                <a:effectLst>
                  <a:glow rad="101600">
                    <a:schemeClr val="accent4">
                      <a:satMod val="175000"/>
                      <a:alpha val="40000"/>
                    </a:schemeClr>
                  </a:glow>
                </a:effectLst>
                <a:latin typeface="Arial" charset="0"/>
                <a:ea typeface="ＭＳ Ｐゴシック" charset="0"/>
                <a:cs typeface="ＭＳ Ｐゴシック" charset="0"/>
              </a:rPr>
              <a:t>的关键章节</a:t>
            </a:r>
            <a:endParaRPr lang="en-US" b="1" i="1" dirty="0">
              <a:effectLst>
                <a:glow rad="101600">
                  <a:schemeClr val="accent4">
                    <a:satMod val="175000"/>
                    <a:alpha val="40000"/>
                  </a:schemeClr>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3179372" y="1628938"/>
            <a:ext cx="2843212"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4800" spc="-100">
                <a:solidFill>
                  <a:srgbClr val="000090"/>
                </a:solidFill>
                <a:latin typeface="Helvetica Neue Black Condensed"/>
                <a:ea typeface="ＭＳ Ｐゴシック" charset="0"/>
                <a:cs typeface="Helvetica Neue Black Condensed"/>
              </a:rPr>
              <a:t>律法</a:t>
            </a:r>
            <a:endParaRPr lang="en-US" sz="4800" spc="-100" dirty="0">
              <a:solidFill>
                <a:srgbClr val="000090"/>
              </a:solidFill>
              <a:latin typeface="Helvetica Neue Black Condensed"/>
              <a:ea typeface="ＭＳ Ｐゴシック" charset="0"/>
              <a:cs typeface="Helvetica Neue Black Condensed"/>
            </a:endParaRPr>
          </a:p>
        </p:txBody>
      </p:sp>
      <p:sp>
        <p:nvSpPr>
          <p:cNvPr id="6" name="Rectangle 2"/>
          <p:cNvSpPr txBox="1">
            <a:spLocks noChangeArrowheads="1"/>
          </p:cNvSpPr>
          <p:nvPr/>
        </p:nvSpPr>
        <p:spPr bwMode="auto">
          <a:xfrm>
            <a:off x="6196412" y="1628938"/>
            <a:ext cx="2843212"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defPPr>
              <a:defRPr lang="en-US"/>
            </a:defPPr>
            <a:lvl1pPr algn="ctr">
              <a:defRPr sz="4800" spc="-100">
                <a:solidFill>
                  <a:srgbClr val="000090"/>
                </a:solidFill>
                <a:latin typeface="Helvetica Neue Black Condensed"/>
                <a:ea typeface="ＭＳ Ｐゴシック" charset="0"/>
                <a:cs typeface="Helvetica Neue Black Condensed"/>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ja-JP" altLang="en-US"/>
              <a:t>账幕</a:t>
            </a:r>
            <a:endParaRPr lang="en-US" dirty="0"/>
          </a:p>
        </p:txBody>
      </p:sp>
      <p:sp>
        <p:nvSpPr>
          <p:cNvPr id="8" name="Rectangle 2"/>
          <p:cNvSpPr txBox="1">
            <a:spLocks noChangeArrowheads="1"/>
          </p:cNvSpPr>
          <p:nvPr/>
        </p:nvSpPr>
        <p:spPr bwMode="auto">
          <a:xfrm>
            <a:off x="3179372" y="5039025"/>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19–31</a:t>
            </a:r>
          </a:p>
        </p:txBody>
      </p:sp>
      <p:sp>
        <p:nvSpPr>
          <p:cNvPr id="9" name="Rectangle 2"/>
          <p:cNvSpPr txBox="1">
            <a:spLocks noChangeArrowheads="1"/>
          </p:cNvSpPr>
          <p:nvPr/>
        </p:nvSpPr>
        <p:spPr bwMode="auto">
          <a:xfrm>
            <a:off x="6196412" y="5026019"/>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32–40</a:t>
            </a:r>
          </a:p>
        </p:txBody>
      </p:sp>
      <p:sp>
        <p:nvSpPr>
          <p:cNvPr id="11" name="Rectangle 2"/>
          <p:cNvSpPr txBox="1">
            <a:spLocks noChangeArrowheads="1"/>
          </p:cNvSpPr>
          <p:nvPr/>
        </p:nvSpPr>
        <p:spPr bwMode="auto">
          <a:xfrm>
            <a:off x="3179372" y="5849306"/>
            <a:ext cx="586025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教导</a:t>
            </a:r>
            <a:endPar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12" name="Rectangle 2"/>
          <p:cNvSpPr txBox="1">
            <a:spLocks noChangeArrowheads="1"/>
          </p:cNvSpPr>
          <p:nvPr/>
        </p:nvSpPr>
        <p:spPr bwMode="auto">
          <a:xfrm>
            <a:off x="0" y="1269079"/>
            <a:ext cx="3708831" cy="48926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神教导以色列摩西的律法</a:t>
            </a:r>
            <a:r>
              <a:rPr lang="zh-CN" alt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a:t>
            </a:r>
            <a:r>
              <a:rPr lang="ja-JP" altLang="en-US"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所以他们可以和账幕一起生活</a:t>
            </a:r>
            <a:endPar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2" name="Pentagon 1"/>
          <p:cNvSpPr/>
          <p:nvPr/>
        </p:nvSpPr>
        <p:spPr bwMode="auto">
          <a:xfrm>
            <a:off x="5474849" y="2684038"/>
            <a:ext cx="779287" cy="1241006"/>
          </a:xfrm>
          <a:prstGeom prst="homePlate">
            <a:avLst/>
          </a:prstGeom>
          <a:solidFill>
            <a:srgbClr val="FF0000"/>
          </a:solidFill>
          <a:ln w="762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mn-ea"/>
              <a:cs typeface="+mn-cs"/>
            </a:endParaRPr>
          </a:p>
        </p:txBody>
      </p:sp>
    </p:spTree>
    <p:extLst>
      <p:ext uri="{BB962C8B-B14F-4D97-AF65-F5344CB8AC3E}">
        <p14:creationId xmlns:p14="http://schemas.microsoft.com/office/powerpoint/2010/main" val="3925161736"/>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178945"/>
            <a:ext cx="9144000" cy="4030393"/>
          </a:xfrm>
          <a:effectLst>
            <a:outerShdw blurRad="63500" dist="35921" dir="2700000" algn="ctr" rotWithShape="0">
              <a:schemeClr val="tx2">
                <a:alpha val="74998"/>
              </a:schemeClr>
            </a:outerShdw>
          </a:effectLst>
        </p:spPr>
        <p:txBody>
          <a:bodyPr anchor="t"/>
          <a:lstStyle/>
          <a:p>
            <a:pPr marL="808038" indent="-808038" algn="l">
              <a:defRPr/>
            </a:pPr>
            <a:r>
              <a:rPr lang="en-US" b="1" dirty="0">
                <a:effectLst>
                  <a:glow rad="127000">
                    <a:schemeClr val="tx1"/>
                  </a:glow>
                </a:effectLst>
                <a:latin typeface="Arial" charset="0"/>
                <a:ea typeface="ＭＳ Ｐゴシック" charset="0"/>
                <a:cs typeface="ＭＳ Ｐゴシック" charset="0"/>
              </a:rPr>
              <a:t>1.	</a:t>
            </a:r>
            <a:r>
              <a:rPr lang="ja-JP" altLang="en-US" b="1">
                <a:effectLst>
                  <a:glow rad="127000">
                    <a:schemeClr val="tx1"/>
                  </a:glow>
                </a:effectLst>
                <a:latin typeface="Arial" charset="0"/>
                <a:ea typeface="ＭＳ Ｐゴシック" charset="0"/>
                <a:cs typeface="ＭＳ Ｐゴシック" charset="0"/>
              </a:rPr>
              <a:t>神</a:t>
            </a:r>
            <a:r>
              <a:rPr lang="ja-JP" altLang="en-SG" b="1">
                <a:effectLst>
                  <a:glow rad="127000">
                    <a:schemeClr val="tx1"/>
                  </a:glow>
                </a:effectLst>
                <a:latin typeface="Arial" charset="0"/>
                <a:ea typeface="ＭＳ Ｐゴシック" charset="0"/>
                <a:cs typeface="ＭＳ Ｐゴシック" charset="0"/>
              </a:rPr>
              <a:t>赐下</a:t>
            </a:r>
            <a:r>
              <a:rPr lang="ja-JP" altLang="en-US" b="1">
                <a:solidFill>
                  <a:srgbClr val="FFFF00"/>
                </a:solidFill>
                <a:effectLst>
                  <a:glow rad="127000">
                    <a:schemeClr val="tx1"/>
                  </a:glow>
                </a:effectLst>
                <a:latin typeface="Arial" charset="0"/>
                <a:ea typeface="ＭＳ Ｐゴシック" charset="0"/>
                <a:cs typeface="ＭＳ Ｐゴシック" charset="0"/>
              </a:rPr>
              <a:t>律法给</a:t>
            </a:r>
            <a:r>
              <a:rPr lang="ja-JP" altLang="en-US" b="1">
                <a:effectLst>
                  <a:glow rad="127000">
                    <a:schemeClr val="tx1"/>
                  </a:glow>
                </a:effectLst>
                <a:latin typeface="Arial" charset="0"/>
                <a:ea typeface="ＭＳ Ｐゴシック" charset="0"/>
                <a:cs typeface="ＭＳ Ｐゴシック" charset="0"/>
              </a:rPr>
              <a:t>以色列人</a:t>
            </a:r>
            <a:r>
              <a:rPr lang="en-US" b="1" dirty="0">
                <a:effectLst>
                  <a:glow rad="127000">
                    <a:schemeClr val="tx1"/>
                  </a:glow>
                </a:effectLst>
                <a:latin typeface="Arial" charset="0"/>
                <a:ea typeface="ＭＳ Ｐゴシック" charset="0"/>
                <a:cs typeface="ＭＳ Ｐゴシック" charset="0"/>
              </a:rPr>
              <a:t> </a:t>
            </a:r>
            <a:r>
              <a:rPr lang="ja-JP" altLang="en-US" b="1">
                <a:effectLst>
                  <a:glow rad="127000">
                    <a:schemeClr val="tx1"/>
                  </a:glow>
                </a:effectLst>
                <a:latin typeface="Arial" charset="0"/>
                <a:ea typeface="ＭＳ Ｐゴシック" charset="0"/>
                <a:cs typeface="ＭＳ Ｐゴシック" charset="0"/>
              </a:rPr>
              <a:t>来作为神和以色列人的</a:t>
            </a:r>
            <a:r>
              <a:rPr lang="ja-JP" altLang="en-US" b="1">
                <a:solidFill>
                  <a:srgbClr val="FFFF00"/>
                </a:solidFill>
                <a:effectLst>
                  <a:glow rad="127000">
                    <a:schemeClr val="tx1"/>
                  </a:glow>
                </a:effectLst>
                <a:latin typeface="Arial" charset="0"/>
                <a:ea typeface="ＭＳ Ｐゴシック" charset="0"/>
                <a:cs typeface="ＭＳ Ｐゴシック" charset="0"/>
              </a:rPr>
              <a:t>盟约</a:t>
            </a:r>
            <a:endParaRPr lang="en-US" b="1" dirty="0">
              <a:solidFill>
                <a:srgbClr val="FFFF00"/>
              </a:solidFill>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defTabSz="457200">
              <a:defRPr/>
            </a:pPr>
            <a:r>
              <a:rPr lang="zh-TW" altLang="en-US" b="1" i="1" dirty="0">
                <a:solidFill>
                  <a:srgbClr val="FFFFFF"/>
                </a:solidFill>
                <a:effectLst>
                  <a:glow rad="127000">
                    <a:srgbClr val="000000"/>
                  </a:glow>
                </a:effectLst>
                <a:latin typeface="Arial" charset="0"/>
                <a:ea typeface="ＭＳ Ｐゴシック" charset="0"/>
                <a:cs typeface="ＭＳ Ｐゴシック" charset="0"/>
              </a:rPr>
              <a:t>出埃及记</a:t>
            </a:r>
            <a:r>
              <a:rPr lang="en-US" b="1" i="1" dirty="0">
                <a:solidFill>
                  <a:srgbClr val="FFFFFF"/>
                </a:solidFill>
                <a:effectLst>
                  <a:glow rad="127000">
                    <a:srgbClr val="000000"/>
                  </a:glow>
                </a:effectLst>
                <a:latin typeface="Arial" charset="0"/>
                <a:ea typeface="ＭＳ Ｐゴシック" charset="0"/>
                <a:cs typeface="ＭＳ Ｐゴシック" charset="0"/>
              </a:rPr>
              <a:t> 19–31</a:t>
            </a:r>
            <a:r>
              <a:rPr lang="ja-JP" altLang="en-US" b="1" i="1">
                <a:solidFill>
                  <a:srgbClr val="FFFFFF"/>
                </a:solidFill>
                <a:effectLst>
                  <a:glow rad="127000">
                    <a:srgbClr val="000000"/>
                  </a:glow>
                </a:effectLst>
                <a:latin typeface="Arial" charset="0"/>
                <a:ea typeface="ＭＳ Ｐゴシック" charset="0"/>
                <a:cs typeface="ＭＳ Ｐゴシック" charset="0"/>
              </a:rPr>
              <a:t>的关键点</a:t>
            </a:r>
            <a:endParaRPr lang="en-US" b="1" i="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066458366"/>
      </p:ext>
    </p:extLst>
  </p:cSld>
  <p:clrMapOvr>
    <a:overrideClrMapping bg1="lt1" tx1="dk1" bg2="lt2" tx2="dk2" accent1="accent1" accent2="accent2" accent3="accent3" accent4="accent4" accent5="accent5" accent6="accent6" hlink="hlink" folHlink="folHlink"/>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8" descr="mose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250430" cy="69378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4867" name="Rectangle 19"/>
          <p:cNvSpPr>
            <a:spLocks noGrp="1" noChangeArrowheads="1"/>
          </p:cNvSpPr>
          <p:nvPr>
            <p:ph type="title" idx="4294967295"/>
          </p:nvPr>
        </p:nvSpPr>
        <p:spPr>
          <a:xfrm>
            <a:off x="914400" y="1066800"/>
            <a:ext cx="8229600" cy="1143000"/>
          </a:xfrm>
        </p:spPr>
        <p:txBody>
          <a:bodyPr/>
          <a:lstStyle/>
          <a:p>
            <a:pPr eaLnBrk="1" hangingPunct="1">
              <a:defRPr/>
            </a:pPr>
            <a:r>
              <a:rPr lang="ja-JP" altLang="en-US">
                <a:latin typeface="Arial" charset="0"/>
                <a:cs typeface="Arial" charset="0"/>
              </a:rPr>
              <a:t>为什么律法这么关键</a:t>
            </a:r>
            <a:r>
              <a:rPr lang="en-US" dirty="0">
                <a:latin typeface="Arial" charset="0"/>
                <a:cs typeface="Arial" charset="0"/>
              </a:rPr>
              <a:t>?</a:t>
            </a:r>
          </a:p>
        </p:txBody>
      </p:sp>
      <p:sp>
        <p:nvSpPr>
          <p:cNvPr id="334868" name="Rectangle 20"/>
          <p:cNvSpPr>
            <a:spLocks noChangeArrowheads="1"/>
          </p:cNvSpPr>
          <p:nvPr/>
        </p:nvSpPr>
        <p:spPr bwMode="auto">
          <a:xfrm>
            <a:off x="3352800" y="3962400"/>
            <a:ext cx="5791200" cy="2438400"/>
          </a:xfrm>
          <a:prstGeom prst="rect">
            <a:avLst/>
          </a:prstGeom>
          <a:noFill/>
          <a:ln w="9525">
            <a:noFill/>
            <a:miter lim="800000"/>
            <a:headEnd/>
            <a:tailEnd/>
          </a:ln>
          <a:effectLst/>
        </p:spPr>
        <p:txBody>
          <a:bodyPr anchor="ctr" anchorCtr="1"/>
          <a:lstStyle/>
          <a:p>
            <a:pPr algn="ctr">
              <a:defRPr/>
            </a:pPr>
            <a:r>
              <a:rPr lang="en-US" sz="4400" b="1" dirty="0" err="1">
                <a:solidFill>
                  <a:srgbClr val="B9EFEE"/>
                </a:solidFill>
                <a:effectLst>
                  <a:outerShdw blurRad="38100" dist="38100" dir="2700000" algn="tl">
                    <a:srgbClr val="000000"/>
                  </a:outerShdw>
                </a:effectLst>
                <a:latin typeface="Arial" charset="0"/>
                <a:ea typeface="ＭＳ Ｐゴシック" charset="0"/>
                <a:cs typeface="Arial" charset="0"/>
              </a:rPr>
              <a:t>律法给以色列人一个统治性的宪章</a:t>
            </a:r>
            <a:endParaRPr lang="en-US" sz="4400" b="1" dirty="0">
              <a:solidFill>
                <a:srgbClr val="B9EFEE"/>
              </a:solidFill>
              <a:effectLst>
                <a:outerShdw blurRad="38100" dist="38100" dir="2700000" algn="tl">
                  <a:srgbClr val="000000"/>
                </a:outerShdw>
              </a:effectLst>
              <a:latin typeface="Arial" charset="0"/>
              <a:ea typeface="ＭＳ Ｐゴシック" charset="0"/>
              <a:cs typeface="Arial" charset="0"/>
            </a:endParaRPr>
          </a:p>
        </p:txBody>
      </p:sp>
    </p:spTree>
    <p:extLst>
      <p:ext uri="{BB962C8B-B14F-4D97-AF65-F5344CB8AC3E}">
        <p14:creationId xmlns:p14="http://schemas.microsoft.com/office/powerpoint/2010/main" val="823008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4868">
                                            <p:txEl>
                                              <p:pRg st="0" end="0"/>
                                            </p:txEl>
                                          </p:spTgt>
                                        </p:tgtEl>
                                        <p:attrNameLst>
                                          <p:attrName>style.visibility</p:attrName>
                                        </p:attrNameLst>
                                      </p:cBhvr>
                                      <p:to>
                                        <p:strVal val="visible"/>
                                      </p:to>
                                    </p:set>
                                    <p:animEffect transition="in" filter="dissolve">
                                      <p:cBhvr>
                                        <p:cTn id="7" dur="500"/>
                                        <p:tgtEl>
                                          <p:spTgt spid="3348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68" grpId="0" build="p"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107335813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Text Box 2"/>
          <p:cNvSpPr txBox="1">
            <a:spLocks noChangeArrowheads="1"/>
          </p:cNvSpPr>
          <p:nvPr/>
        </p:nvSpPr>
        <p:spPr bwMode="auto">
          <a:xfrm>
            <a:off x="7594600" y="44450"/>
            <a:ext cx="1370013"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a:solidFill>
                  <a:srgbClr val="000000"/>
                </a:solidFill>
                <a:latin typeface="Arial" charset="0"/>
              </a:rPr>
              <a:t>101, 104</a:t>
            </a:r>
          </a:p>
        </p:txBody>
      </p:sp>
      <p:sp>
        <p:nvSpPr>
          <p:cNvPr id="33798" name="Rectangle 6"/>
          <p:cNvSpPr>
            <a:spLocks noGrp="1" noChangeArrowheads="1"/>
          </p:cNvSpPr>
          <p:nvPr>
            <p:ph type="title"/>
          </p:nvPr>
        </p:nvSpPr>
        <p:spPr>
          <a:xfrm>
            <a:off x="0" y="549275"/>
            <a:ext cx="9144000" cy="827088"/>
          </a:xfrm>
          <a:solidFill>
            <a:srgbClr val="003300"/>
          </a:solidFill>
        </p:spPr>
        <p:txBody>
          <a:bodyPr/>
          <a:lstStyle/>
          <a:p>
            <a:pPr>
              <a:defRPr/>
            </a:pPr>
            <a:r>
              <a:rPr lang="zh-CN" altLang="en-US" dirty="0">
                <a:latin typeface="Arial Black" charset="0"/>
                <a:ea typeface="SimSun" charset="0"/>
                <a:cs typeface="SimSun" charset="0"/>
              </a:rPr>
              <a:t>大纲</a:t>
            </a:r>
            <a:endParaRPr lang="en-US" dirty="0">
              <a:latin typeface="Arial Black" charset="0"/>
              <a:ea typeface="SimSun" charset="0"/>
              <a:cs typeface="SimSun" charset="0"/>
            </a:endParaRPr>
          </a:p>
        </p:txBody>
      </p:sp>
      <p:sp>
        <p:nvSpPr>
          <p:cNvPr id="470019" name="Text Box 7"/>
          <p:cNvSpPr txBox="1">
            <a:spLocks noChangeArrowheads="1"/>
          </p:cNvSpPr>
          <p:nvPr/>
        </p:nvSpPr>
        <p:spPr bwMode="auto">
          <a:xfrm>
            <a:off x="381000" y="1828800"/>
            <a:ext cx="8382000" cy="1077218"/>
          </a:xfrm>
          <a:prstGeom prst="rect">
            <a:avLst/>
          </a:prstGeom>
          <a:solidFill>
            <a:schemeClr val="tx1"/>
          </a:solidFill>
          <a:ln w="9525">
            <a:solidFill>
              <a:schemeClr val="tx1"/>
            </a:solidFill>
            <a:miter lim="800000"/>
            <a:headEnd/>
            <a:tailEnd/>
          </a:ln>
        </p:spPr>
        <p:txBody>
          <a:bodyPr>
            <a:spAutoFit/>
          </a:bodyPr>
          <a:lstStyle>
            <a:lvl1pPr marL="442913" indent="-442913">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dirty="0">
                <a:solidFill>
                  <a:srgbClr val="F1F7E9"/>
                </a:solidFill>
                <a:latin typeface="Arial" charset="0"/>
                <a:ea typeface="宋体" charset="0"/>
                <a:cs typeface="宋体" charset="0"/>
              </a:rPr>
              <a:t>I.	(1—18</a:t>
            </a:r>
            <a:r>
              <a:rPr lang="zh-CN" altLang="en-US" sz="3200" b="1" dirty="0">
                <a:solidFill>
                  <a:srgbClr val="F1F7E9"/>
                </a:solidFill>
                <a:latin typeface="Arial" charset="0"/>
                <a:ea typeface="宋体" charset="0"/>
                <a:cs typeface="宋体" charset="0"/>
              </a:rPr>
              <a:t>章</a:t>
            </a:r>
            <a:r>
              <a:rPr lang="en-US" altLang="zh-CN" sz="3200" b="1" dirty="0">
                <a:solidFill>
                  <a:srgbClr val="F1F7E9"/>
                </a:solidFill>
                <a:latin typeface="Arial" charset="0"/>
                <a:ea typeface="宋体" charset="0"/>
                <a:cs typeface="宋体" charset="0"/>
              </a:rPr>
              <a:t>) </a:t>
            </a:r>
            <a:r>
              <a:rPr lang="zh-CN" altLang="en-US" sz="3200" b="1" dirty="0">
                <a:solidFill>
                  <a:srgbClr val="F1F7E9"/>
                </a:solidFill>
                <a:latin typeface="Arial" charset="0"/>
                <a:ea typeface="宋体" charset="0"/>
                <a:cs typeface="宋体" charset="0"/>
              </a:rPr>
              <a:t>神用大能将以色列从埃及地解救出来。一个崭新的国家逐渐形成。</a:t>
            </a:r>
          </a:p>
        </p:txBody>
      </p:sp>
      <p:sp>
        <p:nvSpPr>
          <p:cNvPr id="33800" name="Text Box 8"/>
          <p:cNvSpPr txBox="1">
            <a:spLocks noChangeArrowheads="1"/>
          </p:cNvSpPr>
          <p:nvPr/>
        </p:nvSpPr>
        <p:spPr bwMode="auto">
          <a:xfrm>
            <a:off x="395114" y="3789040"/>
            <a:ext cx="8382000" cy="2062103"/>
          </a:xfrm>
          <a:prstGeom prst="rect">
            <a:avLst/>
          </a:prstGeom>
          <a:solidFill>
            <a:schemeClr val="tx1"/>
          </a:solidFill>
          <a:ln w="9525">
            <a:solidFill>
              <a:schemeClr val="tx1"/>
            </a:solidFill>
            <a:miter lim="800000"/>
            <a:headEnd/>
            <a:tailEnd/>
          </a:ln>
        </p:spPr>
        <p:txBody>
          <a:bodyPr>
            <a:spAutoFit/>
          </a:bodyPr>
          <a:lstStyle>
            <a:lvl1pPr marL="442913" indent="-442913">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dirty="0">
                <a:solidFill>
                  <a:srgbClr val="F1F7E9"/>
                </a:solidFill>
                <a:latin typeface="Arial" charset="0"/>
                <a:ea typeface="宋体" charset="0"/>
                <a:cs typeface="宋体" charset="0"/>
              </a:rPr>
              <a:t>II.	(19—40</a:t>
            </a:r>
            <a:r>
              <a:rPr lang="zh-CN" altLang="en-US" sz="3200" b="1" dirty="0">
                <a:solidFill>
                  <a:srgbClr val="F1F7E9"/>
                </a:solidFill>
                <a:latin typeface="Arial" charset="0"/>
                <a:ea typeface="宋体" charset="0"/>
                <a:cs typeface="宋体" charset="0"/>
              </a:rPr>
              <a:t>章</a:t>
            </a:r>
            <a:r>
              <a:rPr lang="en-US" altLang="zh-CN" sz="3200" b="1" dirty="0">
                <a:solidFill>
                  <a:srgbClr val="F1F7E9"/>
                </a:solidFill>
                <a:latin typeface="Arial" charset="0"/>
                <a:ea typeface="宋体" charset="0"/>
                <a:cs typeface="宋体" charset="0"/>
              </a:rPr>
              <a:t>) </a:t>
            </a:r>
            <a:r>
              <a:rPr lang="zh-CN" altLang="en-US" sz="3200" b="1" dirty="0">
                <a:solidFill>
                  <a:srgbClr val="F1F7E9"/>
                </a:solidFill>
                <a:latin typeface="Arial" charset="0"/>
                <a:ea typeface="宋体" charset="0"/>
                <a:cs typeface="宋体" charset="0"/>
              </a:rPr>
              <a:t>以色列领受律法却不按照律法生活。但当以色列民悔改之后神重新订立了与以色列人的约并在帐幕中和以色列人住在一起。神在自己的圣洁的国度中做王</a:t>
            </a:r>
          </a:p>
        </p:txBody>
      </p:sp>
    </p:spTree>
    <p:extLst>
      <p:ext uri="{BB962C8B-B14F-4D97-AF65-F5344CB8AC3E}">
        <p14:creationId xmlns:p14="http://schemas.microsoft.com/office/powerpoint/2010/main" val="20536150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00"/>
                                        </p:tgtEl>
                                        <p:attrNameLst>
                                          <p:attrName>style.visibility</p:attrName>
                                        </p:attrNameLst>
                                      </p:cBhvr>
                                      <p:to>
                                        <p:strVal val="visible"/>
                                      </p:to>
                                    </p:set>
                                    <p:anim calcmode="lin" valueType="num">
                                      <p:cBhvr additive="base">
                                        <p:cTn id="7" dur="500" fill="hold"/>
                                        <p:tgtEl>
                                          <p:spTgt spid="33800"/>
                                        </p:tgtEl>
                                        <p:attrNameLst>
                                          <p:attrName>ppt_x</p:attrName>
                                        </p:attrNameLst>
                                      </p:cBhvr>
                                      <p:tavLst>
                                        <p:tav tm="0">
                                          <p:val>
                                            <p:strVal val="#ppt_x"/>
                                          </p:val>
                                        </p:tav>
                                        <p:tav tm="100000">
                                          <p:val>
                                            <p:strVal val="#ppt_x"/>
                                          </p:val>
                                        </p:tav>
                                      </p:tavLst>
                                    </p:anim>
                                    <p:anim calcmode="lin" valueType="num">
                                      <p:cBhvr additive="base">
                                        <p:cTn id="8" dur="500" fill="hold"/>
                                        <p:tgtEl>
                                          <p:spTgt spid="3380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0" grpId="0" animBg="1" autoUpdateAnimBg="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49"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62851" name="Group 125"/>
          <p:cNvGrpSpPr>
            <a:grpSpLocks/>
          </p:cNvGrpSpPr>
          <p:nvPr/>
        </p:nvGrpSpPr>
        <p:grpSpPr bwMode="auto">
          <a:xfrm>
            <a:off x="152400" y="762000"/>
            <a:ext cx="8991600" cy="6096000"/>
            <a:chOff x="144" y="480"/>
            <a:chExt cx="5228" cy="3744"/>
          </a:xfrm>
        </p:grpSpPr>
        <p:grpSp>
          <p:nvGrpSpPr>
            <p:cNvPr id="462968" name="Group 52"/>
            <p:cNvGrpSpPr>
              <a:grpSpLocks/>
            </p:cNvGrpSpPr>
            <p:nvPr/>
          </p:nvGrpSpPr>
          <p:grpSpPr bwMode="auto">
            <a:xfrm>
              <a:off x="144" y="480"/>
              <a:ext cx="5184" cy="351"/>
              <a:chOff x="0" y="0"/>
              <a:chExt cx="4768" cy="537"/>
            </a:xfrm>
          </p:grpSpPr>
          <p:sp>
            <p:nvSpPr>
              <p:cNvPr id="463074"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463075"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69" name="Group 54"/>
            <p:cNvGrpSpPr>
              <a:grpSpLocks/>
            </p:cNvGrpSpPr>
            <p:nvPr/>
          </p:nvGrpSpPr>
          <p:grpSpPr bwMode="auto">
            <a:xfrm>
              <a:off x="144" y="831"/>
              <a:ext cx="2717" cy="275"/>
              <a:chOff x="0" y="537"/>
              <a:chExt cx="2388" cy="422"/>
            </a:xfrm>
          </p:grpSpPr>
          <p:sp>
            <p:nvSpPr>
              <p:cNvPr id="463072"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3073"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70" name="Group 56"/>
            <p:cNvGrpSpPr>
              <a:grpSpLocks/>
            </p:cNvGrpSpPr>
            <p:nvPr/>
          </p:nvGrpSpPr>
          <p:grpSpPr bwMode="auto">
            <a:xfrm>
              <a:off x="2861" y="831"/>
              <a:ext cx="2461" cy="275"/>
              <a:chOff x="2388" y="537"/>
              <a:chExt cx="2164" cy="422"/>
            </a:xfrm>
          </p:grpSpPr>
          <p:sp>
            <p:nvSpPr>
              <p:cNvPr id="463070"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3071"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71" name="Group 58"/>
            <p:cNvGrpSpPr>
              <a:grpSpLocks/>
            </p:cNvGrpSpPr>
            <p:nvPr/>
          </p:nvGrpSpPr>
          <p:grpSpPr bwMode="auto">
            <a:xfrm>
              <a:off x="144" y="1105"/>
              <a:ext cx="2930" cy="412"/>
              <a:chOff x="0" y="959"/>
              <a:chExt cx="2575" cy="632"/>
            </a:xfrm>
          </p:grpSpPr>
          <p:sp>
            <p:nvSpPr>
              <p:cNvPr id="463068"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3069"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72" name="Group 60"/>
            <p:cNvGrpSpPr>
              <a:grpSpLocks/>
            </p:cNvGrpSpPr>
            <p:nvPr/>
          </p:nvGrpSpPr>
          <p:grpSpPr bwMode="auto">
            <a:xfrm>
              <a:off x="2861" y="1106"/>
              <a:ext cx="2511" cy="281"/>
              <a:chOff x="2388" y="959"/>
              <a:chExt cx="2208" cy="431"/>
            </a:xfrm>
          </p:grpSpPr>
          <p:sp>
            <p:nvSpPr>
              <p:cNvPr id="463066"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3067"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73" name="Group 62"/>
            <p:cNvGrpSpPr>
              <a:grpSpLocks/>
            </p:cNvGrpSpPr>
            <p:nvPr/>
          </p:nvGrpSpPr>
          <p:grpSpPr bwMode="auto">
            <a:xfrm>
              <a:off x="144" y="1381"/>
              <a:ext cx="2717" cy="276"/>
              <a:chOff x="0" y="1381"/>
              <a:chExt cx="2388" cy="422"/>
            </a:xfrm>
          </p:grpSpPr>
          <p:sp>
            <p:nvSpPr>
              <p:cNvPr id="463064"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63065"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74" name="Group 64"/>
            <p:cNvGrpSpPr>
              <a:grpSpLocks/>
            </p:cNvGrpSpPr>
            <p:nvPr/>
          </p:nvGrpSpPr>
          <p:grpSpPr bwMode="auto">
            <a:xfrm>
              <a:off x="2861" y="1381"/>
              <a:ext cx="2461" cy="276"/>
              <a:chOff x="2388" y="1381"/>
              <a:chExt cx="2164" cy="422"/>
            </a:xfrm>
          </p:grpSpPr>
          <p:sp>
            <p:nvSpPr>
              <p:cNvPr id="463062"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463063"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75" name="Group 66"/>
            <p:cNvGrpSpPr>
              <a:grpSpLocks/>
            </p:cNvGrpSpPr>
            <p:nvPr/>
          </p:nvGrpSpPr>
          <p:grpSpPr bwMode="auto">
            <a:xfrm>
              <a:off x="144" y="1657"/>
              <a:ext cx="2717" cy="275"/>
              <a:chOff x="0" y="1803"/>
              <a:chExt cx="2388" cy="422"/>
            </a:xfrm>
          </p:grpSpPr>
          <p:sp>
            <p:nvSpPr>
              <p:cNvPr id="463060"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63061"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76" name="Group 68"/>
            <p:cNvGrpSpPr>
              <a:grpSpLocks/>
            </p:cNvGrpSpPr>
            <p:nvPr/>
          </p:nvGrpSpPr>
          <p:grpSpPr bwMode="auto">
            <a:xfrm>
              <a:off x="2861" y="1657"/>
              <a:ext cx="2461" cy="275"/>
              <a:chOff x="2388" y="1803"/>
              <a:chExt cx="2164" cy="422"/>
            </a:xfrm>
          </p:grpSpPr>
          <p:sp>
            <p:nvSpPr>
              <p:cNvPr id="463058"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63059"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77" name="Group 70"/>
            <p:cNvGrpSpPr>
              <a:grpSpLocks/>
            </p:cNvGrpSpPr>
            <p:nvPr/>
          </p:nvGrpSpPr>
          <p:grpSpPr bwMode="auto">
            <a:xfrm>
              <a:off x="144" y="1932"/>
              <a:ext cx="2717" cy="276"/>
              <a:chOff x="0" y="2225"/>
              <a:chExt cx="2388" cy="422"/>
            </a:xfrm>
          </p:grpSpPr>
          <p:sp>
            <p:nvSpPr>
              <p:cNvPr id="463056"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63057"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78" name="Group 72"/>
            <p:cNvGrpSpPr>
              <a:grpSpLocks/>
            </p:cNvGrpSpPr>
            <p:nvPr/>
          </p:nvGrpSpPr>
          <p:grpSpPr bwMode="auto">
            <a:xfrm>
              <a:off x="2861" y="1932"/>
              <a:ext cx="2461" cy="276"/>
              <a:chOff x="2388" y="2225"/>
              <a:chExt cx="2164" cy="422"/>
            </a:xfrm>
          </p:grpSpPr>
          <p:sp>
            <p:nvSpPr>
              <p:cNvPr id="463054"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63055"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79" name="Group 74"/>
            <p:cNvGrpSpPr>
              <a:grpSpLocks/>
            </p:cNvGrpSpPr>
            <p:nvPr/>
          </p:nvGrpSpPr>
          <p:grpSpPr bwMode="auto">
            <a:xfrm>
              <a:off x="144" y="2208"/>
              <a:ext cx="1206" cy="275"/>
              <a:chOff x="0" y="2647"/>
              <a:chExt cx="1060" cy="422"/>
            </a:xfrm>
          </p:grpSpPr>
          <p:sp>
            <p:nvSpPr>
              <p:cNvPr id="463052"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63053"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80" name="Group 76"/>
            <p:cNvGrpSpPr>
              <a:grpSpLocks/>
            </p:cNvGrpSpPr>
            <p:nvPr/>
          </p:nvGrpSpPr>
          <p:grpSpPr bwMode="auto">
            <a:xfrm>
              <a:off x="1350" y="2208"/>
              <a:ext cx="1511" cy="275"/>
              <a:chOff x="1060" y="2647"/>
              <a:chExt cx="1328" cy="422"/>
            </a:xfrm>
          </p:grpSpPr>
          <p:sp>
            <p:nvSpPr>
              <p:cNvPr id="463050"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463051"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81" name="Group 78"/>
            <p:cNvGrpSpPr>
              <a:grpSpLocks/>
            </p:cNvGrpSpPr>
            <p:nvPr/>
          </p:nvGrpSpPr>
          <p:grpSpPr bwMode="auto">
            <a:xfrm>
              <a:off x="2861" y="2208"/>
              <a:ext cx="2461" cy="275"/>
              <a:chOff x="2388" y="2647"/>
              <a:chExt cx="2164" cy="422"/>
            </a:xfrm>
          </p:grpSpPr>
          <p:sp>
            <p:nvSpPr>
              <p:cNvPr id="463048"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63049"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82" name="Group 80"/>
            <p:cNvGrpSpPr>
              <a:grpSpLocks/>
            </p:cNvGrpSpPr>
            <p:nvPr/>
          </p:nvGrpSpPr>
          <p:grpSpPr bwMode="auto">
            <a:xfrm>
              <a:off x="144" y="2483"/>
              <a:ext cx="1206" cy="276"/>
              <a:chOff x="0" y="3069"/>
              <a:chExt cx="1060" cy="422"/>
            </a:xfrm>
          </p:grpSpPr>
          <p:sp>
            <p:nvSpPr>
              <p:cNvPr id="463046"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63047"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83" name="Group 82"/>
            <p:cNvGrpSpPr>
              <a:grpSpLocks/>
            </p:cNvGrpSpPr>
            <p:nvPr/>
          </p:nvGrpSpPr>
          <p:grpSpPr bwMode="auto">
            <a:xfrm>
              <a:off x="1350" y="2483"/>
              <a:ext cx="1511" cy="276"/>
              <a:chOff x="1060" y="3069"/>
              <a:chExt cx="1328" cy="422"/>
            </a:xfrm>
          </p:grpSpPr>
          <p:sp>
            <p:nvSpPr>
              <p:cNvPr id="463044"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463045"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84" name="Group 84"/>
            <p:cNvGrpSpPr>
              <a:grpSpLocks/>
            </p:cNvGrpSpPr>
            <p:nvPr/>
          </p:nvGrpSpPr>
          <p:grpSpPr bwMode="auto">
            <a:xfrm>
              <a:off x="2861" y="2483"/>
              <a:ext cx="2461" cy="276"/>
              <a:chOff x="2388" y="3069"/>
              <a:chExt cx="2164" cy="422"/>
            </a:xfrm>
          </p:grpSpPr>
          <p:sp>
            <p:nvSpPr>
              <p:cNvPr id="463042"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63043"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85" name="Group 86"/>
            <p:cNvGrpSpPr>
              <a:grpSpLocks/>
            </p:cNvGrpSpPr>
            <p:nvPr/>
          </p:nvGrpSpPr>
          <p:grpSpPr bwMode="auto">
            <a:xfrm>
              <a:off x="144" y="2759"/>
              <a:ext cx="1206" cy="275"/>
              <a:chOff x="0" y="3491"/>
              <a:chExt cx="1060" cy="422"/>
            </a:xfrm>
          </p:grpSpPr>
          <p:sp>
            <p:nvSpPr>
              <p:cNvPr id="463040"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63041"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86" name="Group 88"/>
            <p:cNvGrpSpPr>
              <a:grpSpLocks/>
            </p:cNvGrpSpPr>
            <p:nvPr/>
          </p:nvGrpSpPr>
          <p:grpSpPr bwMode="auto">
            <a:xfrm>
              <a:off x="1350" y="2759"/>
              <a:ext cx="1511" cy="275"/>
              <a:chOff x="1060" y="3491"/>
              <a:chExt cx="1328" cy="422"/>
            </a:xfrm>
          </p:grpSpPr>
          <p:sp>
            <p:nvSpPr>
              <p:cNvPr id="463038"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3039"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87" name="Group 90"/>
            <p:cNvGrpSpPr>
              <a:grpSpLocks/>
            </p:cNvGrpSpPr>
            <p:nvPr/>
          </p:nvGrpSpPr>
          <p:grpSpPr bwMode="auto">
            <a:xfrm>
              <a:off x="2861" y="2759"/>
              <a:ext cx="2461" cy="275"/>
              <a:chOff x="2388" y="3491"/>
              <a:chExt cx="2164" cy="422"/>
            </a:xfrm>
          </p:grpSpPr>
          <p:sp>
            <p:nvSpPr>
              <p:cNvPr id="463036"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3037"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88" name="Group 92"/>
            <p:cNvGrpSpPr>
              <a:grpSpLocks/>
            </p:cNvGrpSpPr>
            <p:nvPr/>
          </p:nvGrpSpPr>
          <p:grpSpPr bwMode="auto">
            <a:xfrm>
              <a:off x="144" y="3034"/>
              <a:ext cx="1206" cy="413"/>
              <a:chOff x="0" y="3913"/>
              <a:chExt cx="1060" cy="633"/>
            </a:xfrm>
          </p:grpSpPr>
          <p:sp>
            <p:nvSpPr>
              <p:cNvPr id="463034"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63035"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89" name="Group 94"/>
            <p:cNvGrpSpPr>
              <a:grpSpLocks/>
            </p:cNvGrpSpPr>
            <p:nvPr/>
          </p:nvGrpSpPr>
          <p:grpSpPr bwMode="auto">
            <a:xfrm>
              <a:off x="1350" y="3034"/>
              <a:ext cx="1511" cy="413"/>
              <a:chOff x="1060" y="3913"/>
              <a:chExt cx="1328" cy="633"/>
            </a:xfrm>
          </p:grpSpPr>
          <p:sp>
            <p:nvSpPr>
              <p:cNvPr id="463032"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63033"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90" name="Group 96"/>
            <p:cNvGrpSpPr>
              <a:grpSpLocks/>
            </p:cNvGrpSpPr>
            <p:nvPr/>
          </p:nvGrpSpPr>
          <p:grpSpPr bwMode="auto">
            <a:xfrm>
              <a:off x="2861" y="3034"/>
              <a:ext cx="1128" cy="413"/>
              <a:chOff x="2388" y="3913"/>
              <a:chExt cx="992" cy="633"/>
            </a:xfrm>
          </p:grpSpPr>
          <p:sp>
            <p:nvSpPr>
              <p:cNvPr id="463030"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463031"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91" name="Group 98"/>
            <p:cNvGrpSpPr>
              <a:grpSpLocks/>
            </p:cNvGrpSpPr>
            <p:nvPr/>
          </p:nvGrpSpPr>
          <p:grpSpPr bwMode="auto">
            <a:xfrm>
              <a:off x="3989" y="3034"/>
              <a:ext cx="1333" cy="413"/>
              <a:chOff x="3380" y="3913"/>
              <a:chExt cx="1172" cy="633"/>
            </a:xfrm>
          </p:grpSpPr>
          <p:sp>
            <p:nvSpPr>
              <p:cNvPr id="463028"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63029"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92" name="Group 100"/>
            <p:cNvGrpSpPr>
              <a:grpSpLocks/>
            </p:cNvGrpSpPr>
            <p:nvPr/>
          </p:nvGrpSpPr>
          <p:grpSpPr bwMode="auto">
            <a:xfrm>
              <a:off x="144" y="3447"/>
              <a:ext cx="1206" cy="338"/>
              <a:chOff x="0" y="4546"/>
              <a:chExt cx="1060" cy="518"/>
            </a:xfrm>
          </p:grpSpPr>
          <p:sp>
            <p:nvSpPr>
              <p:cNvPr id="463026"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463027"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93" name="Group 102"/>
            <p:cNvGrpSpPr>
              <a:grpSpLocks/>
            </p:cNvGrpSpPr>
            <p:nvPr/>
          </p:nvGrpSpPr>
          <p:grpSpPr bwMode="auto">
            <a:xfrm>
              <a:off x="1350" y="3447"/>
              <a:ext cx="1511" cy="338"/>
              <a:chOff x="1060" y="4546"/>
              <a:chExt cx="1328" cy="518"/>
            </a:xfrm>
          </p:grpSpPr>
          <p:sp>
            <p:nvSpPr>
              <p:cNvPr id="463024"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463025"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94" name="Group 104"/>
            <p:cNvGrpSpPr>
              <a:grpSpLocks/>
            </p:cNvGrpSpPr>
            <p:nvPr/>
          </p:nvGrpSpPr>
          <p:grpSpPr bwMode="auto">
            <a:xfrm>
              <a:off x="2861" y="3447"/>
              <a:ext cx="1128" cy="338"/>
              <a:chOff x="2388" y="4546"/>
              <a:chExt cx="992" cy="518"/>
            </a:xfrm>
          </p:grpSpPr>
          <p:sp>
            <p:nvSpPr>
              <p:cNvPr id="463022"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463023"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95" name="Group 106"/>
            <p:cNvGrpSpPr>
              <a:grpSpLocks/>
            </p:cNvGrpSpPr>
            <p:nvPr/>
          </p:nvGrpSpPr>
          <p:grpSpPr bwMode="auto">
            <a:xfrm>
              <a:off x="3989" y="3447"/>
              <a:ext cx="1333" cy="338"/>
              <a:chOff x="3380" y="4546"/>
              <a:chExt cx="1172" cy="518"/>
            </a:xfrm>
          </p:grpSpPr>
          <p:sp>
            <p:nvSpPr>
              <p:cNvPr id="463020"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463021"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96" name="Group 108"/>
            <p:cNvGrpSpPr>
              <a:grpSpLocks/>
            </p:cNvGrpSpPr>
            <p:nvPr/>
          </p:nvGrpSpPr>
          <p:grpSpPr bwMode="auto">
            <a:xfrm>
              <a:off x="144" y="3785"/>
              <a:ext cx="582" cy="439"/>
              <a:chOff x="0" y="5064"/>
              <a:chExt cx="512" cy="672"/>
            </a:xfrm>
          </p:grpSpPr>
          <p:sp>
            <p:nvSpPr>
              <p:cNvPr id="463018"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63019"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97" name="Group 110"/>
            <p:cNvGrpSpPr>
              <a:grpSpLocks/>
            </p:cNvGrpSpPr>
            <p:nvPr/>
          </p:nvGrpSpPr>
          <p:grpSpPr bwMode="auto">
            <a:xfrm>
              <a:off x="726" y="3785"/>
              <a:ext cx="624" cy="439"/>
              <a:chOff x="512" y="5064"/>
              <a:chExt cx="548" cy="672"/>
            </a:xfrm>
          </p:grpSpPr>
          <p:sp>
            <p:nvSpPr>
              <p:cNvPr id="463016"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63017"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98" name="Group 112"/>
            <p:cNvGrpSpPr>
              <a:grpSpLocks/>
            </p:cNvGrpSpPr>
            <p:nvPr/>
          </p:nvGrpSpPr>
          <p:grpSpPr bwMode="auto">
            <a:xfrm>
              <a:off x="1350" y="3785"/>
              <a:ext cx="687" cy="439"/>
              <a:chOff x="1060" y="5064"/>
              <a:chExt cx="604" cy="672"/>
            </a:xfrm>
          </p:grpSpPr>
          <p:sp>
            <p:nvSpPr>
              <p:cNvPr id="463014"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63015"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999" name="Group 114"/>
            <p:cNvGrpSpPr>
              <a:grpSpLocks/>
            </p:cNvGrpSpPr>
            <p:nvPr/>
          </p:nvGrpSpPr>
          <p:grpSpPr bwMode="auto">
            <a:xfrm>
              <a:off x="2037" y="3785"/>
              <a:ext cx="824" cy="439"/>
              <a:chOff x="1664" y="5064"/>
              <a:chExt cx="724" cy="672"/>
            </a:xfrm>
          </p:grpSpPr>
          <p:sp>
            <p:nvSpPr>
              <p:cNvPr id="463012"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63013"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3000" name="Group 116"/>
            <p:cNvGrpSpPr>
              <a:grpSpLocks/>
            </p:cNvGrpSpPr>
            <p:nvPr/>
          </p:nvGrpSpPr>
          <p:grpSpPr bwMode="auto">
            <a:xfrm>
              <a:off x="2861" y="3785"/>
              <a:ext cx="605" cy="439"/>
              <a:chOff x="2388" y="5064"/>
              <a:chExt cx="532" cy="672"/>
            </a:xfrm>
          </p:grpSpPr>
          <p:sp>
            <p:nvSpPr>
              <p:cNvPr id="463010"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63011"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3001" name="Group 118"/>
            <p:cNvGrpSpPr>
              <a:grpSpLocks/>
            </p:cNvGrpSpPr>
            <p:nvPr/>
          </p:nvGrpSpPr>
          <p:grpSpPr bwMode="auto">
            <a:xfrm>
              <a:off x="3466" y="3785"/>
              <a:ext cx="523" cy="439"/>
              <a:chOff x="2920" y="5064"/>
              <a:chExt cx="460" cy="672"/>
            </a:xfrm>
          </p:grpSpPr>
          <p:sp>
            <p:nvSpPr>
              <p:cNvPr id="463008"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463009"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3002" name="Group 120"/>
            <p:cNvGrpSpPr>
              <a:grpSpLocks/>
            </p:cNvGrpSpPr>
            <p:nvPr/>
          </p:nvGrpSpPr>
          <p:grpSpPr bwMode="auto">
            <a:xfrm>
              <a:off x="3989" y="3785"/>
              <a:ext cx="564" cy="439"/>
              <a:chOff x="3380" y="5064"/>
              <a:chExt cx="496" cy="672"/>
            </a:xfrm>
          </p:grpSpPr>
          <p:sp>
            <p:nvSpPr>
              <p:cNvPr id="463006"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63007"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3003" name="Group 122"/>
            <p:cNvGrpSpPr>
              <a:grpSpLocks/>
            </p:cNvGrpSpPr>
            <p:nvPr/>
          </p:nvGrpSpPr>
          <p:grpSpPr bwMode="auto">
            <a:xfrm>
              <a:off x="4553" y="3785"/>
              <a:ext cx="769" cy="439"/>
              <a:chOff x="3876" y="5064"/>
              <a:chExt cx="676" cy="672"/>
            </a:xfrm>
          </p:grpSpPr>
          <p:sp>
            <p:nvSpPr>
              <p:cNvPr id="463004"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463005"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462852"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853"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62854"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62856" name="Group 125"/>
          <p:cNvGrpSpPr>
            <a:grpSpLocks/>
          </p:cNvGrpSpPr>
          <p:nvPr/>
        </p:nvGrpSpPr>
        <p:grpSpPr bwMode="auto">
          <a:xfrm>
            <a:off x="152400" y="762000"/>
            <a:ext cx="8991600" cy="6096000"/>
            <a:chOff x="144" y="480"/>
            <a:chExt cx="5228" cy="3744"/>
          </a:xfrm>
        </p:grpSpPr>
        <p:grpSp>
          <p:nvGrpSpPr>
            <p:cNvPr id="462860" name="Group 52"/>
            <p:cNvGrpSpPr>
              <a:grpSpLocks/>
            </p:cNvGrpSpPr>
            <p:nvPr/>
          </p:nvGrpSpPr>
          <p:grpSpPr bwMode="auto">
            <a:xfrm>
              <a:off x="144" y="480"/>
              <a:ext cx="5184" cy="351"/>
              <a:chOff x="0" y="0"/>
              <a:chExt cx="4768" cy="537"/>
            </a:xfrm>
          </p:grpSpPr>
          <p:sp>
            <p:nvSpPr>
              <p:cNvPr id="462966"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462967"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61" name="Group 54"/>
            <p:cNvGrpSpPr>
              <a:grpSpLocks/>
            </p:cNvGrpSpPr>
            <p:nvPr/>
          </p:nvGrpSpPr>
          <p:grpSpPr bwMode="auto">
            <a:xfrm>
              <a:off x="144" y="831"/>
              <a:ext cx="2717" cy="275"/>
              <a:chOff x="0" y="537"/>
              <a:chExt cx="2388" cy="422"/>
            </a:xfrm>
          </p:grpSpPr>
          <p:sp>
            <p:nvSpPr>
              <p:cNvPr id="462964"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2965"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62" name="Group 56"/>
            <p:cNvGrpSpPr>
              <a:grpSpLocks/>
            </p:cNvGrpSpPr>
            <p:nvPr/>
          </p:nvGrpSpPr>
          <p:grpSpPr bwMode="auto">
            <a:xfrm>
              <a:off x="2861" y="831"/>
              <a:ext cx="2461" cy="275"/>
              <a:chOff x="2388" y="537"/>
              <a:chExt cx="2164" cy="422"/>
            </a:xfrm>
          </p:grpSpPr>
          <p:sp>
            <p:nvSpPr>
              <p:cNvPr id="462962"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2963"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63" name="Group 58"/>
            <p:cNvGrpSpPr>
              <a:grpSpLocks/>
            </p:cNvGrpSpPr>
            <p:nvPr/>
          </p:nvGrpSpPr>
          <p:grpSpPr bwMode="auto">
            <a:xfrm>
              <a:off x="144" y="1105"/>
              <a:ext cx="2930" cy="412"/>
              <a:chOff x="0" y="959"/>
              <a:chExt cx="2575" cy="632"/>
            </a:xfrm>
          </p:grpSpPr>
          <p:sp>
            <p:nvSpPr>
              <p:cNvPr id="462960"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2961"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64" name="Group 60"/>
            <p:cNvGrpSpPr>
              <a:grpSpLocks/>
            </p:cNvGrpSpPr>
            <p:nvPr/>
          </p:nvGrpSpPr>
          <p:grpSpPr bwMode="auto">
            <a:xfrm>
              <a:off x="2861" y="1106"/>
              <a:ext cx="2511" cy="281"/>
              <a:chOff x="2388" y="959"/>
              <a:chExt cx="2208" cy="431"/>
            </a:xfrm>
          </p:grpSpPr>
          <p:sp>
            <p:nvSpPr>
              <p:cNvPr id="462958"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2959"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65" name="Group 62"/>
            <p:cNvGrpSpPr>
              <a:grpSpLocks/>
            </p:cNvGrpSpPr>
            <p:nvPr/>
          </p:nvGrpSpPr>
          <p:grpSpPr bwMode="auto">
            <a:xfrm>
              <a:off x="144" y="1381"/>
              <a:ext cx="2717" cy="276"/>
              <a:chOff x="0" y="1381"/>
              <a:chExt cx="2388" cy="422"/>
            </a:xfrm>
          </p:grpSpPr>
          <p:sp>
            <p:nvSpPr>
              <p:cNvPr id="462956"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62957"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66" name="Group 64"/>
            <p:cNvGrpSpPr>
              <a:grpSpLocks/>
            </p:cNvGrpSpPr>
            <p:nvPr/>
          </p:nvGrpSpPr>
          <p:grpSpPr bwMode="auto">
            <a:xfrm>
              <a:off x="2861" y="1381"/>
              <a:ext cx="2461" cy="276"/>
              <a:chOff x="2388" y="1381"/>
              <a:chExt cx="2164" cy="422"/>
            </a:xfrm>
          </p:grpSpPr>
          <p:sp>
            <p:nvSpPr>
              <p:cNvPr id="462954"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462955"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67" name="Group 66"/>
            <p:cNvGrpSpPr>
              <a:grpSpLocks/>
            </p:cNvGrpSpPr>
            <p:nvPr/>
          </p:nvGrpSpPr>
          <p:grpSpPr bwMode="auto">
            <a:xfrm>
              <a:off x="144" y="1657"/>
              <a:ext cx="2717" cy="275"/>
              <a:chOff x="0" y="1803"/>
              <a:chExt cx="2388" cy="422"/>
            </a:xfrm>
          </p:grpSpPr>
          <p:sp>
            <p:nvSpPr>
              <p:cNvPr id="462952"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62953"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68" name="Group 68"/>
            <p:cNvGrpSpPr>
              <a:grpSpLocks/>
            </p:cNvGrpSpPr>
            <p:nvPr/>
          </p:nvGrpSpPr>
          <p:grpSpPr bwMode="auto">
            <a:xfrm>
              <a:off x="2861" y="1657"/>
              <a:ext cx="2461" cy="275"/>
              <a:chOff x="2388" y="1803"/>
              <a:chExt cx="2164" cy="422"/>
            </a:xfrm>
          </p:grpSpPr>
          <p:sp>
            <p:nvSpPr>
              <p:cNvPr id="462950"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62951"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69" name="Group 70"/>
            <p:cNvGrpSpPr>
              <a:grpSpLocks/>
            </p:cNvGrpSpPr>
            <p:nvPr/>
          </p:nvGrpSpPr>
          <p:grpSpPr bwMode="auto">
            <a:xfrm>
              <a:off x="144" y="1932"/>
              <a:ext cx="2717" cy="276"/>
              <a:chOff x="0" y="2225"/>
              <a:chExt cx="2388" cy="422"/>
            </a:xfrm>
          </p:grpSpPr>
          <p:sp>
            <p:nvSpPr>
              <p:cNvPr id="462948"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62949"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70" name="Group 72"/>
            <p:cNvGrpSpPr>
              <a:grpSpLocks/>
            </p:cNvGrpSpPr>
            <p:nvPr/>
          </p:nvGrpSpPr>
          <p:grpSpPr bwMode="auto">
            <a:xfrm>
              <a:off x="2861" y="1932"/>
              <a:ext cx="2461" cy="276"/>
              <a:chOff x="2388" y="2225"/>
              <a:chExt cx="2164" cy="422"/>
            </a:xfrm>
          </p:grpSpPr>
          <p:sp>
            <p:nvSpPr>
              <p:cNvPr id="462946"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62947"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71" name="Group 74"/>
            <p:cNvGrpSpPr>
              <a:grpSpLocks/>
            </p:cNvGrpSpPr>
            <p:nvPr/>
          </p:nvGrpSpPr>
          <p:grpSpPr bwMode="auto">
            <a:xfrm>
              <a:off x="144" y="2208"/>
              <a:ext cx="1206" cy="275"/>
              <a:chOff x="0" y="2647"/>
              <a:chExt cx="1060" cy="422"/>
            </a:xfrm>
          </p:grpSpPr>
          <p:sp>
            <p:nvSpPr>
              <p:cNvPr id="462944"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62945"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72" name="Group 76"/>
            <p:cNvGrpSpPr>
              <a:grpSpLocks/>
            </p:cNvGrpSpPr>
            <p:nvPr/>
          </p:nvGrpSpPr>
          <p:grpSpPr bwMode="auto">
            <a:xfrm>
              <a:off x="1350" y="2208"/>
              <a:ext cx="1511" cy="275"/>
              <a:chOff x="1060" y="2647"/>
              <a:chExt cx="1328" cy="422"/>
            </a:xfrm>
          </p:grpSpPr>
          <p:sp>
            <p:nvSpPr>
              <p:cNvPr id="462942"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462943"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73" name="Group 78"/>
            <p:cNvGrpSpPr>
              <a:grpSpLocks/>
            </p:cNvGrpSpPr>
            <p:nvPr/>
          </p:nvGrpSpPr>
          <p:grpSpPr bwMode="auto">
            <a:xfrm>
              <a:off x="2861" y="2208"/>
              <a:ext cx="2461" cy="275"/>
              <a:chOff x="2388" y="2647"/>
              <a:chExt cx="2164" cy="422"/>
            </a:xfrm>
          </p:grpSpPr>
          <p:sp>
            <p:nvSpPr>
              <p:cNvPr id="462940"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62941"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74" name="Group 80"/>
            <p:cNvGrpSpPr>
              <a:grpSpLocks/>
            </p:cNvGrpSpPr>
            <p:nvPr/>
          </p:nvGrpSpPr>
          <p:grpSpPr bwMode="auto">
            <a:xfrm>
              <a:off x="144" y="2483"/>
              <a:ext cx="1206" cy="276"/>
              <a:chOff x="0" y="3069"/>
              <a:chExt cx="1060" cy="422"/>
            </a:xfrm>
          </p:grpSpPr>
          <p:sp>
            <p:nvSpPr>
              <p:cNvPr id="462938"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62939"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75" name="Group 82"/>
            <p:cNvGrpSpPr>
              <a:grpSpLocks/>
            </p:cNvGrpSpPr>
            <p:nvPr/>
          </p:nvGrpSpPr>
          <p:grpSpPr bwMode="auto">
            <a:xfrm>
              <a:off x="1350" y="2483"/>
              <a:ext cx="1511" cy="276"/>
              <a:chOff x="1060" y="3069"/>
              <a:chExt cx="1328" cy="422"/>
            </a:xfrm>
          </p:grpSpPr>
          <p:sp>
            <p:nvSpPr>
              <p:cNvPr id="462936"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462937"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76" name="Group 84"/>
            <p:cNvGrpSpPr>
              <a:grpSpLocks/>
            </p:cNvGrpSpPr>
            <p:nvPr/>
          </p:nvGrpSpPr>
          <p:grpSpPr bwMode="auto">
            <a:xfrm>
              <a:off x="2861" y="2483"/>
              <a:ext cx="2461" cy="276"/>
              <a:chOff x="2388" y="3069"/>
              <a:chExt cx="2164" cy="422"/>
            </a:xfrm>
          </p:grpSpPr>
          <p:sp>
            <p:nvSpPr>
              <p:cNvPr id="462934"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62935"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77" name="Group 86"/>
            <p:cNvGrpSpPr>
              <a:grpSpLocks/>
            </p:cNvGrpSpPr>
            <p:nvPr/>
          </p:nvGrpSpPr>
          <p:grpSpPr bwMode="auto">
            <a:xfrm>
              <a:off x="144" y="2759"/>
              <a:ext cx="1206" cy="275"/>
              <a:chOff x="0" y="3491"/>
              <a:chExt cx="1060" cy="422"/>
            </a:xfrm>
          </p:grpSpPr>
          <p:sp>
            <p:nvSpPr>
              <p:cNvPr id="462932"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62933"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78" name="Group 88"/>
            <p:cNvGrpSpPr>
              <a:grpSpLocks/>
            </p:cNvGrpSpPr>
            <p:nvPr/>
          </p:nvGrpSpPr>
          <p:grpSpPr bwMode="auto">
            <a:xfrm>
              <a:off x="1350" y="2759"/>
              <a:ext cx="1511" cy="275"/>
              <a:chOff x="1060" y="3491"/>
              <a:chExt cx="1328" cy="422"/>
            </a:xfrm>
          </p:grpSpPr>
          <p:sp>
            <p:nvSpPr>
              <p:cNvPr id="462930"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2931"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79" name="Group 90"/>
            <p:cNvGrpSpPr>
              <a:grpSpLocks/>
            </p:cNvGrpSpPr>
            <p:nvPr/>
          </p:nvGrpSpPr>
          <p:grpSpPr bwMode="auto">
            <a:xfrm>
              <a:off x="2861" y="2759"/>
              <a:ext cx="2461" cy="275"/>
              <a:chOff x="2388" y="3491"/>
              <a:chExt cx="2164" cy="422"/>
            </a:xfrm>
          </p:grpSpPr>
          <p:sp>
            <p:nvSpPr>
              <p:cNvPr id="462928"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2929"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80" name="Group 92"/>
            <p:cNvGrpSpPr>
              <a:grpSpLocks/>
            </p:cNvGrpSpPr>
            <p:nvPr/>
          </p:nvGrpSpPr>
          <p:grpSpPr bwMode="auto">
            <a:xfrm>
              <a:off x="144" y="3034"/>
              <a:ext cx="1206" cy="413"/>
              <a:chOff x="0" y="3913"/>
              <a:chExt cx="1060" cy="633"/>
            </a:xfrm>
          </p:grpSpPr>
          <p:sp>
            <p:nvSpPr>
              <p:cNvPr id="462926"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62927"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81" name="Group 94"/>
            <p:cNvGrpSpPr>
              <a:grpSpLocks/>
            </p:cNvGrpSpPr>
            <p:nvPr/>
          </p:nvGrpSpPr>
          <p:grpSpPr bwMode="auto">
            <a:xfrm>
              <a:off x="1350" y="3034"/>
              <a:ext cx="1511" cy="413"/>
              <a:chOff x="1060" y="3913"/>
              <a:chExt cx="1328" cy="633"/>
            </a:xfrm>
          </p:grpSpPr>
          <p:sp>
            <p:nvSpPr>
              <p:cNvPr id="462924"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62925"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82" name="Group 96"/>
            <p:cNvGrpSpPr>
              <a:grpSpLocks/>
            </p:cNvGrpSpPr>
            <p:nvPr/>
          </p:nvGrpSpPr>
          <p:grpSpPr bwMode="auto">
            <a:xfrm>
              <a:off x="2861" y="3034"/>
              <a:ext cx="1128" cy="413"/>
              <a:chOff x="2388" y="3913"/>
              <a:chExt cx="992" cy="633"/>
            </a:xfrm>
          </p:grpSpPr>
          <p:sp>
            <p:nvSpPr>
              <p:cNvPr id="462922"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462923"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83" name="Group 98"/>
            <p:cNvGrpSpPr>
              <a:grpSpLocks/>
            </p:cNvGrpSpPr>
            <p:nvPr/>
          </p:nvGrpSpPr>
          <p:grpSpPr bwMode="auto">
            <a:xfrm>
              <a:off x="3989" y="3034"/>
              <a:ext cx="1333" cy="413"/>
              <a:chOff x="3380" y="3913"/>
              <a:chExt cx="1172" cy="633"/>
            </a:xfrm>
          </p:grpSpPr>
          <p:sp>
            <p:nvSpPr>
              <p:cNvPr id="462920"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62921"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84" name="Group 100"/>
            <p:cNvGrpSpPr>
              <a:grpSpLocks/>
            </p:cNvGrpSpPr>
            <p:nvPr/>
          </p:nvGrpSpPr>
          <p:grpSpPr bwMode="auto">
            <a:xfrm>
              <a:off x="144" y="3447"/>
              <a:ext cx="1206" cy="338"/>
              <a:chOff x="0" y="4546"/>
              <a:chExt cx="1060" cy="518"/>
            </a:xfrm>
          </p:grpSpPr>
          <p:sp>
            <p:nvSpPr>
              <p:cNvPr id="462918"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462919"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85" name="Group 102"/>
            <p:cNvGrpSpPr>
              <a:grpSpLocks/>
            </p:cNvGrpSpPr>
            <p:nvPr/>
          </p:nvGrpSpPr>
          <p:grpSpPr bwMode="auto">
            <a:xfrm>
              <a:off x="1350" y="3447"/>
              <a:ext cx="1511" cy="338"/>
              <a:chOff x="1060" y="4546"/>
              <a:chExt cx="1328" cy="518"/>
            </a:xfrm>
          </p:grpSpPr>
          <p:sp>
            <p:nvSpPr>
              <p:cNvPr id="462916"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462917"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86" name="Group 104"/>
            <p:cNvGrpSpPr>
              <a:grpSpLocks/>
            </p:cNvGrpSpPr>
            <p:nvPr/>
          </p:nvGrpSpPr>
          <p:grpSpPr bwMode="auto">
            <a:xfrm>
              <a:off x="2861" y="3447"/>
              <a:ext cx="1128" cy="338"/>
              <a:chOff x="2388" y="4546"/>
              <a:chExt cx="992" cy="518"/>
            </a:xfrm>
          </p:grpSpPr>
          <p:sp>
            <p:nvSpPr>
              <p:cNvPr id="462914"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462915"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87" name="Group 106"/>
            <p:cNvGrpSpPr>
              <a:grpSpLocks/>
            </p:cNvGrpSpPr>
            <p:nvPr/>
          </p:nvGrpSpPr>
          <p:grpSpPr bwMode="auto">
            <a:xfrm>
              <a:off x="3989" y="3447"/>
              <a:ext cx="1333" cy="338"/>
              <a:chOff x="3380" y="4546"/>
              <a:chExt cx="1172" cy="518"/>
            </a:xfrm>
          </p:grpSpPr>
          <p:sp>
            <p:nvSpPr>
              <p:cNvPr id="462912"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462913"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88" name="Group 108"/>
            <p:cNvGrpSpPr>
              <a:grpSpLocks/>
            </p:cNvGrpSpPr>
            <p:nvPr/>
          </p:nvGrpSpPr>
          <p:grpSpPr bwMode="auto">
            <a:xfrm>
              <a:off x="144" y="3785"/>
              <a:ext cx="582" cy="439"/>
              <a:chOff x="0" y="5064"/>
              <a:chExt cx="512" cy="672"/>
            </a:xfrm>
          </p:grpSpPr>
          <p:sp>
            <p:nvSpPr>
              <p:cNvPr id="462910"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62911"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89" name="Group 110"/>
            <p:cNvGrpSpPr>
              <a:grpSpLocks/>
            </p:cNvGrpSpPr>
            <p:nvPr/>
          </p:nvGrpSpPr>
          <p:grpSpPr bwMode="auto">
            <a:xfrm>
              <a:off x="726" y="3785"/>
              <a:ext cx="624" cy="439"/>
              <a:chOff x="512" y="5064"/>
              <a:chExt cx="548" cy="672"/>
            </a:xfrm>
          </p:grpSpPr>
          <p:sp>
            <p:nvSpPr>
              <p:cNvPr id="462908"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62909"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90" name="Group 112"/>
            <p:cNvGrpSpPr>
              <a:grpSpLocks/>
            </p:cNvGrpSpPr>
            <p:nvPr/>
          </p:nvGrpSpPr>
          <p:grpSpPr bwMode="auto">
            <a:xfrm>
              <a:off x="1350" y="3785"/>
              <a:ext cx="687" cy="439"/>
              <a:chOff x="1060" y="5064"/>
              <a:chExt cx="604" cy="672"/>
            </a:xfrm>
          </p:grpSpPr>
          <p:sp>
            <p:nvSpPr>
              <p:cNvPr id="462906"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62907"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91" name="Group 114"/>
            <p:cNvGrpSpPr>
              <a:grpSpLocks/>
            </p:cNvGrpSpPr>
            <p:nvPr/>
          </p:nvGrpSpPr>
          <p:grpSpPr bwMode="auto">
            <a:xfrm>
              <a:off x="2037" y="3785"/>
              <a:ext cx="824" cy="439"/>
              <a:chOff x="1664" y="5064"/>
              <a:chExt cx="724" cy="672"/>
            </a:xfrm>
          </p:grpSpPr>
          <p:sp>
            <p:nvSpPr>
              <p:cNvPr id="462904"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62905"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92" name="Group 116"/>
            <p:cNvGrpSpPr>
              <a:grpSpLocks/>
            </p:cNvGrpSpPr>
            <p:nvPr/>
          </p:nvGrpSpPr>
          <p:grpSpPr bwMode="auto">
            <a:xfrm>
              <a:off x="2861" y="3785"/>
              <a:ext cx="605" cy="439"/>
              <a:chOff x="2388" y="5064"/>
              <a:chExt cx="532" cy="672"/>
            </a:xfrm>
          </p:grpSpPr>
          <p:sp>
            <p:nvSpPr>
              <p:cNvPr id="462902"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62903"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93" name="Group 118"/>
            <p:cNvGrpSpPr>
              <a:grpSpLocks/>
            </p:cNvGrpSpPr>
            <p:nvPr/>
          </p:nvGrpSpPr>
          <p:grpSpPr bwMode="auto">
            <a:xfrm>
              <a:off x="3466" y="3785"/>
              <a:ext cx="523" cy="439"/>
              <a:chOff x="2920" y="5064"/>
              <a:chExt cx="460" cy="672"/>
            </a:xfrm>
          </p:grpSpPr>
          <p:sp>
            <p:nvSpPr>
              <p:cNvPr id="462900"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462901"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94" name="Group 120"/>
            <p:cNvGrpSpPr>
              <a:grpSpLocks/>
            </p:cNvGrpSpPr>
            <p:nvPr/>
          </p:nvGrpSpPr>
          <p:grpSpPr bwMode="auto">
            <a:xfrm>
              <a:off x="3989" y="3785"/>
              <a:ext cx="564" cy="439"/>
              <a:chOff x="3380" y="5064"/>
              <a:chExt cx="496" cy="672"/>
            </a:xfrm>
          </p:grpSpPr>
          <p:sp>
            <p:nvSpPr>
              <p:cNvPr id="462898"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62899"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2895" name="Group 122"/>
            <p:cNvGrpSpPr>
              <a:grpSpLocks/>
            </p:cNvGrpSpPr>
            <p:nvPr/>
          </p:nvGrpSpPr>
          <p:grpSpPr bwMode="auto">
            <a:xfrm>
              <a:off x="4553" y="3785"/>
              <a:ext cx="769" cy="439"/>
              <a:chOff x="3876" y="5064"/>
              <a:chExt cx="676" cy="672"/>
            </a:xfrm>
          </p:grpSpPr>
          <p:sp>
            <p:nvSpPr>
              <p:cNvPr id="462896"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462897"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462857"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858"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62859" name="Oval 114"/>
          <p:cNvSpPr>
            <a:spLocks noChangeArrowheads="1"/>
          </p:cNvSpPr>
          <p:nvPr/>
        </p:nvSpPr>
        <p:spPr bwMode="auto">
          <a:xfrm>
            <a:off x="4572000" y="4738688"/>
            <a:ext cx="2438400" cy="2362200"/>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p>
        </p:txBody>
      </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1" name="Picture 4"/>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5" name="Text Box 3"/>
          <p:cNvSpPr txBox="1">
            <a:spLocks noChangeArrowheads="1"/>
          </p:cNvSpPr>
          <p:nvPr/>
        </p:nvSpPr>
        <p:spPr bwMode="auto">
          <a:xfrm>
            <a:off x="457200" y="533400"/>
            <a:ext cx="7772400" cy="61880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endParaRPr lang="zh-CN" altLang="en-US" sz="4000" b="1">
              <a:solidFill>
                <a:schemeClr val="bg1"/>
              </a:solidFill>
              <a:cs typeface="Times New Roman" charset="0"/>
            </a:endParaRPr>
          </a:p>
          <a:p>
            <a:pPr eaLnBrk="1" hangingPunct="1">
              <a:spcBef>
                <a:spcPct val="50000"/>
              </a:spcBef>
              <a:defRPr/>
            </a:pPr>
            <a:r>
              <a:rPr lang="zh-CN" altLang="en-US" sz="4000">
                <a:solidFill>
                  <a:schemeClr val="tx2"/>
                </a:solidFill>
                <a:ea typeface="华文细黑" charset="0"/>
                <a:cs typeface="华文细黑" charset="0"/>
              </a:rPr>
              <a:t>上古历史</a:t>
            </a:r>
            <a:r>
              <a:rPr lang="zh-CN" altLang="en-US" sz="4000">
                <a:solidFill>
                  <a:schemeClr val="tx2"/>
                </a:solidFill>
              </a:rPr>
              <a:t>四大事件 （第四</a:t>
            </a:r>
            <a:r>
              <a:rPr lang="en-US" altLang="zh-CN" sz="4000">
                <a:solidFill>
                  <a:schemeClr val="tx2"/>
                </a:solidFill>
              </a:rPr>
              <a:t>-</a:t>
            </a:r>
            <a:r>
              <a:rPr lang="zh-CN" altLang="en-US" sz="4000">
                <a:solidFill>
                  <a:schemeClr val="tx2"/>
                </a:solidFill>
              </a:rPr>
              <a:t>十一章）</a:t>
            </a:r>
          </a:p>
          <a:p>
            <a:pPr eaLnBrk="1" hangingPunct="1">
              <a:spcBef>
                <a:spcPct val="50000"/>
              </a:spcBef>
              <a:defRPr/>
            </a:pPr>
            <a:endParaRPr lang="zh-CN" altLang="en-US" sz="4000" b="1">
              <a:solidFill>
                <a:schemeClr val="bg1"/>
              </a:solidFill>
              <a:cs typeface="Times New Roman" charset="0"/>
            </a:endParaRP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p:txBody>
      </p:sp>
      <p:sp>
        <p:nvSpPr>
          <p:cNvPr id="271363" name="Text Box 5"/>
          <p:cNvSpPr txBox="1">
            <a:spLocks noChangeArrowheads="1"/>
          </p:cNvSpPr>
          <p:nvPr/>
        </p:nvSpPr>
        <p:spPr bwMode="auto">
          <a:xfrm>
            <a:off x="8578850" y="762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b="1">
                <a:solidFill>
                  <a:schemeClr val="bg1"/>
                </a:solidFill>
              </a:rPr>
              <a:t>56</a:t>
            </a:r>
          </a:p>
        </p:txBody>
      </p:sp>
      <p:sp>
        <p:nvSpPr>
          <p:cNvPr id="161798" name="Text Box 6"/>
          <p:cNvSpPr txBox="1">
            <a:spLocks noChangeArrowheads="1"/>
          </p:cNvSpPr>
          <p:nvPr/>
        </p:nvSpPr>
        <p:spPr bwMode="auto">
          <a:xfrm>
            <a:off x="1127125" y="3081338"/>
            <a:ext cx="13017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ea typeface="华文细黑" charset="0"/>
                <a:cs typeface="华文细黑" charset="0"/>
              </a:rPr>
              <a:t>创世</a:t>
            </a:r>
            <a:endParaRPr lang="zh-CN" altLang="en-US" sz="4400">
              <a:solidFill>
                <a:srgbClr val="FFFF00"/>
              </a:solidFill>
              <a:latin typeface="Arial Black" charset="0"/>
            </a:endParaRPr>
          </a:p>
        </p:txBody>
      </p:sp>
      <p:sp>
        <p:nvSpPr>
          <p:cNvPr id="161799" name="Text Box 7"/>
          <p:cNvSpPr txBox="1">
            <a:spLocks noChangeArrowheads="1"/>
          </p:cNvSpPr>
          <p:nvPr/>
        </p:nvSpPr>
        <p:spPr bwMode="auto">
          <a:xfrm>
            <a:off x="1127125" y="4030663"/>
            <a:ext cx="13017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latin typeface="Arial Black" charset="0"/>
              </a:rPr>
              <a:t>堕落</a:t>
            </a:r>
          </a:p>
        </p:txBody>
      </p:sp>
      <p:sp>
        <p:nvSpPr>
          <p:cNvPr id="161800" name="Text Box 8"/>
          <p:cNvSpPr txBox="1">
            <a:spLocks noChangeArrowheads="1"/>
          </p:cNvSpPr>
          <p:nvPr/>
        </p:nvSpPr>
        <p:spPr bwMode="auto">
          <a:xfrm>
            <a:off x="1127125" y="4945063"/>
            <a:ext cx="13017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latin typeface="Arial Black" charset="0"/>
              </a:rPr>
              <a:t>洪水</a:t>
            </a:r>
          </a:p>
        </p:txBody>
      </p:sp>
      <p:sp>
        <p:nvSpPr>
          <p:cNvPr id="161801" name="Text Box 9"/>
          <p:cNvSpPr txBox="1">
            <a:spLocks noChangeArrowheads="1"/>
          </p:cNvSpPr>
          <p:nvPr/>
        </p:nvSpPr>
        <p:spPr bwMode="auto">
          <a:xfrm>
            <a:off x="1127125" y="5859463"/>
            <a:ext cx="24193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latin typeface="Arial Black" charset="0"/>
              </a:rPr>
              <a:t>列邦列国</a:t>
            </a:r>
          </a:p>
        </p:txBody>
      </p:sp>
      <p:sp>
        <p:nvSpPr>
          <p:cNvPr id="161802" name="Rectangle 10"/>
          <p:cNvSpPr>
            <a:spLocks noGrp="1" noChangeArrowheads="1"/>
          </p:cNvSpPr>
          <p:nvPr>
            <p:ph type="title" idx="4294967295"/>
          </p:nvPr>
        </p:nvSpPr>
        <p:spPr>
          <a:xfrm>
            <a:off x="457200" y="304800"/>
            <a:ext cx="7772400" cy="1143000"/>
          </a:xfrm>
        </p:spPr>
        <p:txBody>
          <a:bodyPr/>
          <a:lstStyle/>
          <a:p>
            <a:pPr>
              <a:defRPr/>
            </a:pPr>
            <a:r>
              <a:rPr kumimoji="0" lang="zh-CN" altLang="en-US" sz="4000" b="1" i="0">
                <a:solidFill>
                  <a:schemeClr val="bg1"/>
                </a:solidFill>
                <a:effectLst/>
                <a:latin typeface="Times New Roman" charset="0"/>
                <a:ea typeface="华文宋体" charset="0"/>
                <a:cs typeface="华文宋体" charset="0"/>
              </a:rPr>
              <a:t>创</a:t>
            </a:r>
            <a:r>
              <a:rPr kumimoji="0" lang="zh-CN" altLang="en-US" sz="4000" b="1" i="0">
                <a:solidFill>
                  <a:schemeClr val="bg1"/>
                </a:solidFill>
                <a:effectLst/>
                <a:latin typeface="Times New Roman" charset="0"/>
                <a:ea typeface="ヒラギノ明朝 ProN W3" charset="0"/>
                <a:cs typeface="ヒラギノ明朝 ProN W3" charset="0"/>
              </a:rPr>
              <a:t>世</a:t>
            </a:r>
            <a:r>
              <a:rPr kumimoji="0" lang="zh-CN" altLang="en-US" sz="4000" b="1" i="0">
                <a:solidFill>
                  <a:schemeClr val="bg1"/>
                </a:solidFill>
                <a:effectLst/>
                <a:latin typeface="Times New Roman" charset="0"/>
                <a:ea typeface="华文宋体" charset="0"/>
                <a:cs typeface="华文宋体" charset="0"/>
              </a:rPr>
              <a:t>纪知识小测验</a:t>
            </a:r>
            <a:r>
              <a:rPr kumimoji="0" lang="en-US" altLang="zh-CN" sz="4000" b="1" i="0">
                <a:solidFill>
                  <a:schemeClr val="bg1"/>
                </a:solidFill>
                <a:effectLst/>
                <a:latin typeface="Times New Roman" charset="0"/>
                <a:ea typeface="MS PGothic" charset="0"/>
                <a:cs typeface="Times New Roman" charset="0"/>
              </a:rPr>
              <a:t>:</a:t>
            </a:r>
            <a:endParaRPr lang="zh-CN" altLang="en-US">
              <a:latin typeface="Times New Roman"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61798"/>
                                        </p:tgtEl>
                                        <p:attrNameLst>
                                          <p:attrName>style.visibility</p:attrName>
                                        </p:attrNameLst>
                                      </p:cBhvr>
                                      <p:to>
                                        <p:strVal val="visible"/>
                                      </p:to>
                                    </p:set>
                                    <p:anim to="" calcmode="lin" valueType="num">
                                      <p:cBhvr>
                                        <p:cTn id="7" dur="1" fill="hold"/>
                                        <p:tgtEl>
                                          <p:spTgt spid="161798"/>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61799"/>
                                        </p:tgtEl>
                                        <p:attrNameLst>
                                          <p:attrName>style.visibility</p:attrName>
                                        </p:attrNameLst>
                                      </p:cBhvr>
                                      <p:to>
                                        <p:strVal val="visible"/>
                                      </p:to>
                                    </p:set>
                                    <p:anim to="" calcmode="lin" valueType="num">
                                      <p:cBhvr>
                                        <p:cTn id="12" dur="1" fill="hold"/>
                                        <p:tgtEl>
                                          <p:spTgt spid="16179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161800"/>
                                        </p:tgtEl>
                                        <p:attrNameLst>
                                          <p:attrName>style.visibility</p:attrName>
                                        </p:attrNameLst>
                                      </p:cBhvr>
                                      <p:to>
                                        <p:strVal val="visible"/>
                                      </p:to>
                                    </p:set>
                                    <p:animEffect transition="in" filter="circle(in)">
                                      <p:cBhvr>
                                        <p:cTn id="17" dur="2000"/>
                                        <p:tgtEl>
                                          <p:spTgt spid="161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161801"/>
                                        </p:tgtEl>
                                        <p:attrNameLst>
                                          <p:attrName>style.visibility</p:attrName>
                                        </p:attrNameLst>
                                      </p:cBhvr>
                                      <p:to>
                                        <p:strVal val="visible"/>
                                      </p:to>
                                    </p:set>
                                    <p:anim to="" calcmode="lin" valueType="num">
                                      <p:cBhvr>
                                        <p:cTn id="22" dur="1" fill="hold"/>
                                        <p:tgtEl>
                                          <p:spTgt spid="161801"/>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8" grpId="0"/>
      <p:bldP spid="161799" grpId="0"/>
      <p:bldP spid="161800" grpId="0"/>
      <p:bldP spid="16180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2" descr="OMSSO008"/>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726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3412" name="Text Box 4"/>
          <p:cNvSpPr txBox="1">
            <a:spLocks noChangeArrowheads="1"/>
          </p:cNvSpPr>
          <p:nvPr/>
        </p:nvSpPr>
        <p:spPr bwMode="auto">
          <a:xfrm>
            <a:off x="457200" y="2590800"/>
            <a:ext cx="5562600" cy="2530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000" b="1">
                <a:solidFill>
                  <a:schemeClr val="bg1"/>
                </a:solidFill>
                <a:latin typeface="Calibri" charset="0"/>
                <a:ea typeface="宋体" charset="0"/>
                <a:cs typeface="宋体" charset="0"/>
              </a:rPr>
              <a:t>如果以色列跳过旷野的经历，径直从埃及进入迦南，又会是怎样的一副光景？</a:t>
            </a:r>
            <a:endParaRPr lang="en-US" altLang="zh-CN" sz="4000" b="1">
              <a:solidFill>
                <a:schemeClr val="bg1"/>
              </a:solidFill>
              <a:latin typeface="Calibri" charset="0"/>
            </a:endParaRPr>
          </a:p>
        </p:txBody>
      </p:sp>
      <p:sp>
        <p:nvSpPr>
          <p:cNvPr id="464899" name="Rectangle 5"/>
          <p:cNvSpPr>
            <a:spLocks noGrp="1" noChangeArrowheads="1"/>
          </p:cNvSpPr>
          <p:nvPr>
            <p:ph type="title" idx="4294967295"/>
          </p:nvPr>
        </p:nvSpPr>
        <p:spPr>
          <a:xfrm>
            <a:off x="5715000" y="152400"/>
            <a:ext cx="3200400" cy="1323975"/>
          </a:xfrm>
          <a:effectLst>
            <a:outerShdw dist="38099" dir="2700000" algn="ctr" rotWithShape="0">
              <a:schemeClr val="tx1">
                <a:alpha val="74997"/>
              </a:schemeClr>
            </a:outerShdw>
          </a:effectLst>
        </p:spPr>
        <p:txBody>
          <a:bodyPr anchor="t">
            <a:spAutoFit/>
          </a:bodyPr>
          <a:lstStyle/>
          <a:p>
            <a:pPr algn="r" eaLnBrk="1" hangingPunct="1">
              <a:spcBef>
                <a:spcPct val="50000"/>
              </a:spcBef>
            </a:pPr>
            <a:r>
              <a:rPr lang="zh-CN" altLang="en-US" sz="4000" b="1">
                <a:solidFill>
                  <a:schemeClr val="bg1"/>
                </a:solidFill>
                <a:latin typeface="Calibri" charset="0"/>
                <a:ea typeface="宋体" charset="0"/>
                <a:cs typeface="宋体" charset="0"/>
              </a:rPr>
              <a:t>西奈山的</a:t>
            </a:r>
            <a:br>
              <a:rPr lang="en-US" altLang="zh-CN" sz="4000" b="1">
                <a:solidFill>
                  <a:schemeClr val="bg1"/>
                </a:solidFill>
                <a:latin typeface="Calibri" charset="0"/>
                <a:ea typeface="宋体" charset="0"/>
                <a:cs typeface="宋体" charset="0"/>
              </a:rPr>
            </a:br>
            <a:r>
              <a:rPr lang="zh-CN" altLang="en-US" sz="4000" b="1">
                <a:solidFill>
                  <a:schemeClr val="bg1"/>
                </a:solidFill>
                <a:latin typeface="Calibri" charset="0"/>
                <a:ea typeface="宋体" charset="0"/>
                <a:cs typeface="宋体" charset="0"/>
              </a:rPr>
              <a:t>重要性</a:t>
            </a:r>
            <a:endParaRPr lang="zh-CN" altLang="en-US" sz="4000" b="1">
              <a:solidFill>
                <a:schemeClr val="bg1"/>
              </a:solidFill>
              <a:latin typeface="Calibri" charset="0"/>
              <a:ea typeface="MS PGothic" charset="0"/>
              <a:cs typeface="MS PGothic" charset="0"/>
            </a:endParaRPr>
          </a:p>
        </p:txBody>
      </p:sp>
    </p:spTree>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5"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66947" name="Group 125"/>
          <p:cNvGrpSpPr>
            <a:grpSpLocks/>
          </p:cNvGrpSpPr>
          <p:nvPr/>
        </p:nvGrpSpPr>
        <p:grpSpPr bwMode="auto">
          <a:xfrm>
            <a:off x="152400" y="762000"/>
            <a:ext cx="8991600" cy="6096000"/>
            <a:chOff x="144" y="480"/>
            <a:chExt cx="5228" cy="3744"/>
          </a:xfrm>
        </p:grpSpPr>
        <p:grpSp>
          <p:nvGrpSpPr>
            <p:cNvPr id="467064" name="Group 52"/>
            <p:cNvGrpSpPr>
              <a:grpSpLocks/>
            </p:cNvGrpSpPr>
            <p:nvPr/>
          </p:nvGrpSpPr>
          <p:grpSpPr bwMode="auto">
            <a:xfrm>
              <a:off x="144" y="480"/>
              <a:ext cx="5184" cy="351"/>
              <a:chOff x="0" y="0"/>
              <a:chExt cx="4768" cy="537"/>
            </a:xfrm>
          </p:grpSpPr>
          <p:sp>
            <p:nvSpPr>
              <p:cNvPr id="467170"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4671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65" name="Group 54"/>
            <p:cNvGrpSpPr>
              <a:grpSpLocks/>
            </p:cNvGrpSpPr>
            <p:nvPr/>
          </p:nvGrpSpPr>
          <p:grpSpPr bwMode="auto">
            <a:xfrm>
              <a:off x="144" y="831"/>
              <a:ext cx="2717" cy="275"/>
              <a:chOff x="0" y="537"/>
              <a:chExt cx="2388" cy="422"/>
            </a:xfrm>
          </p:grpSpPr>
          <p:sp>
            <p:nvSpPr>
              <p:cNvPr id="467168"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71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66" name="Group 56"/>
            <p:cNvGrpSpPr>
              <a:grpSpLocks/>
            </p:cNvGrpSpPr>
            <p:nvPr/>
          </p:nvGrpSpPr>
          <p:grpSpPr bwMode="auto">
            <a:xfrm>
              <a:off x="2861" y="831"/>
              <a:ext cx="2461" cy="275"/>
              <a:chOff x="2388" y="537"/>
              <a:chExt cx="2164" cy="422"/>
            </a:xfrm>
          </p:grpSpPr>
          <p:sp>
            <p:nvSpPr>
              <p:cNvPr id="467166"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71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67" name="Group 58"/>
            <p:cNvGrpSpPr>
              <a:grpSpLocks/>
            </p:cNvGrpSpPr>
            <p:nvPr/>
          </p:nvGrpSpPr>
          <p:grpSpPr bwMode="auto">
            <a:xfrm>
              <a:off x="144" y="1105"/>
              <a:ext cx="2930" cy="412"/>
              <a:chOff x="0" y="959"/>
              <a:chExt cx="2575" cy="632"/>
            </a:xfrm>
          </p:grpSpPr>
          <p:sp>
            <p:nvSpPr>
              <p:cNvPr id="467164"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7165"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68" name="Group 60"/>
            <p:cNvGrpSpPr>
              <a:grpSpLocks/>
            </p:cNvGrpSpPr>
            <p:nvPr/>
          </p:nvGrpSpPr>
          <p:grpSpPr bwMode="auto">
            <a:xfrm>
              <a:off x="2861" y="1106"/>
              <a:ext cx="2511" cy="281"/>
              <a:chOff x="2388" y="959"/>
              <a:chExt cx="2208" cy="431"/>
            </a:xfrm>
          </p:grpSpPr>
          <p:sp>
            <p:nvSpPr>
              <p:cNvPr id="467162"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71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69" name="Group 62"/>
            <p:cNvGrpSpPr>
              <a:grpSpLocks/>
            </p:cNvGrpSpPr>
            <p:nvPr/>
          </p:nvGrpSpPr>
          <p:grpSpPr bwMode="auto">
            <a:xfrm>
              <a:off x="144" y="1381"/>
              <a:ext cx="2717" cy="276"/>
              <a:chOff x="0" y="1381"/>
              <a:chExt cx="2388" cy="422"/>
            </a:xfrm>
          </p:grpSpPr>
          <p:sp>
            <p:nvSpPr>
              <p:cNvPr id="467160"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671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70" name="Group 64"/>
            <p:cNvGrpSpPr>
              <a:grpSpLocks/>
            </p:cNvGrpSpPr>
            <p:nvPr/>
          </p:nvGrpSpPr>
          <p:grpSpPr bwMode="auto">
            <a:xfrm>
              <a:off x="2861" y="1381"/>
              <a:ext cx="2461" cy="276"/>
              <a:chOff x="2388" y="1381"/>
              <a:chExt cx="2164" cy="422"/>
            </a:xfrm>
          </p:grpSpPr>
          <p:sp>
            <p:nvSpPr>
              <p:cNvPr id="467158"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4671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71" name="Group 66"/>
            <p:cNvGrpSpPr>
              <a:grpSpLocks/>
            </p:cNvGrpSpPr>
            <p:nvPr/>
          </p:nvGrpSpPr>
          <p:grpSpPr bwMode="auto">
            <a:xfrm>
              <a:off x="144" y="1657"/>
              <a:ext cx="2717" cy="275"/>
              <a:chOff x="0" y="1803"/>
              <a:chExt cx="2388" cy="422"/>
            </a:xfrm>
          </p:grpSpPr>
          <p:sp>
            <p:nvSpPr>
              <p:cNvPr id="467156"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671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72" name="Group 68"/>
            <p:cNvGrpSpPr>
              <a:grpSpLocks/>
            </p:cNvGrpSpPr>
            <p:nvPr/>
          </p:nvGrpSpPr>
          <p:grpSpPr bwMode="auto">
            <a:xfrm>
              <a:off x="2861" y="1657"/>
              <a:ext cx="2461" cy="275"/>
              <a:chOff x="2388" y="1803"/>
              <a:chExt cx="2164" cy="422"/>
            </a:xfrm>
          </p:grpSpPr>
          <p:sp>
            <p:nvSpPr>
              <p:cNvPr id="467154"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671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73" name="Group 70"/>
            <p:cNvGrpSpPr>
              <a:grpSpLocks/>
            </p:cNvGrpSpPr>
            <p:nvPr/>
          </p:nvGrpSpPr>
          <p:grpSpPr bwMode="auto">
            <a:xfrm>
              <a:off x="144" y="1932"/>
              <a:ext cx="2717" cy="276"/>
              <a:chOff x="0" y="2225"/>
              <a:chExt cx="2388" cy="422"/>
            </a:xfrm>
          </p:grpSpPr>
          <p:sp>
            <p:nvSpPr>
              <p:cNvPr id="467152"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671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74" name="Group 72"/>
            <p:cNvGrpSpPr>
              <a:grpSpLocks/>
            </p:cNvGrpSpPr>
            <p:nvPr/>
          </p:nvGrpSpPr>
          <p:grpSpPr bwMode="auto">
            <a:xfrm>
              <a:off x="2861" y="1932"/>
              <a:ext cx="2461" cy="276"/>
              <a:chOff x="2388" y="2225"/>
              <a:chExt cx="2164" cy="422"/>
            </a:xfrm>
          </p:grpSpPr>
          <p:sp>
            <p:nvSpPr>
              <p:cNvPr id="467150"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671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75" name="Group 74"/>
            <p:cNvGrpSpPr>
              <a:grpSpLocks/>
            </p:cNvGrpSpPr>
            <p:nvPr/>
          </p:nvGrpSpPr>
          <p:grpSpPr bwMode="auto">
            <a:xfrm>
              <a:off x="144" y="2208"/>
              <a:ext cx="1206" cy="275"/>
              <a:chOff x="0" y="2647"/>
              <a:chExt cx="1060" cy="422"/>
            </a:xfrm>
          </p:grpSpPr>
          <p:sp>
            <p:nvSpPr>
              <p:cNvPr id="467148"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671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76" name="Group 76"/>
            <p:cNvGrpSpPr>
              <a:grpSpLocks/>
            </p:cNvGrpSpPr>
            <p:nvPr/>
          </p:nvGrpSpPr>
          <p:grpSpPr bwMode="auto">
            <a:xfrm>
              <a:off x="1350" y="2208"/>
              <a:ext cx="1511" cy="275"/>
              <a:chOff x="1060" y="2647"/>
              <a:chExt cx="1328" cy="422"/>
            </a:xfrm>
          </p:grpSpPr>
          <p:sp>
            <p:nvSpPr>
              <p:cNvPr id="467146"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4671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77" name="Group 78"/>
            <p:cNvGrpSpPr>
              <a:grpSpLocks/>
            </p:cNvGrpSpPr>
            <p:nvPr/>
          </p:nvGrpSpPr>
          <p:grpSpPr bwMode="auto">
            <a:xfrm>
              <a:off x="2861" y="2208"/>
              <a:ext cx="2461" cy="275"/>
              <a:chOff x="2388" y="2647"/>
              <a:chExt cx="2164" cy="422"/>
            </a:xfrm>
          </p:grpSpPr>
          <p:sp>
            <p:nvSpPr>
              <p:cNvPr id="467144"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671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78" name="Group 80"/>
            <p:cNvGrpSpPr>
              <a:grpSpLocks/>
            </p:cNvGrpSpPr>
            <p:nvPr/>
          </p:nvGrpSpPr>
          <p:grpSpPr bwMode="auto">
            <a:xfrm>
              <a:off x="144" y="2483"/>
              <a:ext cx="1206" cy="276"/>
              <a:chOff x="0" y="3069"/>
              <a:chExt cx="1060" cy="422"/>
            </a:xfrm>
          </p:grpSpPr>
          <p:sp>
            <p:nvSpPr>
              <p:cNvPr id="467142"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671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79" name="Group 82"/>
            <p:cNvGrpSpPr>
              <a:grpSpLocks/>
            </p:cNvGrpSpPr>
            <p:nvPr/>
          </p:nvGrpSpPr>
          <p:grpSpPr bwMode="auto">
            <a:xfrm>
              <a:off x="1350" y="2483"/>
              <a:ext cx="1511" cy="276"/>
              <a:chOff x="1060" y="3069"/>
              <a:chExt cx="1328" cy="422"/>
            </a:xfrm>
          </p:grpSpPr>
          <p:sp>
            <p:nvSpPr>
              <p:cNvPr id="467140"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4671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80" name="Group 84"/>
            <p:cNvGrpSpPr>
              <a:grpSpLocks/>
            </p:cNvGrpSpPr>
            <p:nvPr/>
          </p:nvGrpSpPr>
          <p:grpSpPr bwMode="auto">
            <a:xfrm>
              <a:off x="2861" y="2483"/>
              <a:ext cx="2461" cy="276"/>
              <a:chOff x="2388" y="3069"/>
              <a:chExt cx="2164" cy="422"/>
            </a:xfrm>
          </p:grpSpPr>
          <p:sp>
            <p:nvSpPr>
              <p:cNvPr id="467138"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671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81" name="Group 86"/>
            <p:cNvGrpSpPr>
              <a:grpSpLocks/>
            </p:cNvGrpSpPr>
            <p:nvPr/>
          </p:nvGrpSpPr>
          <p:grpSpPr bwMode="auto">
            <a:xfrm>
              <a:off x="144" y="2759"/>
              <a:ext cx="1206" cy="275"/>
              <a:chOff x="0" y="3491"/>
              <a:chExt cx="1060" cy="422"/>
            </a:xfrm>
          </p:grpSpPr>
          <p:sp>
            <p:nvSpPr>
              <p:cNvPr id="467136"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671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82" name="Group 88"/>
            <p:cNvGrpSpPr>
              <a:grpSpLocks/>
            </p:cNvGrpSpPr>
            <p:nvPr/>
          </p:nvGrpSpPr>
          <p:grpSpPr bwMode="auto">
            <a:xfrm>
              <a:off x="1350" y="2759"/>
              <a:ext cx="1511" cy="275"/>
              <a:chOff x="1060" y="3491"/>
              <a:chExt cx="1328" cy="422"/>
            </a:xfrm>
          </p:grpSpPr>
          <p:sp>
            <p:nvSpPr>
              <p:cNvPr id="467134"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71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83" name="Group 90"/>
            <p:cNvGrpSpPr>
              <a:grpSpLocks/>
            </p:cNvGrpSpPr>
            <p:nvPr/>
          </p:nvGrpSpPr>
          <p:grpSpPr bwMode="auto">
            <a:xfrm>
              <a:off x="2861" y="2759"/>
              <a:ext cx="2461" cy="275"/>
              <a:chOff x="2388" y="3491"/>
              <a:chExt cx="2164" cy="422"/>
            </a:xfrm>
          </p:grpSpPr>
          <p:sp>
            <p:nvSpPr>
              <p:cNvPr id="467132"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71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84" name="Group 92"/>
            <p:cNvGrpSpPr>
              <a:grpSpLocks/>
            </p:cNvGrpSpPr>
            <p:nvPr/>
          </p:nvGrpSpPr>
          <p:grpSpPr bwMode="auto">
            <a:xfrm>
              <a:off x="144" y="3034"/>
              <a:ext cx="1206" cy="413"/>
              <a:chOff x="0" y="3913"/>
              <a:chExt cx="1060" cy="633"/>
            </a:xfrm>
          </p:grpSpPr>
          <p:sp>
            <p:nvSpPr>
              <p:cNvPr id="467130"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671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85" name="Group 94"/>
            <p:cNvGrpSpPr>
              <a:grpSpLocks/>
            </p:cNvGrpSpPr>
            <p:nvPr/>
          </p:nvGrpSpPr>
          <p:grpSpPr bwMode="auto">
            <a:xfrm>
              <a:off x="1350" y="3034"/>
              <a:ext cx="1511" cy="413"/>
              <a:chOff x="1060" y="3913"/>
              <a:chExt cx="1328" cy="633"/>
            </a:xfrm>
          </p:grpSpPr>
          <p:sp>
            <p:nvSpPr>
              <p:cNvPr id="467128"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671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86" name="Group 96"/>
            <p:cNvGrpSpPr>
              <a:grpSpLocks/>
            </p:cNvGrpSpPr>
            <p:nvPr/>
          </p:nvGrpSpPr>
          <p:grpSpPr bwMode="auto">
            <a:xfrm>
              <a:off x="2861" y="3034"/>
              <a:ext cx="1128" cy="413"/>
              <a:chOff x="2388" y="3913"/>
              <a:chExt cx="992" cy="633"/>
            </a:xfrm>
          </p:grpSpPr>
          <p:sp>
            <p:nvSpPr>
              <p:cNvPr id="467126"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4671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87" name="Group 98"/>
            <p:cNvGrpSpPr>
              <a:grpSpLocks/>
            </p:cNvGrpSpPr>
            <p:nvPr/>
          </p:nvGrpSpPr>
          <p:grpSpPr bwMode="auto">
            <a:xfrm>
              <a:off x="3989" y="3034"/>
              <a:ext cx="1333" cy="413"/>
              <a:chOff x="3380" y="3913"/>
              <a:chExt cx="1172" cy="633"/>
            </a:xfrm>
          </p:grpSpPr>
          <p:sp>
            <p:nvSpPr>
              <p:cNvPr id="467124"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671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88" name="Group 100"/>
            <p:cNvGrpSpPr>
              <a:grpSpLocks/>
            </p:cNvGrpSpPr>
            <p:nvPr/>
          </p:nvGrpSpPr>
          <p:grpSpPr bwMode="auto">
            <a:xfrm>
              <a:off x="144" y="3447"/>
              <a:ext cx="1206" cy="338"/>
              <a:chOff x="0" y="4546"/>
              <a:chExt cx="1060" cy="518"/>
            </a:xfrm>
          </p:grpSpPr>
          <p:sp>
            <p:nvSpPr>
              <p:cNvPr id="467122"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4671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89" name="Group 102"/>
            <p:cNvGrpSpPr>
              <a:grpSpLocks/>
            </p:cNvGrpSpPr>
            <p:nvPr/>
          </p:nvGrpSpPr>
          <p:grpSpPr bwMode="auto">
            <a:xfrm>
              <a:off x="1350" y="3447"/>
              <a:ext cx="1511" cy="338"/>
              <a:chOff x="1060" y="4546"/>
              <a:chExt cx="1328" cy="518"/>
            </a:xfrm>
          </p:grpSpPr>
          <p:sp>
            <p:nvSpPr>
              <p:cNvPr id="467120"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4671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90" name="Group 104"/>
            <p:cNvGrpSpPr>
              <a:grpSpLocks/>
            </p:cNvGrpSpPr>
            <p:nvPr/>
          </p:nvGrpSpPr>
          <p:grpSpPr bwMode="auto">
            <a:xfrm>
              <a:off x="2861" y="3447"/>
              <a:ext cx="1128" cy="338"/>
              <a:chOff x="2388" y="4546"/>
              <a:chExt cx="992" cy="518"/>
            </a:xfrm>
          </p:grpSpPr>
          <p:sp>
            <p:nvSpPr>
              <p:cNvPr id="467118"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4671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91" name="Group 106"/>
            <p:cNvGrpSpPr>
              <a:grpSpLocks/>
            </p:cNvGrpSpPr>
            <p:nvPr/>
          </p:nvGrpSpPr>
          <p:grpSpPr bwMode="auto">
            <a:xfrm>
              <a:off x="3989" y="3447"/>
              <a:ext cx="1333" cy="338"/>
              <a:chOff x="3380" y="4546"/>
              <a:chExt cx="1172" cy="518"/>
            </a:xfrm>
          </p:grpSpPr>
          <p:sp>
            <p:nvSpPr>
              <p:cNvPr id="467116"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4671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92" name="Group 108"/>
            <p:cNvGrpSpPr>
              <a:grpSpLocks/>
            </p:cNvGrpSpPr>
            <p:nvPr/>
          </p:nvGrpSpPr>
          <p:grpSpPr bwMode="auto">
            <a:xfrm>
              <a:off x="144" y="3785"/>
              <a:ext cx="582" cy="439"/>
              <a:chOff x="0" y="5064"/>
              <a:chExt cx="512" cy="672"/>
            </a:xfrm>
          </p:grpSpPr>
          <p:sp>
            <p:nvSpPr>
              <p:cNvPr id="467114"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671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93" name="Group 110"/>
            <p:cNvGrpSpPr>
              <a:grpSpLocks/>
            </p:cNvGrpSpPr>
            <p:nvPr/>
          </p:nvGrpSpPr>
          <p:grpSpPr bwMode="auto">
            <a:xfrm>
              <a:off x="726" y="3785"/>
              <a:ext cx="624" cy="439"/>
              <a:chOff x="512" y="5064"/>
              <a:chExt cx="548" cy="672"/>
            </a:xfrm>
          </p:grpSpPr>
          <p:sp>
            <p:nvSpPr>
              <p:cNvPr id="467112"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671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94" name="Group 112"/>
            <p:cNvGrpSpPr>
              <a:grpSpLocks/>
            </p:cNvGrpSpPr>
            <p:nvPr/>
          </p:nvGrpSpPr>
          <p:grpSpPr bwMode="auto">
            <a:xfrm>
              <a:off x="1350" y="3785"/>
              <a:ext cx="687" cy="439"/>
              <a:chOff x="1060" y="5064"/>
              <a:chExt cx="604" cy="672"/>
            </a:xfrm>
          </p:grpSpPr>
          <p:sp>
            <p:nvSpPr>
              <p:cNvPr id="467110"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671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95" name="Group 114"/>
            <p:cNvGrpSpPr>
              <a:grpSpLocks/>
            </p:cNvGrpSpPr>
            <p:nvPr/>
          </p:nvGrpSpPr>
          <p:grpSpPr bwMode="auto">
            <a:xfrm>
              <a:off x="2037" y="3785"/>
              <a:ext cx="824" cy="439"/>
              <a:chOff x="1664" y="5064"/>
              <a:chExt cx="724" cy="672"/>
            </a:xfrm>
          </p:grpSpPr>
          <p:sp>
            <p:nvSpPr>
              <p:cNvPr id="467108"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671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96" name="Group 116"/>
            <p:cNvGrpSpPr>
              <a:grpSpLocks/>
            </p:cNvGrpSpPr>
            <p:nvPr/>
          </p:nvGrpSpPr>
          <p:grpSpPr bwMode="auto">
            <a:xfrm>
              <a:off x="2861" y="3785"/>
              <a:ext cx="605" cy="439"/>
              <a:chOff x="2388" y="5064"/>
              <a:chExt cx="532" cy="672"/>
            </a:xfrm>
          </p:grpSpPr>
          <p:sp>
            <p:nvSpPr>
              <p:cNvPr id="467106"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671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97" name="Group 118"/>
            <p:cNvGrpSpPr>
              <a:grpSpLocks/>
            </p:cNvGrpSpPr>
            <p:nvPr/>
          </p:nvGrpSpPr>
          <p:grpSpPr bwMode="auto">
            <a:xfrm>
              <a:off x="3466" y="3785"/>
              <a:ext cx="523" cy="439"/>
              <a:chOff x="2920" y="5064"/>
              <a:chExt cx="460" cy="672"/>
            </a:xfrm>
          </p:grpSpPr>
          <p:sp>
            <p:nvSpPr>
              <p:cNvPr id="467104"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4671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98" name="Group 120"/>
            <p:cNvGrpSpPr>
              <a:grpSpLocks/>
            </p:cNvGrpSpPr>
            <p:nvPr/>
          </p:nvGrpSpPr>
          <p:grpSpPr bwMode="auto">
            <a:xfrm>
              <a:off x="3989" y="3785"/>
              <a:ext cx="564" cy="439"/>
              <a:chOff x="3380" y="5064"/>
              <a:chExt cx="496" cy="672"/>
            </a:xfrm>
          </p:grpSpPr>
          <p:sp>
            <p:nvSpPr>
              <p:cNvPr id="467102"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671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7099" name="Group 122"/>
            <p:cNvGrpSpPr>
              <a:grpSpLocks/>
            </p:cNvGrpSpPr>
            <p:nvPr/>
          </p:nvGrpSpPr>
          <p:grpSpPr bwMode="auto">
            <a:xfrm>
              <a:off x="4553" y="3785"/>
              <a:ext cx="769" cy="439"/>
              <a:chOff x="3876" y="5064"/>
              <a:chExt cx="676" cy="672"/>
            </a:xfrm>
          </p:grpSpPr>
          <p:sp>
            <p:nvSpPr>
              <p:cNvPr id="467100"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4671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466948"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6949"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66950"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66952" name="Group 125"/>
          <p:cNvGrpSpPr>
            <a:grpSpLocks/>
          </p:cNvGrpSpPr>
          <p:nvPr/>
        </p:nvGrpSpPr>
        <p:grpSpPr bwMode="auto">
          <a:xfrm>
            <a:off x="152400" y="762000"/>
            <a:ext cx="8991600" cy="6096000"/>
            <a:chOff x="144" y="480"/>
            <a:chExt cx="5228" cy="3744"/>
          </a:xfrm>
        </p:grpSpPr>
        <p:grpSp>
          <p:nvGrpSpPr>
            <p:cNvPr id="466956" name="Group 52"/>
            <p:cNvGrpSpPr>
              <a:grpSpLocks/>
            </p:cNvGrpSpPr>
            <p:nvPr/>
          </p:nvGrpSpPr>
          <p:grpSpPr bwMode="auto">
            <a:xfrm>
              <a:off x="144" y="480"/>
              <a:ext cx="5184" cy="351"/>
              <a:chOff x="0" y="0"/>
              <a:chExt cx="4768" cy="537"/>
            </a:xfrm>
          </p:grpSpPr>
          <p:sp>
            <p:nvSpPr>
              <p:cNvPr id="467062"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467063"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57" name="Group 54"/>
            <p:cNvGrpSpPr>
              <a:grpSpLocks/>
            </p:cNvGrpSpPr>
            <p:nvPr/>
          </p:nvGrpSpPr>
          <p:grpSpPr bwMode="auto">
            <a:xfrm>
              <a:off x="144" y="831"/>
              <a:ext cx="2717" cy="275"/>
              <a:chOff x="0" y="537"/>
              <a:chExt cx="2388" cy="422"/>
            </a:xfrm>
          </p:grpSpPr>
          <p:sp>
            <p:nvSpPr>
              <p:cNvPr id="467060"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7061"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58" name="Group 56"/>
            <p:cNvGrpSpPr>
              <a:grpSpLocks/>
            </p:cNvGrpSpPr>
            <p:nvPr/>
          </p:nvGrpSpPr>
          <p:grpSpPr bwMode="auto">
            <a:xfrm>
              <a:off x="2861" y="831"/>
              <a:ext cx="2461" cy="275"/>
              <a:chOff x="2388" y="537"/>
              <a:chExt cx="2164" cy="422"/>
            </a:xfrm>
          </p:grpSpPr>
          <p:sp>
            <p:nvSpPr>
              <p:cNvPr id="467058"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7059"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59" name="Group 58"/>
            <p:cNvGrpSpPr>
              <a:grpSpLocks/>
            </p:cNvGrpSpPr>
            <p:nvPr/>
          </p:nvGrpSpPr>
          <p:grpSpPr bwMode="auto">
            <a:xfrm>
              <a:off x="144" y="1105"/>
              <a:ext cx="2930" cy="412"/>
              <a:chOff x="0" y="959"/>
              <a:chExt cx="2575" cy="632"/>
            </a:xfrm>
          </p:grpSpPr>
          <p:sp>
            <p:nvSpPr>
              <p:cNvPr id="467056"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7057"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60" name="Group 60"/>
            <p:cNvGrpSpPr>
              <a:grpSpLocks/>
            </p:cNvGrpSpPr>
            <p:nvPr/>
          </p:nvGrpSpPr>
          <p:grpSpPr bwMode="auto">
            <a:xfrm>
              <a:off x="2861" y="1106"/>
              <a:ext cx="2511" cy="281"/>
              <a:chOff x="2388" y="959"/>
              <a:chExt cx="2208" cy="431"/>
            </a:xfrm>
          </p:grpSpPr>
          <p:sp>
            <p:nvSpPr>
              <p:cNvPr id="467054"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7055"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61" name="Group 62"/>
            <p:cNvGrpSpPr>
              <a:grpSpLocks/>
            </p:cNvGrpSpPr>
            <p:nvPr/>
          </p:nvGrpSpPr>
          <p:grpSpPr bwMode="auto">
            <a:xfrm>
              <a:off x="144" y="1381"/>
              <a:ext cx="2717" cy="276"/>
              <a:chOff x="0" y="1381"/>
              <a:chExt cx="2388" cy="422"/>
            </a:xfrm>
          </p:grpSpPr>
          <p:sp>
            <p:nvSpPr>
              <p:cNvPr id="467052"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67053"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62" name="Group 64"/>
            <p:cNvGrpSpPr>
              <a:grpSpLocks/>
            </p:cNvGrpSpPr>
            <p:nvPr/>
          </p:nvGrpSpPr>
          <p:grpSpPr bwMode="auto">
            <a:xfrm>
              <a:off x="2861" y="1381"/>
              <a:ext cx="2461" cy="276"/>
              <a:chOff x="2388" y="1381"/>
              <a:chExt cx="2164" cy="422"/>
            </a:xfrm>
          </p:grpSpPr>
          <p:sp>
            <p:nvSpPr>
              <p:cNvPr id="467050"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467051"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63" name="Group 66"/>
            <p:cNvGrpSpPr>
              <a:grpSpLocks/>
            </p:cNvGrpSpPr>
            <p:nvPr/>
          </p:nvGrpSpPr>
          <p:grpSpPr bwMode="auto">
            <a:xfrm>
              <a:off x="144" y="1657"/>
              <a:ext cx="2717" cy="275"/>
              <a:chOff x="0" y="1803"/>
              <a:chExt cx="2388" cy="422"/>
            </a:xfrm>
          </p:grpSpPr>
          <p:sp>
            <p:nvSpPr>
              <p:cNvPr id="467048"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67049"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64" name="Group 68"/>
            <p:cNvGrpSpPr>
              <a:grpSpLocks/>
            </p:cNvGrpSpPr>
            <p:nvPr/>
          </p:nvGrpSpPr>
          <p:grpSpPr bwMode="auto">
            <a:xfrm>
              <a:off x="2861" y="1657"/>
              <a:ext cx="2461" cy="275"/>
              <a:chOff x="2388" y="1803"/>
              <a:chExt cx="2164" cy="422"/>
            </a:xfrm>
          </p:grpSpPr>
          <p:sp>
            <p:nvSpPr>
              <p:cNvPr id="467046"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67047"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65" name="Group 70"/>
            <p:cNvGrpSpPr>
              <a:grpSpLocks/>
            </p:cNvGrpSpPr>
            <p:nvPr/>
          </p:nvGrpSpPr>
          <p:grpSpPr bwMode="auto">
            <a:xfrm>
              <a:off x="144" y="1932"/>
              <a:ext cx="2717" cy="276"/>
              <a:chOff x="0" y="2225"/>
              <a:chExt cx="2388" cy="422"/>
            </a:xfrm>
          </p:grpSpPr>
          <p:sp>
            <p:nvSpPr>
              <p:cNvPr id="467044"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67045"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66" name="Group 72"/>
            <p:cNvGrpSpPr>
              <a:grpSpLocks/>
            </p:cNvGrpSpPr>
            <p:nvPr/>
          </p:nvGrpSpPr>
          <p:grpSpPr bwMode="auto">
            <a:xfrm>
              <a:off x="2861" y="1932"/>
              <a:ext cx="2461" cy="276"/>
              <a:chOff x="2388" y="2225"/>
              <a:chExt cx="2164" cy="422"/>
            </a:xfrm>
          </p:grpSpPr>
          <p:sp>
            <p:nvSpPr>
              <p:cNvPr id="467042"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67043"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67" name="Group 74"/>
            <p:cNvGrpSpPr>
              <a:grpSpLocks/>
            </p:cNvGrpSpPr>
            <p:nvPr/>
          </p:nvGrpSpPr>
          <p:grpSpPr bwMode="auto">
            <a:xfrm>
              <a:off x="144" y="2208"/>
              <a:ext cx="1206" cy="275"/>
              <a:chOff x="0" y="2647"/>
              <a:chExt cx="1060" cy="422"/>
            </a:xfrm>
          </p:grpSpPr>
          <p:sp>
            <p:nvSpPr>
              <p:cNvPr id="467040"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67041"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68" name="Group 76"/>
            <p:cNvGrpSpPr>
              <a:grpSpLocks/>
            </p:cNvGrpSpPr>
            <p:nvPr/>
          </p:nvGrpSpPr>
          <p:grpSpPr bwMode="auto">
            <a:xfrm>
              <a:off x="1350" y="2208"/>
              <a:ext cx="1511" cy="275"/>
              <a:chOff x="1060" y="2647"/>
              <a:chExt cx="1328" cy="422"/>
            </a:xfrm>
          </p:grpSpPr>
          <p:sp>
            <p:nvSpPr>
              <p:cNvPr id="467038"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467039"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69" name="Group 78"/>
            <p:cNvGrpSpPr>
              <a:grpSpLocks/>
            </p:cNvGrpSpPr>
            <p:nvPr/>
          </p:nvGrpSpPr>
          <p:grpSpPr bwMode="auto">
            <a:xfrm>
              <a:off x="2861" y="2208"/>
              <a:ext cx="2461" cy="275"/>
              <a:chOff x="2388" y="2647"/>
              <a:chExt cx="2164" cy="422"/>
            </a:xfrm>
          </p:grpSpPr>
          <p:sp>
            <p:nvSpPr>
              <p:cNvPr id="467036"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67037"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70" name="Group 80"/>
            <p:cNvGrpSpPr>
              <a:grpSpLocks/>
            </p:cNvGrpSpPr>
            <p:nvPr/>
          </p:nvGrpSpPr>
          <p:grpSpPr bwMode="auto">
            <a:xfrm>
              <a:off x="144" y="2483"/>
              <a:ext cx="1206" cy="276"/>
              <a:chOff x="0" y="3069"/>
              <a:chExt cx="1060" cy="422"/>
            </a:xfrm>
          </p:grpSpPr>
          <p:sp>
            <p:nvSpPr>
              <p:cNvPr id="467034"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67035"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71" name="Group 82"/>
            <p:cNvGrpSpPr>
              <a:grpSpLocks/>
            </p:cNvGrpSpPr>
            <p:nvPr/>
          </p:nvGrpSpPr>
          <p:grpSpPr bwMode="auto">
            <a:xfrm>
              <a:off x="1350" y="2483"/>
              <a:ext cx="1511" cy="276"/>
              <a:chOff x="1060" y="3069"/>
              <a:chExt cx="1328" cy="422"/>
            </a:xfrm>
          </p:grpSpPr>
          <p:sp>
            <p:nvSpPr>
              <p:cNvPr id="467032"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467033"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72" name="Group 84"/>
            <p:cNvGrpSpPr>
              <a:grpSpLocks/>
            </p:cNvGrpSpPr>
            <p:nvPr/>
          </p:nvGrpSpPr>
          <p:grpSpPr bwMode="auto">
            <a:xfrm>
              <a:off x="2861" y="2483"/>
              <a:ext cx="2461" cy="276"/>
              <a:chOff x="2388" y="3069"/>
              <a:chExt cx="2164" cy="422"/>
            </a:xfrm>
          </p:grpSpPr>
          <p:sp>
            <p:nvSpPr>
              <p:cNvPr id="467030"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67031"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73" name="Group 86"/>
            <p:cNvGrpSpPr>
              <a:grpSpLocks/>
            </p:cNvGrpSpPr>
            <p:nvPr/>
          </p:nvGrpSpPr>
          <p:grpSpPr bwMode="auto">
            <a:xfrm>
              <a:off x="144" y="2759"/>
              <a:ext cx="1206" cy="275"/>
              <a:chOff x="0" y="3491"/>
              <a:chExt cx="1060" cy="422"/>
            </a:xfrm>
          </p:grpSpPr>
          <p:sp>
            <p:nvSpPr>
              <p:cNvPr id="467028"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67029"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74" name="Group 88"/>
            <p:cNvGrpSpPr>
              <a:grpSpLocks/>
            </p:cNvGrpSpPr>
            <p:nvPr/>
          </p:nvGrpSpPr>
          <p:grpSpPr bwMode="auto">
            <a:xfrm>
              <a:off x="1350" y="2759"/>
              <a:ext cx="1511" cy="275"/>
              <a:chOff x="1060" y="3491"/>
              <a:chExt cx="1328" cy="422"/>
            </a:xfrm>
          </p:grpSpPr>
          <p:sp>
            <p:nvSpPr>
              <p:cNvPr id="467026"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7027"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75" name="Group 90"/>
            <p:cNvGrpSpPr>
              <a:grpSpLocks/>
            </p:cNvGrpSpPr>
            <p:nvPr/>
          </p:nvGrpSpPr>
          <p:grpSpPr bwMode="auto">
            <a:xfrm>
              <a:off x="2861" y="2759"/>
              <a:ext cx="2461" cy="275"/>
              <a:chOff x="2388" y="3491"/>
              <a:chExt cx="2164" cy="422"/>
            </a:xfrm>
          </p:grpSpPr>
          <p:sp>
            <p:nvSpPr>
              <p:cNvPr id="467024"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7025"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76" name="Group 92"/>
            <p:cNvGrpSpPr>
              <a:grpSpLocks/>
            </p:cNvGrpSpPr>
            <p:nvPr/>
          </p:nvGrpSpPr>
          <p:grpSpPr bwMode="auto">
            <a:xfrm>
              <a:off x="144" y="3034"/>
              <a:ext cx="1206" cy="413"/>
              <a:chOff x="0" y="3913"/>
              <a:chExt cx="1060" cy="633"/>
            </a:xfrm>
          </p:grpSpPr>
          <p:sp>
            <p:nvSpPr>
              <p:cNvPr id="467022"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67023"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77" name="Group 94"/>
            <p:cNvGrpSpPr>
              <a:grpSpLocks/>
            </p:cNvGrpSpPr>
            <p:nvPr/>
          </p:nvGrpSpPr>
          <p:grpSpPr bwMode="auto">
            <a:xfrm>
              <a:off x="1350" y="3034"/>
              <a:ext cx="1511" cy="413"/>
              <a:chOff x="1060" y="3913"/>
              <a:chExt cx="1328" cy="633"/>
            </a:xfrm>
          </p:grpSpPr>
          <p:sp>
            <p:nvSpPr>
              <p:cNvPr id="467020"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67021"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78" name="Group 96"/>
            <p:cNvGrpSpPr>
              <a:grpSpLocks/>
            </p:cNvGrpSpPr>
            <p:nvPr/>
          </p:nvGrpSpPr>
          <p:grpSpPr bwMode="auto">
            <a:xfrm>
              <a:off x="2861" y="3034"/>
              <a:ext cx="1128" cy="413"/>
              <a:chOff x="2388" y="3913"/>
              <a:chExt cx="992" cy="633"/>
            </a:xfrm>
          </p:grpSpPr>
          <p:sp>
            <p:nvSpPr>
              <p:cNvPr id="467018"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467019"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79" name="Group 98"/>
            <p:cNvGrpSpPr>
              <a:grpSpLocks/>
            </p:cNvGrpSpPr>
            <p:nvPr/>
          </p:nvGrpSpPr>
          <p:grpSpPr bwMode="auto">
            <a:xfrm>
              <a:off x="3989" y="3034"/>
              <a:ext cx="1333" cy="413"/>
              <a:chOff x="3380" y="3913"/>
              <a:chExt cx="1172" cy="633"/>
            </a:xfrm>
          </p:grpSpPr>
          <p:sp>
            <p:nvSpPr>
              <p:cNvPr id="467016"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67017"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80" name="Group 100"/>
            <p:cNvGrpSpPr>
              <a:grpSpLocks/>
            </p:cNvGrpSpPr>
            <p:nvPr/>
          </p:nvGrpSpPr>
          <p:grpSpPr bwMode="auto">
            <a:xfrm>
              <a:off x="144" y="3447"/>
              <a:ext cx="1206" cy="338"/>
              <a:chOff x="0" y="4546"/>
              <a:chExt cx="1060" cy="518"/>
            </a:xfrm>
          </p:grpSpPr>
          <p:sp>
            <p:nvSpPr>
              <p:cNvPr id="467014"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467015"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81" name="Group 102"/>
            <p:cNvGrpSpPr>
              <a:grpSpLocks/>
            </p:cNvGrpSpPr>
            <p:nvPr/>
          </p:nvGrpSpPr>
          <p:grpSpPr bwMode="auto">
            <a:xfrm>
              <a:off x="1350" y="3447"/>
              <a:ext cx="1511" cy="338"/>
              <a:chOff x="1060" y="4546"/>
              <a:chExt cx="1328" cy="518"/>
            </a:xfrm>
          </p:grpSpPr>
          <p:sp>
            <p:nvSpPr>
              <p:cNvPr id="467012"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467013"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82" name="Group 104"/>
            <p:cNvGrpSpPr>
              <a:grpSpLocks/>
            </p:cNvGrpSpPr>
            <p:nvPr/>
          </p:nvGrpSpPr>
          <p:grpSpPr bwMode="auto">
            <a:xfrm>
              <a:off x="2861" y="3447"/>
              <a:ext cx="1128" cy="338"/>
              <a:chOff x="2388" y="4546"/>
              <a:chExt cx="992" cy="518"/>
            </a:xfrm>
          </p:grpSpPr>
          <p:sp>
            <p:nvSpPr>
              <p:cNvPr id="467010"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467011"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83" name="Group 106"/>
            <p:cNvGrpSpPr>
              <a:grpSpLocks/>
            </p:cNvGrpSpPr>
            <p:nvPr/>
          </p:nvGrpSpPr>
          <p:grpSpPr bwMode="auto">
            <a:xfrm>
              <a:off x="3989" y="3447"/>
              <a:ext cx="1333" cy="338"/>
              <a:chOff x="3380" y="4546"/>
              <a:chExt cx="1172" cy="518"/>
            </a:xfrm>
          </p:grpSpPr>
          <p:sp>
            <p:nvSpPr>
              <p:cNvPr id="467008"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467009"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84" name="Group 108"/>
            <p:cNvGrpSpPr>
              <a:grpSpLocks/>
            </p:cNvGrpSpPr>
            <p:nvPr/>
          </p:nvGrpSpPr>
          <p:grpSpPr bwMode="auto">
            <a:xfrm>
              <a:off x="144" y="3785"/>
              <a:ext cx="582" cy="439"/>
              <a:chOff x="0" y="5064"/>
              <a:chExt cx="512" cy="672"/>
            </a:xfrm>
          </p:grpSpPr>
          <p:sp>
            <p:nvSpPr>
              <p:cNvPr id="467006"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67007"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85" name="Group 110"/>
            <p:cNvGrpSpPr>
              <a:grpSpLocks/>
            </p:cNvGrpSpPr>
            <p:nvPr/>
          </p:nvGrpSpPr>
          <p:grpSpPr bwMode="auto">
            <a:xfrm>
              <a:off x="726" y="3785"/>
              <a:ext cx="624" cy="439"/>
              <a:chOff x="512" y="5064"/>
              <a:chExt cx="548" cy="672"/>
            </a:xfrm>
          </p:grpSpPr>
          <p:sp>
            <p:nvSpPr>
              <p:cNvPr id="467004"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67005"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86" name="Group 112"/>
            <p:cNvGrpSpPr>
              <a:grpSpLocks/>
            </p:cNvGrpSpPr>
            <p:nvPr/>
          </p:nvGrpSpPr>
          <p:grpSpPr bwMode="auto">
            <a:xfrm>
              <a:off x="1350" y="3785"/>
              <a:ext cx="687" cy="439"/>
              <a:chOff x="1060" y="5064"/>
              <a:chExt cx="604" cy="672"/>
            </a:xfrm>
          </p:grpSpPr>
          <p:sp>
            <p:nvSpPr>
              <p:cNvPr id="467002"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67003"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87" name="Group 114"/>
            <p:cNvGrpSpPr>
              <a:grpSpLocks/>
            </p:cNvGrpSpPr>
            <p:nvPr/>
          </p:nvGrpSpPr>
          <p:grpSpPr bwMode="auto">
            <a:xfrm>
              <a:off x="2037" y="3785"/>
              <a:ext cx="824" cy="439"/>
              <a:chOff x="1664" y="5064"/>
              <a:chExt cx="724" cy="672"/>
            </a:xfrm>
          </p:grpSpPr>
          <p:sp>
            <p:nvSpPr>
              <p:cNvPr id="467000"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67001"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88" name="Group 116"/>
            <p:cNvGrpSpPr>
              <a:grpSpLocks/>
            </p:cNvGrpSpPr>
            <p:nvPr/>
          </p:nvGrpSpPr>
          <p:grpSpPr bwMode="auto">
            <a:xfrm>
              <a:off x="2861" y="3785"/>
              <a:ext cx="605" cy="439"/>
              <a:chOff x="2388" y="5064"/>
              <a:chExt cx="532" cy="672"/>
            </a:xfrm>
          </p:grpSpPr>
          <p:sp>
            <p:nvSpPr>
              <p:cNvPr id="466998"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66999"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89" name="Group 118"/>
            <p:cNvGrpSpPr>
              <a:grpSpLocks/>
            </p:cNvGrpSpPr>
            <p:nvPr/>
          </p:nvGrpSpPr>
          <p:grpSpPr bwMode="auto">
            <a:xfrm>
              <a:off x="3466" y="3785"/>
              <a:ext cx="523" cy="439"/>
              <a:chOff x="2920" y="5064"/>
              <a:chExt cx="460" cy="672"/>
            </a:xfrm>
          </p:grpSpPr>
          <p:sp>
            <p:nvSpPr>
              <p:cNvPr id="466996"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466997"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90" name="Group 120"/>
            <p:cNvGrpSpPr>
              <a:grpSpLocks/>
            </p:cNvGrpSpPr>
            <p:nvPr/>
          </p:nvGrpSpPr>
          <p:grpSpPr bwMode="auto">
            <a:xfrm>
              <a:off x="3989" y="3785"/>
              <a:ext cx="564" cy="439"/>
              <a:chOff x="3380" y="5064"/>
              <a:chExt cx="496" cy="672"/>
            </a:xfrm>
          </p:grpSpPr>
          <p:sp>
            <p:nvSpPr>
              <p:cNvPr id="466994"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66995"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66991" name="Group 122"/>
            <p:cNvGrpSpPr>
              <a:grpSpLocks/>
            </p:cNvGrpSpPr>
            <p:nvPr/>
          </p:nvGrpSpPr>
          <p:grpSpPr bwMode="auto">
            <a:xfrm>
              <a:off x="4553" y="3785"/>
              <a:ext cx="769" cy="439"/>
              <a:chOff x="3876" y="5064"/>
              <a:chExt cx="676" cy="672"/>
            </a:xfrm>
          </p:grpSpPr>
          <p:sp>
            <p:nvSpPr>
              <p:cNvPr id="466992"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466993"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466953"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6954"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66955" name="Oval 114"/>
          <p:cNvSpPr>
            <a:spLocks noChangeArrowheads="1"/>
          </p:cNvSpPr>
          <p:nvPr/>
        </p:nvSpPr>
        <p:spPr bwMode="auto">
          <a:xfrm>
            <a:off x="4716463"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p>
        </p:txBody>
      </p:sp>
    </p:spTree>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8993" name="Picture 2" descr="OMSSO0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8994" name="Rectangle 3" descr="Purple mesh"/>
          <p:cNvSpPr>
            <a:spLocks noChangeArrowheads="1"/>
          </p:cNvSpPr>
          <p:nvPr/>
        </p:nvSpPr>
        <p:spPr bwMode="auto">
          <a:xfrm>
            <a:off x="4495800" y="0"/>
            <a:ext cx="4648200" cy="6858000"/>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pPr eaLnBrk="1" hangingPunct="1"/>
            <a:endParaRPr lang="zh-CN" altLang="en-US" sz="1800">
              <a:latin typeface="Calibri" charset="0"/>
            </a:endParaRPr>
          </a:p>
        </p:txBody>
      </p:sp>
      <p:sp>
        <p:nvSpPr>
          <p:cNvPr id="274437" name="Text Box 5"/>
          <p:cNvSpPr txBox="1">
            <a:spLocks noChangeArrowheads="1"/>
          </p:cNvSpPr>
          <p:nvPr/>
        </p:nvSpPr>
        <p:spPr bwMode="auto">
          <a:xfrm>
            <a:off x="5562600" y="5943600"/>
            <a:ext cx="3352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latin typeface="Calibri" charset="0"/>
                <a:ea typeface="宋体" charset="0"/>
                <a:cs typeface="宋体" charset="0"/>
              </a:rPr>
              <a:t>出埃及记</a:t>
            </a:r>
            <a:r>
              <a:rPr lang="en-US" altLang="ja-JP" sz="3200" b="1">
                <a:solidFill>
                  <a:schemeClr val="bg1"/>
                </a:solidFill>
                <a:latin typeface="Calibri" charset="0"/>
              </a:rPr>
              <a:t> 19–40</a:t>
            </a:r>
            <a:endParaRPr lang="en-US" altLang="zh-CN" sz="3200" b="1">
              <a:solidFill>
                <a:schemeClr val="bg1"/>
              </a:solidFill>
              <a:latin typeface="Calibri" charset="0"/>
            </a:endParaRPr>
          </a:p>
        </p:txBody>
      </p:sp>
      <p:sp>
        <p:nvSpPr>
          <p:cNvPr id="468996" name="Rectangle 6"/>
          <p:cNvSpPr>
            <a:spLocks noGrp="1" noChangeArrowheads="1"/>
          </p:cNvSpPr>
          <p:nvPr>
            <p:ph type="title" idx="4294967295"/>
          </p:nvPr>
        </p:nvSpPr>
        <p:spPr>
          <a:xfrm>
            <a:off x="5556250" y="677863"/>
            <a:ext cx="3479800" cy="1311275"/>
          </a:xfrm>
          <a:effectLst>
            <a:outerShdw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Calibri" charset="0"/>
                <a:ea typeface="宋体" charset="0"/>
                <a:cs typeface="宋体" charset="0"/>
              </a:rPr>
              <a:t>摩西成为</a:t>
            </a:r>
            <a:br>
              <a:rPr lang="zh-CN" altLang="en-US" sz="4000" b="1">
                <a:solidFill>
                  <a:schemeClr val="bg1"/>
                </a:solidFill>
                <a:latin typeface="Calibri" charset="0"/>
                <a:ea typeface="宋体" charset="0"/>
                <a:cs typeface="宋体" charset="0"/>
              </a:rPr>
            </a:br>
            <a:r>
              <a:rPr lang="zh-CN" altLang="en-US" sz="4000" b="1">
                <a:solidFill>
                  <a:schemeClr val="bg1"/>
                </a:solidFill>
                <a:latin typeface="Calibri" charset="0"/>
                <a:ea typeface="宋体" charset="0"/>
                <a:cs typeface="宋体" charset="0"/>
              </a:rPr>
              <a:t>约的中保</a:t>
            </a:r>
            <a:endParaRPr lang="zh-CN" altLang="en-US" sz="4000" b="1">
              <a:solidFill>
                <a:schemeClr val="bg1"/>
              </a:solidFill>
              <a:latin typeface="Calibri"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274437"/>
                                        </p:tgtEl>
                                        <p:attrNameLst>
                                          <p:attrName>style.visibility</p:attrName>
                                        </p:attrNameLst>
                                      </p:cBhvr>
                                      <p:to>
                                        <p:strVal val="visible"/>
                                      </p:to>
                                    </p:set>
                                    <p:animEffect transition="in" filter="dissolve">
                                      <p:cBhvr>
                                        <p:cTn id="7" dur="500"/>
                                        <p:tgtEl>
                                          <p:spTgt spid="2744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autoUpdateAnimBg="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41" name="Picture 5" descr="j0216054"/>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731838"/>
            <a:ext cx="9144000" cy="612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42" name="Rectangle 2"/>
          <p:cNvSpPr>
            <a:spLocks noGrp="1" noChangeArrowheads="1"/>
          </p:cNvSpPr>
          <p:nvPr>
            <p:ph type="title" idx="4294967295"/>
          </p:nvPr>
        </p:nvSpPr>
        <p:spPr>
          <a:xfrm>
            <a:off x="685800" y="-242888"/>
            <a:ext cx="7772400" cy="1143001"/>
          </a:xfrm>
        </p:spPr>
        <p:txBody>
          <a:bodyPr/>
          <a:lstStyle/>
          <a:p>
            <a:pPr eaLnBrk="1" hangingPunct="1"/>
            <a:r>
              <a:rPr lang="zh-CN" altLang="en-US" b="1">
                <a:latin typeface="Arial Black" charset="0"/>
                <a:ea typeface="宋体" charset="0"/>
                <a:cs typeface="宋体" charset="0"/>
              </a:rPr>
              <a:t>关键经文</a:t>
            </a:r>
            <a:endParaRPr lang="zh-CN" altLang="en-US" b="1">
              <a:latin typeface="Arial Black" charset="0"/>
              <a:ea typeface="MS PGothic" charset="0"/>
              <a:cs typeface="MS PGothic" charset="0"/>
            </a:endParaRPr>
          </a:p>
        </p:txBody>
      </p:sp>
      <p:sp>
        <p:nvSpPr>
          <p:cNvPr id="471043" name="Text Box 4"/>
          <p:cNvSpPr txBox="1">
            <a:spLocks noChangeArrowheads="1"/>
          </p:cNvSpPr>
          <p:nvPr/>
        </p:nvSpPr>
        <p:spPr bwMode="auto">
          <a:xfrm>
            <a:off x="8534400" y="150813"/>
            <a:ext cx="438150" cy="36671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sz="1800">
                <a:solidFill>
                  <a:schemeClr val="tx2"/>
                </a:solidFill>
                <a:latin typeface="Arial" charset="0"/>
              </a:rPr>
              <a:t>98</a:t>
            </a:r>
          </a:p>
        </p:txBody>
      </p:sp>
      <p:sp>
        <p:nvSpPr>
          <p:cNvPr id="13318" name="Rectangle 6"/>
          <p:cNvSpPr>
            <a:spLocks noChangeArrowheads="1"/>
          </p:cNvSpPr>
          <p:nvPr/>
        </p:nvSpPr>
        <p:spPr bwMode="auto">
          <a:xfrm>
            <a:off x="304800" y="1447800"/>
            <a:ext cx="8686800" cy="48006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algn="ctr" eaLnBrk="1" hangingPunct="1">
              <a:spcBef>
                <a:spcPct val="20000"/>
              </a:spcBef>
              <a:buClr>
                <a:schemeClr val="hlink"/>
              </a:buClr>
              <a:defRPr/>
            </a:pPr>
            <a:r>
              <a:rPr kumimoji="1" lang="en-US" altLang="zh-CN" sz="2800" b="1">
                <a:solidFill>
                  <a:schemeClr val="bg1"/>
                </a:solidFill>
                <a:latin typeface="Calibri" charset="0"/>
                <a:ea typeface="宋体" charset="0"/>
                <a:cs typeface="宋体" charset="0"/>
              </a:rPr>
              <a:t>	</a:t>
            </a:r>
            <a:r>
              <a:rPr kumimoji="1" lang="en-US" altLang="zh-CN" sz="4000" b="1">
                <a:solidFill>
                  <a:schemeClr val="bg1"/>
                </a:solidFill>
                <a:latin typeface="Calibri" charset="0"/>
                <a:ea typeface="宋体" charset="0"/>
                <a:cs typeface="宋体" charset="0"/>
              </a:rPr>
              <a:t>“</a:t>
            </a:r>
            <a:r>
              <a:rPr kumimoji="1" lang="zh-CN" altLang="en-US" sz="4000" b="1">
                <a:solidFill>
                  <a:schemeClr val="bg1"/>
                </a:solidFill>
                <a:latin typeface="Calibri" charset="0"/>
                <a:ea typeface="宋体" charset="0"/>
                <a:cs typeface="宋体" charset="0"/>
              </a:rPr>
              <a:t>如今你们若实在听从我的话</a:t>
            </a:r>
            <a:r>
              <a:rPr kumimoji="1" lang="en-US" altLang="zh-CN" sz="4000" b="1">
                <a:solidFill>
                  <a:schemeClr val="bg1"/>
                </a:solidFill>
                <a:latin typeface="Calibri" charset="0"/>
                <a:ea typeface="宋体" charset="0"/>
                <a:cs typeface="宋体" charset="0"/>
              </a:rPr>
              <a:t>, </a:t>
            </a:r>
            <a:r>
              <a:rPr kumimoji="1" lang="zh-CN" altLang="en-US" sz="4000" b="1">
                <a:solidFill>
                  <a:schemeClr val="bg1"/>
                </a:solidFill>
                <a:latin typeface="Calibri" charset="0"/>
                <a:ea typeface="宋体" charset="0"/>
                <a:cs typeface="宋体" charset="0"/>
              </a:rPr>
              <a:t>遵守我的约</a:t>
            </a:r>
            <a:r>
              <a:rPr kumimoji="1" lang="en-US" altLang="zh-CN" sz="4000" b="1">
                <a:solidFill>
                  <a:schemeClr val="bg1"/>
                </a:solidFill>
                <a:latin typeface="Calibri" charset="0"/>
                <a:ea typeface="宋体" charset="0"/>
                <a:cs typeface="宋体" charset="0"/>
              </a:rPr>
              <a:t>, </a:t>
            </a:r>
            <a:r>
              <a:rPr kumimoji="1" lang="zh-CN" altLang="en-US" sz="4000" b="1">
                <a:solidFill>
                  <a:schemeClr val="bg1"/>
                </a:solidFill>
                <a:latin typeface="Calibri" charset="0"/>
                <a:ea typeface="宋体" charset="0"/>
                <a:cs typeface="宋体" charset="0"/>
              </a:rPr>
              <a:t>就要在万民中作属我的子民</a:t>
            </a:r>
            <a:r>
              <a:rPr kumimoji="1" lang="en-US" altLang="zh-CN" sz="4000" b="1">
                <a:solidFill>
                  <a:schemeClr val="bg1"/>
                </a:solidFill>
                <a:latin typeface="Calibri" charset="0"/>
                <a:ea typeface="宋体" charset="0"/>
                <a:cs typeface="宋体" charset="0"/>
              </a:rPr>
              <a:t>, </a:t>
            </a:r>
            <a:r>
              <a:rPr kumimoji="1" lang="zh-CN" altLang="en-US" sz="4000" b="1">
                <a:solidFill>
                  <a:schemeClr val="bg1"/>
                </a:solidFill>
                <a:latin typeface="Calibri" charset="0"/>
                <a:ea typeface="宋体" charset="0"/>
                <a:cs typeface="宋体" charset="0"/>
              </a:rPr>
              <a:t>因为全地都是我的</a:t>
            </a:r>
            <a:r>
              <a:rPr kumimoji="1" lang="en-US" altLang="zh-CN" sz="4000" b="1">
                <a:solidFill>
                  <a:schemeClr val="bg1"/>
                </a:solidFill>
                <a:latin typeface="Calibri" charset="0"/>
                <a:ea typeface="宋体" charset="0"/>
                <a:cs typeface="宋体" charset="0"/>
              </a:rPr>
              <a:t>. </a:t>
            </a:r>
            <a:r>
              <a:rPr kumimoji="1" lang="zh-CN" altLang="en-US" sz="4000" b="1">
                <a:solidFill>
                  <a:schemeClr val="bg1"/>
                </a:solidFill>
                <a:latin typeface="Calibri" charset="0"/>
                <a:ea typeface="宋体" charset="0"/>
                <a:cs typeface="宋体" charset="0"/>
              </a:rPr>
              <a:t>你们要归我作祭司的国度</a:t>
            </a:r>
            <a:r>
              <a:rPr kumimoji="1" lang="en-US" altLang="zh-CN" sz="4000" b="1">
                <a:solidFill>
                  <a:schemeClr val="bg1"/>
                </a:solidFill>
                <a:latin typeface="Calibri" charset="0"/>
                <a:ea typeface="宋体" charset="0"/>
                <a:cs typeface="宋体" charset="0"/>
              </a:rPr>
              <a:t>, </a:t>
            </a:r>
            <a:r>
              <a:rPr kumimoji="1" lang="zh-CN" altLang="en-US" sz="4000" b="1">
                <a:solidFill>
                  <a:schemeClr val="bg1"/>
                </a:solidFill>
                <a:latin typeface="Calibri" charset="0"/>
                <a:ea typeface="宋体" charset="0"/>
                <a:cs typeface="宋体" charset="0"/>
              </a:rPr>
              <a:t>为圣洁的国民</a:t>
            </a:r>
            <a:r>
              <a:rPr kumimoji="1" lang="en-US" altLang="zh-CN" sz="4000" b="1">
                <a:solidFill>
                  <a:schemeClr val="bg1"/>
                </a:solidFill>
                <a:latin typeface="Calibri" charset="0"/>
                <a:ea typeface="宋体" charset="0"/>
                <a:cs typeface="宋体" charset="0"/>
              </a:rPr>
              <a:t>” </a:t>
            </a:r>
          </a:p>
          <a:p>
            <a:pPr marL="342900" indent="-342900" algn="ctr" eaLnBrk="1" hangingPunct="1">
              <a:spcBef>
                <a:spcPct val="20000"/>
              </a:spcBef>
              <a:buClr>
                <a:schemeClr val="hlink"/>
              </a:buClr>
              <a:defRPr/>
            </a:pPr>
            <a:r>
              <a:rPr kumimoji="1" lang="en-US" altLang="zh-CN" sz="4000" b="1">
                <a:solidFill>
                  <a:schemeClr val="bg1"/>
                </a:solidFill>
                <a:latin typeface="Calibri" charset="0"/>
                <a:ea typeface="宋体" charset="0"/>
                <a:cs typeface="宋体" charset="0"/>
              </a:rPr>
              <a:t>(</a:t>
            </a:r>
            <a:r>
              <a:rPr kumimoji="1" lang="zh-CN" altLang="en-US" sz="4000" b="1">
                <a:solidFill>
                  <a:schemeClr val="bg1"/>
                </a:solidFill>
                <a:latin typeface="Calibri" charset="0"/>
                <a:ea typeface="宋体" charset="0"/>
                <a:cs typeface="宋体" charset="0"/>
              </a:rPr>
              <a:t>出埃及记</a:t>
            </a:r>
            <a:r>
              <a:rPr kumimoji="1" lang="en-US" altLang="zh-CN" sz="4000" b="1">
                <a:solidFill>
                  <a:schemeClr val="bg1"/>
                </a:solidFill>
                <a:latin typeface="Calibri" charset="0"/>
                <a:ea typeface="宋体" charset="0"/>
                <a:cs typeface="宋体" charset="0"/>
              </a:rPr>
              <a:t> 19:5-6)</a:t>
            </a: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2" name="Picture 2" descr="OMSSO008"/>
          <p:cNvPicPr>
            <a:picLocks noChangeAspect="1" noChangeArrowheads="1"/>
          </p:cNvPicPr>
          <p:nvPr/>
        </p:nvPicPr>
        <p:blipFill>
          <a:blip r:embed="rId3" cstate="screen">
            <a:lum bright="18000"/>
            <a:extLst>
              <a:ext uri="{28A0092B-C50C-407E-A947-70E740481C1C}">
                <a14:useLocalDpi xmlns:a14="http://schemas.microsoft.com/office/drawing/2010/main" val="0"/>
              </a:ext>
            </a:extLst>
          </a:blip>
          <a:srcRect/>
          <a:stretch>
            <a:fillRect/>
          </a:stretch>
        </p:blipFill>
        <p:spPr bwMode="auto">
          <a:xfrm>
            <a:off x="4648200" y="3287713"/>
            <a:ext cx="4495800" cy="3570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683" name="Picture 3" descr="Slide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371850"/>
            <a:ext cx="4648200" cy="348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684" name="Picture 4" descr="OMSSO0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0"/>
            <a:ext cx="3733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685" name="Picture 5" descr="Red Sea"/>
          <p:cNvPicPr>
            <a:picLocks noChangeAspect="1" noChangeArrowheads="1"/>
          </p:cNvPicPr>
          <p:nvPr/>
        </p:nvPicPr>
        <p:blipFill>
          <a:blip r:embed="rId6" cstate="screen">
            <a:lum bright="6000"/>
            <a:extLst>
              <a:ext uri="{28A0092B-C50C-407E-A947-70E740481C1C}">
                <a14:useLocalDpi xmlns:a14="http://schemas.microsoft.com/office/drawing/2010/main" val="0"/>
              </a:ext>
            </a:extLst>
          </a:blip>
          <a:srcRect/>
          <a:stretch>
            <a:fillRect/>
          </a:stretch>
        </p:blipFill>
        <p:spPr bwMode="auto">
          <a:xfrm>
            <a:off x="6197600" y="0"/>
            <a:ext cx="2946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686" name="Picture 6" descr="World Travel 05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2744788"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7" name="Text Box 7"/>
          <p:cNvSpPr txBox="1">
            <a:spLocks noChangeArrowheads="1"/>
          </p:cNvSpPr>
          <p:nvPr/>
        </p:nvSpPr>
        <p:spPr bwMode="auto">
          <a:xfrm>
            <a:off x="304800" y="0"/>
            <a:ext cx="7391400" cy="914400"/>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5400" b="1">
                <a:solidFill>
                  <a:schemeClr val="bg1"/>
                </a:solidFill>
                <a:latin typeface="Calibri" charset="0"/>
                <a:ea typeface="宋体" charset="0"/>
                <a:cs typeface="宋体" charset="0"/>
              </a:rPr>
              <a:t>出埃及记</a:t>
            </a:r>
            <a:endParaRPr lang="zh-CN" altLang="en-US" sz="5400" b="1">
              <a:solidFill>
                <a:schemeClr val="bg1"/>
              </a:solidFill>
              <a:latin typeface="Calibri" charset="0"/>
            </a:endParaRPr>
          </a:p>
        </p:txBody>
      </p:sp>
      <p:sp>
        <p:nvSpPr>
          <p:cNvPr id="327690" name="Rectangle 10"/>
          <p:cNvSpPr>
            <a:spLocks noChangeArrowheads="1"/>
          </p:cNvSpPr>
          <p:nvPr/>
        </p:nvSpPr>
        <p:spPr bwMode="auto">
          <a:xfrm>
            <a:off x="0" y="2590800"/>
            <a:ext cx="9144000" cy="3810000"/>
          </a:xfrm>
          <a:prstGeom prst="rect">
            <a:avLst/>
          </a:prstGeom>
          <a:gradFill rotWithShape="1">
            <a:gsLst>
              <a:gs pos="0">
                <a:srgbClr val="4C4C4C"/>
              </a:gs>
              <a:gs pos="100000">
                <a:srgbClr val="4C4C4C">
                  <a:gamma/>
                  <a:shade val="46275"/>
                  <a:invGamma/>
                  <a:alpha val="75999"/>
                </a:srgbClr>
              </a:gs>
            </a:gsLst>
            <a:lin ang="5400000" scaled="1"/>
          </a:gradFill>
          <a:ln w="9525">
            <a:noFill/>
            <a:miter lim="800000"/>
            <a:headEnd/>
            <a:tailEnd/>
          </a:ln>
          <a:effectLst>
            <a:outerShdw blurRad="63500" dist="38099" dir="2700000" algn="ctr" rotWithShape="0">
              <a:srgbClr val="000000">
                <a:alpha val="74998"/>
              </a:srgbClr>
            </a:outerShdw>
          </a:effectLst>
        </p:spPr>
        <p:txBody>
          <a:bodyPr/>
          <a:lstStyle/>
          <a:p>
            <a:pPr marL="342900" indent="-342900" algn="ctr" eaLnBrk="1" hangingPunct="1">
              <a:lnSpc>
                <a:spcPct val="90000"/>
              </a:lnSpc>
              <a:spcBef>
                <a:spcPct val="20000"/>
              </a:spcBef>
              <a:defRPr/>
            </a:pPr>
            <a:r>
              <a:rPr lang="zh-CN" altLang="en-US" sz="3600" b="1">
                <a:solidFill>
                  <a:schemeClr val="bg1"/>
                </a:solidFill>
                <a:effectLst>
                  <a:outerShdw blurRad="38100" dist="38100" dir="2700000" algn="tl">
                    <a:srgbClr val="000000"/>
                  </a:outerShdw>
                </a:effectLst>
                <a:latin typeface="Arial" charset="0"/>
                <a:ea typeface="宋体" charset="0"/>
                <a:cs typeface="宋体" charset="0"/>
              </a:rPr>
              <a:t>以色列建国的标志有二：</a:t>
            </a:r>
            <a:endParaRPr lang="en-GB" altLang="zh-CN" sz="3600" b="1">
              <a:solidFill>
                <a:schemeClr val="bg1"/>
              </a:solidFill>
              <a:effectLst>
                <a:outerShdw blurRad="38100" dist="38100" dir="2700000" algn="tl">
                  <a:srgbClr val="000000"/>
                </a:outerShdw>
              </a:effectLst>
              <a:latin typeface="Arial" charset="0"/>
              <a:ea typeface="宋体" charset="0"/>
              <a:cs typeface="宋体" charset="0"/>
            </a:endParaRPr>
          </a:p>
          <a:p>
            <a:pPr marL="342900" indent="-342900" algn="ctr" eaLnBrk="1" hangingPunct="1">
              <a:lnSpc>
                <a:spcPct val="90000"/>
              </a:lnSpc>
              <a:spcBef>
                <a:spcPct val="20000"/>
              </a:spcBef>
              <a:defRPr/>
            </a:pPr>
            <a:r>
              <a:rPr lang="zh-CN" altLang="en-US" sz="3600" b="1">
                <a:solidFill>
                  <a:schemeClr val="bg1"/>
                </a:solidFill>
                <a:effectLst>
                  <a:outerShdw blurRad="38100" dist="38100" dir="2700000" algn="tl">
                    <a:srgbClr val="000000"/>
                  </a:outerShdw>
                </a:effectLst>
                <a:latin typeface="Arial" charset="0"/>
                <a:ea typeface="宋体" charset="0"/>
                <a:cs typeface="宋体" charset="0"/>
              </a:rPr>
              <a:t>一、神的大能将人民从埃及的奴役中解救。</a:t>
            </a:r>
            <a:endParaRPr lang="en-GB" altLang="zh-CN" sz="3600" b="1">
              <a:solidFill>
                <a:schemeClr val="bg1"/>
              </a:solidFill>
              <a:effectLst>
                <a:outerShdw blurRad="38100" dist="38100" dir="2700000" algn="tl">
                  <a:srgbClr val="000000"/>
                </a:outerShdw>
              </a:effectLst>
              <a:latin typeface="Arial" charset="0"/>
              <a:ea typeface="宋体" charset="0"/>
              <a:cs typeface="宋体" charset="0"/>
            </a:endParaRPr>
          </a:p>
          <a:p>
            <a:pPr marL="342900" indent="-342900" algn="ctr" eaLnBrk="1" hangingPunct="1">
              <a:lnSpc>
                <a:spcPct val="90000"/>
              </a:lnSpc>
              <a:spcBef>
                <a:spcPct val="20000"/>
              </a:spcBef>
              <a:defRPr/>
            </a:pPr>
            <a:r>
              <a:rPr lang="zh-CN" altLang="en-US" sz="3600" b="1">
                <a:solidFill>
                  <a:schemeClr val="bg1"/>
                </a:solidFill>
                <a:effectLst>
                  <a:outerShdw blurRad="38100" dist="38100" dir="2700000" algn="tl">
                    <a:srgbClr val="000000"/>
                  </a:outerShdw>
                </a:effectLst>
                <a:latin typeface="Arial" charset="0"/>
                <a:ea typeface="宋体" charset="0"/>
                <a:cs typeface="宋体" charset="0"/>
              </a:rPr>
              <a:t>二、摩西律法的启示。</a:t>
            </a:r>
            <a:endParaRPr lang="en-GB" altLang="zh-CN" sz="3600" b="1">
              <a:solidFill>
                <a:schemeClr val="bg1"/>
              </a:solidFill>
              <a:effectLst>
                <a:outerShdw blurRad="38100" dist="38100" dir="2700000" algn="tl">
                  <a:srgbClr val="000000"/>
                </a:outerShdw>
              </a:effectLst>
              <a:latin typeface="Arial" charset="0"/>
              <a:ea typeface="宋体" charset="0"/>
              <a:cs typeface="宋体" charset="0"/>
            </a:endParaRPr>
          </a:p>
          <a:p>
            <a:pPr marL="342900" indent="-342900" algn="ctr" eaLnBrk="1" hangingPunct="1">
              <a:lnSpc>
                <a:spcPct val="90000"/>
              </a:lnSpc>
              <a:spcBef>
                <a:spcPct val="20000"/>
              </a:spcBef>
              <a:defRPr/>
            </a:pPr>
            <a:endParaRPr lang="en-GB" altLang="zh-CN" sz="3600" b="1">
              <a:solidFill>
                <a:schemeClr val="bg1"/>
              </a:solidFill>
              <a:effectLst>
                <a:outerShdw blurRad="38100" dist="38100" dir="2700000" algn="tl">
                  <a:srgbClr val="000000"/>
                </a:outerShdw>
              </a:effectLst>
              <a:latin typeface="Arial" charset="0"/>
              <a:ea typeface="宋体" charset="0"/>
              <a:cs typeface="宋体" charset="0"/>
            </a:endParaRPr>
          </a:p>
          <a:p>
            <a:pPr marL="342900" indent="-342900" algn="ctr" eaLnBrk="1" hangingPunct="1">
              <a:lnSpc>
                <a:spcPct val="90000"/>
              </a:lnSpc>
              <a:spcBef>
                <a:spcPct val="20000"/>
              </a:spcBef>
              <a:defRPr/>
            </a:pPr>
            <a:r>
              <a:rPr lang="zh-CN" altLang="en-US" sz="3600" b="1">
                <a:solidFill>
                  <a:schemeClr val="bg1"/>
                </a:solidFill>
                <a:effectLst>
                  <a:outerShdw blurRad="38100" dist="38100" dir="2700000" algn="tl">
                    <a:srgbClr val="000000"/>
                  </a:outerShdw>
                </a:effectLst>
                <a:latin typeface="Arial" charset="0"/>
                <a:ea typeface="宋体" charset="0"/>
                <a:cs typeface="宋体" charset="0"/>
              </a:rPr>
              <a:t>这个属神的国度当为圣洁，并信靠神。将来必有一位出自大卫之家的君王引领他们。</a:t>
            </a:r>
            <a:endParaRPr lang="zh-CN" altLang="en-US" sz="4000" b="1" dirty="0">
              <a:solidFill>
                <a:schemeClr val="bg1"/>
              </a:solidFill>
              <a:effectLst>
                <a:outerShdw blurRad="38100" dist="38100" dir="2700000" algn="tl">
                  <a:srgbClr val="000000"/>
                </a:outerShdw>
              </a:effectLst>
              <a:latin typeface="Arial" charset="0"/>
              <a:ea typeface="宋体" charset="0"/>
              <a:cs typeface="宋体" charset="0"/>
            </a:endParaRPr>
          </a:p>
        </p:txBody>
      </p:sp>
      <p:sp>
        <p:nvSpPr>
          <p:cNvPr id="473096" name="Text Box 11"/>
          <p:cNvSpPr txBox="1">
            <a:spLocks noChangeArrowheads="1"/>
          </p:cNvSpPr>
          <p:nvPr/>
        </p:nvSpPr>
        <p:spPr bwMode="auto">
          <a:xfrm>
            <a:off x="8534400" y="150813"/>
            <a:ext cx="438150" cy="36671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sz="1800">
                <a:solidFill>
                  <a:schemeClr val="bg1"/>
                </a:solidFill>
                <a:latin typeface="Arial" charset="0"/>
              </a:rPr>
              <a:t>98</a:t>
            </a:r>
          </a:p>
        </p:txBody>
      </p:sp>
      <p:sp>
        <p:nvSpPr>
          <p:cNvPr id="327692" name="Rectangle 12"/>
          <p:cNvSpPr>
            <a:spLocks noGrp="1" noChangeArrowheads="1"/>
          </p:cNvSpPr>
          <p:nvPr>
            <p:ph type="title" idx="4294967295"/>
          </p:nvPr>
        </p:nvSpPr>
        <p:spPr>
          <a:xfrm>
            <a:off x="609600" y="1143000"/>
            <a:ext cx="7772400" cy="1143000"/>
          </a:xfrm>
          <a:gradFill rotWithShape="0">
            <a:gsLst>
              <a:gs pos="0">
                <a:srgbClr val="4C4C4C"/>
              </a:gs>
              <a:gs pos="100000">
                <a:srgbClr val="232323">
                  <a:alpha val="75998"/>
                </a:srgbClr>
              </a:gs>
            </a:gsLst>
            <a:lin ang="5400000" scaled="1"/>
          </a:gradFill>
          <a:effectLst>
            <a:outerShdw dist="38099" dir="2700000" algn="ctr" rotWithShape="0">
              <a:srgbClr val="000000">
                <a:alpha val="74997"/>
              </a:srgbClr>
            </a:outerShdw>
          </a:effectLst>
        </p:spPr>
        <p:txBody>
          <a:bodyPr>
            <a:normAutofit/>
          </a:bodyPr>
          <a:lstStyle/>
          <a:p>
            <a:pPr eaLnBrk="1" hangingPunct="1">
              <a:defRPr/>
            </a:pPr>
            <a:r>
              <a:rPr lang="zh-CN" altLang="en-US" b="1">
                <a:solidFill>
                  <a:schemeClr val="bg1"/>
                </a:solidFill>
                <a:effectLst>
                  <a:outerShdw blurRad="38100" dist="38100" dir="2700000" algn="tl">
                    <a:srgbClr val="000000"/>
                  </a:outerShdw>
                </a:effectLst>
                <a:latin typeface="Arial Black" charset="0"/>
                <a:ea typeface="宋体" charset="0"/>
                <a:cs typeface="宋体" charset="0"/>
              </a:rPr>
              <a:t>总结</a:t>
            </a:r>
            <a:endParaRPr lang="zh-CN" altLang="en-US" b="1">
              <a:solidFill>
                <a:schemeClr val="bg1"/>
              </a:solidFill>
              <a:latin typeface="Arial Black"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327686"/>
                                        </p:tgtEl>
                                        <p:attrNameLst>
                                          <p:attrName>style.visibility</p:attrName>
                                        </p:attrNameLst>
                                      </p:cBhvr>
                                      <p:to>
                                        <p:strVal val="visible"/>
                                      </p:to>
                                    </p:set>
                                    <p:anim calcmode="lin" valueType="num">
                                      <p:cBhvr>
                                        <p:cTn id="7" dur="500" fill="hold"/>
                                        <p:tgtEl>
                                          <p:spTgt spid="327686"/>
                                        </p:tgtEl>
                                        <p:attrNameLst>
                                          <p:attrName>ppt_w</p:attrName>
                                        </p:attrNameLst>
                                      </p:cBhvr>
                                      <p:tavLst>
                                        <p:tav tm="0">
                                          <p:val>
                                            <p:fltVal val="0"/>
                                          </p:val>
                                        </p:tav>
                                        <p:tav tm="100000">
                                          <p:val>
                                            <p:strVal val="#ppt_w"/>
                                          </p:val>
                                        </p:tav>
                                      </p:tavLst>
                                    </p:anim>
                                    <p:anim calcmode="lin" valueType="num">
                                      <p:cBhvr>
                                        <p:cTn id="8" dur="500" fill="hold"/>
                                        <p:tgtEl>
                                          <p:spTgt spid="32768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27684"/>
                                        </p:tgtEl>
                                        <p:attrNameLst>
                                          <p:attrName>style.visibility</p:attrName>
                                        </p:attrNameLst>
                                      </p:cBhvr>
                                      <p:to>
                                        <p:strVal val="visible"/>
                                      </p:to>
                                    </p:set>
                                    <p:anim calcmode="lin" valueType="num">
                                      <p:cBhvr>
                                        <p:cTn id="11" dur="500" fill="hold"/>
                                        <p:tgtEl>
                                          <p:spTgt spid="327684"/>
                                        </p:tgtEl>
                                        <p:attrNameLst>
                                          <p:attrName>ppt_w</p:attrName>
                                        </p:attrNameLst>
                                      </p:cBhvr>
                                      <p:tavLst>
                                        <p:tav tm="0">
                                          <p:val>
                                            <p:fltVal val="0"/>
                                          </p:val>
                                        </p:tav>
                                        <p:tav tm="100000">
                                          <p:val>
                                            <p:strVal val="#ppt_w"/>
                                          </p:val>
                                        </p:tav>
                                      </p:tavLst>
                                    </p:anim>
                                    <p:anim calcmode="lin" valueType="num">
                                      <p:cBhvr>
                                        <p:cTn id="12" dur="500" fill="hold"/>
                                        <p:tgtEl>
                                          <p:spTgt spid="327684"/>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327685"/>
                                        </p:tgtEl>
                                        <p:attrNameLst>
                                          <p:attrName>style.visibility</p:attrName>
                                        </p:attrNameLst>
                                      </p:cBhvr>
                                      <p:to>
                                        <p:strVal val="visible"/>
                                      </p:to>
                                    </p:set>
                                    <p:anim calcmode="lin" valueType="num">
                                      <p:cBhvr>
                                        <p:cTn id="15" dur="500" fill="hold"/>
                                        <p:tgtEl>
                                          <p:spTgt spid="327685"/>
                                        </p:tgtEl>
                                        <p:attrNameLst>
                                          <p:attrName>ppt_w</p:attrName>
                                        </p:attrNameLst>
                                      </p:cBhvr>
                                      <p:tavLst>
                                        <p:tav tm="0">
                                          <p:val>
                                            <p:fltVal val="0"/>
                                          </p:val>
                                        </p:tav>
                                        <p:tav tm="100000">
                                          <p:val>
                                            <p:strVal val="#ppt_w"/>
                                          </p:val>
                                        </p:tav>
                                      </p:tavLst>
                                    </p:anim>
                                    <p:anim calcmode="lin" valueType="num">
                                      <p:cBhvr>
                                        <p:cTn id="16" dur="500" fill="hold"/>
                                        <p:tgtEl>
                                          <p:spTgt spid="327685"/>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327682"/>
                                        </p:tgtEl>
                                        <p:attrNameLst>
                                          <p:attrName>style.visibility</p:attrName>
                                        </p:attrNameLst>
                                      </p:cBhvr>
                                      <p:to>
                                        <p:strVal val="visible"/>
                                      </p:to>
                                    </p:set>
                                    <p:anim calcmode="lin" valueType="num">
                                      <p:cBhvr>
                                        <p:cTn id="19" dur="500" fill="hold"/>
                                        <p:tgtEl>
                                          <p:spTgt spid="327682"/>
                                        </p:tgtEl>
                                        <p:attrNameLst>
                                          <p:attrName>ppt_w</p:attrName>
                                        </p:attrNameLst>
                                      </p:cBhvr>
                                      <p:tavLst>
                                        <p:tav tm="0">
                                          <p:val>
                                            <p:fltVal val="0"/>
                                          </p:val>
                                        </p:tav>
                                        <p:tav tm="100000">
                                          <p:val>
                                            <p:strVal val="#ppt_w"/>
                                          </p:val>
                                        </p:tav>
                                      </p:tavLst>
                                    </p:anim>
                                    <p:anim calcmode="lin" valueType="num">
                                      <p:cBhvr>
                                        <p:cTn id="20" dur="500" fill="hold"/>
                                        <p:tgtEl>
                                          <p:spTgt spid="327682"/>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327683"/>
                                        </p:tgtEl>
                                        <p:attrNameLst>
                                          <p:attrName>style.visibility</p:attrName>
                                        </p:attrNameLst>
                                      </p:cBhvr>
                                      <p:to>
                                        <p:strVal val="visible"/>
                                      </p:to>
                                    </p:set>
                                    <p:anim calcmode="lin" valueType="num">
                                      <p:cBhvr>
                                        <p:cTn id="23" dur="500" fill="hold"/>
                                        <p:tgtEl>
                                          <p:spTgt spid="327683"/>
                                        </p:tgtEl>
                                        <p:attrNameLst>
                                          <p:attrName>ppt_w</p:attrName>
                                        </p:attrNameLst>
                                      </p:cBhvr>
                                      <p:tavLst>
                                        <p:tav tm="0">
                                          <p:val>
                                            <p:fltVal val="0"/>
                                          </p:val>
                                        </p:tav>
                                        <p:tav tm="100000">
                                          <p:val>
                                            <p:strVal val="#ppt_w"/>
                                          </p:val>
                                        </p:tav>
                                      </p:tavLst>
                                    </p:anim>
                                    <p:anim calcmode="lin" valueType="num">
                                      <p:cBhvr>
                                        <p:cTn id="24" dur="500" fill="hold"/>
                                        <p:tgtEl>
                                          <p:spTgt spid="327683"/>
                                        </p:tgtEl>
                                        <p:attrNameLst>
                                          <p:attrName>ppt_h</p:attrName>
                                        </p:attrNameLst>
                                      </p:cBhvr>
                                      <p:tavLst>
                                        <p:tav tm="0">
                                          <p:val>
                                            <p:fltVal val="0"/>
                                          </p:val>
                                        </p:tav>
                                        <p:tav tm="100000">
                                          <p:val>
                                            <p:strVal val="#ppt_h"/>
                                          </p:val>
                                        </p:tav>
                                      </p:tavLst>
                                    </p:anim>
                                  </p:childTnLst>
                                </p:cTn>
                              </p:par>
                              <p:par>
                                <p:cTn id="25" presetID="4" presetClass="entr" presetSubtype="16" fill="hold" grpId="0" nodeType="withEffect">
                                  <p:stCondLst>
                                    <p:cond delay="0"/>
                                  </p:stCondLst>
                                  <p:childTnLst>
                                    <p:set>
                                      <p:cBhvr>
                                        <p:cTn id="26" dur="1" fill="hold">
                                          <p:stCondLst>
                                            <p:cond delay="0"/>
                                          </p:stCondLst>
                                        </p:cTn>
                                        <p:tgtEl>
                                          <p:spTgt spid="327690">
                                            <p:txEl>
                                              <p:charRg st="4294967295" end="4294967295"/>
                                            </p:txEl>
                                          </p:spTgt>
                                        </p:tgtEl>
                                        <p:attrNameLst>
                                          <p:attrName>style.visibility</p:attrName>
                                        </p:attrNameLst>
                                      </p:cBhvr>
                                      <p:to>
                                        <p:strVal val="visible"/>
                                      </p:to>
                                    </p:set>
                                    <p:animEffect transition="in" filter="box(in)">
                                      <p:cBhvr>
                                        <p:cTn id="27" dur="500"/>
                                        <p:tgtEl>
                                          <p:spTgt spid="327690">
                                            <p:txEl>
                                              <p:charRg st="4294967295" end="4294967295"/>
                                            </p:txEl>
                                          </p:spTgt>
                                        </p:tgtEl>
                                      </p:cBhvr>
                                    </p:animEffect>
                                  </p:childTnLst>
                                </p:cTn>
                              </p:par>
                            </p:childTnLst>
                          </p:cTn>
                        </p:par>
                        <p:par>
                          <p:cTn id="28" fill="hold" nodeType="afterGroup">
                            <p:stCondLst>
                              <p:cond delay="500"/>
                            </p:stCondLst>
                            <p:childTnLst>
                              <p:par>
                                <p:cTn id="29" presetID="9" presetClass="entr" presetSubtype="0" fill="hold" grpId="1" nodeType="afterEffect">
                                  <p:stCondLst>
                                    <p:cond delay="500"/>
                                  </p:stCondLst>
                                  <p:childTnLst>
                                    <p:set>
                                      <p:cBhvr>
                                        <p:cTn id="30" dur="1" fill="hold">
                                          <p:stCondLst>
                                            <p:cond delay="0"/>
                                          </p:stCondLst>
                                        </p:cTn>
                                        <p:tgtEl>
                                          <p:spTgt spid="327690"/>
                                        </p:tgtEl>
                                        <p:attrNameLst>
                                          <p:attrName>style.visibility</p:attrName>
                                        </p:attrNameLst>
                                      </p:cBhvr>
                                      <p:to>
                                        <p:strVal val="visible"/>
                                      </p:to>
                                    </p:set>
                                    <p:animEffect transition="in" filter="dissolve">
                                      <p:cBhvr>
                                        <p:cTn id="31" dur="500"/>
                                        <p:tgtEl>
                                          <p:spTgt spid="327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690" grpId="0" autoUpdateAnimBg="0"/>
      <p:bldP spid="327690" grpId="1"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75139" name="Group 125"/>
          <p:cNvGrpSpPr>
            <a:grpSpLocks/>
          </p:cNvGrpSpPr>
          <p:nvPr/>
        </p:nvGrpSpPr>
        <p:grpSpPr bwMode="auto">
          <a:xfrm>
            <a:off x="152400" y="762000"/>
            <a:ext cx="8991600" cy="6096000"/>
            <a:chOff x="144" y="480"/>
            <a:chExt cx="5228" cy="3744"/>
          </a:xfrm>
        </p:grpSpPr>
        <p:grpSp>
          <p:nvGrpSpPr>
            <p:cNvPr id="475256" name="Group 52"/>
            <p:cNvGrpSpPr>
              <a:grpSpLocks/>
            </p:cNvGrpSpPr>
            <p:nvPr/>
          </p:nvGrpSpPr>
          <p:grpSpPr bwMode="auto">
            <a:xfrm>
              <a:off x="144" y="480"/>
              <a:ext cx="5184" cy="351"/>
              <a:chOff x="0" y="0"/>
              <a:chExt cx="4768" cy="537"/>
            </a:xfrm>
          </p:grpSpPr>
          <p:sp>
            <p:nvSpPr>
              <p:cNvPr id="475362"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475363"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57" name="Group 54"/>
            <p:cNvGrpSpPr>
              <a:grpSpLocks/>
            </p:cNvGrpSpPr>
            <p:nvPr/>
          </p:nvGrpSpPr>
          <p:grpSpPr bwMode="auto">
            <a:xfrm>
              <a:off x="144" y="831"/>
              <a:ext cx="2717" cy="275"/>
              <a:chOff x="0" y="537"/>
              <a:chExt cx="2388" cy="422"/>
            </a:xfrm>
          </p:grpSpPr>
          <p:sp>
            <p:nvSpPr>
              <p:cNvPr id="475360"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75361"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58" name="Group 56"/>
            <p:cNvGrpSpPr>
              <a:grpSpLocks/>
            </p:cNvGrpSpPr>
            <p:nvPr/>
          </p:nvGrpSpPr>
          <p:grpSpPr bwMode="auto">
            <a:xfrm>
              <a:off x="2861" y="831"/>
              <a:ext cx="2461" cy="275"/>
              <a:chOff x="2388" y="537"/>
              <a:chExt cx="2164" cy="422"/>
            </a:xfrm>
          </p:grpSpPr>
          <p:sp>
            <p:nvSpPr>
              <p:cNvPr id="475358"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75359"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59" name="Group 58"/>
            <p:cNvGrpSpPr>
              <a:grpSpLocks/>
            </p:cNvGrpSpPr>
            <p:nvPr/>
          </p:nvGrpSpPr>
          <p:grpSpPr bwMode="auto">
            <a:xfrm>
              <a:off x="144" y="1105"/>
              <a:ext cx="2930" cy="412"/>
              <a:chOff x="0" y="959"/>
              <a:chExt cx="2575" cy="632"/>
            </a:xfrm>
          </p:grpSpPr>
          <p:sp>
            <p:nvSpPr>
              <p:cNvPr id="475356"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75357"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60" name="Group 60"/>
            <p:cNvGrpSpPr>
              <a:grpSpLocks/>
            </p:cNvGrpSpPr>
            <p:nvPr/>
          </p:nvGrpSpPr>
          <p:grpSpPr bwMode="auto">
            <a:xfrm>
              <a:off x="2861" y="1106"/>
              <a:ext cx="2511" cy="281"/>
              <a:chOff x="2388" y="959"/>
              <a:chExt cx="2208" cy="431"/>
            </a:xfrm>
          </p:grpSpPr>
          <p:sp>
            <p:nvSpPr>
              <p:cNvPr id="475354"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75355"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61" name="Group 62"/>
            <p:cNvGrpSpPr>
              <a:grpSpLocks/>
            </p:cNvGrpSpPr>
            <p:nvPr/>
          </p:nvGrpSpPr>
          <p:grpSpPr bwMode="auto">
            <a:xfrm>
              <a:off x="144" y="1381"/>
              <a:ext cx="2717" cy="276"/>
              <a:chOff x="0" y="1381"/>
              <a:chExt cx="2388" cy="422"/>
            </a:xfrm>
          </p:grpSpPr>
          <p:sp>
            <p:nvSpPr>
              <p:cNvPr id="475352"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75353"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62" name="Group 64"/>
            <p:cNvGrpSpPr>
              <a:grpSpLocks/>
            </p:cNvGrpSpPr>
            <p:nvPr/>
          </p:nvGrpSpPr>
          <p:grpSpPr bwMode="auto">
            <a:xfrm>
              <a:off x="2861" y="1381"/>
              <a:ext cx="2461" cy="276"/>
              <a:chOff x="2388" y="1381"/>
              <a:chExt cx="2164" cy="422"/>
            </a:xfrm>
          </p:grpSpPr>
          <p:sp>
            <p:nvSpPr>
              <p:cNvPr id="475350"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475351"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63" name="Group 66"/>
            <p:cNvGrpSpPr>
              <a:grpSpLocks/>
            </p:cNvGrpSpPr>
            <p:nvPr/>
          </p:nvGrpSpPr>
          <p:grpSpPr bwMode="auto">
            <a:xfrm>
              <a:off x="144" y="1657"/>
              <a:ext cx="2717" cy="275"/>
              <a:chOff x="0" y="1803"/>
              <a:chExt cx="2388" cy="422"/>
            </a:xfrm>
          </p:grpSpPr>
          <p:sp>
            <p:nvSpPr>
              <p:cNvPr id="475348"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75349"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64" name="Group 68"/>
            <p:cNvGrpSpPr>
              <a:grpSpLocks/>
            </p:cNvGrpSpPr>
            <p:nvPr/>
          </p:nvGrpSpPr>
          <p:grpSpPr bwMode="auto">
            <a:xfrm>
              <a:off x="2861" y="1657"/>
              <a:ext cx="2461" cy="275"/>
              <a:chOff x="2388" y="1803"/>
              <a:chExt cx="2164" cy="422"/>
            </a:xfrm>
          </p:grpSpPr>
          <p:sp>
            <p:nvSpPr>
              <p:cNvPr id="475346"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75347"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65" name="Group 70"/>
            <p:cNvGrpSpPr>
              <a:grpSpLocks/>
            </p:cNvGrpSpPr>
            <p:nvPr/>
          </p:nvGrpSpPr>
          <p:grpSpPr bwMode="auto">
            <a:xfrm>
              <a:off x="144" y="1932"/>
              <a:ext cx="2717" cy="276"/>
              <a:chOff x="0" y="2225"/>
              <a:chExt cx="2388" cy="422"/>
            </a:xfrm>
          </p:grpSpPr>
          <p:sp>
            <p:nvSpPr>
              <p:cNvPr id="475344"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75345"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66" name="Group 72"/>
            <p:cNvGrpSpPr>
              <a:grpSpLocks/>
            </p:cNvGrpSpPr>
            <p:nvPr/>
          </p:nvGrpSpPr>
          <p:grpSpPr bwMode="auto">
            <a:xfrm>
              <a:off x="2861" y="1932"/>
              <a:ext cx="2461" cy="276"/>
              <a:chOff x="2388" y="2225"/>
              <a:chExt cx="2164" cy="422"/>
            </a:xfrm>
          </p:grpSpPr>
          <p:sp>
            <p:nvSpPr>
              <p:cNvPr id="475342"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75343"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67" name="Group 74"/>
            <p:cNvGrpSpPr>
              <a:grpSpLocks/>
            </p:cNvGrpSpPr>
            <p:nvPr/>
          </p:nvGrpSpPr>
          <p:grpSpPr bwMode="auto">
            <a:xfrm>
              <a:off x="144" y="2208"/>
              <a:ext cx="1206" cy="275"/>
              <a:chOff x="0" y="2647"/>
              <a:chExt cx="1060" cy="422"/>
            </a:xfrm>
          </p:grpSpPr>
          <p:sp>
            <p:nvSpPr>
              <p:cNvPr id="475340"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75341"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68" name="Group 76"/>
            <p:cNvGrpSpPr>
              <a:grpSpLocks/>
            </p:cNvGrpSpPr>
            <p:nvPr/>
          </p:nvGrpSpPr>
          <p:grpSpPr bwMode="auto">
            <a:xfrm>
              <a:off x="1350" y="2208"/>
              <a:ext cx="1511" cy="275"/>
              <a:chOff x="1060" y="2647"/>
              <a:chExt cx="1328" cy="422"/>
            </a:xfrm>
          </p:grpSpPr>
          <p:sp>
            <p:nvSpPr>
              <p:cNvPr id="475338"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475339"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69" name="Group 78"/>
            <p:cNvGrpSpPr>
              <a:grpSpLocks/>
            </p:cNvGrpSpPr>
            <p:nvPr/>
          </p:nvGrpSpPr>
          <p:grpSpPr bwMode="auto">
            <a:xfrm>
              <a:off x="2861" y="2208"/>
              <a:ext cx="2461" cy="275"/>
              <a:chOff x="2388" y="2647"/>
              <a:chExt cx="2164" cy="422"/>
            </a:xfrm>
          </p:grpSpPr>
          <p:sp>
            <p:nvSpPr>
              <p:cNvPr id="475336"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75337"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70" name="Group 80"/>
            <p:cNvGrpSpPr>
              <a:grpSpLocks/>
            </p:cNvGrpSpPr>
            <p:nvPr/>
          </p:nvGrpSpPr>
          <p:grpSpPr bwMode="auto">
            <a:xfrm>
              <a:off x="144" y="2483"/>
              <a:ext cx="1206" cy="276"/>
              <a:chOff x="0" y="3069"/>
              <a:chExt cx="1060" cy="422"/>
            </a:xfrm>
          </p:grpSpPr>
          <p:sp>
            <p:nvSpPr>
              <p:cNvPr id="475334"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75335"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71" name="Group 82"/>
            <p:cNvGrpSpPr>
              <a:grpSpLocks/>
            </p:cNvGrpSpPr>
            <p:nvPr/>
          </p:nvGrpSpPr>
          <p:grpSpPr bwMode="auto">
            <a:xfrm>
              <a:off x="1350" y="2483"/>
              <a:ext cx="1511" cy="276"/>
              <a:chOff x="1060" y="3069"/>
              <a:chExt cx="1328" cy="422"/>
            </a:xfrm>
          </p:grpSpPr>
          <p:sp>
            <p:nvSpPr>
              <p:cNvPr id="475332"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475333"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72" name="Group 84"/>
            <p:cNvGrpSpPr>
              <a:grpSpLocks/>
            </p:cNvGrpSpPr>
            <p:nvPr/>
          </p:nvGrpSpPr>
          <p:grpSpPr bwMode="auto">
            <a:xfrm>
              <a:off x="2861" y="2483"/>
              <a:ext cx="2461" cy="276"/>
              <a:chOff x="2388" y="3069"/>
              <a:chExt cx="2164" cy="422"/>
            </a:xfrm>
          </p:grpSpPr>
          <p:sp>
            <p:nvSpPr>
              <p:cNvPr id="475330"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75331"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73" name="Group 86"/>
            <p:cNvGrpSpPr>
              <a:grpSpLocks/>
            </p:cNvGrpSpPr>
            <p:nvPr/>
          </p:nvGrpSpPr>
          <p:grpSpPr bwMode="auto">
            <a:xfrm>
              <a:off x="144" y="2759"/>
              <a:ext cx="1206" cy="275"/>
              <a:chOff x="0" y="3491"/>
              <a:chExt cx="1060" cy="422"/>
            </a:xfrm>
          </p:grpSpPr>
          <p:sp>
            <p:nvSpPr>
              <p:cNvPr id="475328"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75329"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74" name="Group 88"/>
            <p:cNvGrpSpPr>
              <a:grpSpLocks/>
            </p:cNvGrpSpPr>
            <p:nvPr/>
          </p:nvGrpSpPr>
          <p:grpSpPr bwMode="auto">
            <a:xfrm>
              <a:off x="1350" y="2759"/>
              <a:ext cx="1511" cy="275"/>
              <a:chOff x="1060" y="3491"/>
              <a:chExt cx="1328" cy="422"/>
            </a:xfrm>
          </p:grpSpPr>
          <p:sp>
            <p:nvSpPr>
              <p:cNvPr id="475326"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75327"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75" name="Group 90"/>
            <p:cNvGrpSpPr>
              <a:grpSpLocks/>
            </p:cNvGrpSpPr>
            <p:nvPr/>
          </p:nvGrpSpPr>
          <p:grpSpPr bwMode="auto">
            <a:xfrm>
              <a:off x="2861" y="2759"/>
              <a:ext cx="2461" cy="275"/>
              <a:chOff x="2388" y="3491"/>
              <a:chExt cx="2164" cy="422"/>
            </a:xfrm>
          </p:grpSpPr>
          <p:sp>
            <p:nvSpPr>
              <p:cNvPr id="475324"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75325"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76" name="Group 92"/>
            <p:cNvGrpSpPr>
              <a:grpSpLocks/>
            </p:cNvGrpSpPr>
            <p:nvPr/>
          </p:nvGrpSpPr>
          <p:grpSpPr bwMode="auto">
            <a:xfrm>
              <a:off x="144" y="3034"/>
              <a:ext cx="1206" cy="413"/>
              <a:chOff x="0" y="3913"/>
              <a:chExt cx="1060" cy="633"/>
            </a:xfrm>
          </p:grpSpPr>
          <p:sp>
            <p:nvSpPr>
              <p:cNvPr id="475322"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75323"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77" name="Group 94"/>
            <p:cNvGrpSpPr>
              <a:grpSpLocks/>
            </p:cNvGrpSpPr>
            <p:nvPr/>
          </p:nvGrpSpPr>
          <p:grpSpPr bwMode="auto">
            <a:xfrm>
              <a:off x="1350" y="3034"/>
              <a:ext cx="1511" cy="413"/>
              <a:chOff x="1060" y="3913"/>
              <a:chExt cx="1328" cy="633"/>
            </a:xfrm>
          </p:grpSpPr>
          <p:sp>
            <p:nvSpPr>
              <p:cNvPr id="475320"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75321"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78" name="Group 96"/>
            <p:cNvGrpSpPr>
              <a:grpSpLocks/>
            </p:cNvGrpSpPr>
            <p:nvPr/>
          </p:nvGrpSpPr>
          <p:grpSpPr bwMode="auto">
            <a:xfrm>
              <a:off x="2861" y="3034"/>
              <a:ext cx="1128" cy="413"/>
              <a:chOff x="2388" y="3913"/>
              <a:chExt cx="992" cy="633"/>
            </a:xfrm>
          </p:grpSpPr>
          <p:sp>
            <p:nvSpPr>
              <p:cNvPr id="475318"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475319"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79" name="Group 98"/>
            <p:cNvGrpSpPr>
              <a:grpSpLocks/>
            </p:cNvGrpSpPr>
            <p:nvPr/>
          </p:nvGrpSpPr>
          <p:grpSpPr bwMode="auto">
            <a:xfrm>
              <a:off x="3989" y="3034"/>
              <a:ext cx="1333" cy="413"/>
              <a:chOff x="3380" y="3913"/>
              <a:chExt cx="1172" cy="633"/>
            </a:xfrm>
          </p:grpSpPr>
          <p:sp>
            <p:nvSpPr>
              <p:cNvPr id="475316"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75317"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80" name="Group 100"/>
            <p:cNvGrpSpPr>
              <a:grpSpLocks/>
            </p:cNvGrpSpPr>
            <p:nvPr/>
          </p:nvGrpSpPr>
          <p:grpSpPr bwMode="auto">
            <a:xfrm>
              <a:off x="144" y="3447"/>
              <a:ext cx="1206" cy="338"/>
              <a:chOff x="0" y="4546"/>
              <a:chExt cx="1060" cy="518"/>
            </a:xfrm>
          </p:grpSpPr>
          <p:sp>
            <p:nvSpPr>
              <p:cNvPr id="475314"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475315"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81" name="Group 102"/>
            <p:cNvGrpSpPr>
              <a:grpSpLocks/>
            </p:cNvGrpSpPr>
            <p:nvPr/>
          </p:nvGrpSpPr>
          <p:grpSpPr bwMode="auto">
            <a:xfrm>
              <a:off x="1350" y="3447"/>
              <a:ext cx="1511" cy="338"/>
              <a:chOff x="1060" y="4546"/>
              <a:chExt cx="1328" cy="518"/>
            </a:xfrm>
          </p:grpSpPr>
          <p:sp>
            <p:nvSpPr>
              <p:cNvPr id="475312"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475313"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82" name="Group 104"/>
            <p:cNvGrpSpPr>
              <a:grpSpLocks/>
            </p:cNvGrpSpPr>
            <p:nvPr/>
          </p:nvGrpSpPr>
          <p:grpSpPr bwMode="auto">
            <a:xfrm>
              <a:off x="2861" y="3447"/>
              <a:ext cx="1128" cy="338"/>
              <a:chOff x="2388" y="4546"/>
              <a:chExt cx="992" cy="518"/>
            </a:xfrm>
          </p:grpSpPr>
          <p:sp>
            <p:nvSpPr>
              <p:cNvPr id="475310"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475311"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83" name="Group 106"/>
            <p:cNvGrpSpPr>
              <a:grpSpLocks/>
            </p:cNvGrpSpPr>
            <p:nvPr/>
          </p:nvGrpSpPr>
          <p:grpSpPr bwMode="auto">
            <a:xfrm>
              <a:off x="3989" y="3447"/>
              <a:ext cx="1333" cy="338"/>
              <a:chOff x="3380" y="4546"/>
              <a:chExt cx="1172" cy="518"/>
            </a:xfrm>
          </p:grpSpPr>
          <p:sp>
            <p:nvSpPr>
              <p:cNvPr id="475308"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475309"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84" name="Group 108"/>
            <p:cNvGrpSpPr>
              <a:grpSpLocks/>
            </p:cNvGrpSpPr>
            <p:nvPr/>
          </p:nvGrpSpPr>
          <p:grpSpPr bwMode="auto">
            <a:xfrm>
              <a:off x="144" y="3785"/>
              <a:ext cx="582" cy="439"/>
              <a:chOff x="0" y="5064"/>
              <a:chExt cx="512" cy="672"/>
            </a:xfrm>
          </p:grpSpPr>
          <p:sp>
            <p:nvSpPr>
              <p:cNvPr id="475306"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75307"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85" name="Group 110"/>
            <p:cNvGrpSpPr>
              <a:grpSpLocks/>
            </p:cNvGrpSpPr>
            <p:nvPr/>
          </p:nvGrpSpPr>
          <p:grpSpPr bwMode="auto">
            <a:xfrm>
              <a:off x="726" y="3785"/>
              <a:ext cx="624" cy="439"/>
              <a:chOff x="512" y="5064"/>
              <a:chExt cx="548" cy="672"/>
            </a:xfrm>
          </p:grpSpPr>
          <p:sp>
            <p:nvSpPr>
              <p:cNvPr id="475304"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75305"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86" name="Group 112"/>
            <p:cNvGrpSpPr>
              <a:grpSpLocks/>
            </p:cNvGrpSpPr>
            <p:nvPr/>
          </p:nvGrpSpPr>
          <p:grpSpPr bwMode="auto">
            <a:xfrm>
              <a:off x="1350" y="3785"/>
              <a:ext cx="687" cy="439"/>
              <a:chOff x="1060" y="5064"/>
              <a:chExt cx="604" cy="672"/>
            </a:xfrm>
          </p:grpSpPr>
          <p:sp>
            <p:nvSpPr>
              <p:cNvPr id="475302"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75303"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87" name="Group 114"/>
            <p:cNvGrpSpPr>
              <a:grpSpLocks/>
            </p:cNvGrpSpPr>
            <p:nvPr/>
          </p:nvGrpSpPr>
          <p:grpSpPr bwMode="auto">
            <a:xfrm>
              <a:off x="2037" y="3785"/>
              <a:ext cx="824" cy="439"/>
              <a:chOff x="1664" y="5064"/>
              <a:chExt cx="724" cy="672"/>
            </a:xfrm>
          </p:grpSpPr>
          <p:sp>
            <p:nvSpPr>
              <p:cNvPr id="475300"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75301"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88" name="Group 116"/>
            <p:cNvGrpSpPr>
              <a:grpSpLocks/>
            </p:cNvGrpSpPr>
            <p:nvPr/>
          </p:nvGrpSpPr>
          <p:grpSpPr bwMode="auto">
            <a:xfrm>
              <a:off x="2861" y="3785"/>
              <a:ext cx="605" cy="439"/>
              <a:chOff x="2388" y="5064"/>
              <a:chExt cx="532" cy="672"/>
            </a:xfrm>
          </p:grpSpPr>
          <p:sp>
            <p:nvSpPr>
              <p:cNvPr id="475298"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75299"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89" name="Group 118"/>
            <p:cNvGrpSpPr>
              <a:grpSpLocks/>
            </p:cNvGrpSpPr>
            <p:nvPr/>
          </p:nvGrpSpPr>
          <p:grpSpPr bwMode="auto">
            <a:xfrm>
              <a:off x="3466" y="3785"/>
              <a:ext cx="523" cy="439"/>
              <a:chOff x="2920" y="5064"/>
              <a:chExt cx="460" cy="672"/>
            </a:xfrm>
          </p:grpSpPr>
          <p:sp>
            <p:nvSpPr>
              <p:cNvPr id="475296"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475297"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90" name="Group 120"/>
            <p:cNvGrpSpPr>
              <a:grpSpLocks/>
            </p:cNvGrpSpPr>
            <p:nvPr/>
          </p:nvGrpSpPr>
          <p:grpSpPr bwMode="auto">
            <a:xfrm>
              <a:off x="3989" y="3785"/>
              <a:ext cx="564" cy="439"/>
              <a:chOff x="3380" y="5064"/>
              <a:chExt cx="496" cy="672"/>
            </a:xfrm>
          </p:grpSpPr>
          <p:sp>
            <p:nvSpPr>
              <p:cNvPr id="475294"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75295"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291" name="Group 122"/>
            <p:cNvGrpSpPr>
              <a:grpSpLocks/>
            </p:cNvGrpSpPr>
            <p:nvPr/>
          </p:nvGrpSpPr>
          <p:grpSpPr bwMode="auto">
            <a:xfrm>
              <a:off x="4553" y="3785"/>
              <a:ext cx="769" cy="439"/>
              <a:chOff x="3876" y="5064"/>
              <a:chExt cx="676" cy="672"/>
            </a:xfrm>
          </p:grpSpPr>
          <p:sp>
            <p:nvSpPr>
              <p:cNvPr id="475292"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475293"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475140"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5141"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75142"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75144" name="Group 125"/>
          <p:cNvGrpSpPr>
            <a:grpSpLocks/>
          </p:cNvGrpSpPr>
          <p:nvPr/>
        </p:nvGrpSpPr>
        <p:grpSpPr bwMode="auto">
          <a:xfrm>
            <a:off x="152400" y="762000"/>
            <a:ext cx="8991600" cy="6096000"/>
            <a:chOff x="144" y="480"/>
            <a:chExt cx="5228" cy="3744"/>
          </a:xfrm>
        </p:grpSpPr>
        <p:grpSp>
          <p:nvGrpSpPr>
            <p:cNvPr id="475148" name="Group 52"/>
            <p:cNvGrpSpPr>
              <a:grpSpLocks/>
            </p:cNvGrpSpPr>
            <p:nvPr/>
          </p:nvGrpSpPr>
          <p:grpSpPr bwMode="auto">
            <a:xfrm>
              <a:off x="144" y="480"/>
              <a:ext cx="5184" cy="351"/>
              <a:chOff x="0" y="0"/>
              <a:chExt cx="4768" cy="537"/>
            </a:xfrm>
          </p:grpSpPr>
          <p:sp>
            <p:nvSpPr>
              <p:cNvPr id="475254"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475255"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49" name="Group 54"/>
            <p:cNvGrpSpPr>
              <a:grpSpLocks/>
            </p:cNvGrpSpPr>
            <p:nvPr/>
          </p:nvGrpSpPr>
          <p:grpSpPr bwMode="auto">
            <a:xfrm>
              <a:off x="144" y="831"/>
              <a:ext cx="2717" cy="275"/>
              <a:chOff x="0" y="537"/>
              <a:chExt cx="2388" cy="422"/>
            </a:xfrm>
          </p:grpSpPr>
          <p:sp>
            <p:nvSpPr>
              <p:cNvPr id="475252"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75253"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50" name="Group 56"/>
            <p:cNvGrpSpPr>
              <a:grpSpLocks/>
            </p:cNvGrpSpPr>
            <p:nvPr/>
          </p:nvGrpSpPr>
          <p:grpSpPr bwMode="auto">
            <a:xfrm>
              <a:off x="2861" y="831"/>
              <a:ext cx="2461" cy="275"/>
              <a:chOff x="2388" y="537"/>
              <a:chExt cx="2164" cy="422"/>
            </a:xfrm>
          </p:grpSpPr>
          <p:sp>
            <p:nvSpPr>
              <p:cNvPr id="475250"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75251"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51" name="Group 58"/>
            <p:cNvGrpSpPr>
              <a:grpSpLocks/>
            </p:cNvGrpSpPr>
            <p:nvPr/>
          </p:nvGrpSpPr>
          <p:grpSpPr bwMode="auto">
            <a:xfrm>
              <a:off x="144" y="1105"/>
              <a:ext cx="2930" cy="412"/>
              <a:chOff x="0" y="959"/>
              <a:chExt cx="2575" cy="632"/>
            </a:xfrm>
          </p:grpSpPr>
          <p:sp>
            <p:nvSpPr>
              <p:cNvPr id="475248"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75249"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52" name="Group 60"/>
            <p:cNvGrpSpPr>
              <a:grpSpLocks/>
            </p:cNvGrpSpPr>
            <p:nvPr/>
          </p:nvGrpSpPr>
          <p:grpSpPr bwMode="auto">
            <a:xfrm>
              <a:off x="2861" y="1106"/>
              <a:ext cx="2511" cy="281"/>
              <a:chOff x="2388" y="959"/>
              <a:chExt cx="2208" cy="431"/>
            </a:xfrm>
          </p:grpSpPr>
          <p:sp>
            <p:nvSpPr>
              <p:cNvPr id="475246"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75247"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53" name="Group 62"/>
            <p:cNvGrpSpPr>
              <a:grpSpLocks/>
            </p:cNvGrpSpPr>
            <p:nvPr/>
          </p:nvGrpSpPr>
          <p:grpSpPr bwMode="auto">
            <a:xfrm>
              <a:off x="144" y="1381"/>
              <a:ext cx="2717" cy="276"/>
              <a:chOff x="0" y="1381"/>
              <a:chExt cx="2388" cy="422"/>
            </a:xfrm>
          </p:grpSpPr>
          <p:sp>
            <p:nvSpPr>
              <p:cNvPr id="475244"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75245"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54" name="Group 64"/>
            <p:cNvGrpSpPr>
              <a:grpSpLocks/>
            </p:cNvGrpSpPr>
            <p:nvPr/>
          </p:nvGrpSpPr>
          <p:grpSpPr bwMode="auto">
            <a:xfrm>
              <a:off x="2861" y="1381"/>
              <a:ext cx="2461" cy="276"/>
              <a:chOff x="2388" y="1381"/>
              <a:chExt cx="2164" cy="422"/>
            </a:xfrm>
          </p:grpSpPr>
          <p:sp>
            <p:nvSpPr>
              <p:cNvPr id="475242"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475243"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55" name="Group 66"/>
            <p:cNvGrpSpPr>
              <a:grpSpLocks/>
            </p:cNvGrpSpPr>
            <p:nvPr/>
          </p:nvGrpSpPr>
          <p:grpSpPr bwMode="auto">
            <a:xfrm>
              <a:off x="144" y="1657"/>
              <a:ext cx="2717" cy="275"/>
              <a:chOff x="0" y="1803"/>
              <a:chExt cx="2388" cy="422"/>
            </a:xfrm>
          </p:grpSpPr>
          <p:sp>
            <p:nvSpPr>
              <p:cNvPr id="475240"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75241"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56" name="Group 68"/>
            <p:cNvGrpSpPr>
              <a:grpSpLocks/>
            </p:cNvGrpSpPr>
            <p:nvPr/>
          </p:nvGrpSpPr>
          <p:grpSpPr bwMode="auto">
            <a:xfrm>
              <a:off x="2861" y="1657"/>
              <a:ext cx="2461" cy="275"/>
              <a:chOff x="2388" y="1803"/>
              <a:chExt cx="2164" cy="422"/>
            </a:xfrm>
          </p:grpSpPr>
          <p:sp>
            <p:nvSpPr>
              <p:cNvPr id="475238"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75239"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57" name="Group 70"/>
            <p:cNvGrpSpPr>
              <a:grpSpLocks/>
            </p:cNvGrpSpPr>
            <p:nvPr/>
          </p:nvGrpSpPr>
          <p:grpSpPr bwMode="auto">
            <a:xfrm>
              <a:off x="144" y="1932"/>
              <a:ext cx="2717" cy="276"/>
              <a:chOff x="0" y="2225"/>
              <a:chExt cx="2388" cy="422"/>
            </a:xfrm>
          </p:grpSpPr>
          <p:sp>
            <p:nvSpPr>
              <p:cNvPr id="475236"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75237"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58" name="Group 72"/>
            <p:cNvGrpSpPr>
              <a:grpSpLocks/>
            </p:cNvGrpSpPr>
            <p:nvPr/>
          </p:nvGrpSpPr>
          <p:grpSpPr bwMode="auto">
            <a:xfrm>
              <a:off x="2861" y="1932"/>
              <a:ext cx="2461" cy="276"/>
              <a:chOff x="2388" y="2225"/>
              <a:chExt cx="2164" cy="422"/>
            </a:xfrm>
          </p:grpSpPr>
          <p:sp>
            <p:nvSpPr>
              <p:cNvPr id="475234"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75235"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59" name="Group 74"/>
            <p:cNvGrpSpPr>
              <a:grpSpLocks/>
            </p:cNvGrpSpPr>
            <p:nvPr/>
          </p:nvGrpSpPr>
          <p:grpSpPr bwMode="auto">
            <a:xfrm>
              <a:off x="144" y="2208"/>
              <a:ext cx="1206" cy="275"/>
              <a:chOff x="0" y="2647"/>
              <a:chExt cx="1060" cy="422"/>
            </a:xfrm>
          </p:grpSpPr>
          <p:sp>
            <p:nvSpPr>
              <p:cNvPr id="475232"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75233"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60" name="Group 76"/>
            <p:cNvGrpSpPr>
              <a:grpSpLocks/>
            </p:cNvGrpSpPr>
            <p:nvPr/>
          </p:nvGrpSpPr>
          <p:grpSpPr bwMode="auto">
            <a:xfrm>
              <a:off x="1350" y="2208"/>
              <a:ext cx="1511" cy="275"/>
              <a:chOff x="1060" y="2647"/>
              <a:chExt cx="1328" cy="422"/>
            </a:xfrm>
          </p:grpSpPr>
          <p:sp>
            <p:nvSpPr>
              <p:cNvPr id="475230"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475231"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61" name="Group 78"/>
            <p:cNvGrpSpPr>
              <a:grpSpLocks/>
            </p:cNvGrpSpPr>
            <p:nvPr/>
          </p:nvGrpSpPr>
          <p:grpSpPr bwMode="auto">
            <a:xfrm>
              <a:off x="2861" y="2208"/>
              <a:ext cx="2461" cy="275"/>
              <a:chOff x="2388" y="2647"/>
              <a:chExt cx="2164" cy="422"/>
            </a:xfrm>
          </p:grpSpPr>
          <p:sp>
            <p:nvSpPr>
              <p:cNvPr id="475228"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75229"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62" name="Group 80"/>
            <p:cNvGrpSpPr>
              <a:grpSpLocks/>
            </p:cNvGrpSpPr>
            <p:nvPr/>
          </p:nvGrpSpPr>
          <p:grpSpPr bwMode="auto">
            <a:xfrm>
              <a:off x="144" y="2483"/>
              <a:ext cx="1206" cy="276"/>
              <a:chOff x="0" y="3069"/>
              <a:chExt cx="1060" cy="422"/>
            </a:xfrm>
          </p:grpSpPr>
          <p:sp>
            <p:nvSpPr>
              <p:cNvPr id="475226"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75227"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63" name="Group 82"/>
            <p:cNvGrpSpPr>
              <a:grpSpLocks/>
            </p:cNvGrpSpPr>
            <p:nvPr/>
          </p:nvGrpSpPr>
          <p:grpSpPr bwMode="auto">
            <a:xfrm>
              <a:off x="1350" y="2483"/>
              <a:ext cx="1511" cy="276"/>
              <a:chOff x="1060" y="3069"/>
              <a:chExt cx="1328" cy="422"/>
            </a:xfrm>
          </p:grpSpPr>
          <p:sp>
            <p:nvSpPr>
              <p:cNvPr id="475224"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475225"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64" name="Group 84"/>
            <p:cNvGrpSpPr>
              <a:grpSpLocks/>
            </p:cNvGrpSpPr>
            <p:nvPr/>
          </p:nvGrpSpPr>
          <p:grpSpPr bwMode="auto">
            <a:xfrm>
              <a:off x="2861" y="2483"/>
              <a:ext cx="2461" cy="276"/>
              <a:chOff x="2388" y="3069"/>
              <a:chExt cx="2164" cy="422"/>
            </a:xfrm>
          </p:grpSpPr>
          <p:sp>
            <p:nvSpPr>
              <p:cNvPr id="475222"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75223"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65" name="Group 86"/>
            <p:cNvGrpSpPr>
              <a:grpSpLocks/>
            </p:cNvGrpSpPr>
            <p:nvPr/>
          </p:nvGrpSpPr>
          <p:grpSpPr bwMode="auto">
            <a:xfrm>
              <a:off x="144" y="2759"/>
              <a:ext cx="1206" cy="275"/>
              <a:chOff x="0" y="3491"/>
              <a:chExt cx="1060" cy="422"/>
            </a:xfrm>
          </p:grpSpPr>
          <p:sp>
            <p:nvSpPr>
              <p:cNvPr id="475220"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75221"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66" name="Group 88"/>
            <p:cNvGrpSpPr>
              <a:grpSpLocks/>
            </p:cNvGrpSpPr>
            <p:nvPr/>
          </p:nvGrpSpPr>
          <p:grpSpPr bwMode="auto">
            <a:xfrm>
              <a:off x="1350" y="2759"/>
              <a:ext cx="1511" cy="275"/>
              <a:chOff x="1060" y="3491"/>
              <a:chExt cx="1328" cy="422"/>
            </a:xfrm>
          </p:grpSpPr>
          <p:sp>
            <p:nvSpPr>
              <p:cNvPr id="475218"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75219"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67" name="Group 90"/>
            <p:cNvGrpSpPr>
              <a:grpSpLocks/>
            </p:cNvGrpSpPr>
            <p:nvPr/>
          </p:nvGrpSpPr>
          <p:grpSpPr bwMode="auto">
            <a:xfrm>
              <a:off x="2861" y="2759"/>
              <a:ext cx="2461" cy="275"/>
              <a:chOff x="2388" y="3491"/>
              <a:chExt cx="2164" cy="422"/>
            </a:xfrm>
          </p:grpSpPr>
          <p:sp>
            <p:nvSpPr>
              <p:cNvPr id="475216"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75217"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68" name="Group 92"/>
            <p:cNvGrpSpPr>
              <a:grpSpLocks/>
            </p:cNvGrpSpPr>
            <p:nvPr/>
          </p:nvGrpSpPr>
          <p:grpSpPr bwMode="auto">
            <a:xfrm>
              <a:off x="144" y="3034"/>
              <a:ext cx="1206" cy="413"/>
              <a:chOff x="0" y="3913"/>
              <a:chExt cx="1060" cy="633"/>
            </a:xfrm>
          </p:grpSpPr>
          <p:sp>
            <p:nvSpPr>
              <p:cNvPr id="475214"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75215"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69" name="Group 94"/>
            <p:cNvGrpSpPr>
              <a:grpSpLocks/>
            </p:cNvGrpSpPr>
            <p:nvPr/>
          </p:nvGrpSpPr>
          <p:grpSpPr bwMode="auto">
            <a:xfrm>
              <a:off x="1350" y="3034"/>
              <a:ext cx="1511" cy="413"/>
              <a:chOff x="1060" y="3913"/>
              <a:chExt cx="1328" cy="633"/>
            </a:xfrm>
          </p:grpSpPr>
          <p:sp>
            <p:nvSpPr>
              <p:cNvPr id="475212"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75213"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70" name="Group 96"/>
            <p:cNvGrpSpPr>
              <a:grpSpLocks/>
            </p:cNvGrpSpPr>
            <p:nvPr/>
          </p:nvGrpSpPr>
          <p:grpSpPr bwMode="auto">
            <a:xfrm>
              <a:off x="2861" y="3034"/>
              <a:ext cx="1128" cy="413"/>
              <a:chOff x="2388" y="3913"/>
              <a:chExt cx="992" cy="633"/>
            </a:xfrm>
          </p:grpSpPr>
          <p:sp>
            <p:nvSpPr>
              <p:cNvPr id="475210"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475211"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71" name="Group 98"/>
            <p:cNvGrpSpPr>
              <a:grpSpLocks/>
            </p:cNvGrpSpPr>
            <p:nvPr/>
          </p:nvGrpSpPr>
          <p:grpSpPr bwMode="auto">
            <a:xfrm>
              <a:off x="3989" y="3034"/>
              <a:ext cx="1333" cy="413"/>
              <a:chOff x="3380" y="3913"/>
              <a:chExt cx="1172" cy="633"/>
            </a:xfrm>
          </p:grpSpPr>
          <p:sp>
            <p:nvSpPr>
              <p:cNvPr id="475208"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75209"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72" name="Group 100"/>
            <p:cNvGrpSpPr>
              <a:grpSpLocks/>
            </p:cNvGrpSpPr>
            <p:nvPr/>
          </p:nvGrpSpPr>
          <p:grpSpPr bwMode="auto">
            <a:xfrm>
              <a:off x="144" y="3447"/>
              <a:ext cx="1206" cy="338"/>
              <a:chOff x="0" y="4546"/>
              <a:chExt cx="1060" cy="518"/>
            </a:xfrm>
          </p:grpSpPr>
          <p:sp>
            <p:nvSpPr>
              <p:cNvPr id="475206"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475207"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73" name="Group 102"/>
            <p:cNvGrpSpPr>
              <a:grpSpLocks/>
            </p:cNvGrpSpPr>
            <p:nvPr/>
          </p:nvGrpSpPr>
          <p:grpSpPr bwMode="auto">
            <a:xfrm>
              <a:off x="1350" y="3447"/>
              <a:ext cx="1511" cy="338"/>
              <a:chOff x="1060" y="4546"/>
              <a:chExt cx="1328" cy="518"/>
            </a:xfrm>
          </p:grpSpPr>
          <p:sp>
            <p:nvSpPr>
              <p:cNvPr id="475204"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475205"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74" name="Group 104"/>
            <p:cNvGrpSpPr>
              <a:grpSpLocks/>
            </p:cNvGrpSpPr>
            <p:nvPr/>
          </p:nvGrpSpPr>
          <p:grpSpPr bwMode="auto">
            <a:xfrm>
              <a:off x="2861" y="3447"/>
              <a:ext cx="1128" cy="338"/>
              <a:chOff x="2388" y="4546"/>
              <a:chExt cx="992" cy="518"/>
            </a:xfrm>
          </p:grpSpPr>
          <p:sp>
            <p:nvSpPr>
              <p:cNvPr id="475202"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475203"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75" name="Group 106"/>
            <p:cNvGrpSpPr>
              <a:grpSpLocks/>
            </p:cNvGrpSpPr>
            <p:nvPr/>
          </p:nvGrpSpPr>
          <p:grpSpPr bwMode="auto">
            <a:xfrm>
              <a:off x="3989" y="3447"/>
              <a:ext cx="1333" cy="338"/>
              <a:chOff x="3380" y="4546"/>
              <a:chExt cx="1172" cy="518"/>
            </a:xfrm>
          </p:grpSpPr>
          <p:sp>
            <p:nvSpPr>
              <p:cNvPr id="475200"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475201"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76" name="Group 108"/>
            <p:cNvGrpSpPr>
              <a:grpSpLocks/>
            </p:cNvGrpSpPr>
            <p:nvPr/>
          </p:nvGrpSpPr>
          <p:grpSpPr bwMode="auto">
            <a:xfrm>
              <a:off x="144" y="3785"/>
              <a:ext cx="582" cy="439"/>
              <a:chOff x="0" y="5064"/>
              <a:chExt cx="512" cy="672"/>
            </a:xfrm>
          </p:grpSpPr>
          <p:sp>
            <p:nvSpPr>
              <p:cNvPr id="475198"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75199"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77" name="Group 110"/>
            <p:cNvGrpSpPr>
              <a:grpSpLocks/>
            </p:cNvGrpSpPr>
            <p:nvPr/>
          </p:nvGrpSpPr>
          <p:grpSpPr bwMode="auto">
            <a:xfrm>
              <a:off x="726" y="3785"/>
              <a:ext cx="624" cy="439"/>
              <a:chOff x="512" y="5064"/>
              <a:chExt cx="548" cy="672"/>
            </a:xfrm>
          </p:grpSpPr>
          <p:sp>
            <p:nvSpPr>
              <p:cNvPr id="475196"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75197"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78" name="Group 112"/>
            <p:cNvGrpSpPr>
              <a:grpSpLocks/>
            </p:cNvGrpSpPr>
            <p:nvPr/>
          </p:nvGrpSpPr>
          <p:grpSpPr bwMode="auto">
            <a:xfrm>
              <a:off x="1350" y="3785"/>
              <a:ext cx="687" cy="439"/>
              <a:chOff x="1060" y="5064"/>
              <a:chExt cx="604" cy="672"/>
            </a:xfrm>
          </p:grpSpPr>
          <p:sp>
            <p:nvSpPr>
              <p:cNvPr id="475194"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75195"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79" name="Group 114"/>
            <p:cNvGrpSpPr>
              <a:grpSpLocks/>
            </p:cNvGrpSpPr>
            <p:nvPr/>
          </p:nvGrpSpPr>
          <p:grpSpPr bwMode="auto">
            <a:xfrm>
              <a:off x="2037" y="3785"/>
              <a:ext cx="824" cy="439"/>
              <a:chOff x="1664" y="5064"/>
              <a:chExt cx="724" cy="672"/>
            </a:xfrm>
          </p:grpSpPr>
          <p:sp>
            <p:nvSpPr>
              <p:cNvPr id="475192"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75193"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80" name="Group 116"/>
            <p:cNvGrpSpPr>
              <a:grpSpLocks/>
            </p:cNvGrpSpPr>
            <p:nvPr/>
          </p:nvGrpSpPr>
          <p:grpSpPr bwMode="auto">
            <a:xfrm>
              <a:off x="2861" y="3785"/>
              <a:ext cx="605" cy="439"/>
              <a:chOff x="2388" y="5064"/>
              <a:chExt cx="532" cy="672"/>
            </a:xfrm>
          </p:grpSpPr>
          <p:sp>
            <p:nvSpPr>
              <p:cNvPr id="475190"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75191"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81" name="Group 118"/>
            <p:cNvGrpSpPr>
              <a:grpSpLocks/>
            </p:cNvGrpSpPr>
            <p:nvPr/>
          </p:nvGrpSpPr>
          <p:grpSpPr bwMode="auto">
            <a:xfrm>
              <a:off x="3466" y="3785"/>
              <a:ext cx="523" cy="439"/>
              <a:chOff x="2920" y="5064"/>
              <a:chExt cx="460" cy="672"/>
            </a:xfrm>
          </p:grpSpPr>
          <p:sp>
            <p:nvSpPr>
              <p:cNvPr id="475188"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475189"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82" name="Group 120"/>
            <p:cNvGrpSpPr>
              <a:grpSpLocks/>
            </p:cNvGrpSpPr>
            <p:nvPr/>
          </p:nvGrpSpPr>
          <p:grpSpPr bwMode="auto">
            <a:xfrm>
              <a:off x="3989" y="3785"/>
              <a:ext cx="564" cy="439"/>
              <a:chOff x="3380" y="5064"/>
              <a:chExt cx="496" cy="672"/>
            </a:xfrm>
          </p:grpSpPr>
          <p:sp>
            <p:nvSpPr>
              <p:cNvPr id="475186"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75187"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475183" name="Group 122"/>
            <p:cNvGrpSpPr>
              <a:grpSpLocks/>
            </p:cNvGrpSpPr>
            <p:nvPr/>
          </p:nvGrpSpPr>
          <p:grpSpPr bwMode="auto">
            <a:xfrm>
              <a:off x="4553" y="3785"/>
              <a:ext cx="769" cy="439"/>
              <a:chOff x="3876" y="5064"/>
              <a:chExt cx="676" cy="672"/>
            </a:xfrm>
          </p:grpSpPr>
          <p:sp>
            <p:nvSpPr>
              <p:cNvPr id="475184"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475185"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475145"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5146"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75147" name="Oval 114"/>
          <p:cNvSpPr>
            <a:spLocks noChangeArrowheads="1"/>
          </p:cNvSpPr>
          <p:nvPr/>
        </p:nvSpPr>
        <p:spPr bwMode="auto">
          <a:xfrm>
            <a:off x="5657850"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p>
        </p:txBody>
      </p:sp>
    </p:spTree>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233619094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668462"/>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251316"/>
            <a:ext cx="9143999" cy="784797"/>
          </a:xfrm>
          <a:effectLst/>
        </p:spPr>
        <p:txBody>
          <a:bodyPr/>
          <a:lstStyle/>
          <a:p>
            <a:pPr>
              <a:defRPr/>
            </a:pPr>
            <a:r>
              <a:rPr lang="ko-KR" altLang="en-US" sz="6000" b="1" dirty="0" err="1">
                <a:solidFill>
                  <a:schemeClr val="tx2"/>
                </a:solidFill>
                <a:effectLst>
                  <a:glow rad="127000">
                    <a:schemeClr val="bg1"/>
                  </a:glow>
                </a:effectLst>
                <a:latin typeface="Arial" charset="0"/>
                <a:ea typeface="ＭＳ Ｐゴシック" charset="0"/>
                <a:cs typeface="ＭＳ Ｐゴシック" charset="0"/>
              </a:rPr>
              <a:t>十诫</a:t>
            </a:r>
            <a:endParaRPr lang="en-US" sz="6000"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67042023"/>
      </p:ext>
    </p:extLst>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p:cNvGrpSpPr/>
          <p:nvPr/>
        </p:nvGrpSpPr>
        <p:grpSpPr>
          <a:xfrm>
            <a:off x="304078" y="1049529"/>
            <a:ext cx="8388007" cy="5236048"/>
            <a:chOff x="432465" y="1908086"/>
            <a:chExt cx="8128978" cy="4978999"/>
          </a:xfrm>
        </p:grpSpPr>
        <p:pic>
          <p:nvPicPr>
            <p:cNvPr id="6" name="Picture 5"/>
            <p:cNvPicPr>
              <a:picLocks noChangeAspect="1"/>
            </p:cNvPicPr>
            <p:nvPr/>
          </p:nvPicPr>
          <p:blipFill>
            <a:blip r:embed="rId3"/>
            <a:stretch>
              <a:fillRect/>
            </a:stretch>
          </p:blipFill>
          <p:spPr>
            <a:xfrm>
              <a:off x="432465" y="1908086"/>
              <a:ext cx="8128978" cy="4978999"/>
            </a:xfrm>
            <a:prstGeom prst="rect">
              <a:avLst/>
            </a:prstGeom>
          </p:spPr>
        </p:pic>
        <p:sp>
          <p:nvSpPr>
            <p:cNvPr id="3" name="Rectangle 2"/>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0" name="Rectangle 9"/>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800" b="1" i="0" u="none" strike="noStrike" kern="1200" cap="none" spc="0" normalizeH="0" baseline="0" noProof="0">
                <a:ln>
                  <a:noFill/>
                </a:ln>
                <a:solidFill>
                  <a:srgbClr val="000000"/>
                </a:solidFill>
                <a:effectLst>
                  <a:glow rad="254000">
                    <a:srgbClr val="FFFFFF"/>
                  </a:glow>
                </a:effectLst>
                <a:uLnTx/>
                <a:uFillTx/>
                <a:latin typeface="Arial" charset="0"/>
                <a:ea typeface="ＭＳ Ｐゴシック" charset="0"/>
                <a:cs typeface="ＭＳ Ｐゴシック" charset="0"/>
              </a:rPr>
              <a:t>人</a:t>
            </a:r>
            <a:endPar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endParaRP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5: </a:t>
            </a:r>
            <a:r>
              <a:rPr kumimoji="0" lang="en-US" sz="2400" b="1" i="0" u="none" strike="noStrike" kern="1200" cap="none" spc="0" normalizeH="0" baseline="0" noProof="0" dirty="0" err="1">
                <a:ln>
                  <a:noFill/>
                </a:ln>
                <a:solidFill>
                  <a:srgbClr val="800000"/>
                </a:solidFill>
                <a:effectLst>
                  <a:glow rad="127000">
                    <a:srgbClr val="FFFFFF"/>
                  </a:glow>
                </a:effectLst>
                <a:uLnTx/>
                <a:uFillTx/>
                <a:latin typeface="Arial" charset="0"/>
                <a:ea typeface="ＭＳ Ｐゴシック" charset="0"/>
                <a:cs typeface="ＭＳ Ｐゴシック" charset="0"/>
              </a:rPr>
              <a:t>要孝敬父母</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6</a:t>
            </a:r>
            <a:r>
              <a:rPr kumimoji="0" lang="zh-CN" alt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：不要谋杀</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7: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不要奸淫</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8: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不要偷窃</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9: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不要撒谎做假见证</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不要贪恋人的房屋</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800" b="1" i="0" u="none" strike="noStrike" kern="1200" cap="none" spc="0" normalizeH="0" baseline="0" noProof="0">
                <a:ln>
                  <a:noFill/>
                </a:ln>
                <a:solidFill>
                  <a:srgbClr val="000000"/>
                </a:solidFill>
                <a:effectLst>
                  <a:glow rad="254000">
                    <a:srgbClr val="FFFFFF"/>
                  </a:glow>
                </a:effectLst>
                <a:uLnTx/>
                <a:uFillTx/>
                <a:latin typeface="Arial" charset="0"/>
                <a:ea typeface="ＭＳ Ｐゴシック" charset="0"/>
                <a:cs typeface="ＭＳ Ｐゴシック" charset="0"/>
              </a:rPr>
              <a:t>神</a:t>
            </a:r>
            <a:endPar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endParaRP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不要敬拜别神</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2: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不要雕刻偶像</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4" name="Rectangle 2"/>
          <p:cNvSpPr txBox="1">
            <a:spLocks noChangeArrowheads="1"/>
          </p:cNvSpPr>
          <p:nvPr/>
        </p:nvSpPr>
        <p:spPr bwMode="auto">
          <a:xfrm>
            <a:off x="736326" y="4062348"/>
            <a:ext cx="3403626"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3: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不要妄称耶和华</a:t>
            </a:r>
            <a:r>
              <a:rPr kumimoji="0" lang="en-US" altLang="zh-CN"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r>
              <a:rPr kumimoji="0" lang="zh-CN" alt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你</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神的名</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4: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保留安息节传统</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ja-JP" altLang="en-US" sz="4800" b="1">
                <a:solidFill>
                  <a:schemeClr val="tx2"/>
                </a:solidFill>
                <a:effectLst>
                  <a:glow rad="127000">
                    <a:schemeClr val="bg1"/>
                  </a:glow>
                </a:effectLst>
                <a:latin typeface="Arial" charset="0"/>
                <a:ea typeface="ＭＳ Ｐゴシック" charset="0"/>
                <a:cs typeface="ＭＳ Ｐゴシック" charset="0"/>
              </a:rPr>
              <a:t>两个主要的领域</a:t>
            </a:r>
            <a:endParaRPr lang="en-US" sz="4800" b="1" dirty="0">
              <a:solidFill>
                <a:schemeClr val="tx2"/>
              </a:solidFill>
              <a:effectLst>
                <a:glow rad="127000">
                  <a:schemeClr val="bg1"/>
                </a:glow>
              </a:effectLst>
              <a:latin typeface="Arial" charset="0"/>
              <a:ea typeface="ＭＳ Ｐゴシック" charset="0"/>
              <a:cs typeface="ＭＳ Ｐゴシック" charset="0"/>
            </a:endParaRP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按照顺序</a:t>
            </a:r>
            <a:r>
              <a:rPr kumimoji="0" lang="zh-CN" alt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告诉你周围的</a:t>
            </a:r>
            <a:r>
              <a:rPr kumimoji="0" lang="en-US" altLang="zh-CN"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a:t>
            </a: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个人</a:t>
            </a:r>
            <a:r>
              <a:rPr kumimoji="0" 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8837697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ko-KR" altLang="en-US" sz="8000" b="1" dirty="0" err="1">
                <a:solidFill>
                  <a:schemeClr val="bg1"/>
                </a:solidFill>
                <a:effectLst>
                  <a:outerShdw blurRad="50800" dist="88900" dir="2700000" algn="tl" rotWithShape="0">
                    <a:srgbClr val="000000">
                      <a:alpha val="80000"/>
                    </a:srgbClr>
                  </a:outerShdw>
                </a:effectLst>
              </a:rPr>
              <a:t>十诫</a:t>
            </a:r>
            <a:endParaRPr lang="en-US" sz="8000" b="1" dirty="0">
              <a:solidFill>
                <a:schemeClr val="bg1"/>
              </a:solidFill>
              <a:effectLst>
                <a:outerShdw blurRad="50800" dist="88900" dir="2700000" algn="tl" rotWithShape="0">
                  <a:srgbClr val="000000">
                    <a:alpha val="80000"/>
                  </a:srgbClr>
                </a:outerShdw>
              </a:effectLst>
            </a:endParaRPr>
          </a:p>
        </p:txBody>
      </p:sp>
      <p:sp>
        <p:nvSpPr>
          <p:cNvPr id="3" name="Title 1"/>
          <p:cNvSpPr txBox="1">
            <a:spLocks/>
          </p:cNvSpPr>
          <p:nvPr/>
        </p:nvSpPr>
        <p:spPr bwMode="auto">
          <a:xfrm>
            <a:off x="347341" y="1276699"/>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ko-KR" altLang="en-SG" sz="5400" b="1" dirty="0" err="1">
                <a:solidFill>
                  <a:srgbClr val="983225"/>
                </a:solidFill>
              </a:rPr>
              <a:t>十诫</a:t>
            </a:r>
            <a:r>
              <a:rPr lang="ko-KR" altLang="en-US" sz="5400" b="1" dirty="0" err="1">
                <a:solidFill>
                  <a:srgbClr val="983225"/>
                </a:solidFill>
              </a:rPr>
              <a:t>是什么</a:t>
            </a:r>
            <a:r>
              <a:rPr lang="ko-KR" altLang="en-US" sz="5400" b="1" dirty="0">
                <a:solidFill>
                  <a:srgbClr val="983225"/>
                </a:solidFill>
              </a:rPr>
              <a:t>？</a:t>
            </a:r>
            <a:endParaRPr lang="en-US" sz="5400" b="1" dirty="0">
              <a:solidFill>
                <a:srgbClr val="983225"/>
              </a:solidFill>
              <a:latin typeface="Calibri"/>
            </a:endParaRPr>
          </a:p>
        </p:txBody>
      </p:sp>
    </p:spTree>
    <p:extLst>
      <p:ext uri="{BB962C8B-B14F-4D97-AF65-F5344CB8AC3E}">
        <p14:creationId xmlns:p14="http://schemas.microsoft.com/office/powerpoint/2010/main" val="3690526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09" name="Picture 7"/>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19" name="Text Box 3"/>
          <p:cNvSpPr txBox="1">
            <a:spLocks noChangeArrowheads="1"/>
          </p:cNvSpPr>
          <p:nvPr/>
        </p:nvSpPr>
        <p:spPr bwMode="auto">
          <a:xfrm>
            <a:off x="457200" y="1250950"/>
            <a:ext cx="8686800" cy="5273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endParaRPr lang="zh-CN" altLang="en-US" sz="4000" b="1">
              <a:solidFill>
                <a:schemeClr val="bg1"/>
              </a:solidFill>
              <a:cs typeface="Times New Roman" charset="0"/>
            </a:endParaRPr>
          </a:p>
          <a:p>
            <a:pPr eaLnBrk="1" hangingPunct="1">
              <a:spcBef>
                <a:spcPct val="50000"/>
              </a:spcBef>
              <a:defRPr/>
            </a:pPr>
            <a:r>
              <a:rPr lang="zh-CN" altLang="en-US" sz="4000">
                <a:solidFill>
                  <a:schemeClr val="tx2"/>
                </a:solidFill>
                <a:ea typeface="华文细黑" charset="0"/>
                <a:cs typeface="华文细黑" charset="0"/>
              </a:rPr>
              <a:t>列祖历史中</a:t>
            </a:r>
            <a:r>
              <a:rPr lang="zh-CN" altLang="en-US" sz="4000">
                <a:solidFill>
                  <a:schemeClr val="tx2"/>
                </a:solidFill>
              </a:rPr>
              <a:t>四大人物 （十二</a:t>
            </a:r>
            <a:r>
              <a:rPr lang="en-US" altLang="zh-CN" sz="4000">
                <a:solidFill>
                  <a:schemeClr val="tx2"/>
                </a:solidFill>
              </a:rPr>
              <a:t>-</a:t>
            </a:r>
            <a:r>
              <a:rPr lang="zh-CN" altLang="en-US" sz="4000">
                <a:solidFill>
                  <a:schemeClr val="tx2"/>
                </a:solidFill>
              </a:rPr>
              <a:t>五十章）</a:t>
            </a: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p:txBody>
      </p:sp>
      <p:sp>
        <p:nvSpPr>
          <p:cNvPr id="273411" name="Text Box 8"/>
          <p:cNvSpPr txBox="1">
            <a:spLocks noChangeArrowheads="1"/>
          </p:cNvSpPr>
          <p:nvPr/>
        </p:nvSpPr>
        <p:spPr bwMode="auto">
          <a:xfrm>
            <a:off x="8578850" y="762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b="1">
                <a:solidFill>
                  <a:schemeClr val="bg1"/>
                </a:solidFill>
              </a:rPr>
              <a:t>56</a:t>
            </a:r>
          </a:p>
        </p:txBody>
      </p:sp>
      <p:sp>
        <p:nvSpPr>
          <p:cNvPr id="162825" name="Text Box 9"/>
          <p:cNvSpPr txBox="1">
            <a:spLocks noChangeArrowheads="1"/>
          </p:cNvSpPr>
          <p:nvPr/>
        </p:nvSpPr>
        <p:spPr bwMode="auto">
          <a:xfrm>
            <a:off x="1116013" y="2751138"/>
            <a:ext cx="24193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ea typeface="华文细黑" charset="0"/>
                <a:cs typeface="华文细黑" charset="0"/>
              </a:rPr>
              <a:t>亚</a:t>
            </a:r>
            <a:r>
              <a:rPr lang="zh-CN" altLang="en-US" sz="4400">
                <a:solidFill>
                  <a:srgbClr val="FFFF00"/>
                </a:solidFill>
              </a:rPr>
              <a:t>伯拉罕</a:t>
            </a:r>
          </a:p>
        </p:txBody>
      </p:sp>
      <p:sp>
        <p:nvSpPr>
          <p:cNvPr id="162826" name="Text Box 10"/>
          <p:cNvSpPr txBox="1">
            <a:spLocks noChangeArrowheads="1"/>
          </p:cNvSpPr>
          <p:nvPr/>
        </p:nvSpPr>
        <p:spPr bwMode="auto">
          <a:xfrm>
            <a:off x="1104900" y="3700463"/>
            <a:ext cx="13017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rPr>
              <a:t>以撒</a:t>
            </a:r>
          </a:p>
        </p:txBody>
      </p:sp>
      <p:sp>
        <p:nvSpPr>
          <p:cNvPr id="162827" name="Text Box 11"/>
          <p:cNvSpPr txBox="1">
            <a:spLocks noChangeArrowheads="1"/>
          </p:cNvSpPr>
          <p:nvPr/>
        </p:nvSpPr>
        <p:spPr bwMode="auto">
          <a:xfrm>
            <a:off x="1116013" y="4635500"/>
            <a:ext cx="13017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rPr>
              <a:t>雅各</a:t>
            </a:r>
          </a:p>
        </p:txBody>
      </p:sp>
      <p:sp>
        <p:nvSpPr>
          <p:cNvPr id="162828" name="Text Box 12"/>
          <p:cNvSpPr txBox="1">
            <a:spLocks noChangeArrowheads="1"/>
          </p:cNvSpPr>
          <p:nvPr/>
        </p:nvSpPr>
        <p:spPr bwMode="auto">
          <a:xfrm>
            <a:off x="1116013" y="5546725"/>
            <a:ext cx="13017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ea typeface="华文细黑" charset="0"/>
                <a:cs typeface="华文细黑" charset="0"/>
              </a:rPr>
              <a:t>约</a:t>
            </a:r>
            <a:r>
              <a:rPr lang="zh-CN" altLang="en-US" sz="4400">
                <a:solidFill>
                  <a:srgbClr val="FFFF00"/>
                </a:solidFill>
              </a:rPr>
              <a:t>瑟</a:t>
            </a:r>
          </a:p>
        </p:txBody>
      </p:sp>
      <p:sp>
        <p:nvSpPr>
          <p:cNvPr id="162829" name="Rectangle 13"/>
          <p:cNvSpPr>
            <a:spLocks noGrp="1" noChangeArrowheads="1"/>
          </p:cNvSpPr>
          <p:nvPr>
            <p:ph type="title" idx="4294967295"/>
          </p:nvPr>
        </p:nvSpPr>
        <p:spPr>
          <a:xfrm>
            <a:off x="457200" y="304800"/>
            <a:ext cx="7772400" cy="1143000"/>
          </a:xfrm>
        </p:spPr>
        <p:txBody>
          <a:bodyPr/>
          <a:lstStyle/>
          <a:p>
            <a:pPr>
              <a:defRPr/>
            </a:pPr>
            <a:r>
              <a:rPr kumimoji="0" lang="zh-CN" altLang="en-US" b="1" i="0">
                <a:solidFill>
                  <a:schemeClr val="bg1"/>
                </a:solidFill>
                <a:effectLst/>
                <a:latin typeface="Times New Roman" charset="0"/>
                <a:ea typeface="ヒラギノ明朝 ProN W3" charset="0"/>
                <a:cs typeface="ヒラギノ明朝 ProN W3" charset="0"/>
              </a:rPr>
              <a:t>创世纪知识小测验：</a:t>
            </a:r>
            <a:endParaRPr lang="en-US" altLang="zh-CN">
              <a:latin typeface="Times New Roman"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62825"/>
                                        </p:tgtEl>
                                        <p:attrNameLst>
                                          <p:attrName>style.visibility</p:attrName>
                                        </p:attrNameLst>
                                      </p:cBhvr>
                                      <p:to>
                                        <p:strVal val="visible"/>
                                      </p:to>
                                    </p:set>
                                    <p:anim to="" calcmode="lin" valueType="num">
                                      <p:cBhvr>
                                        <p:cTn id="7" dur="1" fill="hold"/>
                                        <p:tgtEl>
                                          <p:spTgt spid="162825"/>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62826"/>
                                        </p:tgtEl>
                                        <p:attrNameLst>
                                          <p:attrName>style.visibility</p:attrName>
                                        </p:attrNameLst>
                                      </p:cBhvr>
                                      <p:to>
                                        <p:strVal val="visible"/>
                                      </p:to>
                                    </p:set>
                                    <p:anim to="" calcmode="lin" valueType="num">
                                      <p:cBhvr>
                                        <p:cTn id="12" dur="1" fill="hold"/>
                                        <p:tgtEl>
                                          <p:spTgt spid="162826"/>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62827"/>
                                        </p:tgtEl>
                                        <p:attrNameLst>
                                          <p:attrName>style.visibility</p:attrName>
                                        </p:attrNameLst>
                                      </p:cBhvr>
                                      <p:to>
                                        <p:strVal val="visible"/>
                                      </p:to>
                                    </p:set>
                                    <p:anim to="" calcmode="lin" valueType="num">
                                      <p:cBhvr>
                                        <p:cTn id="17" dur="1" fill="hold"/>
                                        <p:tgtEl>
                                          <p:spTgt spid="162827"/>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62828"/>
                                        </p:tgtEl>
                                        <p:attrNameLst>
                                          <p:attrName>style.visibility</p:attrName>
                                        </p:attrNameLst>
                                      </p:cBhvr>
                                      <p:to>
                                        <p:strVal val="visible"/>
                                      </p:to>
                                    </p:set>
                                    <p:animEffect transition="in" filter="circle(in)">
                                      <p:cBhvr>
                                        <p:cTn id="22" dur="2000"/>
                                        <p:tgtEl>
                                          <p:spTgt spid="162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5" grpId="0"/>
      <p:bldP spid="162826" grpId="0"/>
      <p:bldP spid="162827" grpId="0"/>
      <p:bldP spid="162828" grpId="0"/>
    </p:bldLst>
  </p:timing>
</p:sld>
</file>

<file path=ppt/slides/slide2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ko-KR" altLang="en-US" sz="3600" b="1" dirty="0" err="1">
                <a:solidFill>
                  <a:srgbClr val="FFFFFF"/>
                </a:solidFill>
                <a:latin typeface="Arial"/>
                <a:cs typeface="Arial"/>
              </a:rPr>
              <a:t>第</a:t>
            </a:r>
            <a:r>
              <a:rPr lang="ko-KR" altLang="en-US" sz="3600" b="1" dirty="0">
                <a:solidFill>
                  <a:srgbClr val="FFFFFF"/>
                </a:solidFill>
                <a:latin typeface="Arial"/>
                <a:cs typeface="Arial"/>
              </a:rPr>
              <a:t> </a:t>
            </a:r>
            <a:r>
              <a:rPr lang="en-US" altLang="ko-KR" sz="3600" b="1" dirty="0">
                <a:solidFill>
                  <a:srgbClr val="FFFFFF"/>
                </a:solidFill>
                <a:latin typeface="Arial"/>
                <a:cs typeface="Arial"/>
              </a:rPr>
              <a:t>1-4 </a:t>
            </a:r>
            <a:r>
              <a:rPr lang="ko-KR" altLang="en-US" sz="3600" b="1" dirty="0" err="1">
                <a:solidFill>
                  <a:srgbClr val="FFFFFF"/>
                </a:solidFill>
                <a:latin typeface="Arial"/>
                <a:cs typeface="Arial"/>
              </a:rPr>
              <a:t>诫</a:t>
            </a:r>
            <a:endParaRPr lang="ko-KR" altLang="en-US" sz="3600" b="1" dirty="0">
              <a:solidFill>
                <a:srgbClr val="FFFFFF"/>
              </a:solidFill>
              <a:latin typeface="Arial"/>
              <a:cs typeface="Arial"/>
            </a:endParaRPr>
          </a:p>
        </p:txBody>
      </p:sp>
      <p:sp>
        <p:nvSpPr>
          <p:cNvPr id="4" name="Title 3"/>
          <p:cNvSpPr>
            <a:spLocks noGrp="1"/>
          </p:cNvSpPr>
          <p:nvPr>
            <p:ph type="ctrTitle"/>
          </p:nvPr>
        </p:nvSpPr>
        <p:spPr>
          <a:xfrm>
            <a:off x="2915816" y="38701"/>
            <a:ext cx="6040725" cy="726003"/>
          </a:xfrm>
        </p:spPr>
        <p:txBody>
          <a:bodyPr/>
          <a:lstStyle/>
          <a:p>
            <a:r>
              <a:rPr lang="ko-KR" altLang="en-US" b="1" dirty="0" err="1">
                <a:latin typeface="Arial"/>
                <a:cs typeface="Arial"/>
              </a:rPr>
              <a:t>双重结构</a:t>
            </a:r>
            <a:endParaRPr lang="en-US" b="1" dirty="0">
              <a:latin typeface="Arial"/>
              <a:cs typeface="Arial"/>
            </a:endParaRPr>
          </a:p>
        </p:txBody>
      </p:sp>
      <p:sp>
        <p:nvSpPr>
          <p:cNvPr id="7" name="Title 3"/>
          <p:cNvSpPr txBox="1">
            <a:spLocks/>
          </p:cNvSpPr>
          <p:nvPr/>
        </p:nvSpPr>
        <p:spPr bwMode="auto">
          <a:xfrm>
            <a:off x="0" y="1"/>
            <a:ext cx="2482273"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dirty="0">
                <a:solidFill>
                  <a:prstClr val="black"/>
                </a:solidFill>
                <a:latin typeface="Arial"/>
                <a:cs typeface="Arial"/>
              </a:rPr>
              <a:t>"</a:t>
            </a:r>
            <a:r>
              <a:rPr lang="ko-KR" altLang="en-US" sz="2400" b="1" dirty="0" err="1">
                <a:solidFill>
                  <a:prstClr val="black"/>
                </a:solidFill>
                <a:latin typeface="Arial"/>
                <a:cs typeface="Arial"/>
              </a:rPr>
              <a:t>他回答</a:t>
            </a:r>
            <a:r>
              <a:rPr lang="ko-KR" altLang="en-US" sz="2400" b="1" dirty="0">
                <a:solidFill>
                  <a:prstClr val="black"/>
                </a:solidFill>
                <a:latin typeface="Arial"/>
                <a:cs typeface="Arial"/>
              </a:rPr>
              <a:t>：“</a:t>
            </a:r>
            <a:r>
              <a:rPr lang="ko-KR" altLang="en-US" sz="2400" b="1" dirty="0" err="1">
                <a:solidFill>
                  <a:prstClr val="black"/>
                </a:solidFill>
                <a:latin typeface="Arial"/>
                <a:cs typeface="Arial"/>
              </a:rPr>
              <a:t>你要全心、全性、全意爱主你的</a:t>
            </a:r>
            <a:r>
              <a:rPr lang="ko-KR" altLang="en-US" sz="2400" b="1" dirty="0">
                <a:solidFill>
                  <a:prstClr val="black"/>
                </a:solidFill>
                <a:latin typeface="Arial"/>
                <a:cs typeface="Arial"/>
              </a:rPr>
              <a:t> </a:t>
            </a:r>
            <a:r>
              <a:rPr lang="ko-KR" altLang="en-US" sz="2400" b="1" dirty="0" err="1">
                <a:solidFill>
                  <a:prstClr val="black"/>
                </a:solidFill>
                <a:latin typeface="Arial"/>
                <a:cs typeface="Arial"/>
              </a:rPr>
              <a:t>神</a:t>
            </a:r>
            <a:r>
              <a:rPr lang="ko-KR" altLang="en-US" sz="2400" b="1" dirty="0">
                <a:solidFill>
                  <a:prstClr val="black"/>
                </a:solidFill>
                <a:latin typeface="Arial"/>
                <a:cs typeface="Arial"/>
              </a:rPr>
              <a:t>。 </a:t>
            </a:r>
            <a:r>
              <a:rPr lang="en-US" altLang="ko-KR" sz="2400" b="1" baseline="30000" dirty="0">
                <a:solidFill>
                  <a:prstClr val="black"/>
                </a:solidFill>
                <a:latin typeface="Arial"/>
                <a:cs typeface="Arial"/>
              </a:rPr>
              <a:t>38</a:t>
            </a:r>
            <a:r>
              <a:rPr lang="ko-KR" altLang="en-US" sz="2400" b="1" dirty="0" err="1">
                <a:solidFill>
                  <a:prstClr val="black"/>
                </a:solidFill>
                <a:latin typeface="Arial"/>
                <a:cs typeface="Arial"/>
              </a:rPr>
              <a:t>这是最重要的第一条诫命</a:t>
            </a:r>
            <a:r>
              <a:rPr lang="en-US" sz="2400" b="1" dirty="0">
                <a:solidFill>
                  <a:prstClr val="black"/>
                </a:solidFill>
                <a:latin typeface="Arial"/>
                <a:cs typeface="Arial"/>
              </a:rPr>
              <a:t>'"</a:t>
            </a:r>
          </a:p>
          <a:p>
            <a:r>
              <a:rPr lang="en-US" sz="2400" b="1" dirty="0">
                <a:solidFill>
                  <a:prstClr val="black"/>
                </a:solidFill>
                <a:latin typeface="Arial"/>
                <a:cs typeface="Arial"/>
              </a:rPr>
              <a:t>(</a:t>
            </a:r>
            <a:r>
              <a:rPr lang="ko-KR" altLang="en-US" sz="2400" b="1" dirty="0" err="1">
                <a:solidFill>
                  <a:prstClr val="black"/>
                </a:solidFill>
                <a:latin typeface="Arial"/>
                <a:cs typeface="Arial"/>
              </a:rPr>
              <a:t>马太福音</a:t>
            </a:r>
            <a:r>
              <a:rPr lang="en-US" sz="2400" b="1" dirty="0">
                <a:solidFill>
                  <a:prstClr val="black"/>
                </a:solidFill>
                <a:latin typeface="Arial"/>
                <a:cs typeface="Arial"/>
              </a:rPr>
              <a:t> 22:37-38).</a:t>
            </a:r>
          </a:p>
        </p:txBody>
      </p:sp>
    </p:spTree>
    <p:extLst>
      <p:ext uri="{BB962C8B-B14F-4D97-AF65-F5344CB8AC3E}">
        <p14:creationId xmlns:p14="http://schemas.microsoft.com/office/powerpoint/2010/main" val="4167901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2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20:2-3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我是耶和华你的</a:t>
            </a:r>
            <a:r>
              <a:rPr lang="ko-KR" altLang="en-US" sz="3600" b="1" dirty="0">
                <a:solidFill>
                  <a:prstClr val="black"/>
                </a:solidFill>
                <a:latin typeface="Arial"/>
                <a:cs typeface="Arial"/>
              </a:rPr>
              <a:t> </a:t>
            </a:r>
            <a:r>
              <a:rPr lang="ko-KR" altLang="en-US" sz="3600" b="1" dirty="0" err="1">
                <a:solidFill>
                  <a:prstClr val="black"/>
                </a:solidFill>
                <a:latin typeface="Arial"/>
                <a:cs typeface="Arial"/>
              </a:rPr>
              <a:t>神，曾经把你从埃及地，从为奴之家领出来</a:t>
            </a:r>
            <a:r>
              <a:rPr lang="ko-KR" altLang="en-US" sz="3600" b="1" dirty="0">
                <a:solidFill>
                  <a:prstClr val="black"/>
                </a:solidFill>
                <a:latin typeface="Arial"/>
                <a:cs typeface="Arial"/>
              </a:rPr>
              <a:t>。 </a:t>
            </a:r>
            <a:r>
              <a:rPr lang="en-US" altLang="ko-KR" sz="3600" b="1" baseline="30000" dirty="0">
                <a:solidFill>
                  <a:prstClr val="black"/>
                </a:solidFill>
                <a:latin typeface="Arial"/>
                <a:cs typeface="Arial"/>
              </a:rPr>
              <a:t>3 '</a:t>
            </a:r>
            <a:r>
              <a:rPr lang="ko-KR" altLang="en-US" sz="3600" b="1" dirty="0" err="1">
                <a:solidFill>
                  <a:prstClr val="black"/>
                </a:solidFill>
                <a:latin typeface="Arial"/>
                <a:cs typeface="Arial"/>
              </a:rPr>
              <a:t>除我以外，你不可有别的神</a:t>
            </a:r>
            <a:r>
              <a:rPr lang="en-US" altLang="ko-KR"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1</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168822111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20:4-5a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dirty="0">
                <a:solidFill>
                  <a:prstClr val="black"/>
                </a:solidFill>
              </a:rPr>
              <a:t>"</a:t>
            </a:r>
            <a:r>
              <a:rPr lang="ko-KR" altLang="en-US" dirty="0" err="1">
                <a:solidFill>
                  <a:prstClr val="black"/>
                </a:solidFill>
              </a:rPr>
              <a:t>不可为自己做偶像，也不可做天上、地下和地底下水中各物的形象</a:t>
            </a:r>
            <a:r>
              <a:rPr lang="ko-KR" altLang="en-US" dirty="0">
                <a:solidFill>
                  <a:prstClr val="black"/>
                </a:solidFill>
              </a:rPr>
              <a:t>。 </a:t>
            </a:r>
            <a:br>
              <a:rPr lang="en-US" altLang="ko-KR" dirty="0">
                <a:solidFill>
                  <a:prstClr val="black"/>
                </a:solidFill>
              </a:rPr>
            </a:br>
            <a:r>
              <a:rPr lang="en-US" altLang="ko-KR" baseline="30000" dirty="0">
                <a:solidFill>
                  <a:prstClr val="black"/>
                </a:solidFill>
              </a:rPr>
              <a:t>5</a:t>
            </a:r>
            <a:r>
              <a:rPr lang="ko-KR" altLang="en-US" dirty="0" err="1">
                <a:solidFill>
                  <a:prstClr val="black"/>
                </a:solidFill>
              </a:rPr>
              <a:t>可跪拜它们，也不可事奉它们，因为我耶和华你们的</a:t>
            </a:r>
            <a:r>
              <a:rPr lang="ko-KR" altLang="en-US" dirty="0">
                <a:solidFill>
                  <a:prstClr val="black"/>
                </a:solidFill>
              </a:rPr>
              <a:t> </a:t>
            </a:r>
            <a:r>
              <a:rPr lang="ko-KR" altLang="en-US" dirty="0" err="1">
                <a:solidFill>
                  <a:prstClr val="black"/>
                </a:solidFill>
              </a:rPr>
              <a:t>神是忌邪的</a:t>
            </a:r>
            <a:r>
              <a:rPr lang="ko-KR" altLang="en-US" dirty="0">
                <a:solidFill>
                  <a:prstClr val="black"/>
                </a:solidFill>
              </a:rPr>
              <a:t> </a:t>
            </a:r>
            <a:r>
              <a:rPr lang="ko-KR" altLang="en-US" dirty="0" err="1">
                <a:solidFill>
                  <a:prstClr val="black"/>
                </a:solidFill>
              </a:rPr>
              <a:t>神</a:t>
            </a:r>
            <a:r>
              <a:rPr lang="en-US" dirty="0">
                <a:solidFill>
                  <a:prstClr val="black"/>
                </a:solidFill>
              </a:rPr>
              <a:t>"</a:t>
            </a:r>
            <a:endParaRPr lang="en-US" dirty="0">
              <a:solidFill>
                <a:prstClr val="black"/>
              </a:solidFil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2</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315569353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20:5a-6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dirty="0">
                <a:solidFill>
                  <a:prstClr val="black"/>
                </a:solidFill>
              </a:rPr>
              <a:t>"</a:t>
            </a:r>
            <a:r>
              <a:rPr lang="ko-KR" altLang="en-US" dirty="0" err="1"/>
              <a:t>恨恶我的，我必追讨他们的罪，从父亲到儿子，直到三四代</a:t>
            </a:r>
            <a:r>
              <a:rPr lang="ko-KR" altLang="en-US" dirty="0"/>
              <a:t>。 </a:t>
            </a:r>
            <a:endParaRPr lang="en-US" altLang="ko-KR" dirty="0"/>
          </a:p>
          <a:p>
            <a:pPr defTabSz="457200"/>
            <a:r>
              <a:rPr lang="en-US" altLang="ko-KR" baseline="30000" dirty="0"/>
              <a:t>6</a:t>
            </a:r>
            <a:r>
              <a:rPr lang="ko-KR" altLang="en-US" dirty="0" err="1"/>
              <a:t>爱我和遵守我诫命的，我必向他们施慈爱，直到千代</a:t>
            </a:r>
            <a:r>
              <a:rPr lang="ko-KR" altLang="en-US" dirty="0"/>
              <a:t>。</a:t>
            </a:r>
            <a:r>
              <a:rPr lang="en-US" dirty="0">
                <a:solidFill>
                  <a:prstClr val="black"/>
                </a:solidFill>
              </a:rPr>
              <a:t>"</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2</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116747265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20:7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不可妄称耶和华你</a:t>
            </a:r>
            <a:r>
              <a:rPr lang="ko-KR" altLang="en-US" sz="3600" b="1" dirty="0">
                <a:solidFill>
                  <a:prstClr val="black"/>
                </a:solidFill>
                <a:latin typeface="Arial"/>
                <a:cs typeface="Arial"/>
              </a:rPr>
              <a:t> </a:t>
            </a:r>
            <a:r>
              <a:rPr lang="ko-KR" altLang="en-US" sz="3600" b="1" dirty="0" err="1">
                <a:solidFill>
                  <a:prstClr val="black"/>
                </a:solidFill>
                <a:latin typeface="Arial"/>
                <a:cs typeface="Arial"/>
              </a:rPr>
              <a:t>神的名，因为妄称耶和华的名的，耶和华必不以他为无罪</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3</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309214960"/>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20:8-10a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要记念安息日，守为圣日</a:t>
            </a:r>
            <a:r>
              <a:rPr lang="ko-KR" altLang="en-US" sz="3600" b="1" dirty="0">
                <a:solidFill>
                  <a:prstClr val="black"/>
                </a:solidFill>
                <a:latin typeface="Arial"/>
                <a:cs typeface="Arial"/>
              </a:rPr>
              <a:t>。 </a:t>
            </a:r>
            <a:br>
              <a:rPr lang="en-US" altLang="ko-KR" sz="3600" b="1" dirty="0">
                <a:solidFill>
                  <a:prstClr val="black"/>
                </a:solidFill>
                <a:latin typeface="Arial"/>
                <a:cs typeface="Arial"/>
              </a:rPr>
            </a:br>
            <a:r>
              <a:rPr lang="en-US" altLang="ko-KR" sz="3600" b="1" baseline="30000" dirty="0">
                <a:solidFill>
                  <a:prstClr val="black"/>
                </a:solidFill>
                <a:latin typeface="Arial"/>
                <a:cs typeface="Arial"/>
              </a:rPr>
              <a:t>9 </a:t>
            </a:r>
            <a:r>
              <a:rPr lang="ko-KR" altLang="en-US" sz="3600" b="1" dirty="0" err="1">
                <a:solidFill>
                  <a:prstClr val="black"/>
                </a:solidFill>
                <a:latin typeface="Arial"/>
                <a:cs typeface="Arial"/>
              </a:rPr>
              <a:t>六日要劳碌，作你一切工作</a:t>
            </a:r>
            <a:r>
              <a:rPr lang="ko-KR" altLang="en-US" sz="3600" b="1" dirty="0">
                <a:solidFill>
                  <a:prstClr val="black"/>
                </a:solidFill>
                <a:latin typeface="Arial"/>
                <a:cs typeface="Arial"/>
              </a:rPr>
              <a:t>。 </a:t>
            </a:r>
            <a:br>
              <a:rPr lang="en-US" altLang="ko-KR" sz="3600" b="1" dirty="0">
                <a:solidFill>
                  <a:prstClr val="black"/>
                </a:solidFill>
                <a:latin typeface="Arial"/>
                <a:cs typeface="Arial"/>
              </a:rPr>
            </a:br>
            <a:r>
              <a:rPr lang="en-US" altLang="ko-KR" sz="3600" b="1" baseline="30000" dirty="0">
                <a:solidFill>
                  <a:prstClr val="black"/>
                </a:solidFill>
                <a:latin typeface="Arial"/>
                <a:cs typeface="Arial"/>
              </a:rPr>
              <a:t>10 </a:t>
            </a:r>
            <a:r>
              <a:rPr lang="ko-KR" altLang="en-US" sz="3600" b="1" dirty="0" err="1">
                <a:solidFill>
                  <a:prstClr val="black"/>
                </a:solidFill>
                <a:latin typeface="Arial"/>
                <a:cs typeface="Arial"/>
              </a:rPr>
              <a:t>但第七日是耶和华你的</a:t>
            </a:r>
            <a:r>
              <a:rPr lang="ko-KR" altLang="en-US" sz="3600" b="1" dirty="0">
                <a:solidFill>
                  <a:prstClr val="black"/>
                </a:solidFill>
                <a:latin typeface="Arial"/>
                <a:cs typeface="Arial"/>
              </a:rPr>
              <a:t> </a:t>
            </a:r>
            <a:r>
              <a:rPr lang="ko-KR" altLang="en-US" sz="3600" b="1" dirty="0" err="1">
                <a:solidFill>
                  <a:prstClr val="black"/>
                </a:solidFill>
                <a:latin typeface="Arial"/>
                <a:cs typeface="Arial"/>
              </a:rPr>
              <a:t>神的安息日</a:t>
            </a:r>
            <a:r>
              <a:rPr lang="en-SG"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4</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646749759"/>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20:10a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这一日，你和你的儿女，你的仆婢和牲畜，以及住在你城里的寄居者，不可作任何的工</a:t>
            </a:r>
            <a:r>
              <a:rPr lang="ko-KR" altLang="en-US" sz="3600" b="1" dirty="0">
                <a:solidFill>
                  <a:prstClr val="black"/>
                </a:solidFill>
                <a:latin typeface="Arial"/>
                <a:cs typeface="Arial"/>
              </a:rPr>
              <a:t>。</a:t>
            </a:r>
            <a:r>
              <a:rPr lang="en-SG"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4</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1288294937"/>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20:11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因为耶和华在六日之内造天、地、海和其中的万物，第七日就歇息了；所以耶和华赐福安息日，定为圣日</a:t>
            </a:r>
            <a:r>
              <a:rPr lang="ko-KR" altLang="en-US" sz="3600" b="1" dirty="0">
                <a:solidFill>
                  <a:prstClr val="black"/>
                </a:solidFill>
                <a:latin typeface="Arial"/>
                <a:cs typeface="Arial"/>
              </a:rPr>
              <a:t>。</a:t>
            </a:r>
            <a:r>
              <a:rPr lang="en-SG" sz="3600" b="1" dirty="0">
                <a:solidFill>
                  <a:prstClr val="black"/>
                </a:solidFill>
                <a:latin typeface="Arial"/>
                <a:cs typeface="Arial"/>
              </a:rPr>
              <a:t>"</a:t>
            </a:r>
            <a:endParaRPr lang="en-US" sz="3600" b="1" dirty="0">
              <a:solidFill>
                <a:prstClr val="black"/>
              </a:solidFill>
              <a:latin typeface="Arial"/>
              <a:cs typeface="Arial"/>
              <a:hlinkClick r:id="rId4">
                <a:extLst>
                  <a:ext uri="{A12FA001-AC4F-418D-AE19-62706E023703}">
                    <ahyp:hlinkClr xmlns:ahyp="http://schemas.microsoft.com/office/drawing/2018/hyperlinkcolor" val="tx"/>
                  </a:ext>
                </a:extLst>
              </a:hlinkClick>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4</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110634177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ko-KR" altLang="en-US" sz="3600" b="1" dirty="0" err="1">
                <a:solidFill>
                  <a:srgbClr val="FFFFFF"/>
                </a:solidFill>
                <a:latin typeface="Arial"/>
                <a:cs typeface="Arial"/>
              </a:rPr>
              <a:t>第</a:t>
            </a:r>
            <a:r>
              <a:rPr lang="ko-KR" altLang="en-US" sz="3600" b="1" dirty="0">
                <a:solidFill>
                  <a:srgbClr val="FFFFFF"/>
                </a:solidFill>
                <a:latin typeface="Arial"/>
                <a:cs typeface="Arial"/>
              </a:rPr>
              <a:t> </a:t>
            </a:r>
            <a:r>
              <a:rPr lang="en-US" altLang="zh-CN" sz="3600" b="1" dirty="0">
                <a:solidFill>
                  <a:srgbClr val="FFFFFF"/>
                </a:solidFill>
                <a:latin typeface="Arial"/>
                <a:cs typeface="Arial"/>
              </a:rPr>
              <a:t>1-4</a:t>
            </a:r>
            <a:r>
              <a:rPr lang="en-US" altLang="ko-KR" sz="3600" b="1" dirty="0">
                <a:solidFill>
                  <a:srgbClr val="FFFFFF"/>
                </a:solidFill>
                <a:latin typeface="Arial"/>
                <a:cs typeface="Arial"/>
              </a:rPr>
              <a:t> </a:t>
            </a:r>
            <a:r>
              <a:rPr lang="ko-KR" altLang="en-US" sz="3600" b="1" dirty="0" err="1">
                <a:solidFill>
                  <a:srgbClr val="FFFFFF"/>
                </a:solidFill>
                <a:latin typeface="Arial"/>
                <a:cs typeface="Arial"/>
              </a:rPr>
              <a:t>诫</a:t>
            </a:r>
            <a:endParaRPr lang="ko-KR" altLang="en-US" sz="3600" b="1" dirty="0">
              <a:solidFill>
                <a:srgbClr val="FFFFFF"/>
              </a:solidFill>
              <a:latin typeface="Arial"/>
              <a:cs typeface="Arial"/>
            </a:endParaRPr>
          </a:p>
        </p:txBody>
      </p:sp>
      <p:sp>
        <p:nvSpPr>
          <p:cNvPr id="4" name="Title 3"/>
          <p:cNvSpPr>
            <a:spLocks noGrp="1"/>
          </p:cNvSpPr>
          <p:nvPr>
            <p:ph type="ctrTitle"/>
          </p:nvPr>
        </p:nvSpPr>
        <p:spPr>
          <a:xfrm>
            <a:off x="2915816" y="38701"/>
            <a:ext cx="6040725" cy="726003"/>
          </a:xfrm>
        </p:spPr>
        <p:txBody>
          <a:bodyPr/>
          <a:lstStyle/>
          <a:p>
            <a:r>
              <a:rPr lang="ko-KR" altLang="en-US" b="1" dirty="0" err="1">
                <a:latin typeface="Arial"/>
                <a:cs typeface="Arial"/>
              </a:rPr>
              <a:t>双重结构</a:t>
            </a:r>
            <a:endParaRPr lang="en-US" b="1" dirty="0">
              <a:latin typeface="Arial"/>
              <a:cs typeface="Arial"/>
            </a:endParaRP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a:endParaRPr lang="en-US" sz="3600" b="1">
              <a:solidFill>
                <a:srgbClr val="FFFFFF"/>
              </a:solidFill>
              <a:latin typeface="Arial"/>
              <a:ea typeface="MS PGothic" pitchFamily="34" charset="-128"/>
              <a:cs typeface="Arial"/>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ko-KR" altLang="en-US" sz="3600" b="1" dirty="0" err="1">
                <a:solidFill>
                  <a:srgbClr val="FFFFFF"/>
                </a:solidFill>
                <a:latin typeface="Arial"/>
                <a:cs typeface="Arial"/>
              </a:rPr>
              <a:t>第</a:t>
            </a:r>
            <a:r>
              <a:rPr lang="ko-KR" altLang="en-US" sz="3600" b="1" dirty="0">
                <a:solidFill>
                  <a:srgbClr val="FFFFFF"/>
                </a:solidFill>
                <a:latin typeface="Arial"/>
                <a:cs typeface="Arial"/>
              </a:rPr>
              <a:t> </a:t>
            </a:r>
            <a:r>
              <a:rPr lang="en-US" altLang="ko-KR" sz="3600" b="1" dirty="0">
                <a:solidFill>
                  <a:srgbClr val="FFFFFF"/>
                </a:solidFill>
                <a:latin typeface="Arial"/>
                <a:cs typeface="Arial"/>
              </a:rPr>
              <a:t>5</a:t>
            </a:r>
            <a:r>
              <a:rPr lang="en-US" altLang="zh-CN" sz="3600" b="1" dirty="0">
                <a:solidFill>
                  <a:srgbClr val="FFFFFF"/>
                </a:solidFill>
                <a:latin typeface="Arial"/>
                <a:cs typeface="Arial"/>
              </a:rPr>
              <a:t>-10</a:t>
            </a:r>
            <a:r>
              <a:rPr lang="en-US" altLang="ko-KR" sz="3600" b="1" dirty="0">
                <a:solidFill>
                  <a:srgbClr val="FFFFFF"/>
                </a:solidFill>
                <a:latin typeface="Arial"/>
                <a:cs typeface="Arial"/>
              </a:rPr>
              <a:t> </a:t>
            </a:r>
            <a:r>
              <a:rPr lang="ko-KR" altLang="en-US" sz="3600" b="1" dirty="0" err="1">
                <a:solidFill>
                  <a:srgbClr val="FFFFFF"/>
                </a:solidFill>
                <a:latin typeface="Arial"/>
                <a:cs typeface="Arial"/>
              </a:rPr>
              <a:t>诫</a:t>
            </a:r>
            <a:endParaRPr lang="ko-KR" altLang="en-US" sz="3600" b="1" dirty="0">
              <a:solidFill>
                <a:srgbClr val="FFFFFF"/>
              </a:solidFill>
              <a:latin typeface="Arial"/>
              <a:cs typeface="Arial"/>
            </a:endParaRPr>
          </a:p>
        </p:txBody>
      </p:sp>
      <p:sp>
        <p:nvSpPr>
          <p:cNvPr id="7" name="Title 3"/>
          <p:cNvSpPr txBox="1">
            <a:spLocks/>
          </p:cNvSpPr>
          <p:nvPr/>
        </p:nvSpPr>
        <p:spPr bwMode="auto">
          <a:xfrm>
            <a:off x="0" y="1"/>
            <a:ext cx="2482273"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dirty="0">
                <a:solidFill>
                  <a:prstClr val="black"/>
                </a:solidFill>
                <a:latin typeface="Arial"/>
                <a:cs typeface="Arial"/>
              </a:rPr>
              <a:t>"</a:t>
            </a:r>
            <a:r>
              <a:rPr lang="ko-KR" altLang="en-US" sz="2400" b="1" dirty="0" err="1">
                <a:solidFill>
                  <a:prstClr val="black"/>
                </a:solidFill>
                <a:latin typeface="Arial"/>
                <a:cs typeface="Arial"/>
              </a:rPr>
              <a:t>他回答</a:t>
            </a:r>
            <a:r>
              <a:rPr lang="ko-KR" altLang="en-US" sz="2400" b="1" dirty="0">
                <a:solidFill>
                  <a:prstClr val="black"/>
                </a:solidFill>
                <a:latin typeface="Arial"/>
                <a:cs typeface="Arial"/>
              </a:rPr>
              <a:t>：“</a:t>
            </a:r>
            <a:r>
              <a:rPr lang="ko-KR" altLang="en-US" sz="2400" b="1" dirty="0" err="1">
                <a:solidFill>
                  <a:prstClr val="black"/>
                </a:solidFill>
                <a:latin typeface="Arial"/>
                <a:cs typeface="Arial"/>
              </a:rPr>
              <a:t>你要全心、全性、全意爱主你的</a:t>
            </a:r>
            <a:r>
              <a:rPr lang="ko-KR" altLang="en-US" sz="2400" b="1" dirty="0">
                <a:solidFill>
                  <a:prstClr val="black"/>
                </a:solidFill>
                <a:latin typeface="Arial"/>
                <a:cs typeface="Arial"/>
              </a:rPr>
              <a:t> </a:t>
            </a:r>
            <a:r>
              <a:rPr lang="ko-KR" altLang="en-US" sz="2400" b="1" dirty="0" err="1">
                <a:solidFill>
                  <a:prstClr val="black"/>
                </a:solidFill>
                <a:latin typeface="Arial"/>
                <a:cs typeface="Arial"/>
              </a:rPr>
              <a:t>神</a:t>
            </a:r>
            <a:r>
              <a:rPr lang="ko-KR" altLang="en-US" sz="2400" b="1" dirty="0">
                <a:solidFill>
                  <a:prstClr val="black"/>
                </a:solidFill>
                <a:latin typeface="Arial"/>
                <a:cs typeface="Arial"/>
              </a:rPr>
              <a:t>。 </a:t>
            </a:r>
            <a:r>
              <a:rPr lang="en-US" altLang="ko-KR" sz="2400" b="1" baseline="30000" dirty="0">
                <a:solidFill>
                  <a:prstClr val="black"/>
                </a:solidFill>
                <a:latin typeface="Arial"/>
                <a:cs typeface="Arial"/>
              </a:rPr>
              <a:t>38</a:t>
            </a:r>
            <a:r>
              <a:rPr lang="ko-KR" altLang="en-US" sz="2400" b="1" dirty="0" err="1">
                <a:solidFill>
                  <a:prstClr val="black"/>
                </a:solidFill>
                <a:latin typeface="Arial"/>
                <a:cs typeface="Arial"/>
              </a:rPr>
              <a:t>这是最重要的第一条诫命</a:t>
            </a:r>
            <a:r>
              <a:rPr lang="en-US" sz="2400" b="1" dirty="0">
                <a:solidFill>
                  <a:prstClr val="black"/>
                </a:solidFill>
                <a:latin typeface="Arial"/>
                <a:cs typeface="Arial"/>
              </a:rPr>
              <a:t>'"</a:t>
            </a:r>
          </a:p>
          <a:p>
            <a:r>
              <a:rPr lang="en-US" sz="2400" b="1" dirty="0">
                <a:solidFill>
                  <a:prstClr val="black"/>
                </a:solidFill>
                <a:latin typeface="Arial"/>
                <a:cs typeface="Arial"/>
              </a:rPr>
              <a:t>(</a:t>
            </a:r>
            <a:r>
              <a:rPr lang="ko-KR" altLang="en-US" sz="2400" b="1" dirty="0" err="1">
                <a:solidFill>
                  <a:prstClr val="black"/>
                </a:solidFill>
                <a:latin typeface="Arial"/>
                <a:cs typeface="Arial"/>
              </a:rPr>
              <a:t>马太福音</a:t>
            </a:r>
            <a:r>
              <a:rPr lang="en-US" sz="2400" b="1" dirty="0">
                <a:solidFill>
                  <a:prstClr val="black"/>
                </a:solidFill>
                <a:latin typeface="Arial"/>
                <a:cs typeface="Arial"/>
              </a:rPr>
              <a:t> 22:37-38).</a:t>
            </a:r>
          </a:p>
        </p:txBody>
      </p:sp>
      <p:sp>
        <p:nvSpPr>
          <p:cNvPr id="8" name="Title 3"/>
          <p:cNvSpPr txBox="1">
            <a:spLocks/>
          </p:cNvSpPr>
          <p:nvPr/>
        </p:nvSpPr>
        <p:spPr bwMode="auto">
          <a:xfrm>
            <a:off x="3335355" y="2317566"/>
            <a:ext cx="4044957" cy="42518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dirty="0">
                <a:solidFill>
                  <a:prstClr val="black"/>
                </a:solidFill>
                <a:latin typeface="Arial"/>
                <a:cs typeface="Arial"/>
              </a:rPr>
              <a:t>"</a:t>
            </a:r>
            <a:r>
              <a:rPr lang="ko-KR" altLang="en-US" sz="2400" b="1" dirty="0" err="1">
                <a:solidFill>
                  <a:prstClr val="black"/>
                </a:solidFill>
                <a:latin typeface="Arial"/>
                <a:cs typeface="Arial"/>
              </a:rPr>
              <a:t>第二条也和它相似，就是要爱人如己</a:t>
            </a:r>
            <a:r>
              <a:rPr lang="ko-KR" altLang="en-US" sz="2400" b="1" dirty="0">
                <a:solidFill>
                  <a:prstClr val="black"/>
                </a:solidFill>
                <a:latin typeface="Arial"/>
                <a:cs typeface="Arial"/>
              </a:rPr>
              <a:t>。 </a:t>
            </a:r>
            <a:r>
              <a:rPr lang="en-US" altLang="ko-KR" sz="2400" b="1" baseline="30000" dirty="0">
                <a:solidFill>
                  <a:prstClr val="black"/>
                </a:solidFill>
                <a:latin typeface="Arial"/>
                <a:cs typeface="Arial"/>
              </a:rPr>
              <a:t>40</a:t>
            </a:r>
            <a:r>
              <a:rPr lang="ko-KR" altLang="en-US" sz="2400" b="1" dirty="0" err="1">
                <a:solidFill>
                  <a:prstClr val="black"/>
                </a:solidFill>
                <a:latin typeface="Arial"/>
                <a:cs typeface="Arial"/>
              </a:rPr>
              <a:t>全部律法和先知书，都以这两条诫命作为根据</a:t>
            </a:r>
            <a:r>
              <a:rPr lang="en-US" sz="2400" b="1" dirty="0">
                <a:solidFill>
                  <a:prstClr val="black"/>
                </a:solidFill>
                <a:latin typeface="Arial"/>
                <a:cs typeface="Arial"/>
              </a:rPr>
              <a:t>"</a:t>
            </a:r>
          </a:p>
          <a:p>
            <a:r>
              <a:rPr lang="en-US" sz="2400" b="1" dirty="0">
                <a:solidFill>
                  <a:prstClr val="black"/>
                </a:solidFill>
                <a:latin typeface="Arial"/>
                <a:cs typeface="Arial"/>
              </a:rPr>
              <a:t>(</a:t>
            </a:r>
            <a:r>
              <a:rPr lang="ko-KR" altLang="en-US" sz="2400" b="1" dirty="0" err="1">
                <a:solidFill>
                  <a:prstClr val="black"/>
                </a:solidFill>
                <a:latin typeface="Arial"/>
                <a:cs typeface="Arial"/>
              </a:rPr>
              <a:t>马太福音</a:t>
            </a:r>
            <a:r>
              <a:rPr lang="en-US" sz="2400" b="1" dirty="0">
                <a:solidFill>
                  <a:prstClr val="black"/>
                </a:solidFill>
                <a:latin typeface="Arial"/>
                <a:cs typeface="Arial"/>
              </a:rPr>
              <a:t> 22:39-40).</a:t>
            </a:r>
          </a:p>
        </p:txBody>
      </p:sp>
    </p:spTree>
    <p:extLst>
      <p:ext uri="{BB962C8B-B14F-4D97-AF65-F5344CB8AC3E}">
        <p14:creationId xmlns:p14="http://schemas.microsoft.com/office/powerpoint/2010/main" val="907739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22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20:12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要孝敬父母，使你在耶和华你的</a:t>
            </a:r>
            <a:r>
              <a:rPr lang="ko-KR" altLang="en-US" sz="3600" b="1" dirty="0">
                <a:solidFill>
                  <a:prstClr val="black"/>
                </a:solidFill>
                <a:latin typeface="Arial"/>
                <a:cs typeface="Arial"/>
              </a:rPr>
              <a:t> </a:t>
            </a:r>
            <a:r>
              <a:rPr lang="ko-KR" altLang="en-US" sz="3600" b="1" dirty="0" err="1">
                <a:solidFill>
                  <a:prstClr val="black"/>
                </a:solidFill>
                <a:latin typeface="Arial"/>
                <a:cs typeface="Arial"/>
              </a:rPr>
              <a:t>神赐给你的地上得享长寿</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ko-KR" sz="2000" dirty="0"/>
              <a:t>5 </a:t>
            </a:r>
            <a:r>
              <a:rPr lang="ko-KR" altLang="en-US" sz="2000" dirty="0" err="1"/>
              <a:t>诫</a:t>
            </a:r>
            <a:endParaRPr lang="en-US" sz="2000" dirty="0"/>
          </a:p>
        </p:txBody>
      </p:sp>
    </p:spTree>
    <p:extLst>
      <p:ext uri="{BB962C8B-B14F-4D97-AF65-F5344CB8AC3E}">
        <p14:creationId xmlns:p14="http://schemas.microsoft.com/office/powerpoint/2010/main" val="281295132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5458" name="Text Box 3"/>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pPr>
            <a:r>
              <a:rPr lang="en-US" altLang="zh-CN" sz="900" b="1">
                <a:solidFill>
                  <a:srgbClr val="FFFFFF"/>
                </a:solidFill>
                <a:latin typeface="Arial" charset="0"/>
              </a:rPr>
              <a:t>©2003 TBBMI</a:t>
            </a:r>
          </a:p>
        </p:txBody>
      </p:sp>
      <p:sp>
        <p:nvSpPr>
          <p:cNvPr id="336900" name="Rectangle 4"/>
          <p:cNvSpPr>
            <a:spLocks noChangeArrowheads="1"/>
          </p:cNvSpPr>
          <p:nvPr/>
        </p:nvSpPr>
        <p:spPr bwMode="auto">
          <a:xfrm>
            <a:off x="7545388" y="6527800"/>
            <a:ext cx="730250"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FFFFFF"/>
                  </a:outerShdw>
                </a:effectLst>
                <a:latin typeface="Comic Sans MS" charset="0"/>
              </a:rPr>
              <a:t>7.5.03a.</a:t>
            </a:r>
          </a:p>
        </p:txBody>
      </p:sp>
      <p:sp>
        <p:nvSpPr>
          <p:cNvPr id="336901" name="Rectangle 5"/>
          <p:cNvSpPr>
            <a:spLocks noChangeArrowheads="1"/>
          </p:cNvSpPr>
          <p:nvPr/>
        </p:nvSpPr>
        <p:spPr bwMode="auto">
          <a:xfrm>
            <a:off x="8077200" y="6526213"/>
            <a:ext cx="339725"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FFFFFF"/>
                  </a:outerShdw>
                </a:effectLst>
                <a:latin typeface="Comic Sans MS" charset="0"/>
              </a:rPr>
              <a:t>19</a:t>
            </a:r>
          </a:p>
        </p:txBody>
      </p:sp>
      <p:sp>
        <p:nvSpPr>
          <p:cNvPr id="275461" name="Rectangle 6"/>
          <p:cNvSpPr>
            <a:spLocks noGrp="1" noChangeArrowheads="1"/>
          </p:cNvSpPr>
          <p:nvPr>
            <p:ph type="ctrTitle"/>
          </p:nvPr>
        </p:nvSpPr>
        <p:spPr>
          <a:xfrm>
            <a:off x="0" y="500063"/>
            <a:ext cx="7086600" cy="3005137"/>
          </a:xfrm>
        </p:spPr>
        <p:txBody>
          <a:bodyPr/>
          <a:lstStyle/>
          <a:p>
            <a:pPr eaLnBrk="1" hangingPunct="1"/>
            <a:br>
              <a:rPr lang="en-US" altLang="zh-CN" sz="9600" b="1">
                <a:solidFill>
                  <a:schemeClr val="bg1"/>
                </a:solidFill>
                <a:latin typeface="Times New Roman" charset="0"/>
                <a:ea typeface="MS PGothic" charset="0"/>
                <a:cs typeface="Times New Roman" charset="0"/>
              </a:rPr>
            </a:br>
            <a:r>
              <a:rPr lang="zh-CN" altLang="en-US" sz="9600" b="1">
                <a:solidFill>
                  <a:schemeClr val="bg1"/>
                </a:solidFill>
                <a:latin typeface="Times New Roman" charset="0"/>
                <a:ea typeface="华文宋体" charset="0"/>
                <a:cs typeface="华文宋体" charset="0"/>
              </a:rPr>
              <a:t>创</a:t>
            </a:r>
            <a:r>
              <a:rPr lang="zh-CN" altLang="en-US" sz="9600" b="1">
                <a:solidFill>
                  <a:schemeClr val="bg1"/>
                </a:solidFill>
                <a:latin typeface="Times New Roman" charset="0"/>
                <a:ea typeface="ヒラギノ明朝 ProN W3" charset="0"/>
                <a:cs typeface="ヒラギノ明朝 ProN W3" charset="0"/>
              </a:rPr>
              <a:t>世</a:t>
            </a:r>
            <a:r>
              <a:rPr lang="zh-CN" altLang="en-US" sz="9600" b="1">
                <a:solidFill>
                  <a:schemeClr val="bg1"/>
                </a:solidFill>
                <a:latin typeface="Times New Roman" charset="0"/>
                <a:ea typeface="华文宋体" charset="0"/>
                <a:cs typeface="华文宋体" charset="0"/>
              </a:rPr>
              <a:t>纪</a:t>
            </a:r>
            <a:r>
              <a:rPr lang="zh-CN" altLang="en-US" sz="9600" b="1">
                <a:solidFill>
                  <a:schemeClr val="bg1"/>
                </a:solidFill>
                <a:latin typeface="Times New Roman" charset="0"/>
                <a:ea typeface="ヒラギノ明朝 ProN W3" charset="0"/>
                <a:cs typeface="ヒラギノ明朝 ProN W3" charset="0"/>
              </a:rPr>
              <a:t>的</a:t>
            </a:r>
            <a:br>
              <a:rPr lang="en-US" altLang="zh-CN" sz="9600" b="1">
                <a:solidFill>
                  <a:schemeClr val="bg1"/>
                </a:solidFill>
                <a:latin typeface="Times New Roman" charset="0"/>
                <a:ea typeface="MS PGothic" charset="0"/>
                <a:cs typeface="Times New Roman" charset="0"/>
              </a:rPr>
            </a:br>
            <a:r>
              <a:rPr lang="zh-CN" altLang="en-US" sz="9600">
                <a:solidFill>
                  <a:schemeClr val="bg1"/>
                </a:solidFill>
                <a:latin typeface="Times New Roman" charset="0"/>
                <a:ea typeface="MS PGothic" charset="0"/>
                <a:cs typeface="MS PGothic" charset="0"/>
              </a:rPr>
              <a:t>关</a:t>
            </a:r>
            <a:r>
              <a:rPr lang="zh-CN" altLang="en-US" sz="9600">
                <a:solidFill>
                  <a:schemeClr val="bg1"/>
                </a:solidFill>
                <a:latin typeface="Times New Roman" charset="0"/>
                <a:ea typeface="华文细黑" charset="0"/>
                <a:cs typeface="华文细黑" charset="0"/>
              </a:rPr>
              <a:t>键词</a:t>
            </a:r>
            <a:br>
              <a:rPr lang="zh-CN" altLang="en-US" sz="9600">
                <a:solidFill>
                  <a:schemeClr val="bg1"/>
                </a:solidFill>
                <a:latin typeface="Times New Roman" charset="0"/>
                <a:ea typeface="MS PGothic" charset="0"/>
                <a:cs typeface="MS PGothic" charset="0"/>
              </a:rPr>
            </a:br>
            <a:endParaRPr kumimoji="1" lang="zh-CN" altLang="en-US" sz="10600">
              <a:solidFill>
                <a:schemeClr val="bg1"/>
              </a:solidFill>
              <a:latin typeface="Times New Roman" charset="0"/>
              <a:ea typeface="MS PGothic" charset="0"/>
              <a:cs typeface="MS PGothic" charset="0"/>
            </a:endParaRPr>
          </a:p>
        </p:txBody>
      </p:sp>
      <p:sp>
        <p:nvSpPr>
          <p:cNvPr id="336903" name="WordArt 7"/>
          <p:cNvSpPr>
            <a:spLocks noChangeArrowheads="1" noChangeShapeType="1" noTextEdit="1"/>
          </p:cNvSpPr>
          <p:nvPr/>
        </p:nvSpPr>
        <p:spPr bwMode="auto">
          <a:xfrm>
            <a:off x="3429000" y="2514600"/>
            <a:ext cx="5334000" cy="4267200"/>
          </a:xfrm>
          <a:prstGeom prst="rect">
            <a:avLst/>
          </a:prstGeom>
        </p:spPr>
        <p:txBody>
          <a:bodyPr wrap="none" fromWordArt="1">
            <a:prstTxWarp prst="textCascadeUp">
              <a:avLst>
                <a:gd name="adj" fmla="val 44444"/>
              </a:avLst>
            </a:prstTxWarp>
            <a:scene3d>
              <a:camera prst="legacyPerspectiveFront">
                <a:rot lat="20519976" lon="1080000" rev="0"/>
              </a:camera>
              <a:lightRig rig="legacyHarsh2" dir="b"/>
            </a:scene3d>
            <a:sp3d extrusionH="430200" prstMaterial="legacyMatte">
              <a:extrusionClr>
                <a:srgbClr val="FF6600"/>
              </a:extrusionClr>
            </a:sp3d>
          </a:bodyPr>
          <a:lstStyle/>
          <a:p>
            <a:pPr algn="ctr"/>
            <a:r>
              <a:rPr lang="ja-JP" altLang="en-US" sz="3600" kern="10">
                <a:ln w="9525">
                  <a:round/>
                  <a:headEnd/>
                  <a:tailEnd/>
                </a:ln>
                <a:gradFill rotWithShape="1">
                  <a:gsLst>
                    <a:gs pos="0">
                      <a:srgbClr val="FFE701"/>
                    </a:gs>
                    <a:gs pos="100000">
                      <a:srgbClr val="FE3E02"/>
                    </a:gs>
                  </a:gsLst>
                  <a:lin ang="5400000" scaled="1"/>
                </a:gradFill>
                <a:latin typeface="ＭＳ Ｐゴシック"/>
                <a:ea typeface="ＭＳ Ｐゴシック"/>
                <a:cs typeface="ＭＳ Ｐゴシック"/>
              </a:rPr>
              <a:t>拣选</a:t>
            </a:r>
            <a:endParaRPr lang="en-US" sz="3600" kern="10" dirty="0">
              <a:ln w="9525">
                <a:round/>
                <a:headEnd/>
                <a:tailEnd/>
              </a:ln>
              <a:gradFill rotWithShape="1">
                <a:gsLst>
                  <a:gs pos="0">
                    <a:srgbClr val="FFE701"/>
                  </a:gs>
                  <a:gs pos="100000">
                    <a:srgbClr val="FE3E02"/>
                  </a:gs>
                </a:gsLst>
                <a:lin ang="5400000" scaled="1"/>
              </a:gradFill>
              <a:latin typeface="ＭＳ Ｐゴシック"/>
              <a:ea typeface="ＭＳ Ｐゴシック"/>
              <a:cs typeface="ＭＳ Ｐゴシック"/>
            </a:endParaRPr>
          </a:p>
        </p:txBody>
      </p:sp>
      <p:sp>
        <p:nvSpPr>
          <p:cNvPr id="275463" name="Text Box 8"/>
          <p:cNvSpPr txBox="1">
            <a:spLocks noChangeArrowheads="1"/>
          </p:cNvSpPr>
          <p:nvPr/>
        </p:nvSpPr>
        <p:spPr bwMode="auto">
          <a:xfrm>
            <a:off x="8578850" y="762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b="1">
                <a:solidFill>
                  <a:schemeClr val="bg1"/>
                </a:solidFill>
              </a:rPr>
              <a:t>56</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36903"/>
                                        </p:tgtEl>
                                        <p:attrNameLst>
                                          <p:attrName>style.visibility</p:attrName>
                                        </p:attrNameLst>
                                      </p:cBhvr>
                                      <p:to>
                                        <p:strVal val="visible"/>
                                      </p:to>
                                    </p:set>
                                    <p:anim calcmode="lin" valueType="num">
                                      <p:cBhvr>
                                        <p:cTn id="7" dur="1000" fill="hold"/>
                                        <p:tgtEl>
                                          <p:spTgt spid="336903"/>
                                        </p:tgtEl>
                                        <p:attrNameLst>
                                          <p:attrName>ppt_w</p:attrName>
                                        </p:attrNameLst>
                                      </p:cBhvr>
                                      <p:tavLst>
                                        <p:tav tm="0">
                                          <p:val>
                                            <p:fltVal val="0"/>
                                          </p:val>
                                        </p:tav>
                                        <p:tav tm="100000">
                                          <p:val>
                                            <p:strVal val="#ppt_w"/>
                                          </p:val>
                                        </p:tav>
                                      </p:tavLst>
                                    </p:anim>
                                    <p:anim calcmode="lin" valueType="num">
                                      <p:cBhvr>
                                        <p:cTn id="8" dur="1000" fill="hold"/>
                                        <p:tgtEl>
                                          <p:spTgt spid="336903"/>
                                        </p:tgtEl>
                                        <p:attrNameLst>
                                          <p:attrName>ppt_h</p:attrName>
                                        </p:attrNameLst>
                                      </p:cBhvr>
                                      <p:tavLst>
                                        <p:tav tm="0">
                                          <p:val>
                                            <p:fltVal val="0"/>
                                          </p:val>
                                        </p:tav>
                                        <p:tav tm="100000">
                                          <p:val>
                                            <p:strVal val="#ppt_h"/>
                                          </p:val>
                                        </p:tav>
                                      </p:tavLst>
                                    </p:anim>
                                    <p:anim calcmode="lin" valueType="num">
                                      <p:cBhvr>
                                        <p:cTn id="9" dur="1000" fill="hold"/>
                                        <p:tgtEl>
                                          <p:spTgt spid="3369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3690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3"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20:13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不可杀人</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6</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36283414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20:14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不可奸淫</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7</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187514102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20:15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不可偷盗</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8</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60071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20:16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不可作假证供陷害你的邻舍</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9</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3399389274"/>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20:17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不可贪爱你邻舍的房屋；不可贪爱你邻舍的妻子、仆婢、牛驴和他的任何东西</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10</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237353813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ko-KR" altLang="en-US" sz="6000" b="1" dirty="0" err="1">
                <a:solidFill>
                  <a:schemeClr val="bg1"/>
                </a:solidFill>
                <a:effectLst>
                  <a:outerShdw blurRad="50800" dist="88900" dir="2700000" algn="tl" rotWithShape="0">
                    <a:srgbClr val="000000">
                      <a:alpha val="80000"/>
                    </a:srgbClr>
                  </a:outerShdw>
                </a:effectLst>
              </a:rPr>
              <a:t>十诫</a:t>
            </a:r>
            <a:endParaRPr lang="en-US" sz="6000" b="1" dirty="0">
              <a:solidFill>
                <a:schemeClr val="bg1"/>
              </a:solidFill>
              <a:effectLst>
                <a:outerShdw blurRad="50800" dist="88900" dir="2700000" algn="tl" rotWithShape="0">
                  <a:srgbClr val="000000">
                    <a:alpha val="80000"/>
                  </a:srgbClr>
                </a:outerShdw>
              </a:effectLst>
            </a:endParaRPr>
          </a:p>
        </p:txBody>
      </p:sp>
      <p:sp>
        <p:nvSpPr>
          <p:cNvPr id="3" name="Title 1"/>
          <p:cNvSpPr txBox="1">
            <a:spLocks/>
          </p:cNvSpPr>
          <p:nvPr/>
        </p:nvSpPr>
        <p:spPr bwMode="auto">
          <a:xfrm>
            <a:off x="179512" y="871454"/>
            <a:ext cx="5602474"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ko-KR" altLang="en-US" b="1" dirty="0" err="1">
                <a:solidFill>
                  <a:srgbClr val="8C392B"/>
                </a:solidFill>
              </a:rPr>
              <a:t>他们今天如何应用</a:t>
            </a:r>
            <a:r>
              <a:rPr lang="ko-KR" altLang="en-US" b="1" dirty="0">
                <a:solidFill>
                  <a:srgbClr val="8C392B"/>
                </a:solidFill>
              </a:rPr>
              <a:t>？</a:t>
            </a:r>
            <a:endParaRPr lang="en-US" sz="5400" b="1" dirty="0">
              <a:solidFill>
                <a:srgbClr val="8C392B"/>
              </a:solidFill>
              <a:latin typeface="Calibri"/>
            </a:endParaRPr>
          </a:p>
        </p:txBody>
      </p:sp>
    </p:spTree>
    <p:extLst>
      <p:ext uri="{BB962C8B-B14F-4D97-AF65-F5344CB8AC3E}">
        <p14:creationId xmlns:p14="http://schemas.microsoft.com/office/powerpoint/2010/main" val="73664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6.xml><?xml version="1.0" encoding="utf-8"?>
<p:sld xmlns:a="http://schemas.openxmlformats.org/drawingml/2006/main" xmlns:r="http://schemas.openxmlformats.org/officeDocument/2006/relationships" xmlns:p="http://schemas.openxmlformats.org/presentationml/2006/main">
  <p:cSld>
    <p:bg>
      <p:bgPr>
        <a:solidFill>
          <a:srgbClr val="000099"/>
        </a:solidFill>
        <a:effectLst/>
      </p:bgPr>
    </p:bg>
    <p:spTree>
      <p:nvGrpSpPr>
        <p:cNvPr id="1" name=""/>
        <p:cNvGrpSpPr/>
        <p:nvPr/>
      </p:nvGrpSpPr>
      <p:grpSpPr>
        <a:xfrm>
          <a:off x="0" y="0"/>
          <a:ext cx="0" cy="0"/>
          <a:chOff x="0" y="0"/>
          <a:chExt cx="0" cy="0"/>
        </a:xfrm>
      </p:grpSpPr>
      <p:sp>
        <p:nvSpPr>
          <p:cNvPr id="477186" name="Rectangle 2"/>
          <p:cNvSpPr>
            <a:spLocks noGrp="1" noChangeArrowheads="1"/>
          </p:cNvSpPr>
          <p:nvPr>
            <p:ph type="title" idx="4294967295"/>
          </p:nvPr>
        </p:nvSpPr>
        <p:spPr>
          <a:xfrm>
            <a:off x="5181600" y="457200"/>
            <a:ext cx="3505200" cy="1219200"/>
          </a:xfrm>
        </p:spPr>
        <p:txBody>
          <a:bodyPr/>
          <a:lstStyle/>
          <a:p>
            <a:pPr eaLnBrk="1" hangingPunct="1"/>
            <a:r>
              <a:rPr kumimoji="1" lang="zh-CN" altLang="en-US" sz="4000" b="1">
                <a:solidFill>
                  <a:schemeClr val="bg1"/>
                </a:solidFill>
                <a:latin typeface="Calibri" charset="0"/>
                <a:ea typeface="宋体" charset="0"/>
                <a:cs typeface="宋体" charset="0"/>
              </a:rPr>
              <a:t>作者们是</a:t>
            </a:r>
            <a:br>
              <a:rPr kumimoji="1" lang="zh-CN" altLang="en-US" sz="4000" b="1">
                <a:solidFill>
                  <a:schemeClr val="bg1"/>
                </a:solidFill>
                <a:latin typeface="Calibri" charset="0"/>
                <a:ea typeface="宋体" charset="0"/>
                <a:cs typeface="宋体" charset="0"/>
              </a:rPr>
            </a:br>
            <a:r>
              <a:rPr kumimoji="1" lang="zh-CN" altLang="en-US" sz="4000" b="1">
                <a:solidFill>
                  <a:schemeClr val="bg1"/>
                </a:solidFill>
                <a:latin typeface="Calibri" charset="0"/>
                <a:ea typeface="宋体" charset="0"/>
                <a:cs typeface="宋体" charset="0"/>
              </a:rPr>
              <a:t>什么意思？</a:t>
            </a:r>
            <a:endParaRPr kumimoji="1" lang="zh-CN" altLang="en-US" sz="4000" b="1">
              <a:solidFill>
                <a:schemeClr val="bg1"/>
              </a:solidFill>
              <a:latin typeface="Calibri" charset="0"/>
              <a:ea typeface="MS PGothic" charset="0"/>
              <a:cs typeface="MS PGothic" charset="0"/>
            </a:endParaRPr>
          </a:p>
        </p:txBody>
      </p:sp>
      <p:pic>
        <p:nvPicPr>
          <p:cNvPr id="477187" name="Picture 4" descr="ETO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7188"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chemeClr val="accent1"/>
              </a:buClr>
              <a:buSzPct val="85000"/>
              <a:buFont typeface="Wingdings" charset="0"/>
              <a:buChar char="o"/>
            </a:pPr>
            <a:r>
              <a:rPr kumimoji="1" lang="zh-CN" altLang="en-US" sz="2800">
                <a:solidFill>
                  <a:schemeClr val="bg1"/>
                </a:solidFill>
                <a:latin typeface="Arial" charset="0"/>
              </a:rPr>
              <a:t>“</a:t>
            </a:r>
            <a:r>
              <a:rPr kumimoji="1" lang="zh-CN" altLang="en-US" sz="3600" b="1">
                <a:solidFill>
                  <a:schemeClr val="bg1"/>
                </a:solidFill>
                <a:latin typeface="Arial" charset="0"/>
                <a:ea typeface="宋体" charset="0"/>
                <a:cs typeface="宋体" charset="0"/>
              </a:rPr>
              <a:t>西奈山之约虽在某种意义上是永久性且无条件的</a:t>
            </a:r>
            <a:r>
              <a:rPr kumimoji="1" lang="en-US" altLang="zh-CN" sz="3600" b="1">
                <a:solidFill>
                  <a:schemeClr val="bg1"/>
                </a:solidFill>
                <a:latin typeface="Arial" charset="0"/>
                <a:ea typeface="宋体" charset="0"/>
                <a:cs typeface="宋体" charset="0"/>
              </a:rPr>
              <a:t>, </a:t>
            </a:r>
            <a:r>
              <a:rPr kumimoji="1" lang="zh-CN" altLang="en-US" sz="3600" b="1">
                <a:solidFill>
                  <a:schemeClr val="bg1"/>
                </a:solidFill>
                <a:latin typeface="Arial" charset="0"/>
                <a:ea typeface="宋体" charset="0"/>
                <a:cs typeface="宋体" charset="0"/>
              </a:rPr>
              <a:t>但是人对神的顺服是必不可少的</a:t>
            </a:r>
            <a:r>
              <a:rPr kumimoji="1" lang="en-US" altLang="ja-JP" sz="3600">
                <a:solidFill>
                  <a:schemeClr val="bg1"/>
                </a:solidFill>
                <a:latin typeface="Arial" charset="0"/>
              </a:rPr>
              <a:t>”</a:t>
            </a:r>
            <a:r>
              <a:rPr kumimoji="1" lang="en-US" altLang="ja-JP">
                <a:solidFill>
                  <a:schemeClr val="bg1"/>
                </a:solidFill>
                <a:latin typeface="Arial" charset="0"/>
              </a:rPr>
              <a:t> </a:t>
            </a:r>
          </a:p>
          <a:p>
            <a:pPr marL="342900" indent="-342900" algn="r" eaLnBrk="1" hangingPunct="1">
              <a:spcBef>
                <a:spcPct val="20000"/>
              </a:spcBef>
              <a:buClr>
                <a:schemeClr val="accent1"/>
              </a:buClr>
              <a:buSzPct val="85000"/>
              <a:buFont typeface="Wingdings" charset="0"/>
              <a:buNone/>
            </a:pPr>
            <a:r>
              <a:rPr kumimoji="1" lang="zh-CN" altLang="en-US" sz="2800">
                <a:solidFill>
                  <a:schemeClr val="bg1"/>
                </a:solidFill>
                <a:latin typeface="Arial" charset="0"/>
              </a:rPr>
              <a:t>	</a:t>
            </a:r>
            <a:r>
              <a:rPr kumimoji="1" lang="en-US" altLang="zh-CN" sz="2800">
                <a:solidFill>
                  <a:schemeClr val="bg1"/>
                </a:solidFill>
                <a:latin typeface="Arial" charset="0"/>
              </a:rPr>
              <a:t>(112</a:t>
            </a:r>
            <a:r>
              <a:rPr kumimoji="1" lang="zh-CN" altLang="en-US" sz="2800" b="1">
                <a:solidFill>
                  <a:schemeClr val="bg1"/>
                </a:solidFill>
                <a:latin typeface="Arial" charset="0"/>
                <a:ea typeface="宋体" charset="0"/>
                <a:cs typeface="宋体" charset="0"/>
              </a:rPr>
              <a:t>页</a:t>
            </a:r>
            <a:r>
              <a:rPr kumimoji="1" lang="en-US" altLang="ja-JP" sz="2800">
                <a:solidFill>
                  <a:schemeClr val="bg1"/>
                </a:solidFill>
                <a:latin typeface="Arial" charset="0"/>
              </a:rPr>
              <a:t>)</a:t>
            </a:r>
            <a:endParaRPr kumimoji="1" lang="en-US" altLang="zh-CN" sz="2800">
              <a:solidFill>
                <a:schemeClr val="bg1"/>
              </a:solidFill>
              <a:latin typeface="Arial" charset="0"/>
            </a:endParaRPr>
          </a:p>
        </p:txBody>
      </p:sp>
      <p:sp>
        <p:nvSpPr>
          <p:cNvPr id="477189" name="Rectangle 2"/>
          <p:cNvSpPr>
            <a:spLocks noChangeArrowheads="1"/>
          </p:cNvSpPr>
          <p:nvPr/>
        </p:nvSpPr>
        <p:spPr bwMode="auto">
          <a:xfrm rot="-503946">
            <a:off x="1103313" y="554038"/>
            <a:ext cx="3455987" cy="79216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r>
              <a:rPr kumimoji="1" lang="zh-CN" altLang="en-US" sz="4000" b="1">
                <a:solidFill>
                  <a:schemeClr val="bg1"/>
                </a:solidFill>
                <a:latin typeface="Calibri" charset="0"/>
                <a:ea typeface="宋体" charset="0"/>
                <a:cs typeface="宋体" charset="0"/>
              </a:rPr>
              <a:t>旧约导论</a:t>
            </a:r>
            <a:endParaRPr kumimoji="1" lang="zh-CN" altLang="en-US" sz="4000" b="1">
              <a:solidFill>
                <a:schemeClr val="bg1"/>
              </a:solidFill>
              <a:latin typeface="Calibri" charset="0"/>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val="0"/>
              </a:ext>
            </a:extLst>
          </a:blip>
          <a:srcRect/>
          <a:stretch>
            <a:fillRect/>
          </a:stretch>
        </p:blipFill>
        <p:spPr bwMode="auto">
          <a:xfrm>
            <a:off x="0" y="-50800"/>
            <a:ext cx="9144000" cy="700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0819" name="Text Box 27"/>
          <p:cNvSpPr txBox="1">
            <a:spLocks noChangeArrowheads="1"/>
          </p:cNvSpPr>
          <p:nvPr/>
        </p:nvSpPr>
        <p:spPr bwMode="auto">
          <a:xfrm>
            <a:off x="8415596" y="17407"/>
            <a:ext cx="510025"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b="1" dirty="0">
                <a:solidFill>
                  <a:srgbClr val="FFFFFF"/>
                </a:solidFill>
                <a:cs typeface="MS PGothic" charset="0"/>
              </a:rPr>
              <a:t>11</a:t>
            </a:r>
          </a:p>
        </p:txBody>
      </p:sp>
      <p:sp>
        <p:nvSpPr>
          <p:cNvPr id="3" name="Title 2"/>
          <p:cNvSpPr>
            <a:spLocks noGrp="1"/>
          </p:cNvSpPr>
          <p:nvPr>
            <p:ph type="title"/>
          </p:nvPr>
        </p:nvSpPr>
        <p:spPr>
          <a:xfrm>
            <a:off x="0" y="0"/>
            <a:ext cx="7772400" cy="1435100"/>
          </a:xfrm>
          <a:noFill/>
          <a:ln>
            <a:noFill/>
          </a:ln>
        </p:spPr>
        <p:txBody>
          <a:bodyPr anchor="ctr"/>
          <a:lstStyle/>
          <a:p>
            <a:pPr marL="719138" indent="-719138" eaLnBrk="1" hangingPunct="1"/>
            <a:r>
              <a:rPr lang="zh-CN"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快速法律测验</a:t>
            </a:r>
            <a:r>
              <a:rPr lang="en-SG" altLang="zh-CN"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a:t>
            </a:r>
            <a:br>
              <a:rPr lang="zh-CN" altLang="en-US" sz="3600" b="1" kern="1200" dirty="0">
                <a:solidFill>
                  <a:srgbClr val="FFFFFF"/>
                </a:solidFill>
                <a:effectLst>
                  <a:glow rad="254000">
                    <a:srgbClr val="000000">
                      <a:alpha val="85000"/>
                    </a:srgbClr>
                  </a:glow>
                </a:effectLst>
                <a:latin typeface="Arial"/>
                <a:cs typeface="Arial"/>
              </a:rPr>
            </a:br>
            <a:endParaRPr lang="zh-CN" altLang="en-US" sz="3600" b="1" kern="1200" dirty="0">
              <a:solidFill>
                <a:srgbClr val="FFFFFF"/>
              </a:solidFill>
              <a:effectLst>
                <a:glow rad="254000">
                  <a:srgbClr val="000000">
                    <a:alpha val="85000"/>
                  </a:srgbClr>
                </a:glow>
              </a:effectLst>
              <a:latin typeface="Arial"/>
              <a:cs typeface="Arial"/>
            </a:endParaRPr>
          </a:p>
        </p:txBody>
      </p:sp>
      <p:sp>
        <p:nvSpPr>
          <p:cNvPr id="7" name="Rectangle 5"/>
          <p:cNvSpPr txBox="1">
            <a:spLocks noChangeArrowheads="1"/>
          </p:cNvSpPr>
          <p:nvPr/>
        </p:nvSpPr>
        <p:spPr bwMode="auto">
          <a:xfrm>
            <a:off x="0" y="439056"/>
            <a:ext cx="9391650"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96900" lvl="2" indent="-596900" defTabSz="457200" eaLnBrk="1" hangingPunct="1">
              <a:spcAft>
                <a:spcPts val="600"/>
              </a:spcAft>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如果旧约里某些法律没在新约里重复，基督徒应该保持</a:t>
            </a:r>
          </a:p>
          <a:p>
            <a:pPr marL="596900" lvl="2" indent="-596900" defTabSz="457200" eaLnBrk="1" hangingPunct="1">
              <a:spcAft>
                <a:spcPts val="600"/>
              </a:spcAft>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本来是有两种法律：道德法律</a:t>
            </a:r>
            <a:r>
              <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十诫</a:t>
            </a:r>
            <a:r>
              <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与仪式</a:t>
            </a:r>
            <a:r>
              <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民用的法律</a:t>
            </a:r>
            <a:endParaRPr lang="en-SG"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endParaRPr>
          </a:p>
          <a:p>
            <a:pPr marL="596900" lvl="2" indent="-596900" defTabSz="457200" eaLnBrk="1" hangingPunct="1">
              <a:spcAft>
                <a:spcPts val="600"/>
              </a:spcAft>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基督徒还需遵守安息日</a:t>
            </a:r>
          </a:p>
          <a:p>
            <a:pPr marL="596900" lvl="2" indent="-596900" defTabSz="457200" eaLnBrk="1" hangingPunct="1">
              <a:spcAft>
                <a:spcPts val="600"/>
              </a:spcAft>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今天的基督徒还需遵守十诫</a:t>
            </a:r>
            <a:endPar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endParaRPr>
          </a:p>
          <a:p>
            <a:pPr marL="596900" lvl="2" indent="-596900" defTabSz="457200" eaLnBrk="1" hangingPunct="1">
              <a:spcAft>
                <a:spcPts val="600"/>
              </a:spcAft>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	</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全部的基督徒需要实践奉献</a:t>
            </a:r>
            <a:endPar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endParaRPr>
          </a:p>
          <a:p>
            <a:pPr marL="596900" lvl="2" indent="-596900" defTabSz="457200" eaLnBrk="1" hangingPunct="1">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今天的基督徒不可吃血腥</a:t>
            </a:r>
            <a:r>
              <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如酿豆腐，血布，在农历新年</a:t>
            </a:r>
            <a:r>
              <a:rPr lang="en-SG"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所有的猪血和鸭血</a:t>
            </a:r>
            <a:r>
              <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p>
          <a:p>
            <a:pPr marL="596900" lvl="2" indent="-596900" defTabSz="457200" eaLnBrk="1" hangingPunct="1">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信徒不应根据旧约法律向其他基督徒收利息 </a:t>
            </a:r>
            <a:endParaRPr lang="en-SG"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endParaRPr>
          </a:p>
          <a:p>
            <a:pPr marL="0" lvl="2" defTabSz="457200" eaLnBrk="1" hangingPunct="1"/>
            <a:r>
              <a:rPr lang="en-SG"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申命记</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23:19; </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出埃及记</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22:25; </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利未记</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25:36-37;    </a:t>
            </a:r>
          </a:p>
          <a:p>
            <a:pPr marL="0" lvl="2" defTabSz="457200" eaLnBrk="1" hangingPunct="1"/>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以西结书 </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18:8, 13, 17; 22:12; </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箴言</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15:5; 28:8)</a:t>
            </a:r>
            <a:endPar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endParaRPr>
          </a:p>
        </p:txBody>
      </p:sp>
    </p:spTree>
    <p:extLst>
      <p:ext uri="{BB962C8B-B14F-4D97-AF65-F5344CB8AC3E}">
        <p14:creationId xmlns:p14="http://schemas.microsoft.com/office/powerpoint/2010/main" val="821947002"/>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a:defRPr/>
            </a:pPr>
            <a:endParaRPr lang="en-US" b="1">
              <a:solidFill>
                <a:srgbClr val="000000"/>
              </a:solidFill>
              <a:latin typeface="Arial"/>
              <a:ea typeface="ＭＳ Ｐゴシック" charset="0"/>
              <a:cs typeface="Arial"/>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4288"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2" y="457200"/>
            <a:ext cx="5728320" cy="1243608"/>
          </a:xfrm>
        </p:spPr>
        <p:txBody>
          <a:bodyPr/>
          <a:lstStyle/>
          <a:p>
            <a:pPr algn="l" eaLnBrk="1" hangingPunct="1">
              <a:defRPr/>
            </a:pPr>
            <a:r>
              <a:rPr lang="en-US" altLang="zh-CN"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B. “</a:t>
            </a:r>
            <a:r>
              <a:rPr lang="ja-JP" altLang="en-US"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法律</a:t>
            </a:r>
            <a:r>
              <a:rPr lang="en-SG" altLang="ja-JP"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a:t>
            </a:r>
            <a:r>
              <a:rPr lang="ja-JP" altLang="en-US"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的定义</a:t>
            </a:r>
            <a:endParaRPr lang="en-US" altLang="zh-CN"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indent="-742950" algn="l" eaLnBrk="1" hangingPunct="1">
              <a:buFont typeface="+mj-lt"/>
              <a:buAutoNum type="arabicPeriod"/>
              <a:defRPr/>
            </a:pPr>
            <a:r>
              <a:rPr lang="zh-CN"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摩西五经作为一本书</a:t>
            </a:r>
            <a:endParaRPr lang="en-SG"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a:p>
            <a:pPr marL="742950" indent="-742950" algn="l" eaLnBrk="1" hangingPunct="1">
              <a:buFont typeface="+mj-lt"/>
              <a:buAutoNum type="arabicPeriod"/>
              <a:defRPr/>
            </a:pPr>
            <a:r>
              <a:rPr lang="zh-CN"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摩西五经作为五本书</a:t>
            </a:r>
          </a:p>
          <a:p>
            <a:pPr marL="742950" indent="-742950" algn="l" eaLnBrk="1" hangingPunct="1">
              <a:buFont typeface="+mj-lt"/>
              <a:buAutoNum type="arabicPeriod"/>
              <a:defRPr/>
            </a:pP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全个旧约</a:t>
            </a:r>
            <a:endParaRPr lang="en-SG" altLang="ja-JP"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a:p>
            <a:pPr marL="742950" indent="-742950" algn="l" eaLnBrk="1" hangingPunct="1">
              <a:buFont typeface="+mj-lt"/>
              <a:buAutoNum type="arabicPeriod"/>
              <a:defRPr/>
            </a:pP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法律的文献</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 </a:t>
            </a:r>
          </a:p>
          <a:p>
            <a:pPr algn="l" eaLnBrk="1" hangingPunct="1">
              <a:defRPr/>
            </a:pP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   (</a:t>
            </a: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出埃及记</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20–</a:t>
            </a: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申命记</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33)</a:t>
            </a:r>
          </a:p>
        </p:txBody>
      </p:sp>
      <p:sp>
        <p:nvSpPr>
          <p:cNvPr id="8" name="Text Box 27"/>
          <p:cNvSpPr txBox="1">
            <a:spLocks noChangeArrowheads="1"/>
          </p:cNvSpPr>
          <p:nvPr/>
        </p:nvSpPr>
        <p:spPr bwMode="auto">
          <a:xfrm>
            <a:off x="8236874" y="87313"/>
            <a:ext cx="681038" cy="4619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fontAlgn="auto" hangingPunct="1">
              <a:spcBef>
                <a:spcPts val="0"/>
              </a:spcBef>
              <a:spcAft>
                <a:spcPts val="0"/>
              </a:spcAft>
              <a:defRPr/>
            </a:pPr>
            <a:r>
              <a:rPr lang="en-US" altLang="zh-CN" b="1" kern="0" dirty="0">
                <a:solidFill>
                  <a:srgbClr val="FFFFFF"/>
                </a:solidFill>
                <a:latin typeface="Arial" charset="0"/>
              </a:rPr>
              <a:t>110</a:t>
            </a:r>
          </a:p>
        </p:txBody>
      </p:sp>
    </p:spTree>
    <p:extLst>
      <p:ext uri="{BB962C8B-B14F-4D97-AF65-F5344CB8AC3E}">
        <p14:creationId xmlns:p14="http://schemas.microsoft.com/office/powerpoint/2010/main" val="38984286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wipe(left)">
                                      <p:cBhvr>
                                        <p:cTn id="27"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112113"/>
            <a:ext cx="6074668" cy="2455520"/>
          </a:xfrm>
        </p:spPr>
        <p:txBody>
          <a:bodyPr/>
          <a:lstStyle/>
          <a:p>
            <a:pPr marL="719138" indent="-719138" defTabSz="914400" eaLnBrk="1" hangingPunct="1">
              <a:defRPr/>
            </a:pPr>
            <a:r>
              <a:rPr lang="en-US" altLang="zh-CN"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C. </a:t>
            </a:r>
            <a:r>
              <a:rPr lang="zh-CN" altLang="en-US"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基督徒与法律的关系</a:t>
            </a:r>
          </a:p>
        </p:txBody>
      </p:sp>
      <p:sp>
        <p:nvSpPr>
          <p:cNvPr id="6" name="Rectangle 5"/>
          <p:cNvSpPr txBox="1">
            <a:spLocks noChangeArrowheads="1"/>
          </p:cNvSpPr>
          <p:nvPr/>
        </p:nvSpPr>
        <p:spPr bwMode="auto">
          <a:xfrm>
            <a:off x="179512" y="1700808"/>
            <a:ext cx="5728320" cy="2016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19138" indent="-719138" algn="l" eaLnBrk="1" hangingPunct="1">
              <a:defRPr/>
            </a:pPr>
            <a:endParaRPr lang="en-US" altLang="zh-CN" b="1" dirty="0">
              <a:solidFill>
                <a:srgbClr val="FFFFFF"/>
              </a:solidFill>
              <a:effectLst>
                <a:glow rad="254000">
                  <a:srgbClr val="000000">
                    <a:alpha val="85000"/>
                  </a:srgbClr>
                </a:glow>
              </a:effectLst>
              <a:cs typeface="Arial"/>
            </a:endParaRPr>
          </a:p>
        </p:txBody>
      </p:sp>
      <p:sp>
        <p:nvSpPr>
          <p:cNvPr id="9" name="Text Box 27"/>
          <p:cNvSpPr txBox="1">
            <a:spLocks noChangeArrowheads="1"/>
          </p:cNvSpPr>
          <p:nvPr/>
        </p:nvSpPr>
        <p:spPr bwMode="auto">
          <a:xfrm>
            <a:off x="8236874" y="87313"/>
            <a:ext cx="681038" cy="4619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fontAlgn="auto" hangingPunct="1">
              <a:spcBef>
                <a:spcPts val="0"/>
              </a:spcBef>
              <a:spcAft>
                <a:spcPts val="0"/>
              </a:spcAft>
              <a:defRPr/>
            </a:pPr>
            <a:r>
              <a:rPr lang="en-US" altLang="zh-CN" b="1" kern="0" dirty="0">
                <a:solidFill>
                  <a:srgbClr val="FFFFFF"/>
                </a:solidFill>
                <a:latin typeface="Arial" charset="0"/>
              </a:rPr>
              <a:t>110</a:t>
            </a:r>
          </a:p>
        </p:txBody>
      </p:sp>
    </p:spTree>
    <p:extLst>
      <p:ext uri="{BB962C8B-B14F-4D97-AF65-F5344CB8AC3E}">
        <p14:creationId xmlns:p14="http://schemas.microsoft.com/office/powerpoint/2010/main" val="1222751246"/>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cstate="print"/>
          <a:srcRect/>
          <a:stretch>
            <a:fillRect/>
          </a:stretch>
        </p:blipFill>
        <p:spPr bwMode="auto">
          <a:xfrm>
            <a:off x="3308" y="-12258"/>
            <a:ext cx="9102792" cy="4584258"/>
          </a:xfrm>
          <a:prstGeom prst="rect">
            <a:avLst/>
          </a:prstGeom>
          <a:noFill/>
          <a:ln w="9525">
            <a:noFill/>
            <a:miter lim="800000"/>
            <a:headEnd/>
            <a:tailEnd/>
          </a:ln>
        </p:spPr>
      </p:pic>
      <p:sp>
        <p:nvSpPr>
          <p:cNvPr id="6" name="Subtitle 4"/>
          <p:cNvSpPr txBox="1">
            <a:spLocks/>
          </p:cNvSpPr>
          <p:nvPr/>
        </p:nvSpPr>
        <p:spPr>
          <a:xfrm>
            <a:off x="0" y="6248400"/>
            <a:ext cx="9220200" cy="685800"/>
          </a:xfrm>
          <a:prstGeom prst="rect">
            <a:avLst/>
          </a:prstGeom>
          <a:solidFill>
            <a:schemeClr val="tx1"/>
          </a:solidFill>
        </p:spPr>
        <p:txBody>
          <a:bodyPr vert="horz" lIns="91440" tIns="45720" rIns="91440" bIns="45720" rtlCol="0" anchor="ctr">
            <a:normAutofit fontScale="92500"/>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fontAlgn="auto">
              <a:spcAft>
                <a:spcPts val="0"/>
              </a:spcAft>
            </a:pPr>
            <a:r>
              <a:rPr lang="en-US" sz="2800" b="1" dirty="0">
                <a:solidFill>
                  <a:prstClr val="white"/>
                </a:solidFill>
              </a:rPr>
              <a:t>Adapted from David Turner • </a:t>
            </a:r>
            <a:r>
              <a:rPr lang="en-US" sz="2800" b="1" dirty="0" err="1">
                <a:solidFill>
                  <a:prstClr val="white"/>
                </a:solidFill>
              </a:rPr>
              <a:t>bibleguy.org</a:t>
            </a:r>
            <a:r>
              <a:rPr lang="en-US" sz="2800" b="1" dirty="0">
                <a:solidFill>
                  <a:prstClr val="white"/>
                </a:solidFill>
              </a:rPr>
              <a:t> (used with permission) </a:t>
            </a:r>
          </a:p>
        </p:txBody>
      </p:sp>
      <p:sp>
        <p:nvSpPr>
          <p:cNvPr id="7" name="Title 1">
            <a:extLst>
              <a:ext uri="{FF2B5EF4-FFF2-40B4-BE49-F238E27FC236}">
                <a16:creationId xmlns:a16="http://schemas.microsoft.com/office/drawing/2014/main" id="{0801D13C-E64D-7948-A193-C2C71D19235A}"/>
              </a:ext>
            </a:extLst>
          </p:cNvPr>
          <p:cNvSpPr txBox="1">
            <a:spLocks/>
          </p:cNvSpPr>
          <p:nvPr/>
        </p:nvSpPr>
        <p:spPr>
          <a:xfrm>
            <a:off x="668504" y="4150451"/>
            <a:ext cx="7772400" cy="1470025"/>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b="1" kern="1200">
                <a:solidFill>
                  <a:srgbClr val="FFFFFF"/>
                </a:solidFill>
                <a:effectLst>
                  <a:glow rad="101600">
                    <a:schemeClr val="tx1"/>
                  </a:glow>
                </a:effectLst>
                <a:latin typeface="+mj-lt"/>
                <a:ea typeface="+mj-ea"/>
                <a:cs typeface="+mj-cs"/>
              </a:defRPr>
            </a:lvl1pPr>
          </a:lstStyle>
          <a:p>
            <a:r>
              <a:rPr lang="zh-CN" altLang="en-US" dirty="0">
                <a:solidFill>
                  <a:schemeClr val="tx1"/>
                </a:solidFill>
                <a:effectLst/>
              </a:rPr>
              <a:t>绝望主妇</a:t>
            </a:r>
            <a:br>
              <a:rPr lang="en-US" dirty="0">
                <a:solidFill>
                  <a:schemeClr val="tx1"/>
                </a:solidFill>
                <a:effectLst/>
              </a:rPr>
            </a:br>
            <a:r>
              <a:rPr lang="zh-CN" altLang="en-US" dirty="0">
                <a:solidFill>
                  <a:schemeClr val="tx1"/>
                </a:solidFill>
                <a:effectLst/>
              </a:rPr>
              <a:t>（创世纪</a:t>
            </a:r>
            <a:r>
              <a:rPr lang="en-US" dirty="0">
                <a:solidFill>
                  <a:schemeClr val="tx1"/>
                </a:solidFill>
                <a:effectLst/>
              </a:rPr>
              <a:t> 29:31–30:24</a:t>
            </a:r>
            <a:r>
              <a:rPr lang="zh-CN" altLang="en-US" dirty="0">
                <a:solidFill>
                  <a:schemeClr val="tx1"/>
                </a:solidFill>
                <a:effectLst/>
              </a:rPr>
              <a:t>）</a:t>
            </a:r>
            <a:endParaRPr lang="en-US" dirty="0">
              <a:solidFill>
                <a:schemeClr val="tx1"/>
              </a:solidFill>
              <a:effectLst/>
            </a:endParaRPr>
          </a:p>
        </p:txBody>
      </p:sp>
      <p:sp>
        <p:nvSpPr>
          <p:cNvPr id="8" name="Subtitle 4">
            <a:extLst>
              <a:ext uri="{FF2B5EF4-FFF2-40B4-BE49-F238E27FC236}">
                <a16:creationId xmlns:a16="http://schemas.microsoft.com/office/drawing/2014/main" id="{58FB2519-B098-3D43-B17B-3B555A03D33D}"/>
              </a:ext>
            </a:extLst>
          </p:cNvPr>
          <p:cNvSpPr txBox="1">
            <a:spLocks/>
          </p:cNvSpPr>
          <p:nvPr/>
        </p:nvSpPr>
        <p:spPr>
          <a:xfrm>
            <a:off x="76200" y="5623520"/>
            <a:ext cx="9144000" cy="685800"/>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b="1" kern="1200">
                <a:solidFill>
                  <a:schemeClr val="tx1">
                    <a:tint val="75000"/>
                  </a:schemeClr>
                </a:solidFill>
                <a:effectLst>
                  <a:glow rad="101600">
                    <a:schemeClr val="tx1"/>
                  </a:glow>
                </a:effectLst>
                <a:latin typeface="+mn-lt"/>
                <a:ea typeface="+mn-ea"/>
                <a:cs typeface="+mn-cs"/>
              </a:defRPr>
            </a:lvl1pPr>
            <a:lvl2pPr marL="457200" indent="0" algn="ctr" defTabSz="914400" rtl="0" eaLnBrk="1" latinLnBrk="0" hangingPunct="1">
              <a:spcBef>
                <a:spcPct val="20000"/>
              </a:spcBef>
              <a:buFont typeface="Arial" pitchFamily="34" charset="0"/>
              <a:buNone/>
              <a:defRPr sz="2800" b="1" kern="1200">
                <a:solidFill>
                  <a:schemeClr val="tx1">
                    <a:tint val="75000"/>
                  </a:schemeClr>
                </a:solidFill>
                <a:effectLst>
                  <a:glow rad="101600">
                    <a:schemeClr val="tx1"/>
                  </a:glow>
                </a:effectLst>
                <a:latin typeface="+mn-lt"/>
                <a:ea typeface="+mn-ea"/>
                <a:cs typeface="+mn-cs"/>
              </a:defRPr>
            </a:lvl2pPr>
            <a:lvl3pPr marL="914400" indent="0" algn="ctr" defTabSz="914400" rtl="0" eaLnBrk="1" latinLnBrk="0" hangingPunct="1">
              <a:spcBef>
                <a:spcPct val="20000"/>
              </a:spcBef>
              <a:buFont typeface="Arial" pitchFamily="34" charset="0"/>
              <a:buNone/>
              <a:defRPr sz="2400" b="1" kern="1200">
                <a:solidFill>
                  <a:schemeClr val="tx1">
                    <a:tint val="75000"/>
                  </a:schemeClr>
                </a:solidFill>
                <a:effectLst>
                  <a:glow rad="101600">
                    <a:schemeClr val="tx1"/>
                  </a:glow>
                </a:effectLst>
                <a:latin typeface="+mn-lt"/>
                <a:ea typeface="+mn-ea"/>
                <a:cs typeface="+mn-cs"/>
              </a:defRPr>
            </a:lvl3pPr>
            <a:lvl4pPr marL="1371600" indent="0" algn="ctr" defTabSz="914400" rtl="0" eaLnBrk="1" latinLnBrk="0" hangingPunct="1">
              <a:spcBef>
                <a:spcPct val="20000"/>
              </a:spcBef>
              <a:buFont typeface="Arial" pitchFamily="34" charset="0"/>
              <a:buNone/>
              <a:defRPr sz="2000" b="1" kern="1200">
                <a:solidFill>
                  <a:schemeClr val="tx1">
                    <a:tint val="75000"/>
                  </a:schemeClr>
                </a:solidFill>
                <a:effectLst>
                  <a:glow rad="101600">
                    <a:schemeClr val="tx1"/>
                  </a:glow>
                </a:effectLst>
                <a:latin typeface="+mn-lt"/>
                <a:ea typeface="+mn-ea"/>
                <a:cs typeface="+mn-cs"/>
              </a:defRPr>
            </a:lvl4pPr>
            <a:lvl5pPr marL="1828800" indent="0" algn="ctr" defTabSz="914400" rtl="0" eaLnBrk="1" latinLnBrk="0" hangingPunct="1">
              <a:spcBef>
                <a:spcPct val="20000"/>
              </a:spcBef>
              <a:buFont typeface="Arial" pitchFamily="34" charset="0"/>
              <a:buNone/>
              <a:defRPr sz="2000" b="1" kern="1200">
                <a:solidFill>
                  <a:schemeClr val="tx1">
                    <a:tint val="75000"/>
                  </a:schemeClr>
                </a:solidFill>
                <a:effectLst>
                  <a:glow rad="101600">
                    <a:schemeClr val="tx1"/>
                  </a:glow>
                </a:effectLst>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fontAlgn="auto">
              <a:spcAft>
                <a:spcPts val="0"/>
              </a:spcAft>
            </a:pPr>
            <a:r>
              <a:rPr lang="zh-CN" altLang="en-US" sz="2800" dirty="0">
                <a:solidFill>
                  <a:srgbClr val="FF0000"/>
                </a:solidFill>
              </a:rPr>
              <a:t>提醒：这个部分（含有性的成分）评级是</a:t>
            </a:r>
            <a:r>
              <a:rPr lang="en-US" altLang="zh-CN" sz="2800" dirty="0">
                <a:solidFill>
                  <a:srgbClr val="FF0000"/>
                </a:solidFill>
              </a:rPr>
              <a:t>R</a:t>
            </a:r>
            <a:endParaRPr lang="en-US" sz="2800" dirty="0">
              <a:solidFill>
                <a:srgbClr val="FF0000"/>
              </a:solidFill>
            </a:endParaRPr>
          </a:p>
        </p:txBody>
      </p:sp>
    </p:spTree>
    <p:extLst>
      <p:ext uri="{BB962C8B-B14F-4D97-AF65-F5344CB8AC3E}">
        <p14:creationId xmlns:p14="http://schemas.microsoft.com/office/powerpoint/2010/main" val="2742724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232644" y="857873"/>
            <a:ext cx="8845314" cy="5667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0" lvl="2" defTabSz="457200">
              <a:lnSpc>
                <a:spcPct val="90000"/>
              </a:lnSpc>
            </a:pPr>
            <a:r>
              <a:rPr lang="en-SG" altLang="ja-JP"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它揭示和暴露了人的</a:t>
            </a:r>
            <a:r>
              <a:rPr lang="ja-JP"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罪性</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加拉太书</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3:19).</a:t>
            </a:r>
          </a:p>
          <a:p>
            <a:pPr marL="514350" lvl="2" indent="-514350" defTabSz="45720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0" lvl="2" defTabSz="457200">
              <a:lnSpc>
                <a:spcPct val="90000"/>
              </a:lnSpc>
            </a:pPr>
            <a:r>
              <a:rPr lang="en-US" altLang="ja-JP"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它揭示了神的</a:t>
            </a:r>
            <a:r>
              <a:rPr lang="ja-JP"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圣洁</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彼得前书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1:15).</a:t>
            </a:r>
          </a:p>
          <a:p>
            <a:pPr marL="514350" lvl="2" indent="-514350" defTabSz="45720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514350" lvl="2" indent="-514350" defTabSz="457200">
              <a:lnSpc>
                <a:spcPct val="90000"/>
              </a:lnSpc>
              <a:buFontTx/>
              <a:buAutoNum type="arabicPeriod" startAt="3"/>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它揭示了人与神友谊时的</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圣洁标准</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defTabSz="457200">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诗篇</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24:3-5).</a:t>
            </a:r>
          </a:p>
          <a:p>
            <a:pPr marL="514350" lvl="2" indent="-514350" defTabSz="45720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514350" lvl="2" indent="-514350" defTabSz="457200">
              <a:lnSpc>
                <a:spcPct val="90000"/>
              </a:lnSpc>
              <a:buFontTx/>
              <a:buAutoNum type="arabicPeriod" startAt="4"/>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监督</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了以色列人被赎回后在体格，精神和心灵上的发展，一直到他在基督里得成熟</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defTabSz="457200">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加拉太书里</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3</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24)</a:t>
            </a:r>
          </a:p>
          <a:p>
            <a:pPr marL="0" lvl="2" defTabSz="457200">
              <a:lnSpc>
                <a:spcPct val="90000"/>
              </a:lnSpc>
            </a:pPr>
            <a:endPar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fontAlgn="auto" hangingPunct="1">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a:r>
              <a:rPr lang="en-US" sz="1800" b="1" dirty="0">
                <a:solidFill>
                  <a:srgbClr val="EAEAEA"/>
                </a:solidFill>
                <a:latin typeface="Arial"/>
                <a:cs typeface="Arial"/>
              </a:rPr>
              <a:t>J. Dwight Pentecost, “The Purpose of the Law,” </a:t>
            </a:r>
            <a:r>
              <a:rPr lang="en-US" sz="1800" b="1" i="1" dirty="0">
                <a:solidFill>
                  <a:srgbClr val="EAEAEA"/>
                </a:solidFill>
                <a:latin typeface="Arial"/>
                <a:cs typeface="Arial"/>
              </a:rPr>
              <a:t>Bib Sac</a:t>
            </a:r>
            <a:r>
              <a:rPr lang="en-US" sz="1800" b="1" dirty="0">
                <a:solidFill>
                  <a:srgbClr val="EAEAEA"/>
                </a:solidFill>
                <a:latin typeface="Arial"/>
                <a:cs typeface="Arial"/>
              </a:rPr>
              <a:t> 128 (July 1971): 227-33</a:t>
            </a:r>
          </a:p>
        </p:txBody>
      </p:sp>
    </p:spTree>
    <p:extLst>
      <p:ext uri="{BB962C8B-B14F-4D97-AF65-F5344CB8AC3E}">
        <p14:creationId xmlns:p14="http://schemas.microsoft.com/office/powerpoint/2010/main" val="193361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5" end="5"/>
                                            </p:txEl>
                                          </p:spTgt>
                                        </p:tgtEl>
                                        <p:attrNameLst>
                                          <p:attrName>style.visibility</p:attrName>
                                        </p:attrNameLst>
                                      </p:cBhvr>
                                      <p:to>
                                        <p:strVal val="visible"/>
                                      </p:to>
                                    </p:set>
                                    <p:animEffect transition="in" filter="blinds(horizontal)">
                                      <p:cBhvr>
                                        <p:cTn id="22" dur="500"/>
                                        <p:tgtEl>
                                          <p:spTgt spid="4">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animEffect transition="in" filter="blinds(horizontal)">
                                      <p:cBhvr>
                                        <p:cTn id="27"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450316" y="755412"/>
            <a:ext cx="8350785" cy="5760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lvl="2" indent="-514350" defTabSz="457200">
              <a:lnSpc>
                <a:spcPct val="90000"/>
              </a:lnSpc>
              <a:buFont typeface="+mj-lt"/>
              <a:buAutoNum type="arabicPeriod" startAt="5"/>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使人民统一</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，让他们在自愿服从神的法令之下建立了国家</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p>
          <a:p>
            <a:pPr marL="0" lvl="2" defTabSz="457200">
              <a:lnSpc>
                <a:spcPct val="90000"/>
              </a:lnSpc>
            </a:pP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出埃及记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19:5-8;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申命记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5:27-28).</a:t>
            </a:r>
          </a:p>
          <a:p>
            <a:pPr marL="514350" lvl="2" indent="-514350" defTabSz="457200">
              <a:lnSpc>
                <a:spcPct val="90000"/>
              </a:lnSpc>
              <a:buFont typeface="+mj-lt"/>
              <a:buAutoNum type="arabicPeriod" startAt="5"/>
            </a:pPr>
            <a:endPar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defTabSz="457200">
              <a:lnSpc>
                <a:spcPct val="90000"/>
              </a:lnSpc>
            </a:pP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6.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它使以色列与其他的国家有</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分别</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，让他们</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成为一个祭司国家来把神的真相调解</a:t>
            </a:r>
          </a:p>
          <a:p>
            <a:pPr marL="0" lvl="2" defTabSz="457200">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给这些国家</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出埃及记</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31:13).</a:t>
            </a:r>
          </a:p>
          <a:p>
            <a:pPr marL="514350" lvl="2" indent="-514350" defTabSz="457200">
              <a:lnSpc>
                <a:spcPct val="90000"/>
              </a:lnSpc>
              <a:buFont typeface="+mj-lt"/>
              <a:buAutoNum type="arabicPeriod" startAt="5"/>
            </a:pPr>
            <a:endParaRPr lang="en-US" sz="3200" b="1" dirty="0">
              <a:solidFill>
                <a:srgbClr val="FFFFFF"/>
              </a:solidFill>
              <a:effectLst>
                <a:glow rad="165100">
                  <a:srgbClr val="000000">
                    <a:alpha val="86000"/>
                  </a:srgbClr>
                </a:glow>
              </a:effectLst>
            </a:endParaRPr>
          </a:p>
          <a:p>
            <a:pPr marL="0" lvl="2" defTabSz="457200">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7.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虽然以色列人已担任被赎回的身分， 法律</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提供有关于罪的原谅，让以色列人恢复得</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神的友谊</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利未记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fontAlgn="auto" hangingPunct="1">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a:r>
              <a:rPr lang="en-US" sz="1800" b="1" dirty="0">
                <a:solidFill>
                  <a:srgbClr val="EAEAEA"/>
                </a:solidFill>
                <a:latin typeface="Arial"/>
                <a:cs typeface="Arial"/>
              </a:rPr>
              <a:t>J. Dwight Pentecost, “The Purpose of the Law,” </a:t>
            </a:r>
            <a:r>
              <a:rPr lang="en-US" sz="1800" b="1" i="1" dirty="0">
                <a:solidFill>
                  <a:srgbClr val="EAEAEA"/>
                </a:solidFill>
                <a:latin typeface="Arial"/>
                <a:cs typeface="Arial"/>
              </a:rPr>
              <a:t>Bib Sac</a:t>
            </a:r>
            <a:r>
              <a:rPr lang="en-US" sz="1800" b="1" dirty="0">
                <a:solidFill>
                  <a:srgbClr val="EAEAEA"/>
                </a:solidFill>
                <a:latin typeface="Arial"/>
                <a:cs typeface="Arial"/>
              </a:rPr>
              <a:t> 128 (July 1971): 227-33</a:t>
            </a:r>
          </a:p>
        </p:txBody>
      </p:sp>
    </p:spTree>
    <p:extLst>
      <p:ext uri="{BB962C8B-B14F-4D97-AF65-F5344CB8AC3E}">
        <p14:creationId xmlns:p14="http://schemas.microsoft.com/office/powerpoint/2010/main" val="596134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blinds(horizontal)">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animEffect transition="in" filter="blinds(horizontal)">
                                      <p:cBhvr>
                                        <p:cTn id="15" dur="500"/>
                                        <p:tgtEl>
                                          <p:spTgt spid="4">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4">
                                            <p:txEl>
                                              <p:pRg st="4" end="4"/>
                                            </p:txEl>
                                          </p:spTgt>
                                        </p:tgtEl>
                                        <p:attrNameLst>
                                          <p:attrName>style.visibility</p:attrName>
                                        </p:attrNameLst>
                                      </p:cBhvr>
                                      <p:to>
                                        <p:strVal val="visible"/>
                                      </p:to>
                                    </p:set>
                                    <p:animEffect transition="in" filter="blinds(horizontal)">
                                      <p:cBhvr>
                                        <p:cTn id="20" dur="500"/>
                                        <p:tgtEl>
                                          <p:spTgt spid="4">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4">
                                            <p:txEl>
                                              <p:pRg st="6" end="6"/>
                                            </p:txEl>
                                          </p:spTgt>
                                        </p:tgtEl>
                                        <p:attrNameLst>
                                          <p:attrName>style.visibility</p:attrName>
                                        </p:attrNameLst>
                                      </p:cBhvr>
                                      <p:to>
                                        <p:strVal val="visible"/>
                                      </p:to>
                                    </p:set>
                                    <p:animEffect transition="in" filter="blinds(horizontal)">
                                      <p:cBhvr>
                                        <p:cTn id="25" dur="500"/>
                                        <p:tgtEl>
                                          <p:spTgt spid="4">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8">
                                            <p:txEl>
                                              <p:pRg st="0" end="0"/>
                                            </p:txEl>
                                          </p:spTgt>
                                        </p:tgtEl>
                                        <p:attrNameLst>
                                          <p:attrName>style.visibility</p:attrName>
                                        </p:attrNameLst>
                                      </p:cBhvr>
                                      <p:to>
                                        <p:strVal val="visible"/>
                                      </p:to>
                                    </p:set>
                                    <p:animEffect transition="in" filter="blinds(horizontal)">
                                      <p:cBhvr>
                                        <p:cTn id="3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82709" y="8826"/>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396607" y="878074"/>
            <a:ext cx="8350785"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0" lvl="2" defTabSz="457200">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8.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它让以色列人以被赎回的身分</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崇拜神</a:t>
            </a:r>
            <a:endParaRPr lang="en-SG" altLang="zh-CN"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endParaRPr>
          </a:p>
          <a:p>
            <a:pPr marL="0" lvl="2" defTabSz="457200">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利未记</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23).</a:t>
            </a:r>
          </a:p>
          <a:p>
            <a:pPr marL="722313" lvl="2" indent="-722313" defTabSz="457200">
              <a:lnSpc>
                <a:spcPct val="90000"/>
              </a:lnSpc>
              <a:buFont typeface="+mj-lt"/>
              <a:buAutoNum type="arabicPeriod" startAt="8"/>
            </a:pPr>
            <a:endParaRPr lang="en-US" sz="3200" b="1" dirty="0">
              <a:solidFill>
                <a:srgbClr val="FFFFFF"/>
              </a:solidFill>
              <a:effectLst>
                <a:glow rad="165100">
                  <a:srgbClr val="000000">
                    <a:alpha val="86000"/>
                  </a:srgbClr>
                </a:glow>
              </a:effectLst>
            </a:endParaRPr>
          </a:p>
          <a:p>
            <a:pPr marL="514350" lvl="2" indent="-514350" defTabSz="457200">
              <a:lnSpc>
                <a:spcPct val="90000"/>
              </a:lnSpc>
              <a:buFontTx/>
              <a:buAutoNum type="arabicPeriod" startAt="9"/>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考验</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了某人是否在神的王国或神权政治之下</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申命记 </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28)</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若是有信心就会服从而得祝福；若是没信心就不服从而得判断</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p>
          <a:p>
            <a:pPr marL="0" lvl="2" defTabSz="457200">
              <a:lnSpc>
                <a:spcPct val="90000"/>
              </a:lnSpc>
            </a:pPr>
            <a:endParaRPr lang="en-US" sz="3200" b="1" dirty="0">
              <a:solidFill>
                <a:srgbClr val="FFFFFF"/>
              </a:solidFill>
              <a:effectLst>
                <a:glow rad="165100">
                  <a:srgbClr val="000000">
                    <a:alpha val="86000"/>
                  </a:srgbClr>
                </a:glow>
              </a:effectLst>
            </a:endParaRPr>
          </a:p>
          <a:p>
            <a:pPr marL="0" lvl="2" defTabSz="457200">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10.</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耶稣</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基督</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牺牲制度里的类型；</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defTabSz="457200">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路加福音 </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24</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fontAlgn="auto" hangingPunct="1">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a:r>
              <a:rPr lang="en-US" sz="1800" b="1" dirty="0">
                <a:solidFill>
                  <a:srgbClr val="EAEAEA"/>
                </a:solidFill>
                <a:latin typeface="Arial"/>
                <a:cs typeface="Arial"/>
              </a:rPr>
              <a:t>J. Dwight Pentecost, “The Purpose of the Law,” </a:t>
            </a:r>
            <a:r>
              <a:rPr lang="en-US" sz="1800" b="1" i="1" dirty="0">
                <a:solidFill>
                  <a:srgbClr val="EAEAEA"/>
                </a:solidFill>
                <a:latin typeface="Arial"/>
                <a:cs typeface="Arial"/>
              </a:rPr>
              <a:t>Bib Sac</a:t>
            </a:r>
            <a:r>
              <a:rPr lang="en-US" sz="1800" b="1" dirty="0">
                <a:solidFill>
                  <a:srgbClr val="EAEAEA"/>
                </a:solidFill>
                <a:latin typeface="Arial"/>
                <a:cs typeface="Arial"/>
              </a:rPr>
              <a:t> 128 (July 1971): 227-33</a:t>
            </a:r>
          </a:p>
        </p:txBody>
      </p:sp>
    </p:spTree>
    <p:extLst>
      <p:ext uri="{BB962C8B-B14F-4D97-AF65-F5344CB8AC3E}">
        <p14:creationId xmlns:p14="http://schemas.microsoft.com/office/powerpoint/2010/main" val="3908082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blinds(horizontal)">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Effect transition="in" filter="blinds(horizontal)">
                                      <p:cBhvr>
                                        <p:cTn id="15"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zh-CN" altLang="en-US" sz="6600" dirty="0"/>
              <a:t>解读和传播法律文学</a:t>
            </a:r>
            <a:endParaRPr lang="en-US" sz="6600" i="1" dirty="0">
              <a:latin typeface="Arial" charset="0"/>
              <a:cs typeface="Arial"/>
            </a:endParaRPr>
          </a:p>
        </p:txBody>
      </p:sp>
      <p:sp>
        <p:nvSpPr>
          <p:cNvPr id="206853" name="Rectangle 5"/>
          <p:cNvSpPr>
            <a:spLocks noChangeArrowheads="1"/>
          </p:cNvSpPr>
          <p:nvPr/>
        </p:nvSpPr>
        <p:spPr bwMode="auto">
          <a:xfrm>
            <a:off x="76200" y="1981200"/>
            <a:ext cx="9067800" cy="445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indent="-539750" defTabSz="914400" eaLnBrk="0" fontAlgn="base" hangingPunct="0">
              <a:spcBef>
                <a:spcPct val="20000"/>
              </a:spcBef>
              <a:spcAft>
                <a:spcPct val="0"/>
              </a:spcAft>
              <a:buClr>
                <a:srgbClr val="808000"/>
              </a:buClr>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rPr>
              <a:t>解读</a:t>
            </a:r>
            <a:r>
              <a:rPr lang="zh-CN" altLang="en-US" sz="3600" dirty="0">
                <a:latin typeface="MS PGothic" panose="020B0600070205080204" pitchFamily="34" charset="-128"/>
                <a:ea typeface="MS PGothic" panose="020B0600070205080204" pitchFamily="34" charset="-128"/>
              </a:rPr>
              <a:t>：研究法律命令背后的意图，问，“为什么这个命令在以色列给？”</a:t>
            </a:r>
            <a:endParaRPr lang="en-US" altLang="zh-CN" sz="3600" dirty="0">
              <a:latin typeface="MS PGothic" panose="020B0600070205080204" pitchFamily="34" charset="-128"/>
              <a:ea typeface="MS PGothic" panose="020B0600070205080204" pitchFamily="34" charset="-128"/>
            </a:endParaRPr>
          </a:p>
          <a:p>
            <a:pPr marL="539750" indent="-539750" defTabSz="914400" eaLnBrk="0" fontAlgn="base" hangingPunct="0">
              <a:spcBef>
                <a:spcPct val="20000"/>
              </a:spcBef>
              <a:spcAft>
                <a:spcPct val="0"/>
              </a:spcAft>
              <a:buClr>
                <a:srgbClr val="808000"/>
              </a:buClr>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rPr>
              <a:t>主张</a:t>
            </a:r>
            <a:r>
              <a:rPr lang="zh-CN" altLang="en-US" sz="3600" dirty="0">
                <a:latin typeface="MS PGothic" panose="020B0600070205080204" pitchFamily="34" charset="-128"/>
                <a:ea typeface="MS PGothic" panose="020B0600070205080204" pitchFamily="34" charset="-128"/>
              </a:rPr>
              <a:t>：说明上帝的性格的一般原则规定法律的意图。</a:t>
            </a:r>
            <a:endParaRPr lang="en-US" altLang="zh-CN" sz="3600" dirty="0">
              <a:latin typeface="MS PGothic" panose="020B0600070205080204" pitchFamily="34" charset="-128"/>
              <a:ea typeface="MS PGothic" panose="020B0600070205080204" pitchFamily="34" charset="-128"/>
            </a:endParaRPr>
          </a:p>
          <a:p>
            <a:pPr marL="539750" indent="-539750" defTabSz="914400" eaLnBrk="0" fontAlgn="base" hangingPunct="0">
              <a:spcBef>
                <a:spcPct val="20000"/>
              </a:spcBef>
              <a:spcAft>
                <a:spcPct val="0"/>
              </a:spcAft>
              <a:buClr>
                <a:srgbClr val="808000"/>
              </a:buClr>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rPr>
              <a:t>应用</a:t>
            </a:r>
            <a:r>
              <a:rPr lang="zh-CN" altLang="en-US" sz="3600" dirty="0">
                <a:latin typeface="MS PGothic" panose="020B0600070205080204" pitchFamily="34" charset="-128"/>
                <a:ea typeface="MS PGothic" panose="020B0600070205080204" pitchFamily="34" charset="-128"/>
              </a:rPr>
              <a:t>：展示这一原则与现代平行情况的关系</a:t>
            </a:r>
            <a:r>
              <a:rPr kumimoji="1" lang="en-US" altLang="zh-CN" sz="3600" dirty="0">
                <a:solidFill>
                  <a:srgbClr val="003300"/>
                </a:solidFill>
                <a:latin typeface="MS PGothic" panose="020B0600070205080204" pitchFamily="34" charset="-128"/>
                <a:ea typeface="MS PGothic" panose="020B0600070205080204" pitchFamily="34" charset="-128"/>
                <a:cs typeface="Arial" charset="0"/>
              </a:rPr>
              <a:t>.</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r>
              <a:rPr lang="en-US" altLang="zh-CN" b="1" dirty="0">
                <a:solidFill>
                  <a:srgbClr val="FFFFFF"/>
                </a:solidFill>
                <a:latin typeface="Arial" charset="0"/>
                <a:cs typeface="Arial" charset="0"/>
              </a:rPr>
              <a:t>36</a:t>
            </a:r>
          </a:p>
        </p:txBody>
      </p:sp>
    </p:spTree>
    <p:extLst>
      <p:ext uri="{BB962C8B-B14F-4D97-AF65-F5344CB8AC3E}">
        <p14:creationId xmlns:p14="http://schemas.microsoft.com/office/powerpoint/2010/main" val="15162072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n-cs"/>
              </a:rPr>
              <a:t>理解</a:t>
            </a:r>
            <a:r>
              <a:rPr lang="en-US" sz="2800" b="1" dirty="0">
                <a:solidFill>
                  <a:srgbClr val="FFFFFF"/>
                </a:solidFill>
                <a:latin typeface="SimSun" panose="02010600030101010101" pitchFamily="2" charset="-122"/>
                <a:ea typeface="SimSun" panose="02010600030101010101" pitchFamily="2" charset="-122"/>
                <a:cs typeface="+mn-cs"/>
              </a:rPr>
              <a:t>:</a:t>
            </a:r>
            <a:r>
              <a:rPr lang="en-US" sz="2800" b="1" dirty="0">
                <a:solidFill>
                  <a:srgbClr val="FFFFFF"/>
                </a:solidFill>
                <a:latin typeface="Arial" pitchFamily="-107" charset="0"/>
                <a:ea typeface="+mn-ea"/>
                <a:cs typeface="+mn-cs"/>
              </a:rPr>
              <a:t> </a:t>
            </a:r>
            <a:br>
              <a:rPr lang="en-US" sz="2800" b="1" dirty="0">
                <a:solidFill>
                  <a:srgbClr val="FFFFFF"/>
                </a:solidFill>
                <a:latin typeface="Arial" pitchFamily="-107" charset="0"/>
                <a:ea typeface="+mn-ea"/>
                <a:cs typeface="+mn-cs"/>
              </a:rPr>
            </a:br>
            <a:r>
              <a:rPr lang="zh-CN" altLang="en-US" sz="2800" b="1" dirty="0">
                <a:solidFill>
                  <a:srgbClr val="FFFFFF"/>
                </a:solidFill>
                <a:latin typeface="SimSun" panose="02010600030101010101" pitchFamily="2" charset="-122"/>
                <a:ea typeface="SimSun" panose="02010600030101010101" pitchFamily="2" charset="-122"/>
                <a:cs typeface="+mn-cs"/>
              </a:rPr>
              <a:t>命令幕后的意图</a:t>
            </a:r>
            <a:endParaRPr lang="en-US" sz="2800" b="1" dirty="0">
              <a:solidFill>
                <a:srgbClr val="FFFFFF"/>
              </a:solidFill>
              <a:latin typeface="SimSun" panose="02010600030101010101" pitchFamily="2" charset="-122"/>
              <a:ea typeface="SimSun" panose="02010600030101010101" pitchFamily="2" charset="-122"/>
              <a:cs typeface="+mn-cs"/>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n-cs"/>
              </a:rPr>
              <a:t>用途</a:t>
            </a:r>
            <a:r>
              <a:rPr lang="en-SG" altLang="ja-JP" sz="2800" b="1" dirty="0">
                <a:solidFill>
                  <a:srgbClr val="FFFFFF"/>
                </a:solidFill>
                <a:latin typeface="SimSun" panose="02010600030101010101" pitchFamily="2" charset="-122"/>
                <a:ea typeface="SimSun" panose="02010600030101010101" pitchFamily="2" charset="-122"/>
                <a:cs typeface="+mn-cs"/>
              </a:rPr>
              <a:t>:</a:t>
            </a:r>
            <a:endParaRPr lang="ja-JP" altLang="en-US" sz="2800" b="1" dirty="0">
              <a:solidFill>
                <a:srgbClr val="FFFFFF"/>
              </a:solidFill>
              <a:latin typeface="SimSun" panose="02010600030101010101" pitchFamily="2" charset="-122"/>
              <a:ea typeface="SimSun" panose="02010600030101010101" pitchFamily="2" charset="-122"/>
              <a:cs typeface="+mn-cs"/>
            </a:endParaRPr>
          </a:p>
          <a:p>
            <a:pPr algn="ctr"/>
            <a:r>
              <a:rPr lang="zh-CN" altLang="en-US" sz="2800" b="1" dirty="0">
                <a:solidFill>
                  <a:srgbClr val="FFFFFF"/>
                </a:solidFill>
                <a:latin typeface="SimSun" panose="02010600030101010101" pitchFamily="2" charset="-122"/>
                <a:ea typeface="SimSun" panose="02010600030101010101" pitchFamily="2" charset="-122"/>
                <a:cs typeface="+mn-cs"/>
              </a:rPr>
              <a:t>现代的并行情况</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n-cs"/>
              </a:rPr>
              <a:t>原理</a:t>
            </a:r>
            <a:r>
              <a:rPr lang="en-US" sz="2800" b="1" dirty="0">
                <a:solidFill>
                  <a:srgbClr val="FFFFFF"/>
                </a:solidFill>
                <a:latin typeface="SimSun" panose="02010600030101010101" pitchFamily="2" charset="-122"/>
                <a:ea typeface="SimSun" panose="02010600030101010101" pitchFamily="2" charset="-122"/>
                <a:cs typeface="+mn-cs"/>
              </a:rPr>
              <a:t>: </a:t>
            </a:r>
            <a:r>
              <a:rPr lang="ja-JP" altLang="en-US" sz="2800" b="1" dirty="0">
                <a:solidFill>
                  <a:srgbClr val="FFFFFF"/>
                </a:solidFill>
                <a:latin typeface="SimSun" panose="02010600030101010101" pitchFamily="2" charset="-122"/>
                <a:ea typeface="SimSun" panose="02010600030101010101" pitchFamily="2" charset="-122"/>
                <a:cs typeface="+mn-cs"/>
              </a:rPr>
              <a:t>普遍真理</a:t>
            </a:r>
            <a:endParaRPr lang="en-US" sz="2800" b="1" dirty="0">
              <a:solidFill>
                <a:srgbClr val="FFFFFF"/>
              </a:solidFill>
              <a:latin typeface="SimSun" panose="02010600030101010101" pitchFamily="2" charset="-122"/>
              <a:ea typeface="SimSun" panose="02010600030101010101" pitchFamily="2" charset="-122"/>
              <a:cs typeface="+mn-cs"/>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37697270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ja-JP" altLang="en-US" sz="3600" b="1">
                <a:solidFill>
                  <a:srgbClr val="FFFFFF"/>
                </a:solidFill>
                <a:latin typeface="Arial"/>
                <a:cs typeface="Arial"/>
              </a:rPr>
              <a:t>一个探索旧约律法的建议</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a:ea typeface="ＭＳ Ｐゴシック" charset="0"/>
              <a:cs typeface="Arial"/>
            </a:endParaRPr>
          </a:p>
        </p:txBody>
      </p:sp>
      <p:sp>
        <p:nvSpPr>
          <p:cNvPr id="12" name="Rectangle 11"/>
          <p:cNvSpPr/>
          <p:nvPr/>
        </p:nvSpPr>
        <p:spPr>
          <a:xfrm>
            <a:off x="1043608" y="3241203"/>
            <a:ext cx="7178596" cy="1754326"/>
          </a:xfrm>
          <a:prstGeom prst="rect">
            <a:avLst/>
          </a:prstGeom>
          <a:noFill/>
        </p:spPr>
        <p:txBody>
          <a:bodyPr wrap="square" rtlCol="0">
            <a:spAutoFit/>
          </a:bodyPr>
          <a:lstStyle/>
          <a:p>
            <a:pPr algn="ctr"/>
            <a:r>
              <a:rPr lang="mr-IN" sz="2800" b="1" dirty="0">
                <a:solidFill>
                  <a:srgbClr val="FFFFFF"/>
                </a:solidFill>
                <a:latin typeface="Arial"/>
                <a:ea typeface="ＭＳ Ｐゴシック" charset="0"/>
                <a:cs typeface="Arial"/>
              </a:rPr>
              <a:t>“</a:t>
            </a:r>
            <a:r>
              <a:rPr lang="ja-JP" altLang="en-US"/>
              <a:t> 你们收割你们的庄稼的时候，不可把角落的谷物割尽，也不可拾取你收割时遗下的；把它们留给穷人和寄居的外人；我是耶和华你们的　神。 </a:t>
            </a:r>
            <a:r>
              <a:rPr lang="mr-IN"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 </a:t>
            </a:r>
            <a:br>
              <a:rPr lang="en-US" sz="2800" b="1" dirty="0">
                <a:solidFill>
                  <a:srgbClr val="FFFFFF"/>
                </a:solidFill>
                <a:latin typeface="Arial"/>
                <a:ea typeface="ＭＳ Ｐゴシック" charset="0"/>
                <a:cs typeface="Arial"/>
              </a:rPr>
            </a:br>
            <a:r>
              <a:rPr lang="en-US" sz="2800" b="1" dirty="0">
                <a:solidFill>
                  <a:srgbClr val="FFFFFF"/>
                </a:solidFill>
                <a:latin typeface="Arial"/>
                <a:ea typeface="ＭＳ Ｐゴシック" charset="0"/>
                <a:cs typeface="Arial"/>
              </a:rPr>
              <a:t>(</a:t>
            </a:r>
            <a:r>
              <a:rPr lang="ja-JP" altLang="en-US" sz="2800" b="1">
                <a:solidFill>
                  <a:srgbClr val="FFFFFF"/>
                </a:solidFill>
                <a:latin typeface="Arial"/>
                <a:ea typeface="ＭＳ Ｐゴシック" charset="0"/>
                <a:cs typeface="Arial"/>
              </a:rPr>
              <a:t>利未记</a:t>
            </a:r>
            <a:r>
              <a:rPr lang="en-US" sz="2800" b="1" dirty="0">
                <a:solidFill>
                  <a:srgbClr val="FFFFFF"/>
                </a:solidFill>
                <a:latin typeface="Arial"/>
                <a:ea typeface="ＭＳ Ｐゴシック" charset="0"/>
                <a:cs typeface="Arial"/>
              </a:rPr>
              <a:t> 23:22 </a:t>
            </a:r>
            <a:r>
              <a:rPr lang="ja-JP" altLang="en-US" b="1">
                <a:solidFill>
                  <a:srgbClr val="FFFFFF"/>
                </a:solidFill>
                <a:latin typeface="Arial"/>
                <a:ea typeface="ＭＳ Ｐゴシック" charset="0"/>
                <a:cs typeface="Arial"/>
              </a:rPr>
              <a:t>新译本</a:t>
            </a:r>
            <a:r>
              <a:rPr lang="en-US" sz="2800" b="1" dirty="0">
                <a:solidFill>
                  <a:srgbClr val="FFFFFF"/>
                </a:solidFill>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a:r>
              <a:rPr lang="ja-JP" altLang="en-US" sz="3600" b="1">
                <a:solidFill>
                  <a:srgbClr val="FFFFFF"/>
                </a:solidFill>
                <a:latin typeface="Arial"/>
                <a:ea typeface="ＭＳ Ｐゴシック" charset="0"/>
                <a:cs typeface="Arial"/>
              </a:rPr>
              <a:t>至高神赐予的</a:t>
            </a:r>
            <a:r>
              <a:rPr lang="zh-CN" altLang="en-US" sz="3600" b="1" dirty="0">
                <a:solidFill>
                  <a:srgbClr val="FFFFFF"/>
                </a:solidFill>
                <a:latin typeface="Arial"/>
                <a:ea typeface="ＭＳ Ｐゴシック" charset="0"/>
                <a:cs typeface="Arial"/>
              </a:rPr>
              <a:t>“</a:t>
            </a:r>
            <a:r>
              <a:rPr lang="ja-JP" altLang="en-US" sz="3600" b="1">
                <a:solidFill>
                  <a:srgbClr val="FFFFFF"/>
                </a:solidFill>
                <a:latin typeface="Arial"/>
                <a:ea typeface="ＭＳ Ｐゴシック" charset="0"/>
                <a:cs typeface="Arial"/>
              </a:rPr>
              <a:t>懒惰</a:t>
            </a:r>
            <a:r>
              <a:rPr lang="zh-CN" altLang="en-US" sz="3600" b="1" dirty="0">
                <a:solidFill>
                  <a:srgbClr val="FFFFFF"/>
                </a:solidFill>
                <a:latin typeface="Arial"/>
                <a:ea typeface="ＭＳ Ｐゴシック" charset="0"/>
                <a:cs typeface="Arial"/>
              </a:rPr>
              <a:t>”</a:t>
            </a:r>
            <a:endParaRPr lang="en-US" sz="3600" b="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155351964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SG" altLang="ja-JP" b="1" dirty="0">
              <a:solidFill>
                <a:srgbClr val="FFFF00"/>
              </a:solidFill>
              <a:latin typeface="Arial"/>
              <a:ea typeface="+mn-ea"/>
              <a:cs typeface="Arial"/>
            </a:endParaRPr>
          </a:p>
          <a:p>
            <a:pPr algn="ctr"/>
            <a:r>
              <a:rPr lang="ja-JP" altLang="en-US" b="1" dirty="0">
                <a:solidFill>
                  <a:srgbClr val="FFFF00"/>
                </a:solidFill>
                <a:latin typeface="Arial"/>
                <a:ea typeface="+mn-ea"/>
                <a:cs typeface="Arial"/>
              </a:rPr>
              <a:t>原理</a:t>
            </a:r>
            <a:r>
              <a:rPr lang="en-US" b="1" dirty="0">
                <a:solidFill>
                  <a:srgbClr val="FFFFFF"/>
                </a:solidFill>
                <a:latin typeface="Arial"/>
                <a:ea typeface="+mn-ea"/>
                <a:cs typeface="Arial"/>
              </a:rPr>
              <a:t>: </a:t>
            </a:r>
            <a:r>
              <a:rPr lang="zh-CN" altLang="en-US" b="1" dirty="0">
                <a:solidFill>
                  <a:srgbClr val="FFFFFF"/>
                </a:solidFill>
                <a:latin typeface="SimSun" panose="02010600030101010101" pitchFamily="2" charset="-122"/>
                <a:ea typeface="SimSun" panose="02010600030101010101" pitchFamily="2" charset="-122"/>
                <a:cs typeface="Arial"/>
              </a:rPr>
              <a:t>神需要他的人民给弱势社群机会营生</a:t>
            </a:r>
          </a:p>
          <a:p>
            <a:pPr algn="ctr"/>
            <a:endParaRPr lang="en-US" b="1" dirty="0">
              <a:solidFill>
                <a:srgbClr val="FFFFFF"/>
              </a:solidFill>
              <a:latin typeface="Arial"/>
              <a:ea typeface="+mn-ea"/>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sz="2800" b="1" dirty="0">
                <a:solidFill>
                  <a:srgbClr val="FFFFFF"/>
                </a:solidFill>
                <a:latin typeface="Arial" pitchFamily="-107" charset="0"/>
                <a:ea typeface="+mn-ea"/>
                <a:cs typeface="+mn-cs"/>
              </a:endParaRPr>
            </a:p>
          </p:txBody>
        </p:sp>
        <p:sp>
          <p:nvSpPr>
            <p:cNvPr id="8" name="TextBox 7"/>
            <p:cNvSpPr txBox="1"/>
            <p:nvPr/>
          </p:nvSpPr>
          <p:spPr>
            <a:xfrm>
              <a:off x="709343" y="3656818"/>
              <a:ext cx="3329232" cy="2308324"/>
            </a:xfrm>
            <a:prstGeom prst="rect">
              <a:avLst/>
            </a:prstGeom>
            <a:noFill/>
          </p:spPr>
          <p:txBody>
            <a:bodyPr wrap="square" rtlCol="0">
              <a:spAutoFit/>
            </a:bodyPr>
            <a:lstStyle/>
            <a:p>
              <a:pPr algn="ctr" defTabSz="457200" eaLnBrk="1" fontAlgn="auto" hangingPunct="1">
                <a:spcBef>
                  <a:spcPts val="0"/>
                </a:spcBef>
                <a:spcAft>
                  <a:spcPts val="0"/>
                </a:spcAft>
              </a:pPr>
              <a:endParaRPr lang="en-SG" altLang="ja-JP" b="1" dirty="0">
                <a:solidFill>
                  <a:srgbClr val="FFFF00"/>
                </a:solidFill>
                <a:latin typeface="Arial"/>
                <a:ea typeface="+mn-ea"/>
                <a:cs typeface="Arial"/>
              </a:endParaRPr>
            </a:p>
            <a:p>
              <a:pPr algn="ctr" defTabSz="457200" eaLnBrk="1" fontAlgn="auto" hangingPunct="1">
                <a:spcBef>
                  <a:spcPts val="0"/>
                </a:spcBef>
                <a:spcAft>
                  <a:spcPts val="0"/>
                </a:spcAft>
              </a:pPr>
              <a:r>
                <a:rPr lang="ja-JP" altLang="en-US" b="1" dirty="0">
                  <a:solidFill>
                    <a:srgbClr val="FFFF00"/>
                  </a:solidFill>
                  <a:latin typeface="SimSun" panose="02010600030101010101" pitchFamily="2" charset="-122"/>
                  <a:ea typeface="SimSun" panose="02010600030101010101" pitchFamily="2" charset="-122"/>
                  <a:cs typeface="Arial"/>
                </a:rPr>
                <a:t>理解</a:t>
              </a:r>
              <a:r>
                <a:rPr lang="en-US" b="1" dirty="0">
                  <a:solidFill>
                    <a:srgbClr val="FFFFFF"/>
                  </a:solidFill>
                  <a:latin typeface="Arial"/>
                  <a:ea typeface="+mn-ea"/>
                  <a:cs typeface="Arial"/>
                </a:rPr>
                <a:t>: </a:t>
              </a:r>
              <a:br>
                <a:rPr lang="en-US" b="1" dirty="0">
                  <a:solidFill>
                    <a:srgbClr val="FFFFFF"/>
                  </a:solidFill>
                  <a:latin typeface="Arial"/>
                  <a:ea typeface="+mn-ea"/>
                  <a:cs typeface="Arial"/>
                </a:rPr>
              </a:br>
              <a:r>
                <a:rPr lang="zh-CN" altLang="en-US" b="1" dirty="0">
                  <a:solidFill>
                    <a:srgbClr val="FFFFFF"/>
                  </a:solidFill>
                  <a:latin typeface="SimSun" panose="02010600030101010101" pitchFamily="2" charset="-122"/>
                  <a:ea typeface="SimSun" panose="02010600030101010101" pitchFamily="2" charset="-122"/>
                  <a:cs typeface="Arial"/>
                </a:rPr>
                <a:t>不要在田的角落收成因为神对贫困的人有同情，让他们搜集食物</a:t>
              </a:r>
            </a:p>
            <a:p>
              <a:pPr algn="ctr" defTabSz="457200" eaLnBrk="1" fontAlgn="auto" hangingPunct="1">
                <a:spcBef>
                  <a:spcPts val="0"/>
                </a:spcBef>
                <a:spcAft>
                  <a:spcPts val="0"/>
                </a:spcAft>
              </a:pPr>
              <a:endParaRPr lang="en-US" b="1" dirty="0">
                <a:solidFill>
                  <a:srgbClr val="FFFFFF"/>
                </a:solidFill>
                <a:latin typeface="Arial"/>
                <a:ea typeface="+mn-ea"/>
                <a:cs typeface="Arial"/>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b="1" dirty="0">
                <a:solidFill>
                  <a:srgbClr val="FFFFFF"/>
                </a:solidFill>
                <a:latin typeface="Arial"/>
                <a:ea typeface="+mn-ea"/>
                <a:cs typeface="Arial"/>
              </a:endParaRPr>
            </a:p>
          </p:txBody>
        </p:sp>
        <p:sp>
          <p:nvSpPr>
            <p:cNvPr id="11" name="TextBox 10"/>
            <p:cNvSpPr txBox="1"/>
            <p:nvPr/>
          </p:nvSpPr>
          <p:spPr>
            <a:xfrm>
              <a:off x="5228413" y="3711044"/>
              <a:ext cx="3237724" cy="1938992"/>
            </a:xfrm>
            <a:prstGeom prst="rect">
              <a:avLst/>
            </a:prstGeom>
            <a:noFill/>
          </p:spPr>
          <p:txBody>
            <a:bodyPr wrap="square" rtlCol="0">
              <a:spAutoFit/>
            </a:bodyPr>
            <a:lstStyle/>
            <a:p>
              <a:pPr algn="ctr"/>
              <a:endParaRPr lang="en-SG" altLang="ja-JP" b="1" dirty="0">
                <a:solidFill>
                  <a:srgbClr val="FFFF00"/>
                </a:solidFill>
                <a:latin typeface="SimSun" panose="02010600030101010101" pitchFamily="2" charset="-122"/>
                <a:ea typeface="SimSun" panose="02010600030101010101" pitchFamily="2" charset="-122"/>
                <a:cs typeface="Arial"/>
              </a:endParaRPr>
            </a:p>
            <a:p>
              <a:pPr algn="ctr"/>
              <a:r>
                <a:rPr lang="ja-JP" altLang="en-US" b="1" dirty="0">
                  <a:solidFill>
                    <a:srgbClr val="FFFF00"/>
                  </a:solidFill>
                  <a:latin typeface="SimSun" panose="02010600030101010101" pitchFamily="2" charset="-122"/>
                  <a:ea typeface="SimSun" panose="02010600030101010101" pitchFamily="2" charset="-122"/>
                  <a:cs typeface="Arial"/>
                </a:rPr>
                <a:t>用途</a:t>
              </a:r>
              <a:r>
                <a:rPr lang="en-US" altLang="ja-JP" b="1" dirty="0">
                  <a:solidFill>
                    <a:srgbClr val="FFFFFF"/>
                  </a:solidFill>
                  <a:latin typeface="SimSun" panose="02010600030101010101" pitchFamily="2" charset="-122"/>
                  <a:ea typeface="SimSun" panose="02010600030101010101" pitchFamily="2" charset="-122"/>
                  <a:cs typeface="Arial"/>
                </a:rPr>
                <a:t>: </a:t>
              </a:r>
            </a:p>
            <a:p>
              <a:pPr algn="ctr"/>
              <a:r>
                <a:rPr lang="zh-CN" altLang="en-US" b="1" dirty="0">
                  <a:solidFill>
                    <a:srgbClr val="FFFFFF"/>
                  </a:solidFill>
                  <a:latin typeface="SimSun" panose="02010600030101010101" pitchFamily="2" charset="-122"/>
                  <a:ea typeface="SimSun" panose="02010600030101010101" pitchFamily="2" charset="-122"/>
                  <a:cs typeface="Arial"/>
                </a:rPr>
                <a:t>作为雇主何你应该给贫困人机会自食其力</a:t>
              </a:r>
            </a:p>
            <a:p>
              <a:pPr algn="ctr"/>
              <a:endParaRPr lang="zh-CN" altLang="en-US" b="1" dirty="0">
                <a:solidFill>
                  <a:srgbClr val="FFFFFF"/>
                </a:solidFill>
                <a:latin typeface="Arial"/>
                <a:ea typeface="+mn-ea"/>
                <a:cs typeface="Arial"/>
              </a:endParaRPr>
            </a:p>
          </p:txBody>
        </p:sp>
      </p:grpSp>
    </p:spTree>
    <p:extLst>
      <p:ext uri="{BB962C8B-B14F-4D97-AF65-F5344CB8AC3E}">
        <p14:creationId xmlns:p14="http://schemas.microsoft.com/office/powerpoint/2010/main" val="221743393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b="1" dirty="0">
              <a:solidFill>
                <a:srgbClr val="FFFFFF"/>
              </a:solidFill>
              <a:latin typeface="Arial"/>
              <a:ea typeface="+mn-ea"/>
              <a:cs typeface="Arial"/>
            </a:endParaRPr>
          </a:p>
        </p:txBody>
      </p:sp>
      <p:sp>
        <p:nvSpPr>
          <p:cNvPr id="12" name="Rectangle 11"/>
          <p:cNvSpPr/>
          <p:nvPr/>
        </p:nvSpPr>
        <p:spPr>
          <a:xfrm>
            <a:off x="815647" y="3029523"/>
            <a:ext cx="7550573" cy="1815882"/>
          </a:xfrm>
          <a:prstGeom prst="rect">
            <a:avLst/>
          </a:prstGeom>
          <a:noFill/>
        </p:spPr>
        <p:txBody>
          <a:bodyPr wrap="square" rtlCol="0">
            <a:spAutoFit/>
          </a:bodyPr>
          <a:lstStyle/>
          <a:p>
            <a:pPr defTabSz="457200" eaLnBrk="1" fontAlgn="auto" hangingPunct="1">
              <a:spcBef>
                <a:spcPts val="0"/>
              </a:spcBef>
              <a:spcAft>
                <a:spcPts val="0"/>
              </a:spcAft>
            </a:pPr>
            <a:r>
              <a:rPr lang="en-US" sz="2800" b="1" dirty="0">
                <a:solidFill>
                  <a:srgbClr val="FFFFFF"/>
                </a:solidFill>
                <a:latin typeface="SimSun" panose="02010600030101010101" pitchFamily="2" charset="-122"/>
                <a:ea typeface="SimSun" panose="02010600030101010101" pitchFamily="2" charset="-122"/>
                <a:cs typeface="Arial"/>
              </a:rPr>
              <a:t>“</a:t>
            </a:r>
            <a:r>
              <a:rPr lang="zh-CN" altLang="en-US" sz="2800" b="1" dirty="0">
                <a:solidFill>
                  <a:srgbClr val="FFFFFF"/>
                </a:solidFill>
                <a:latin typeface="SimSun" panose="02010600030101010101" pitchFamily="2" charset="-122"/>
                <a:ea typeface="SimSun" panose="02010600030101010101" pitchFamily="2" charset="-122"/>
                <a:cs typeface="Arial"/>
              </a:rPr>
              <a:t>你进了邻舍的葡萄园，可以随意吃饱了葡只  </a:t>
            </a:r>
            <a:endParaRPr lang="en-SG" altLang="zh-CN" sz="2800" b="1" dirty="0">
              <a:solidFill>
                <a:srgbClr val="FFFFFF"/>
              </a:solidFill>
              <a:latin typeface="SimSun" panose="02010600030101010101" pitchFamily="2" charset="-122"/>
              <a:ea typeface="SimSun" panose="02010600030101010101" pitchFamily="2" charset="-122"/>
              <a:cs typeface="Arial"/>
            </a:endParaRPr>
          </a:p>
          <a:p>
            <a:pPr defTabSz="457200" eaLnBrk="1" fontAlgn="auto" hangingPunct="1">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是不可装在器皿中</a:t>
            </a:r>
            <a:r>
              <a:rPr lang="en-SG" altLang="zh-CN" sz="2800" b="1" dirty="0">
                <a:solidFill>
                  <a:srgbClr val="FFFFFF"/>
                </a:solidFill>
                <a:latin typeface="SimSun" panose="02010600030101010101" pitchFamily="2" charset="-122"/>
                <a:ea typeface="SimSun" panose="02010600030101010101" pitchFamily="2" charset="-122"/>
                <a:cs typeface="Arial"/>
              </a:rPr>
              <a:t>.</a:t>
            </a:r>
            <a:r>
              <a:rPr lang="zh-CN" altLang="en-US" sz="2800" b="1" dirty="0">
                <a:solidFill>
                  <a:srgbClr val="FFFFFF"/>
                </a:solidFill>
                <a:latin typeface="SimSun" panose="02010600030101010101" pitchFamily="2" charset="-122"/>
                <a:ea typeface="SimSun" panose="02010600030101010101" pitchFamily="2" charset="-122"/>
                <a:cs typeface="Arial"/>
              </a:rPr>
              <a:t> </a:t>
            </a:r>
          </a:p>
          <a:p>
            <a:pPr algn="ctr" defTabSz="457200" eaLnBrk="1" fontAlgn="auto" hangingPunct="1">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你进了邻舍站着的禾稼，可以用手摘穗子，只  </a:t>
            </a:r>
            <a:endParaRPr lang="en-SG" altLang="zh-CN" sz="2800" b="1" dirty="0">
              <a:solidFill>
                <a:srgbClr val="FFFFFF"/>
              </a:solidFill>
              <a:latin typeface="SimSun" panose="02010600030101010101" pitchFamily="2" charset="-122"/>
              <a:ea typeface="SimSun" panose="02010600030101010101" pitchFamily="2" charset="-122"/>
              <a:cs typeface="Arial"/>
            </a:endParaRPr>
          </a:p>
          <a:p>
            <a:pPr algn="ctr" defTabSz="457200" eaLnBrk="1" fontAlgn="auto" hangingPunct="1">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是不可用镰刀割取禾稼</a:t>
            </a:r>
            <a:r>
              <a:rPr lang="en-SG" altLang="zh-CN" sz="2800" b="1" dirty="0">
                <a:solidFill>
                  <a:srgbClr val="FFFFFF"/>
                </a:solidFill>
                <a:latin typeface="SimSun" panose="02010600030101010101" pitchFamily="2" charset="-122"/>
                <a:ea typeface="SimSun" panose="02010600030101010101" pitchFamily="2" charset="-122"/>
                <a:cs typeface="Arial"/>
              </a:rPr>
              <a:t>.</a:t>
            </a:r>
            <a:r>
              <a:rPr lang="en-US" sz="2800" b="1" dirty="0">
                <a:solidFill>
                  <a:srgbClr val="FFFFFF"/>
                </a:solidFill>
                <a:latin typeface="SimSun" panose="02010600030101010101" pitchFamily="2" charset="-122"/>
                <a:ea typeface="SimSun" panose="02010600030101010101" pitchFamily="2" charset="-122"/>
                <a:cs typeface="Arial"/>
              </a:rPr>
              <a:t>”</a:t>
            </a:r>
            <a:r>
              <a:rPr lang="en-US" sz="2800" b="1" dirty="0">
                <a:solidFill>
                  <a:srgbClr val="FFFFFF"/>
                </a:solidFill>
                <a:latin typeface="Arial"/>
                <a:ea typeface="+mn-ea"/>
                <a:cs typeface="Arial"/>
              </a:rPr>
              <a:t> </a:t>
            </a:r>
            <a:r>
              <a:rPr lang="en-US" sz="2800" b="1" dirty="0">
                <a:solidFill>
                  <a:srgbClr val="FFFFFF"/>
                </a:solidFill>
                <a:latin typeface="SimSun" panose="02010600030101010101" pitchFamily="2" charset="-122"/>
                <a:ea typeface="SimSun" panose="02010600030101010101" pitchFamily="2" charset="-122"/>
                <a:cs typeface="Arial"/>
              </a:rPr>
              <a:t>(</a:t>
            </a:r>
            <a:r>
              <a:rPr lang="ja-JP" altLang="en-US" sz="2800" b="1" dirty="0">
                <a:solidFill>
                  <a:srgbClr val="FFFFFF"/>
                </a:solidFill>
                <a:latin typeface="SimSun" panose="02010600030101010101" pitchFamily="2" charset="-122"/>
                <a:ea typeface="SimSun" panose="02010600030101010101" pitchFamily="2" charset="-122"/>
                <a:cs typeface="Arial"/>
              </a:rPr>
              <a:t>申命记 </a:t>
            </a:r>
            <a:r>
              <a:rPr lang="en-US" sz="2800" b="1" dirty="0">
                <a:solidFill>
                  <a:srgbClr val="FFFFFF"/>
                </a:solidFill>
                <a:latin typeface="SimSun" panose="02010600030101010101" pitchFamily="2" charset="-122"/>
                <a:ea typeface="SimSun" panose="02010600030101010101" pitchFamily="2" charset="-122"/>
                <a:cs typeface="Arial"/>
              </a:rPr>
              <a:t>23:24-25)</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eaLnBrk="1" fontAlgn="auto" hangingPunct="1">
              <a:spcBef>
                <a:spcPts val="0"/>
              </a:spcBef>
              <a:spcAft>
                <a:spcPts val="0"/>
              </a:spcAft>
            </a:pPr>
            <a:r>
              <a:rPr lang="zh-CN" altLang="en-US" sz="3600" b="1" dirty="0">
                <a:solidFill>
                  <a:srgbClr val="FFFFFF"/>
                </a:solidFill>
                <a:latin typeface="SimSun" panose="02010600030101010101" pitchFamily="2" charset="-122"/>
                <a:ea typeface="SimSun" panose="02010600030101010101" pitchFamily="2" charset="-122"/>
                <a:cs typeface="Arial"/>
              </a:rPr>
              <a:t>神授的偷窃行为？</a:t>
            </a:r>
            <a:endParaRPr lang="en-US" sz="3600" b="1" dirty="0">
              <a:solidFill>
                <a:srgbClr val="FFFFFF"/>
              </a:solidFill>
              <a:latin typeface="SimSun" panose="02010600030101010101" pitchFamily="2" charset="-122"/>
              <a:ea typeface="SimSun" panose="02010600030101010101" pitchFamily="2" charset="-122"/>
              <a:cs typeface="Arial"/>
            </a:endParaRPr>
          </a:p>
        </p:txBody>
      </p:sp>
    </p:spTree>
    <p:extLst>
      <p:ext uri="{BB962C8B-B14F-4D97-AF65-F5344CB8AC3E}">
        <p14:creationId xmlns:p14="http://schemas.microsoft.com/office/powerpoint/2010/main" val="36575096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SG" altLang="ja-JP" b="1" dirty="0">
              <a:solidFill>
                <a:srgbClr val="FFFF00"/>
              </a:solidFill>
              <a:latin typeface="SimSun" panose="02010600030101010101" pitchFamily="2" charset="-122"/>
              <a:ea typeface="SimSun" panose="02010600030101010101" pitchFamily="2" charset="-122"/>
              <a:cs typeface="Arial"/>
            </a:endParaRPr>
          </a:p>
          <a:p>
            <a:pPr algn="ctr"/>
            <a:r>
              <a:rPr lang="ja-JP" altLang="en-US" b="1" dirty="0">
                <a:solidFill>
                  <a:srgbClr val="FFFF00"/>
                </a:solidFill>
                <a:latin typeface="SimSun" panose="02010600030101010101" pitchFamily="2" charset="-122"/>
                <a:ea typeface="SimSun" panose="02010600030101010101" pitchFamily="2" charset="-122"/>
                <a:cs typeface="Arial"/>
              </a:rPr>
              <a:t>原理</a:t>
            </a:r>
            <a:r>
              <a:rPr lang="en-US" b="1" dirty="0">
                <a:solidFill>
                  <a:srgbClr val="FFFFFF"/>
                </a:solidFill>
                <a:latin typeface="SimSun" panose="02010600030101010101" pitchFamily="2" charset="-122"/>
                <a:ea typeface="SimSun" panose="02010600030101010101" pitchFamily="2" charset="-122"/>
                <a:cs typeface="Arial"/>
              </a:rPr>
              <a:t>: </a:t>
            </a:r>
            <a:r>
              <a:rPr lang="zh-CN" altLang="en-US" b="1" dirty="0">
                <a:solidFill>
                  <a:srgbClr val="FFFFFF"/>
                </a:solidFill>
                <a:latin typeface="SimSun" panose="02010600030101010101" pitchFamily="2" charset="-122"/>
                <a:ea typeface="SimSun" panose="02010600030101010101" pitchFamily="2" charset="-122"/>
                <a:cs typeface="Arial"/>
              </a:rPr>
              <a:t>神允许拿小件的东西因为他对人的需要</a:t>
            </a:r>
            <a:endParaRPr lang="en-SG" altLang="zh-CN" b="1" dirty="0">
              <a:solidFill>
                <a:srgbClr val="FFFFFF"/>
              </a:solidFill>
              <a:latin typeface="SimSun" panose="02010600030101010101" pitchFamily="2" charset="-122"/>
              <a:ea typeface="SimSun" panose="02010600030101010101" pitchFamily="2" charset="-122"/>
              <a:cs typeface="Arial"/>
            </a:endParaRPr>
          </a:p>
          <a:p>
            <a:pPr algn="ctr"/>
            <a:r>
              <a:rPr lang="zh-CN" altLang="en-US" b="1" dirty="0">
                <a:solidFill>
                  <a:srgbClr val="FFFFFF"/>
                </a:solidFill>
                <a:latin typeface="SimSun" panose="02010600030101010101" pitchFamily="2" charset="-122"/>
                <a:ea typeface="SimSun" panose="02010600030101010101" pitchFamily="2" charset="-122"/>
                <a:cs typeface="Arial"/>
              </a:rPr>
              <a:t>比人的财产还要关心</a:t>
            </a:r>
          </a:p>
          <a:p>
            <a:pPr algn="ctr"/>
            <a:endParaRPr lang="en-US" b="1" dirty="0">
              <a:solidFill>
                <a:srgbClr val="FFFFFF"/>
              </a:solidFill>
              <a:latin typeface="Arial"/>
              <a:ea typeface="+mn-ea"/>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sz="2800" b="1" dirty="0">
                <a:solidFill>
                  <a:srgbClr val="FFFFFF"/>
                </a:solidFill>
                <a:latin typeface="Arial" pitchFamily="-107" charset="0"/>
                <a:ea typeface="+mn-ea"/>
                <a:cs typeface="+mn-cs"/>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algn="ctr" defTabSz="457200" eaLnBrk="1" fontAlgn="auto" hangingPunct="1">
                <a:spcBef>
                  <a:spcPts val="0"/>
                </a:spcBef>
                <a:spcAft>
                  <a:spcPts val="0"/>
                </a:spcAft>
              </a:pPr>
              <a:endParaRPr lang="en-SG" altLang="ja-JP" b="1" dirty="0">
                <a:solidFill>
                  <a:srgbClr val="FFFF00"/>
                </a:solidFill>
                <a:latin typeface="SimSun" panose="02010600030101010101" pitchFamily="2" charset="-122"/>
                <a:ea typeface="SimSun" panose="02010600030101010101" pitchFamily="2" charset="-122"/>
                <a:cs typeface="Arial"/>
              </a:endParaRPr>
            </a:p>
            <a:p>
              <a:pPr algn="ctr" defTabSz="457200" eaLnBrk="1" fontAlgn="auto" hangingPunct="1">
                <a:spcBef>
                  <a:spcPts val="0"/>
                </a:spcBef>
                <a:spcAft>
                  <a:spcPts val="0"/>
                </a:spcAft>
              </a:pPr>
              <a:r>
                <a:rPr lang="ja-JP" altLang="en-US" b="1" dirty="0">
                  <a:solidFill>
                    <a:srgbClr val="FFFF00"/>
                  </a:solidFill>
                  <a:latin typeface="SimSun" panose="02010600030101010101" pitchFamily="2" charset="-122"/>
                  <a:ea typeface="SimSun" panose="02010600030101010101" pitchFamily="2" charset="-122"/>
                  <a:cs typeface="Arial"/>
                </a:rPr>
                <a:t>理解</a:t>
              </a:r>
              <a:r>
                <a:rPr lang="en-US" b="1" dirty="0">
                  <a:solidFill>
                    <a:srgbClr val="FFFFFF"/>
                  </a:solidFill>
                  <a:latin typeface="Arial"/>
                  <a:ea typeface="+mn-ea"/>
                  <a:cs typeface="Arial"/>
                </a:rPr>
                <a:t>: </a:t>
              </a:r>
              <a:br>
                <a:rPr lang="en-US" b="1" dirty="0">
                  <a:solidFill>
                    <a:srgbClr val="FFFFFF"/>
                  </a:solidFill>
                  <a:latin typeface="Arial"/>
                  <a:ea typeface="+mn-ea"/>
                  <a:cs typeface="Arial"/>
                </a:rPr>
              </a:br>
              <a:r>
                <a:rPr lang="zh-CN" altLang="en-US" b="1" dirty="0">
                  <a:solidFill>
                    <a:srgbClr val="FFFFFF"/>
                  </a:solidFill>
                  <a:latin typeface="SimSun" panose="02010600030101010101" pitchFamily="2" charset="-122"/>
                  <a:ea typeface="SimSun" panose="02010600030101010101" pitchFamily="2" charset="-122"/>
                  <a:cs typeface="Arial"/>
                </a:rPr>
                <a:t>不要偷你邻居的庄稼</a:t>
              </a:r>
              <a:r>
                <a:rPr lang="en-SG" altLang="zh-CN" b="1" dirty="0">
                  <a:solidFill>
                    <a:srgbClr val="FFFFFF"/>
                  </a:solidFill>
                  <a:latin typeface="SimSun" panose="02010600030101010101" pitchFamily="2" charset="-122"/>
                  <a:ea typeface="SimSun" panose="02010600030101010101" pitchFamily="2" charset="-122"/>
                  <a:cs typeface="Arial"/>
                </a:rPr>
                <a:t>,</a:t>
              </a:r>
              <a:r>
                <a:rPr lang="zh-CN" altLang="en-US" b="1" dirty="0">
                  <a:solidFill>
                    <a:srgbClr val="FFFFFF"/>
                  </a:solidFill>
                  <a:latin typeface="SimSun" panose="02010600030101010101" pitchFamily="2" charset="-122"/>
                  <a:ea typeface="SimSun" panose="02010600030101010101" pitchFamily="2" charset="-122"/>
                  <a:cs typeface="Arial"/>
                </a:rPr>
                <a:t>同时你也不需把偷窃行为 怕到你变得可笑</a:t>
              </a:r>
            </a:p>
            <a:p>
              <a:pPr algn="ctr" defTabSz="457200" eaLnBrk="1" fontAlgn="auto" hangingPunct="1">
                <a:spcBef>
                  <a:spcPts val="0"/>
                </a:spcBef>
                <a:spcAft>
                  <a:spcPts val="0"/>
                </a:spcAft>
              </a:pPr>
              <a:endParaRPr lang="en-US" b="1" dirty="0">
                <a:solidFill>
                  <a:srgbClr val="FFFFFF"/>
                </a:solidFill>
                <a:latin typeface="Arial"/>
                <a:ea typeface="+mn-ea"/>
                <a:cs typeface="Arial"/>
              </a:endParaRP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b="1" dirty="0">
                <a:solidFill>
                  <a:srgbClr val="FFFFFF"/>
                </a:solidFill>
                <a:latin typeface="Arial"/>
                <a:ea typeface="+mn-ea"/>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algn="ctr"/>
              <a:endParaRPr lang="en-SG" altLang="ja-JP" b="1" dirty="0">
                <a:solidFill>
                  <a:srgbClr val="FFFF00"/>
                </a:solidFill>
                <a:latin typeface="SimSun" panose="02010600030101010101" pitchFamily="2" charset="-122"/>
                <a:ea typeface="SimSun" panose="02010600030101010101" pitchFamily="2" charset="-122"/>
                <a:cs typeface="Arial"/>
              </a:endParaRPr>
            </a:p>
            <a:p>
              <a:pPr algn="ctr"/>
              <a:r>
                <a:rPr lang="ja-JP" altLang="en-US" b="1" dirty="0">
                  <a:solidFill>
                    <a:srgbClr val="FFFF00"/>
                  </a:solidFill>
                  <a:latin typeface="SimSun" panose="02010600030101010101" pitchFamily="2" charset="-122"/>
                  <a:ea typeface="SimSun" panose="02010600030101010101" pitchFamily="2" charset="-122"/>
                  <a:cs typeface="Arial"/>
                </a:rPr>
                <a:t>用途</a:t>
              </a:r>
              <a:r>
                <a:rPr lang="en-US" b="1" dirty="0">
                  <a:solidFill>
                    <a:srgbClr val="FFFFFF"/>
                  </a:solidFill>
                  <a:latin typeface="Arial"/>
                  <a:ea typeface="+mn-ea"/>
                  <a:cs typeface="Arial"/>
                </a:rPr>
                <a:t>: </a:t>
              </a:r>
              <a:br>
                <a:rPr lang="en-US" b="1" dirty="0">
                  <a:solidFill>
                    <a:srgbClr val="FFFFFF"/>
                  </a:solidFill>
                  <a:latin typeface="Arial"/>
                  <a:ea typeface="+mn-ea"/>
                  <a:cs typeface="Arial"/>
                </a:rPr>
              </a:br>
              <a:r>
                <a:rPr lang="zh-CN" altLang="en-US" b="1" dirty="0">
                  <a:solidFill>
                    <a:srgbClr val="FFFFFF"/>
                  </a:solidFill>
                  <a:latin typeface="SimSun" panose="02010600030101010101" pitchFamily="2" charset="-122"/>
                  <a:ea typeface="SimSun" panose="02010600030101010101" pitchFamily="2" charset="-122"/>
                  <a:cs typeface="Arial"/>
                </a:rPr>
                <a:t>作为客人，你不必害怕去拿给予你的食物，但你也不应该暗暗的打包午餐或偷些毛巾！</a:t>
              </a:r>
              <a:endParaRPr lang="en-US" b="1" dirty="0">
                <a:solidFill>
                  <a:srgbClr val="FFFFFF"/>
                </a:solidFill>
                <a:latin typeface="SimSun" panose="02010600030101010101" pitchFamily="2" charset="-122"/>
                <a:ea typeface="SimSun" panose="02010600030101010101" pitchFamily="2" charset="-122"/>
                <a:cs typeface="Arial"/>
              </a:endParaRPr>
            </a:p>
          </p:txBody>
        </p:sp>
      </p:grpSp>
    </p:spTree>
    <p:extLst>
      <p:ext uri="{BB962C8B-B14F-4D97-AF65-F5344CB8AC3E}">
        <p14:creationId xmlns:p14="http://schemas.microsoft.com/office/powerpoint/2010/main" val="3186503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421340758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2"/>
          <p:cNvPicPr>
            <a:picLocks noGrp="1" noChangeAspect="1" noChangeArrowheads="1"/>
          </p:cNvPicPr>
          <p:nvPr>
            <p:ph idx="1"/>
          </p:nvPr>
        </p:nvPicPr>
        <p:blipFill>
          <a:blip r:embed="rId4" cstate="screen">
            <a:extLst>
              <a:ext uri="{28A0092B-C50C-407E-A947-70E740481C1C}">
                <a14:useLocalDpi xmlns:a14="http://schemas.microsoft.com/office/drawing/2010/main"/>
              </a:ext>
            </a:extLst>
          </a:blip>
          <a:srcRect/>
          <a:stretch>
            <a:fillRect/>
          </a:stretch>
        </p:blipFill>
        <p:spPr bwMode="auto">
          <a:xfrm>
            <a:off x="265808" y="834444"/>
            <a:ext cx="1343025" cy="1295400"/>
          </a:xfrm>
          <a:prstGeom prst="rect">
            <a:avLst/>
          </a:prstGeom>
          <a:noFill/>
          <a:ln w="9525">
            <a:noFill/>
            <a:miter lim="800000"/>
            <a:headEnd/>
            <a:tailEnd/>
          </a:ln>
        </p:spPr>
      </p:pic>
      <p:sp>
        <p:nvSpPr>
          <p:cNvPr id="2" name="Title 1"/>
          <p:cNvSpPr>
            <a:spLocks noGrp="1"/>
          </p:cNvSpPr>
          <p:nvPr>
            <p:ph type="title"/>
          </p:nvPr>
        </p:nvSpPr>
        <p:spPr>
          <a:xfrm>
            <a:off x="374848" y="-234280"/>
            <a:ext cx="8229600" cy="1143000"/>
          </a:xfrm>
          <a:solidFill>
            <a:schemeClr val="tx1"/>
          </a:solidFill>
        </p:spPr>
        <p:txBody>
          <a:bodyPr>
            <a:normAutofit/>
          </a:bodyPr>
          <a:lstStyle/>
          <a:p>
            <a:r>
              <a:rPr lang="zh-CN" altLang="en-US" dirty="0">
                <a:solidFill>
                  <a:schemeClr val="bg1"/>
                </a:solidFill>
                <a:effectLst/>
              </a:rPr>
              <a:t>她们为何绝望</a:t>
            </a:r>
            <a:r>
              <a:rPr lang="en-US" altLang="zh-CN" dirty="0">
                <a:solidFill>
                  <a:schemeClr val="bg1"/>
                </a:solidFill>
                <a:effectLst/>
              </a:rPr>
              <a:t>?</a:t>
            </a:r>
            <a:endParaRPr lang="en-US" dirty="0">
              <a:solidFill>
                <a:schemeClr val="bg1"/>
              </a:solidFill>
              <a:effectLst/>
            </a:endParaRPr>
          </a:p>
        </p:txBody>
      </p:sp>
      <p:pic>
        <p:nvPicPr>
          <p:cNvPr id="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1520" y="2096377"/>
            <a:ext cx="1371600" cy="1295400"/>
          </a:xfrm>
          <a:prstGeom prst="rect">
            <a:avLst/>
          </a:prstGeom>
          <a:noFill/>
          <a:ln w="9525">
            <a:noFill/>
            <a:miter lim="800000"/>
            <a:headEnd/>
            <a:tailEnd/>
          </a:ln>
        </p:spPr>
      </p:pic>
      <p:pic>
        <p:nvPicPr>
          <p:cNvPr id="6" name="Picture 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27720" y="3496810"/>
            <a:ext cx="1219200" cy="1295400"/>
          </a:xfrm>
          <a:prstGeom prst="rect">
            <a:avLst/>
          </a:prstGeom>
          <a:noFill/>
          <a:ln w="9525">
            <a:noFill/>
            <a:miter lim="800000"/>
            <a:headEnd/>
            <a:tailEnd/>
          </a:ln>
        </p:spPr>
      </p:pic>
      <p:pic>
        <p:nvPicPr>
          <p:cNvPr id="7" name="Picture 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56295" y="4653880"/>
            <a:ext cx="1162050" cy="1295400"/>
          </a:xfrm>
          <a:prstGeom prst="rect">
            <a:avLst/>
          </a:prstGeom>
          <a:noFill/>
          <a:ln w="9525">
            <a:noFill/>
            <a:miter lim="800000"/>
            <a:headEnd/>
            <a:tailEnd/>
          </a:ln>
        </p:spPr>
      </p:pic>
      <p:sp>
        <p:nvSpPr>
          <p:cNvPr id="13" name="TextBox 12">
            <a:extLst>
              <a:ext uri="{FF2B5EF4-FFF2-40B4-BE49-F238E27FC236}">
                <a16:creationId xmlns:a16="http://schemas.microsoft.com/office/drawing/2014/main" id="{95F2332F-DD5E-9D4F-B833-A0E9DBB4A0D8}"/>
              </a:ext>
            </a:extLst>
          </p:cNvPr>
          <p:cNvSpPr txBox="1"/>
          <p:nvPr/>
        </p:nvSpPr>
        <p:spPr>
          <a:xfrm>
            <a:off x="1618928" y="1264568"/>
            <a:ext cx="7396576" cy="830997"/>
          </a:xfrm>
          <a:prstGeom prst="rect">
            <a:avLst/>
          </a:prstGeom>
          <a:noFill/>
        </p:spPr>
        <p:txBody>
          <a:bodyPr wrap="square" rtlCol="0">
            <a:spAutoFit/>
          </a:bodyPr>
          <a:lstStyle/>
          <a:p>
            <a:pPr eaLnBrk="1" fontAlgn="auto" hangingPunct="1">
              <a:spcBef>
                <a:spcPts val="0"/>
              </a:spcBef>
              <a:spcAft>
                <a:spcPts val="0"/>
              </a:spcAft>
            </a:pPr>
            <a:r>
              <a:rPr lang="en-US" b="1" dirty="0">
                <a:solidFill>
                  <a:prstClr val="black"/>
                </a:solidFill>
                <a:latin typeface="+mn-ea"/>
                <a:ea typeface="+mn-ea"/>
                <a:cs typeface="+mn-cs"/>
              </a:rPr>
              <a:t>Gabrielle Solis </a:t>
            </a:r>
            <a:r>
              <a:rPr lang="en-US" dirty="0">
                <a:solidFill>
                  <a:prstClr val="black"/>
                </a:solidFill>
                <a:latin typeface="+mn-ea"/>
                <a:ea typeface="+mn-ea"/>
                <a:cs typeface="+mn-cs"/>
              </a:rPr>
              <a:t>– </a:t>
            </a:r>
            <a:r>
              <a:rPr lang="zh-CN" altLang="en-US" dirty="0">
                <a:solidFill>
                  <a:prstClr val="black"/>
                </a:solidFill>
                <a:latin typeface="+mn-ea"/>
                <a:ea typeface="+mn-ea"/>
                <a:cs typeface="+mn-cs"/>
              </a:rPr>
              <a:t>来自贫穷阶层。名模。为物质主义和财务，以及追求好莱坞的生活方式而疯狂。</a:t>
            </a:r>
            <a:endParaRPr lang="en-US" dirty="0">
              <a:solidFill>
                <a:prstClr val="black"/>
              </a:solidFill>
              <a:latin typeface="+mn-ea"/>
              <a:ea typeface="+mn-ea"/>
              <a:cs typeface="+mn-cs"/>
            </a:endParaRPr>
          </a:p>
        </p:txBody>
      </p:sp>
      <p:sp>
        <p:nvSpPr>
          <p:cNvPr id="14" name="TextBox 13">
            <a:extLst>
              <a:ext uri="{FF2B5EF4-FFF2-40B4-BE49-F238E27FC236}">
                <a16:creationId xmlns:a16="http://schemas.microsoft.com/office/drawing/2014/main" id="{AAE9A4C3-7C86-7D45-BC85-525BC7F4228E}"/>
              </a:ext>
            </a:extLst>
          </p:cNvPr>
          <p:cNvSpPr txBox="1"/>
          <p:nvPr/>
        </p:nvSpPr>
        <p:spPr>
          <a:xfrm>
            <a:off x="1618928" y="2471739"/>
            <a:ext cx="7396576" cy="830997"/>
          </a:xfrm>
          <a:prstGeom prst="rect">
            <a:avLst/>
          </a:prstGeom>
          <a:noFill/>
        </p:spPr>
        <p:txBody>
          <a:bodyPr wrap="square" rtlCol="0">
            <a:spAutoFit/>
          </a:bodyPr>
          <a:lstStyle/>
          <a:p>
            <a:pPr eaLnBrk="1" fontAlgn="auto" hangingPunct="1">
              <a:spcBef>
                <a:spcPts val="0"/>
              </a:spcBef>
              <a:spcAft>
                <a:spcPts val="0"/>
              </a:spcAft>
            </a:pPr>
            <a:r>
              <a:rPr lang="en-US" b="1" dirty="0">
                <a:solidFill>
                  <a:prstClr val="black"/>
                </a:solidFill>
                <a:latin typeface="+mn-ea"/>
                <a:ea typeface="+mn-ea"/>
                <a:cs typeface="+mn-cs"/>
              </a:rPr>
              <a:t>Lynette </a:t>
            </a:r>
            <a:r>
              <a:rPr lang="en-US" b="1" dirty="0" err="1">
                <a:solidFill>
                  <a:prstClr val="black"/>
                </a:solidFill>
                <a:latin typeface="+mn-ea"/>
                <a:ea typeface="+mn-ea"/>
                <a:cs typeface="+mn-cs"/>
              </a:rPr>
              <a:t>Scavo</a:t>
            </a:r>
            <a:r>
              <a:rPr lang="en-US" b="1" dirty="0">
                <a:solidFill>
                  <a:prstClr val="black"/>
                </a:solidFill>
                <a:latin typeface="+mn-ea"/>
                <a:ea typeface="+mn-ea"/>
                <a:cs typeface="+mn-cs"/>
              </a:rPr>
              <a:t> </a:t>
            </a:r>
            <a:r>
              <a:rPr lang="en-US" dirty="0">
                <a:solidFill>
                  <a:prstClr val="black"/>
                </a:solidFill>
                <a:latin typeface="+mn-ea"/>
                <a:ea typeface="+mn-ea"/>
                <a:cs typeface="+mn-cs"/>
              </a:rPr>
              <a:t>– </a:t>
            </a:r>
            <a:r>
              <a:rPr lang="zh-CN" altLang="en-US" dirty="0">
                <a:solidFill>
                  <a:prstClr val="black"/>
                </a:solidFill>
                <a:latin typeface="+mn-ea"/>
                <a:ea typeface="+mn-ea"/>
                <a:cs typeface="+mn-cs"/>
              </a:rPr>
              <a:t>她发现成为一个商人，比做一个家庭主妇更加容易。为家里的秩序而绝望。</a:t>
            </a:r>
            <a:endParaRPr lang="en-US" dirty="0">
              <a:solidFill>
                <a:prstClr val="black"/>
              </a:solidFill>
              <a:latin typeface="+mn-ea"/>
              <a:ea typeface="+mn-ea"/>
              <a:cs typeface="+mn-cs"/>
            </a:endParaRPr>
          </a:p>
        </p:txBody>
      </p:sp>
      <p:sp>
        <p:nvSpPr>
          <p:cNvPr id="15" name="TextBox 14">
            <a:extLst>
              <a:ext uri="{FF2B5EF4-FFF2-40B4-BE49-F238E27FC236}">
                <a16:creationId xmlns:a16="http://schemas.microsoft.com/office/drawing/2014/main" id="{5A35AA58-2D4E-A345-95AD-E2EE874FA432}"/>
              </a:ext>
            </a:extLst>
          </p:cNvPr>
          <p:cNvSpPr txBox="1"/>
          <p:nvPr/>
        </p:nvSpPr>
        <p:spPr>
          <a:xfrm>
            <a:off x="1618928" y="3678910"/>
            <a:ext cx="7372673" cy="830997"/>
          </a:xfrm>
          <a:prstGeom prst="rect">
            <a:avLst/>
          </a:prstGeom>
          <a:noFill/>
        </p:spPr>
        <p:txBody>
          <a:bodyPr wrap="square" rtlCol="0">
            <a:spAutoFit/>
          </a:bodyPr>
          <a:lstStyle/>
          <a:p>
            <a:pPr eaLnBrk="1" fontAlgn="auto" hangingPunct="1">
              <a:spcBef>
                <a:spcPts val="0"/>
              </a:spcBef>
              <a:spcAft>
                <a:spcPts val="0"/>
              </a:spcAft>
            </a:pPr>
            <a:r>
              <a:rPr lang="en-US" b="1" dirty="0" err="1">
                <a:solidFill>
                  <a:prstClr val="black"/>
                </a:solidFill>
                <a:latin typeface="Calibri"/>
                <a:ea typeface="ＭＳ Ｐゴシック" charset="0"/>
                <a:cs typeface="+mn-cs"/>
              </a:rPr>
              <a:t>Bree</a:t>
            </a:r>
            <a:r>
              <a:rPr lang="en-US" b="1" dirty="0">
                <a:solidFill>
                  <a:prstClr val="black"/>
                </a:solidFill>
                <a:latin typeface="Calibri"/>
                <a:ea typeface="ＭＳ Ｐゴシック" charset="0"/>
                <a:cs typeface="+mn-cs"/>
              </a:rPr>
              <a:t> Van de Kamp – </a:t>
            </a:r>
            <a:r>
              <a:rPr lang="zh-CN" altLang="en-US" dirty="0">
                <a:solidFill>
                  <a:prstClr val="black"/>
                </a:solidFill>
                <a:latin typeface="+mn-ea"/>
                <a:ea typeface="+mn-ea"/>
                <a:cs typeface="+mn-cs"/>
              </a:rPr>
              <a:t>一个白人新教徒 （长老会），保守的共和党人，为想要掌控生活的完美主义而绝望</a:t>
            </a:r>
            <a:r>
              <a:rPr lang="zh-CN" altLang="en-US" dirty="0">
                <a:solidFill>
                  <a:prstClr val="black"/>
                </a:solidFill>
                <a:latin typeface="Calibri"/>
                <a:ea typeface="ＭＳ Ｐゴシック" charset="0"/>
                <a:cs typeface="+mn-cs"/>
              </a:rPr>
              <a:t>。</a:t>
            </a:r>
            <a:endParaRPr lang="en-US" dirty="0">
              <a:solidFill>
                <a:prstClr val="black"/>
              </a:solidFill>
              <a:latin typeface="Calibri"/>
              <a:ea typeface="ＭＳ Ｐゴシック" charset="0"/>
              <a:cs typeface="+mn-cs"/>
            </a:endParaRPr>
          </a:p>
        </p:txBody>
      </p:sp>
      <p:sp>
        <p:nvSpPr>
          <p:cNvPr id="16" name="TextBox 15">
            <a:extLst>
              <a:ext uri="{FF2B5EF4-FFF2-40B4-BE49-F238E27FC236}">
                <a16:creationId xmlns:a16="http://schemas.microsoft.com/office/drawing/2014/main" id="{2EEA487F-D10B-6E4E-A470-5576BA9CD186}"/>
              </a:ext>
            </a:extLst>
          </p:cNvPr>
          <p:cNvSpPr txBox="1"/>
          <p:nvPr/>
        </p:nvSpPr>
        <p:spPr>
          <a:xfrm>
            <a:off x="1618928" y="4886082"/>
            <a:ext cx="7396575" cy="830997"/>
          </a:xfrm>
          <a:prstGeom prst="rect">
            <a:avLst/>
          </a:prstGeom>
          <a:noFill/>
        </p:spPr>
        <p:txBody>
          <a:bodyPr wrap="square" rtlCol="0">
            <a:spAutoFit/>
          </a:bodyPr>
          <a:lstStyle/>
          <a:p>
            <a:pPr eaLnBrk="1" fontAlgn="auto" hangingPunct="1">
              <a:spcBef>
                <a:spcPts val="0"/>
              </a:spcBef>
              <a:spcAft>
                <a:spcPts val="0"/>
              </a:spcAft>
            </a:pPr>
            <a:r>
              <a:rPr lang="en-US" b="1" dirty="0">
                <a:solidFill>
                  <a:prstClr val="black"/>
                </a:solidFill>
                <a:latin typeface="Calibri"/>
                <a:ea typeface="ＭＳ Ｐゴシック" charset="0"/>
                <a:cs typeface="+mn-cs"/>
              </a:rPr>
              <a:t>Susan Mayer/</a:t>
            </a:r>
            <a:r>
              <a:rPr lang="en-US" b="1" dirty="0" err="1">
                <a:solidFill>
                  <a:prstClr val="black"/>
                </a:solidFill>
                <a:latin typeface="Calibri"/>
                <a:ea typeface="ＭＳ Ｐゴシック" charset="0"/>
                <a:cs typeface="+mn-cs"/>
              </a:rPr>
              <a:t>Delfino</a:t>
            </a:r>
            <a:r>
              <a:rPr lang="en-US" dirty="0">
                <a:solidFill>
                  <a:prstClr val="black"/>
                </a:solidFill>
                <a:latin typeface="Calibri"/>
                <a:ea typeface="ＭＳ Ｐゴシック" charset="0"/>
                <a:cs typeface="+mn-cs"/>
              </a:rPr>
              <a:t> – </a:t>
            </a:r>
            <a:r>
              <a:rPr lang="zh-CN" altLang="en-US" dirty="0">
                <a:solidFill>
                  <a:prstClr val="black"/>
                </a:solidFill>
                <a:latin typeface="+mn-ea"/>
                <a:ea typeface="+mn-ea"/>
                <a:cs typeface="+mn-cs"/>
              </a:rPr>
              <a:t>做很多事都很笨拙，尤其是关系上。单身母亲，为找到男人而绝望。</a:t>
            </a:r>
            <a:endParaRPr lang="en-US" dirty="0">
              <a:solidFill>
                <a:prstClr val="black"/>
              </a:solidFill>
              <a:latin typeface="+mn-ea"/>
              <a:ea typeface="+mn-ea"/>
              <a:cs typeface="+mn-cs"/>
            </a:endParaRPr>
          </a:p>
        </p:txBody>
      </p:sp>
      <p:sp>
        <p:nvSpPr>
          <p:cNvPr id="17" name="TextBox 16">
            <a:extLst>
              <a:ext uri="{FF2B5EF4-FFF2-40B4-BE49-F238E27FC236}">
                <a16:creationId xmlns:a16="http://schemas.microsoft.com/office/drawing/2014/main" id="{D157CAE2-DCDF-3540-99DE-43FA5AB2F8CB}"/>
              </a:ext>
            </a:extLst>
          </p:cNvPr>
          <p:cNvSpPr txBox="1"/>
          <p:nvPr/>
        </p:nvSpPr>
        <p:spPr>
          <a:xfrm>
            <a:off x="1066800" y="5982379"/>
            <a:ext cx="7162800" cy="830997"/>
          </a:xfrm>
          <a:prstGeom prst="rect">
            <a:avLst/>
          </a:prstGeom>
          <a:solidFill>
            <a:srgbClr val="000000"/>
          </a:solidFill>
        </p:spPr>
        <p:txBody>
          <a:bodyPr wrap="square" rtlCol="0">
            <a:spAutoFit/>
          </a:bodyPr>
          <a:lstStyle/>
          <a:p>
            <a:pPr eaLnBrk="1" fontAlgn="auto" hangingPunct="1">
              <a:spcBef>
                <a:spcPts val="0"/>
              </a:spcBef>
              <a:spcAft>
                <a:spcPts val="0"/>
              </a:spcAft>
            </a:pPr>
            <a:r>
              <a:rPr lang="zh-CN" altLang="en-US" dirty="0">
                <a:solidFill>
                  <a:prstClr val="white"/>
                </a:solidFill>
                <a:latin typeface="+mn-ea"/>
                <a:ea typeface="+mn-ea"/>
                <a:cs typeface="+mn-cs"/>
              </a:rPr>
              <a:t>注意</a:t>
            </a:r>
            <a:r>
              <a:rPr lang="en-US" dirty="0">
                <a:solidFill>
                  <a:prstClr val="white"/>
                </a:solidFill>
                <a:latin typeface="+mn-ea"/>
                <a:ea typeface="+mn-ea"/>
                <a:cs typeface="+mn-cs"/>
              </a:rPr>
              <a:t>– </a:t>
            </a:r>
            <a:r>
              <a:rPr lang="zh-CN" altLang="en-US" dirty="0">
                <a:solidFill>
                  <a:prstClr val="white"/>
                </a:solidFill>
                <a:latin typeface="+mn-ea"/>
                <a:ea typeface="+mn-ea"/>
                <a:cs typeface="+mn-cs"/>
              </a:rPr>
              <a:t>想要一些他们没有的东西</a:t>
            </a:r>
            <a:r>
              <a:rPr lang="en-US" dirty="0">
                <a:solidFill>
                  <a:prstClr val="white"/>
                </a:solidFill>
                <a:latin typeface="+mn-ea"/>
                <a:ea typeface="+mn-ea"/>
                <a:cs typeface="+mn-cs"/>
              </a:rPr>
              <a:t>. </a:t>
            </a:r>
            <a:br>
              <a:rPr lang="en-US" dirty="0">
                <a:solidFill>
                  <a:prstClr val="white"/>
                </a:solidFill>
                <a:latin typeface="+mn-ea"/>
                <a:ea typeface="+mn-ea"/>
                <a:cs typeface="+mn-cs"/>
              </a:rPr>
            </a:br>
            <a:r>
              <a:rPr lang="zh-CN" altLang="en-US" dirty="0">
                <a:solidFill>
                  <a:prstClr val="white"/>
                </a:solidFill>
                <a:latin typeface="+mn-ea"/>
                <a:ea typeface="+mn-ea"/>
                <a:cs typeface="+mn-cs"/>
              </a:rPr>
              <a:t>如果我有</a:t>
            </a:r>
            <a:r>
              <a:rPr lang="en-US" dirty="0">
                <a:solidFill>
                  <a:prstClr val="white"/>
                </a:solidFill>
                <a:latin typeface="+mn-ea"/>
                <a:ea typeface="+mn-ea"/>
                <a:cs typeface="+mn-cs"/>
              </a:rPr>
              <a:t> ________, </a:t>
            </a:r>
            <a:r>
              <a:rPr lang="zh-CN" altLang="en-US" dirty="0">
                <a:solidFill>
                  <a:prstClr val="white"/>
                </a:solidFill>
                <a:latin typeface="+mn-ea"/>
                <a:ea typeface="+mn-ea"/>
                <a:cs typeface="+mn-cs"/>
              </a:rPr>
              <a:t>生活会变得更好</a:t>
            </a:r>
            <a:r>
              <a:rPr lang="en-US" dirty="0">
                <a:solidFill>
                  <a:prstClr val="white"/>
                </a:solidFill>
                <a:latin typeface="+mn-ea"/>
                <a:ea typeface="+mn-ea"/>
                <a:cs typeface="+mn-cs"/>
              </a:rPr>
              <a:t>.</a:t>
            </a:r>
          </a:p>
        </p:txBody>
      </p:sp>
    </p:spTree>
    <p:extLst>
      <p:ext uri="{BB962C8B-B14F-4D97-AF65-F5344CB8AC3E}">
        <p14:creationId xmlns:p14="http://schemas.microsoft.com/office/powerpoint/2010/main" val="25664598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29"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1000" fill="hold"/>
                                        <p:tgtEl>
                                          <p:spTgt spid="13"/>
                                        </p:tgtEl>
                                        <p:attrNameLst>
                                          <p:attrName>ppt_x</p:attrName>
                                        </p:attrNameLst>
                                      </p:cBhvr>
                                      <p:tavLst>
                                        <p:tav tm="0">
                                          <p:val>
                                            <p:strVal val="#ppt_x-.2"/>
                                          </p:val>
                                        </p:tav>
                                        <p:tav tm="100000">
                                          <p:val>
                                            <p:strVal val="#ppt_x"/>
                                          </p:val>
                                        </p:tav>
                                      </p:tavLst>
                                    </p:anim>
                                    <p:anim calcmode="lin" valueType="num">
                                      <p:cBhvr>
                                        <p:cTn id="13" dur="1000" fill="hold"/>
                                        <p:tgtEl>
                                          <p:spTgt spid="13"/>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par>
                                <p:cTn id="22" presetID="29" presetClass="entr" presetSubtype="0"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p:cTn id="24" dur="1000" fill="hold"/>
                                        <p:tgtEl>
                                          <p:spTgt spid="14"/>
                                        </p:tgtEl>
                                        <p:attrNameLst>
                                          <p:attrName>ppt_x</p:attrName>
                                        </p:attrNameLst>
                                      </p:cBhvr>
                                      <p:tavLst>
                                        <p:tav tm="0">
                                          <p:val>
                                            <p:strVal val="#ppt_x-.2"/>
                                          </p:val>
                                        </p:tav>
                                        <p:tav tm="100000">
                                          <p:val>
                                            <p:strVal val="#ppt_x"/>
                                          </p:val>
                                        </p:tav>
                                      </p:tavLst>
                                    </p:anim>
                                    <p:anim calcmode="lin" valueType="num">
                                      <p:cBhvr>
                                        <p:cTn id="25" dur="1000" fill="hold"/>
                                        <p:tgtEl>
                                          <p:spTgt spid="14"/>
                                        </p:tgtEl>
                                        <p:attrNameLst>
                                          <p:attrName>ppt_y</p:attrName>
                                        </p:attrNameLst>
                                      </p:cBhvr>
                                      <p:tavLst>
                                        <p:tav tm="0">
                                          <p:val>
                                            <p:strVal val="#ppt_y"/>
                                          </p:val>
                                        </p:tav>
                                        <p:tav tm="100000">
                                          <p:val>
                                            <p:strVal val="#ppt_y"/>
                                          </p:val>
                                        </p:tav>
                                      </p:tavLst>
                                    </p:anim>
                                    <p:animEffect transition="in" filter="wipe(right)" prLst="gradientSize: 0.1">
                                      <p:cBhvr>
                                        <p:cTn id="26" dur="10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par>
                                <p:cTn id="34" presetID="29" presetClass="entr" presetSubtype="0"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1000" fill="hold"/>
                                        <p:tgtEl>
                                          <p:spTgt spid="15"/>
                                        </p:tgtEl>
                                        <p:attrNameLst>
                                          <p:attrName>ppt_x</p:attrName>
                                        </p:attrNameLst>
                                      </p:cBhvr>
                                      <p:tavLst>
                                        <p:tav tm="0">
                                          <p:val>
                                            <p:strVal val="#ppt_x-.2"/>
                                          </p:val>
                                        </p:tav>
                                        <p:tav tm="100000">
                                          <p:val>
                                            <p:strVal val="#ppt_x"/>
                                          </p:val>
                                        </p:tav>
                                      </p:tavLst>
                                    </p:anim>
                                    <p:anim calcmode="lin" valueType="num">
                                      <p:cBhvr>
                                        <p:cTn id="37" dur="1000" fill="hold"/>
                                        <p:tgtEl>
                                          <p:spTgt spid="15"/>
                                        </p:tgtEl>
                                        <p:attrNameLst>
                                          <p:attrName>ppt_y</p:attrName>
                                        </p:attrNameLst>
                                      </p:cBhvr>
                                      <p:tavLst>
                                        <p:tav tm="0">
                                          <p:val>
                                            <p:strVal val="#ppt_y"/>
                                          </p:val>
                                        </p:tav>
                                        <p:tav tm="100000">
                                          <p:val>
                                            <p:strVal val="#ppt_y"/>
                                          </p:val>
                                        </p:tav>
                                      </p:tavLst>
                                    </p:anim>
                                    <p:animEffect transition="in" filter="wipe(right)" prLst="gradientSize: 0.1">
                                      <p:cBhvr>
                                        <p:cTn id="38" dur="100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47" presetClass="entr" presetSubtype="0" fill="hold" nodeType="click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1000"/>
                                        <p:tgtEl>
                                          <p:spTgt spid="7"/>
                                        </p:tgtEl>
                                      </p:cBhvr>
                                    </p:animEffect>
                                    <p:anim calcmode="lin" valueType="num">
                                      <p:cBhvr>
                                        <p:cTn id="44" dur="1000" fill="hold"/>
                                        <p:tgtEl>
                                          <p:spTgt spid="7"/>
                                        </p:tgtEl>
                                        <p:attrNameLst>
                                          <p:attrName>ppt_x</p:attrName>
                                        </p:attrNameLst>
                                      </p:cBhvr>
                                      <p:tavLst>
                                        <p:tav tm="0">
                                          <p:val>
                                            <p:strVal val="#ppt_x"/>
                                          </p:val>
                                        </p:tav>
                                        <p:tav tm="100000">
                                          <p:val>
                                            <p:strVal val="#ppt_x"/>
                                          </p:val>
                                        </p:tav>
                                      </p:tavLst>
                                    </p:anim>
                                    <p:anim calcmode="lin" valueType="num">
                                      <p:cBhvr>
                                        <p:cTn id="45" dur="1000" fill="hold"/>
                                        <p:tgtEl>
                                          <p:spTgt spid="7"/>
                                        </p:tgtEl>
                                        <p:attrNameLst>
                                          <p:attrName>ppt_y</p:attrName>
                                        </p:attrNameLst>
                                      </p:cBhvr>
                                      <p:tavLst>
                                        <p:tav tm="0">
                                          <p:val>
                                            <p:strVal val="#ppt_y-.1"/>
                                          </p:val>
                                        </p:tav>
                                        <p:tav tm="100000">
                                          <p:val>
                                            <p:strVal val="#ppt_y"/>
                                          </p:val>
                                        </p:tav>
                                      </p:tavLst>
                                    </p:anim>
                                  </p:childTnLst>
                                </p:cTn>
                              </p:par>
                              <p:par>
                                <p:cTn id="46" presetID="29"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p:cTn id="48" dur="1000" fill="hold"/>
                                        <p:tgtEl>
                                          <p:spTgt spid="16"/>
                                        </p:tgtEl>
                                        <p:attrNameLst>
                                          <p:attrName>ppt_x</p:attrName>
                                        </p:attrNameLst>
                                      </p:cBhvr>
                                      <p:tavLst>
                                        <p:tav tm="0">
                                          <p:val>
                                            <p:strVal val="#ppt_x-.2"/>
                                          </p:val>
                                        </p:tav>
                                        <p:tav tm="100000">
                                          <p:val>
                                            <p:strVal val="#ppt_x"/>
                                          </p:val>
                                        </p:tav>
                                      </p:tavLst>
                                    </p:anim>
                                    <p:anim calcmode="lin" valueType="num">
                                      <p:cBhvr>
                                        <p:cTn id="49" dur="1000" fill="hold"/>
                                        <p:tgtEl>
                                          <p:spTgt spid="16"/>
                                        </p:tgtEl>
                                        <p:attrNameLst>
                                          <p:attrName>ppt_y</p:attrName>
                                        </p:attrNameLst>
                                      </p:cBhvr>
                                      <p:tavLst>
                                        <p:tav tm="0">
                                          <p:val>
                                            <p:strVal val="#ppt_y"/>
                                          </p:val>
                                        </p:tav>
                                        <p:tav tm="100000">
                                          <p:val>
                                            <p:strVal val="#ppt_y"/>
                                          </p:val>
                                        </p:tav>
                                      </p:tavLst>
                                    </p:anim>
                                    <p:animEffect transition="in" filter="wipe(right)" prLst="gradientSize: 0.1">
                                      <p:cBhvr>
                                        <p:cTn id="50" dur="1000"/>
                                        <p:tgtEl>
                                          <p:spTgt spid="16"/>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ppt_x"/>
                                          </p:val>
                                        </p:tav>
                                        <p:tav tm="100000">
                                          <p:val>
                                            <p:strVal val="#ppt_x"/>
                                          </p:val>
                                        </p:tav>
                                      </p:tavLst>
                                    </p:anim>
                                    <p:anim calcmode="lin" valueType="num">
                                      <p:cBhvr additive="base">
                                        <p:cTn id="5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zh-CN" altLang="en-US" sz="4800" b="1" dirty="0">
                <a:solidFill>
                  <a:schemeClr val="tx1"/>
                </a:solidFill>
                <a:effectLst>
                  <a:glow rad="228600">
                    <a:schemeClr val="bg2"/>
                  </a:glow>
                </a:effectLst>
                <a:latin typeface="Arial Narrow" charset="0"/>
              </a:rPr>
              <a:t>十诫是摩西之约的核心</a:t>
            </a:r>
            <a:endParaRPr kumimoji="1" lang="en-US" altLang="zh-CN" sz="4800" b="1" dirty="0">
              <a:solidFill>
                <a:schemeClr val="tx1"/>
              </a:solidFill>
              <a:effectLst>
                <a:glow rad="228600">
                  <a:schemeClr val="bg2"/>
                </a:glow>
              </a:effectLst>
              <a:latin typeface="Arial Narrow" charset="0"/>
            </a:endParaRPr>
          </a:p>
        </p:txBody>
      </p:sp>
    </p:spTree>
    <p:extLst>
      <p:ext uri="{BB962C8B-B14F-4D97-AF65-F5344CB8AC3E}">
        <p14:creationId xmlns:p14="http://schemas.microsoft.com/office/powerpoint/2010/main" val="4074570036"/>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ChangeArrowheads="1"/>
          </p:cNvSpPr>
          <p:nvPr/>
        </p:nvSpPr>
        <p:spPr bwMode="auto">
          <a:xfrm>
            <a:off x="1595438" y="869950"/>
            <a:ext cx="6816725" cy="5078413"/>
          </a:xfrm>
          <a:prstGeom prst="rect">
            <a:avLst/>
          </a:prstGeom>
          <a:solidFill>
            <a:schemeClr val="accent2"/>
          </a:solidFill>
          <a:ln w="76200">
            <a:solidFill>
              <a:srgbClr val="00DFCA"/>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091" name="Rectangle 3"/>
          <p:cNvSpPr>
            <a:spLocks noChangeArrowheads="1"/>
          </p:cNvSpPr>
          <p:nvPr/>
        </p:nvSpPr>
        <p:spPr bwMode="auto">
          <a:xfrm>
            <a:off x="1803400" y="927100"/>
            <a:ext cx="6540500" cy="4775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092" name="Rectangle 4"/>
          <p:cNvSpPr>
            <a:spLocks noChangeArrowheads="1"/>
          </p:cNvSpPr>
          <p:nvPr/>
        </p:nvSpPr>
        <p:spPr bwMode="auto">
          <a:xfrm>
            <a:off x="1714500" y="974725"/>
            <a:ext cx="6211888" cy="46609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6200">
                <a:solidFill>
                  <a:schemeClr val="tx1"/>
                </a:solidFill>
                <a:miter lim="800000"/>
                <a:headEnd/>
                <a:tailEnd/>
              </a14:hiddenLine>
            </a:ext>
          </a:extLst>
        </p:spPr>
        <p:txBody>
          <a:bodyPr lIns="90487" tIns="44450" rIns="90487" bIns="44450">
            <a:spAutoFit/>
          </a:bodyPr>
          <a:lstStyle/>
          <a:p>
            <a:pPr algn="ctr"/>
            <a:r>
              <a:rPr lang="en-US" altLang="zh-CN" sz="3000" b="1">
                <a:solidFill>
                  <a:srgbClr val="FAFD00"/>
                </a:solidFill>
                <a:latin typeface="Comic Sans MS" charset="0"/>
                <a:ea typeface="宋体" charset="0"/>
                <a:cs typeface="宋体" charset="0"/>
              </a:rPr>
              <a:t>律</a:t>
            </a:r>
            <a:r>
              <a:rPr lang="zh-CN" altLang="en-US" sz="3000" b="1">
                <a:solidFill>
                  <a:srgbClr val="FAFD00"/>
                </a:solidFill>
                <a:latin typeface="Comic Sans MS" charset="0"/>
                <a:ea typeface="宋体" charset="0"/>
                <a:cs typeface="宋体" charset="0"/>
              </a:rPr>
              <a:t>法 </a:t>
            </a:r>
            <a:r>
              <a:rPr lang="en-US" altLang="zh-CN" sz="3000" b="1">
                <a:solidFill>
                  <a:srgbClr val="FAFD00"/>
                </a:solidFill>
                <a:latin typeface="Comic Sans MS" charset="0"/>
                <a:ea typeface="宋体" charset="0"/>
                <a:cs typeface="宋体" charset="0"/>
              </a:rPr>
              <a:t>(TORAH)</a:t>
            </a:r>
          </a:p>
          <a:p>
            <a:pPr algn="ctr"/>
            <a:r>
              <a:rPr lang="zh-CN" altLang="en-US" sz="3000" b="1">
                <a:solidFill>
                  <a:srgbClr val="00DFCA"/>
                </a:solidFill>
                <a:latin typeface="Comic Sans MS" charset="0"/>
                <a:ea typeface="宋体" charset="0"/>
                <a:cs typeface="宋体" charset="0"/>
              </a:rPr>
              <a:t>敬虔教育的三个方面</a:t>
            </a:r>
            <a:r>
              <a:rPr lang="en-US" altLang="zh-CN" sz="3000" b="1">
                <a:solidFill>
                  <a:srgbClr val="00DFCA"/>
                </a:solidFill>
                <a:latin typeface="Comic Sans MS" charset="0"/>
                <a:ea typeface="宋体" charset="0"/>
                <a:cs typeface="宋体" charset="0"/>
              </a:rPr>
              <a:t>:</a:t>
            </a:r>
          </a:p>
          <a:p>
            <a:pPr algn="ctr"/>
            <a:endParaRPr lang="en-US" altLang="zh-CN" sz="3000" b="1">
              <a:solidFill>
                <a:srgbClr val="FFFFFF"/>
              </a:solidFill>
              <a:latin typeface="Comic Sans MS" charset="0"/>
              <a:ea typeface="宋体" charset="0"/>
              <a:cs typeface="宋体" charset="0"/>
            </a:endParaRPr>
          </a:p>
          <a:p>
            <a:r>
              <a:rPr lang="en-US" altLang="zh-CN" sz="3000" b="1">
                <a:solidFill>
                  <a:srgbClr val="FAFD00"/>
                </a:solidFill>
                <a:latin typeface="Comic Sans MS" charset="0"/>
                <a:ea typeface="宋体" charset="0"/>
                <a:cs typeface="宋体" charset="0"/>
              </a:rPr>
              <a:t>道</a:t>
            </a:r>
            <a:r>
              <a:rPr lang="zh-CN" altLang="en-US" sz="3000" b="1">
                <a:solidFill>
                  <a:srgbClr val="FAFD00"/>
                </a:solidFill>
                <a:latin typeface="Comic Sans MS" charset="0"/>
                <a:ea typeface="宋体" charset="0"/>
                <a:cs typeface="宋体" charset="0"/>
              </a:rPr>
              <a:t>德</a:t>
            </a:r>
            <a:r>
              <a:rPr lang="en-US" altLang="zh-CN" sz="3000" b="1">
                <a:solidFill>
                  <a:srgbClr val="FAFD00"/>
                </a:solidFill>
                <a:latin typeface="Comic Sans MS" charset="0"/>
                <a:ea typeface="宋体" charset="0"/>
                <a:cs typeface="宋体" charset="0"/>
              </a:rPr>
              <a:t>: </a:t>
            </a:r>
            <a:r>
              <a:rPr lang="en-US" altLang="zh-CN" sz="3000" b="1">
                <a:solidFill>
                  <a:srgbClr val="FFFFFF"/>
                </a:solidFill>
                <a:latin typeface="Comic Sans MS" charset="0"/>
                <a:ea typeface="宋体" charset="0"/>
                <a:cs typeface="宋体" charset="0"/>
              </a:rPr>
              <a:t>十</a:t>
            </a:r>
            <a:r>
              <a:rPr lang="zh-CN" altLang="en-US" sz="3000" b="1">
                <a:solidFill>
                  <a:srgbClr val="FFFFFF"/>
                </a:solidFill>
                <a:latin typeface="Comic Sans MS" charset="0"/>
                <a:ea typeface="宋体" charset="0"/>
                <a:cs typeface="宋体" charset="0"/>
              </a:rPr>
              <a:t>诫 </a:t>
            </a:r>
            <a:r>
              <a:rPr lang="en-US" altLang="zh-CN" sz="3000" b="1">
                <a:solidFill>
                  <a:srgbClr val="FFFFFF"/>
                </a:solidFill>
                <a:latin typeface="Comic Sans MS" charset="0"/>
                <a:ea typeface="宋体" charset="0"/>
                <a:cs typeface="宋体" charset="0"/>
              </a:rPr>
              <a:t>— </a:t>
            </a:r>
            <a:r>
              <a:rPr lang="zh-CN" altLang="en-US" sz="3000" b="1">
                <a:solidFill>
                  <a:srgbClr val="FFFFFF"/>
                </a:solidFill>
                <a:latin typeface="Comic Sans MS" charset="0"/>
                <a:ea typeface="宋体" charset="0"/>
                <a:cs typeface="宋体" charset="0"/>
              </a:rPr>
              <a:t>现今法律系统的根基</a:t>
            </a:r>
          </a:p>
          <a:p>
            <a:endParaRPr lang="zh-CN" altLang="en-US" sz="3000" b="1">
              <a:solidFill>
                <a:srgbClr val="FFFFFF"/>
              </a:solidFill>
              <a:latin typeface="Comic Sans MS" charset="0"/>
              <a:ea typeface="宋体" charset="0"/>
              <a:cs typeface="宋体" charset="0"/>
            </a:endParaRPr>
          </a:p>
          <a:p>
            <a:r>
              <a:rPr lang="zh-CN" altLang="en-US" sz="3000" b="1">
                <a:solidFill>
                  <a:srgbClr val="FAFD00"/>
                </a:solidFill>
                <a:latin typeface="Comic Sans MS" charset="0"/>
                <a:ea typeface="宋体" charset="0"/>
                <a:cs typeface="宋体" charset="0"/>
              </a:rPr>
              <a:t>民事</a:t>
            </a:r>
            <a:r>
              <a:rPr lang="en-US" altLang="zh-CN" sz="3000" b="1">
                <a:solidFill>
                  <a:srgbClr val="FAFD00"/>
                </a:solidFill>
                <a:latin typeface="Comic Sans MS" charset="0"/>
                <a:ea typeface="宋体" charset="0"/>
                <a:cs typeface="宋体" charset="0"/>
              </a:rPr>
              <a:t>: </a:t>
            </a:r>
            <a:r>
              <a:rPr lang="en-US" altLang="zh-CN" sz="3000" b="1">
                <a:solidFill>
                  <a:srgbClr val="FFFFFF"/>
                </a:solidFill>
                <a:latin typeface="Comic Sans MS" charset="0"/>
                <a:ea typeface="宋体" charset="0"/>
                <a:cs typeface="宋体" charset="0"/>
              </a:rPr>
              <a:t>人</a:t>
            </a:r>
            <a:r>
              <a:rPr lang="zh-CN" altLang="en-US" sz="3000" b="1">
                <a:solidFill>
                  <a:srgbClr val="FFFFFF"/>
                </a:solidFill>
                <a:latin typeface="Comic Sans MS" charset="0"/>
                <a:ea typeface="宋体" charset="0"/>
                <a:cs typeface="宋体" charset="0"/>
              </a:rPr>
              <a:t>民如何在新的社会结构中</a:t>
            </a:r>
            <a:r>
              <a:rPr lang="en-US" altLang="zh-CN" sz="3000" b="1">
                <a:solidFill>
                  <a:srgbClr val="FFFFFF"/>
                </a:solidFill>
                <a:latin typeface="Comic Sans MS" charset="0"/>
                <a:ea typeface="宋体" charset="0"/>
                <a:cs typeface="宋体" charset="0"/>
              </a:rPr>
              <a:t>       </a:t>
            </a:r>
          </a:p>
          <a:p>
            <a:r>
              <a:rPr lang="zh-CN" altLang="en-US" sz="3000" b="1">
                <a:solidFill>
                  <a:srgbClr val="FFFFFF"/>
                </a:solidFill>
                <a:latin typeface="Comic Sans MS" charset="0"/>
                <a:ea typeface="宋体" charset="0"/>
                <a:cs typeface="宋体" charset="0"/>
              </a:rPr>
              <a:t>      彼此相处</a:t>
            </a:r>
            <a:endParaRPr lang="zh-CN" altLang="en-US" sz="3000" b="1">
              <a:solidFill>
                <a:srgbClr val="FFFFFF"/>
              </a:solidFill>
              <a:latin typeface="Times" charset="0"/>
              <a:ea typeface="宋体" charset="0"/>
              <a:cs typeface="宋体" charset="0"/>
            </a:endParaRPr>
          </a:p>
          <a:p>
            <a:endParaRPr lang="zh-CN" altLang="en-US" sz="3000" b="1">
              <a:solidFill>
                <a:srgbClr val="FFFFFF"/>
              </a:solidFill>
              <a:latin typeface="Times" charset="0"/>
              <a:ea typeface="宋体" charset="0"/>
              <a:cs typeface="宋体" charset="0"/>
            </a:endParaRPr>
          </a:p>
          <a:p>
            <a:r>
              <a:rPr lang="en-US" altLang="zh-CN" sz="3000" b="1">
                <a:solidFill>
                  <a:srgbClr val="FAFD00"/>
                </a:solidFill>
                <a:latin typeface="Times" charset="0"/>
                <a:ea typeface="宋体" charset="0"/>
                <a:cs typeface="宋体" charset="0"/>
              </a:rPr>
              <a:t>礼</a:t>
            </a:r>
            <a:r>
              <a:rPr lang="zh-CN" altLang="en-US" sz="3000" b="1">
                <a:solidFill>
                  <a:srgbClr val="FAFD00"/>
                </a:solidFill>
                <a:latin typeface="Times" charset="0"/>
                <a:ea typeface="宋体" charset="0"/>
                <a:cs typeface="宋体" charset="0"/>
              </a:rPr>
              <a:t>仪：</a:t>
            </a:r>
            <a:r>
              <a:rPr lang="zh-CN" altLang="en-US" sz="3000" b="1">
                <a:solidFill>
                  <a:srgbClr val="FFFFFF"/>
                </a:solidFill>
                <a:latin typeface="Times" charset="0"/>
                <a:ea typeface="宋体" charset="0"/>
                <a:cs typeface="宋体" charset="0"/>
              </a:rPr>
              <a:t>人民</a:t>
            </a:r>
            <a:r>
              <a:rPr lang="en-US" altLang="zh-CN" sz="3000" b="1">
                <a:solidFill>
                  <a:srgbClr val="FFFFFF"/>
                </a:solidFill>
                <a:latin typeface="Times" charset="0"/>
                <a:ea typeface="宋体" charset="0"/>
                <a:cs typeface="宋体" charset="0"/>
              </a:rPr>
              <a:t>如</a:t>
            </a:r>
            <a:r>
              <a:rPr lang="zh-CN" altLang="en-US" sz="3000" b="1">
                <a:solidFill>
                  <a:srgbClr val="FFFFFF"/>
                </a:solidFill>
                <a:latin typeface="Times" charset="0"/>
                <a:ea typeface="宋体" charset="0"/>
                <a:cs typeface="宋体" charset="0"/>
              </a:rPr>
              <a:t>何在新的社会结构中</a:t>
            </a:r>
          </a:p>
          <a:p>
            <a:r>
              <a:rPr lang="zh-CN" altLang="en-US" sz="3000" b="1">
                <a:solidFill>
                  <a:srgbClr val="FFFFFF"/>
                </a:solidFill>
                <a:latin typeface="Times" charset="0"/>
                <a:ea typeface="宋体" charset="0"/>
                <a:cs typeface="宋体" charset="0"/>
              </a:rPr>
              <a:t>            敬拜上帝</a:t>
            </a:r>
          </a:p>
        </p:txBody>
      </p:sp>
      <p:sp>
        <p:nvSpPr>
          <p:cNvPr id="89093" name="Rectangle 5"/>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spcBef>
                <a:spcPct val="50000"/>
              </a:spcBef>
            </a:pPr>
            <a:r>
              <a:rPr lang="en-US" altLang="zh-CN" sz="8800">
                <a:solidFill>
                  <a:srgbClr val="FFD34A"/>
                </a:solidFill>
                <a:latin typeface="Times" charset="0"/>
                <a:ea typeface="宋体" charset="0"/>
                <a:cs typeface="宋体" charset="0"/>
              </a:rPr>
              <a:t>7</a:t>
            </a:r>
          </a:p>
        </p:txBody>
      </p:sp>
      <p:sp>
        <p:nvSpPr>
          <p:cNvPr id="89094"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13" name="Text Box 25"/>
          <p:cNvSpPr txBox="1">
            <a:spLocks noChangeArrowheads="1"/>
          </p:cNvSpPr>
          <p:nvPr/>
        </p:nvSpPr>
        <p:spPr bwMode="auto">
          <a:xfrm>
            <a:off x="1770063" y="15875"/>
            <a:ext cx="1892300" cy="3048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pPr>
            <a:r>
              <a:rPr lang="en-US" altLang="zh-CN" sz="1400" b="1">
                <a:solidFill>
                  <a:srgbClr val="FFFFFF"/>
                </a:solidFill>
                <a:latin typeface="宋体" charset="0"/>
                <a:ea typeface="宋体" charset="0"/>
                <a:cs typeface="宋体" charset="0"/>
              </a:rPr>
              <a:t>出 25-31 </a:t>
            </a:r>
            <a:r>
              <a:rPr lang="zh-CN" altLang="en-US" sz="1400" b="1">
                <a:solidFill>
                  <a:srgbClr val="FFFFFF"/>
                </a:solidFill>
                <a:latin typeface="宋体" charset="0"/>
                <a:ea typeface="宋体" charset="0"/>
                <a:cs typeface="宋体" charset="0"/>
              </a:rPr>
              <a:t>章</a:t>
            </a:r>
          </a:p>
        </p:txBody>
      </p:sp>
      <p:sp>
        <p:nvSpPr>
          <p:cNvPr id="89130" name="Text Box 42"/>
          <p:cNvSpPr txBox="1">
            <a:spLocks noChangeArrowheads="1"/>
          </p:cNvSpPr>
          <p:nvPr/>
        </p:nvSpPr>
        <p:spPr bwMode="auto">
          <a:xfrm>
            <a:off x="8720138" y="66675"/>
            <a:ext cx="260350" cy="446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zh-CN" altLang="en-US" sz="2000">
                <a:solidFill>
                  <a:srgbClr val="FFA27C"/>
                </a:solidFill>
                <a:latin typeface="Comic Sans MS" charset="0"/>
                <a:ea typeface="宋体" charset="0"/>
                <a:cs typeface="宋体" charset="0"/>
              </a:rPr>
              <a:t> </a:t>
            </a:r>
          </a:p>
        </p:txBody>
      </p:sp>
      <p:sp>
        <p:nvSpPr>
          <p:cNvPr id="89134" name="Rectangle 46"/>
          <p:cNvSpPr>
            <a:spLocks noChangeArrowheads="1"/>
          </p:cNvSpPr>
          <p:nvPr/>
        </p:nvSpPr>
        <p:spPr bwMode="auto">
          <a:xfrm>
            <a:off x="8091488" y="6524625"/>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13</a:t>
            </a:r>
          </a:p>
        </p:txBody>
      </p:sp>
      <p:sp>
        <p:nvSpPr>
          <p:cNvPr id="89188" name="Text Box 100"/>
          <p:cNvSpPr txBox="1">
            <a:spLocks noChangeArrowheads="1"/>
          </p:cNvSpPr>
          <p:nvPr/>
        </p:nvSpPr>
        <p:spPr bwMode="auto">
          <a:xfrm>
            <a:off x="7070725"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zh-CN" altLang="en-US" sz="1200" b="1">
                <a:solidFill>
                  <a:srgbClr val="FFFFFF"/>
                </a:solidFill>
                <a:latin typeface="宋体" charset="0"/>
                <a:ea typeface="宋体" charset="0"/>
                <a:cs typeface="宋体" charset="0"/>
              </a:rPr>
              <a:t>学生手册第</a:t>
            </a:r>
            <a:r>
              <a:rPr lang="en-US" altLang="zh-CN" sz="1200" b="1">
                <a:solidFill>
                  <a:srgbClr val="FFFFFF"/>
                </a:solidFill>
                <a:latin typeface="宋体" charset="0"/>
                <a:ea typeface="宋体" charset="0"/>
                <a:cs typeface="宋体" charset="0"/>
              </a:rPr>
              <a:t>26-29</a:t>
            </a:r>
            <a:r>
              <a:rPr lang="zh-CN" altLang="en-US" sz="1200" b="1">
                <a:solidFill>
                  <a:srgbClr val="FFFFFF"/>
                </a:solidFill>
                <a:latin typeface="宋体" charset="0"/>
                <a:ea typeface="宋体" charset="0"/>
                <a:cs typeface="宋体" charset="0"/>
              </a:rPr>
              <a:t>页</a:t>
            </a:r>
          </a:p>
        </p:txBody>
      </p:sp>
      <p:grpSp>
        <p:nvGrpSpPr>
          <p:cNvPr id="89189" name="Group 101"/>
          <p:cNvGrpSpPr>
            <a:grpSpLocks/>
          </p:cNvGrpSpPr>
          <p:nvPr/>
        </p:nvGrpSpPr>
        <p:grpSpPr bwMode="auto">
          <a:xfrm>
            <a:off x="7948613" y="3429000"/>
            <a:ext cx="952500" cy="1330325"/>
            <a:chOff x="5007" y="2160"/>
            <a:chExt cx="600" cy="838"/>
          </a:xfrm>
        </p:grpSpPr>
        <p:grpSp>
          <p:nvGrpSpPr>
            <p:cNvPr id="89190" name="Group 102"/>
            <p:cNvGrpSpPr>
              <a:grpSpLocks/>
            </p:cNvGrpSpPr>
            <p:nvPr/>
          </p:nvGrpSpPr>
          <p:grpSpPr bwMode="auto">
            <a:xfrm>
              <a:off x="5007" y="2160"/>
              <a:ext cx="600" cy="838"/>
              <a:chOff x="5007" y="2160"/>
              <a:chExt cx="600" cy="838"/>
            </a:xfrm>
          </p:grpSpPr>
          <p:grpSp>
            <p:nvGrpSpPr>
              <p:cNvPr id="89191" name="Group 103"/>
              <p:cNvGrpSpPr>
                <a:grpSpLocks/>
              </p:cNvGrpSpPr>
              <p:nvPr/>
            </p:nvGrpSpPr>
            <p:grpSpPr bwMode="auto">
              <a:xfrm>
                <a:off x="5007" y="2160"/>
                <a:ext cx="600" cy="838"/>
                <a:chOff x="5007" y="2160"/>
                <a:chExt cx="600" cy="838"/>
              </a:xfrm>
            </p:grpSpPr>
            <p:sp>
              <p:nvSpPr>
                <p:cNvPr id="89192" name="Rectangle 104"/>
                <p:cNvSpPr>
                  <a:spLocks noChangeArrowheads="1"/>
                </p:cNvSpPr>
                <p:nvPr/>
              </p:nvSpPr>
              <p:spPr bwMode="auto">
                <a:xfrm>
                  <a:off x="5151" y="2774"/>
                  <a:ext cx="160" cy="73"/>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3" name="Rectangle 105"/>
                <p:cNvSpPr>
                  <a:spLocks noChangeArrowheads="1"/>
                </p:cNvSpPr>
                <p:nvPr/>
              </p:nvSpPr>
              <p:spPr bwMode="auto">
                <a:xfrm>
                  <a:off x="5116" y="2744"/>
                  <a:ext cx="186" cy="1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r>
                    <a:rPr lang="en-US" altLang="zh-CN" sz="800" b="1">
                      <a:solidFill>
                        <a:srgbClr val="000000"/>
                      </a:solidFill>
                      <a:latin typeface="Helvetica" charset="0"/>
                      <a:ea typeface="宋体" charset="0"/>
                      <a:cs typeface="宋体" charset="0"/>
                    </a:rPr>
                    <a:t>40</a:t>
                  </a:r>
                </a:p>
              </p:txBody>
            </p:sp>
            <p:sp>
              <p:nvSpPr>
                <p:cNvPr id="89194" name="AutoShape 106"/>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5" name="Rectangle 107"/>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6" name="AutoShape 108"/>
                <p:cNvSpPr>
                  <a:spLocks noChangeArrowheads="1"/>
                </p:cNvSpPr>
                <p:nvPr/>
              </p:nvSpPr>
              <p:spPr bwMode="auto">
                <a:xfrm>
                  <a:off x="5020" y="2196"/>
                  <a:ext cx="440" cy="212"/>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7" name="Line 109"/>
                <p:cNvSpPr>
                  <a:spLocks noChangeShapeType="1"/>
                </p:cNvSpPr>
                <p:nvPr/>
              </p:nvSpPr>
              <p:spPr bwMode="auto">
                <a:xfrm>
                  <a:off x="5035" y="2418"/>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8" name="Line 110"/>
                <p:cNvSpPr>
                  <a:spLocks noChangeShapeType="1"/>
                </p:cNvSpPr>
                <p:nvPr/>
              </p:nvSpPr>
              <p:spPr bwMode="auto">
                <a:xfrm>
                  <a:off x="5035" y="2530"/>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9" name="Line 111"/>
                <p:cNvSpPr>
                  <a:spLocks noChangeShapeType="1"/>
                </p:cNvSpPr>
                <p:nvPr/>
              </p:nvSpPr>
              <p:spPr bwMode="auto">
                <a:xfrm>
                  <a:off x="5035" y="2642"/>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200" name="Line 112"/>
                <p:cNvSpPr>
                  <a:spLocks noChangeShapeType="1"/>
                </p:cNvSpPr>
                <p:nvPr/>
              </p:nvSpPr>
              <p:spPr bwMode="auto">
                <a:xfrm>
                  <a:off x="5035" y="2754"/>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201" name="Line 113"/>
                <p:cNvSpPr>
                  <a:spLocks noChangeShapeType="1"/>
                </p:cNvSpPr>
                <p:nvPr/>
              </p:nvSpPr>
              <p:spPr bwMode="auto">
                <a:xfrm>
                  <a:off x="5043" y="2866"/>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202" name="Rectangle 114"/>
                <p:cNvSpPr>
                  <a:spLocks noChangeArrowheads="1"/>
                </p:cNvSpPr>
                <p:nvPr/>
              </p:nvSpPr>
              <p:spPr bwMode="auto">
                <a:xfrm>
                  <a:off x="5044" y="2160"/>
                  <a:ext cx="258"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r>
                    <a:rPr lang="en-US" altLang="zh-CN" sz="900" b="1">
                      <a:solidFill>
                        <a:srgbClr val="000000"/>
                      </a:solidFill>
                      <a:latin typeface="Chicago" charset="0"/>
                      <a:ea typeface="宋体" charset="0"/>
                      <a:cs typeface="宋体" charset="0"/>
                    </a:rPr>
                    <a:t>摩</a:t>
                  </a:r>
                  <a:r>
                    <a:rPr lang="zh-CN" altLang="en-US" sz="900" b="1">
                      <a:solidFill>
                        <a:srgbClr val="000000"/>
                      </a:solidFill>
                      <a:latin typeface="Chicago" charset="0"/>
                      <a:ea typeface="宋体" charset="0"/>
                      <a:cs typeface="宋体" charset="0"/>
                    </a:rPr>
                    <a:t>西</a:t>
                  </a:r>
                  <a:endParaRPr lang="en-US" altLang="zh-CN" sz="900" b="1">
                    <a:solidFill>
                      <a:srgbClr val="000000"/>
                    </a:solidFill>
                    <a:latin typeface="Chicago" charset="0"/>
                    <a:ea typeface="宋体" charset="0"/>
                    <a:cs typeface="宋体" charset="0"/>
                  </a:endParaRPr>
                </a:p>
              </p:txBody>
            </p:sp>
            <p:sp>
              <p:nvSpPr>
                <p:cNvPr id="89203" name="Line 115"/>
                <p:cNvSpPr>
                  <a:spLocks noChangeShapeType="1"/>
                </p:cNvSpPr>
                <p:nvPr/>
              </p:nvSpPr>
              <p:spPr bwMode="auto">
                <a:xfrm>
                  <a:off x="5031" y="2978"/>
                  <a:ext cx="544"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204" name="Rectangle 116"/>
                <p:cNvSpPr>
                  <a:spLocks noChangeArrowheads="1"/>
                </p:cNvSpPr>
                <p:nvPr/>
              </p:nvSpPr>
              <p:spPr bwMode="auto">
                <a:xfrm>
                  <a:off x="5115" y="2296"/>
                  <a:ext cx="330"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r>
                    <a:rPr lang="en-US" altLang="zh-CN" sz="900" b="1">
                      <a:solidFill>
                        <a:srgbClr val="000000"/>
                      </a:solidFill>
                      <a:latin typeface="Helvetica" charset="0"/>
                      <a:ea typeface="宋体" charset="0"/>
                      <a:cs typeface="宋体" charset="0"/>
                    </a:rPr>
                    <a:t>出</a:t>
                  </a:r>
                  <a:r>
                    <a:rPr lang="zh-CN" altLang="en-US" sz="900" b="1">
                      <a:solidFill>
                        <a:srgbClr val="000000"/>
                      </a:solidFill>
                      <a:latin typeface="Helvetica" charset="0"/>
                      <a:ea typeface="宋体" charset="0"/>
                      <a:cs typeface="宋体" charset="0"/>
                    </a:rPr>
                    <a:t>埃及</a:t>
                  </a:r>
                  <a:endParaRPr lang="en-US" altLang="zh-CN" sz="900" b="1">
                    <a:solidFill>
                      <a:srgbClr val="000000"/>
                    </a:solidFill>
                    <a:latin typeface="Helvetica" charset="0"/>
                    <a:ea typeface="宋体" charset="0"/>
                    <a:cs typeface="宋体" charset="0"/>
                  </a:endParaRPr>
                </a:p>
              </p:txBody>
            </p:sp>
          </p:grpSp>
          <p:sp>
            <p:nvSpPr>
              <p:cNvPr id="89205" name="Rectangle 117"/>
              <p:cNvSpPr>
                <a:spLocks noChangeArrowheads="1"/>
              </p:cNvSpPr>
              <p:nvPr/>
            </p:nvSpPr>
            <p:spPr bwMode="auto">
              <a:xfrm>
                <a:off x="5109" y="2411"/>
                <a:ext cx="330"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r>
                  <a:rPr lang="zh-CN" altLang="en-US" sz="900" b="1">
                    <a:solidFill>
                      <a:srgbClr val="000000"/>
                    </a:solidFill>
                    <a:latin typeface="Helvetica" charset="0"/>
                    <a:ea typeface="宋体" charset="0"/>
                    <a:cs typeface="宋体" charset="0"/>
                  </a:rPr>
                  <a:t>西奈山</a:t>
                </a:r>
                <a:endParaRPr lang="en-US" altLang="zh-CN" sz="900" b="1">
                  <a:solidFill>
                    <a:srgbClr val="000000"/>
                  </a:solidFill>
                  <a:latin typeface="Helvetica" charset="0"/>
                  <a:ea typeface="宋体" charset="0"/>
                  <a:cs typeface="宋体" charset="0"/>
                </a:endParaRPr>
              </a:p>
            </p:txBody>
          </p:sp>
        </p:grpSp>
        <p:sp>
          <p:nvSpPr>
            <p:cNvPr id="89206" name="Rectangle 118"/>
            <p:cNvSpPr>
              <a:spLocks noChangeArrowheads="1"/>
            </p:cNvSpPr>
            <p:nvPr/>
          </p:nvSpPr>
          <p:spPr bwMode="auto">
            <a:xfrm>
              <a:off x="5061" y="2534"/>
              <a:ext cx="490"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r>
                <a:rPr lang="zh-CN" altLang="en-US" sz="900" b="1">
                  <a:solidFill>
                    <a:srgbClr val="000000"/>
                  </a:solidFill>
                  <a:latin typeface="Helvetica" charset="0"/>
                  <a:ea typeface="宋体" charset="0"/>
                  <a:cs typeface="宋体" charset="0"/>
                </a:rPr>
                <a:t>德 </a:t>
              </a:r>
              <a:r>
                <a:rPr lang="en-US" altLang="zh-CN" sz="900" b="1">
                  <a:solidFill>
                    <a:srgbClr val="000000"/>
                  </a:solidFill>
                  <a:latin typeface="Helvetica" charset="0"/>
                  <a:ea typeface="宋体" charset="0"/>
                  <a:cs typeface="宋体" charset="0"/>
                </a:rPr>
                <a:t>– </a:t>
              </a:r>
              <a:r>
                <a:rPr lang="zh-CN" altLang="en-US" sz="900" b="1">
                  <a:solidFill>
                    <a:srgbClr val="000000"/>
                  </a:solidFill>
                  <a:latin typeface="Helvetica" charset="0"/>
                  <a:ea typeface="宋体" charset="0"/>
                  <a:cs typeface="宋体" charset="0"/>
                </a:rPr>
                <a:t>民 </a:t>
              </a:r>
              <a:r>
                <a:rPr lang="en-US" altLang="zh-CN" sz="900" b="1">
                  <a:solidFill>
                    <a:srgbClr val="000000"/>
                  </a:solidFill>
                  <a:latin typeface="Helvetica" charset="0"/>
                  <a:ea typeface="宋体" charset="0"/>
                  <a:cs typeface="宋体" charset="0"/>
                </a:rPr>
                <a:t>– </a:t>
              </a:r>
              <a:r>
                <a:rPr lang="zh-CN" altLang="en-US" sz="900" b="1">
                  <a:solidFill>
                    <a:srgbClr val="000000"/>
                  </a:solidFill>
                  <a:latin typeface="Helvetica" charset="0"/>
                  <a:ea typeface="宋体" charset="0"/>
                  <a:cs typeface="宋体" charset="0"/>
                </a:rPr>
                <a:t>礼</a:t>
              </a:r>
              <a:endParaRPr lang="zh-CN" altLang="en-US" sz="1600" b="1">
                <a:solidFill>
                  <a:srgbClr val="00DFCA"/>
                </a:solidFill>
                <a:latin typeface="Comic Sans MS" charset="0"/>
                <a:ea typeface="宋体" charset="0"/>
                <a:cs typeface="宋体" charset="0"/>
              </a:endParaRPr>
            </a:p>
          </p:txBody>
        </p:sp>
      </p:grpSp>
      <p:sp>
        <p:nvSpPr>
          <p:cNvPr id="29" name="Text Box 26"/>
          <p:cNvSpPr txBox="1">
            <a:spLocks noChangeArrowheads="1"/>
          </p:cNvSpPr>
          <p:nvPr/>
        </p:nvSpPr>
        <p:spPr bwMode="auto">
          <a:xfrm rot="20440193">
            <a:off x="830176" y="2327205"/>
            <a:ext cx="7573512" cy="110799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zh-CN" altLang="en-US" sz="6600" b="1" dirty="0">
                <a:solidFill>
                  <a:srgbClr val="FAFD00"/>
                </a:solidFill>
                <a:latin typeface="Times" charset="0"/>
                <a:ea typeface="宋体" charset="0"/>
                <a:cs typeface="宋体" charset="0"/>
              </a:rPr>
              <a:t>十戒是否是道德律？</a:t>
            </a:r>
            <a:endParaRPr lang="en-US" altLang="ja-JP" sz="6600" b="1" dirty="0">
              <a:solidFill>
                <a:srgbClr val="FAFD00"/>
              </a:solidFill>
              <a:latin typeface="Times" charset="0"/>
            </a:endParaRPr>
          </a:p>
        </p:txBody>
      </p:sp>
    </p:spTree>
    <p:extLst>
      <p:ext uri="{BB962C8B-B14F-4D97-AF65-F5344CB8AC3E}">
        <p14:creationId xmlns:p14="http://schemas.microsoft.com/office/powerpoint/2010/main" val="313778808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88912" y="492952"/>
            <a:ext cx="8674905" cy="965282"/>
          </a:xfrm>
          <a:noFill/>
          <a:ln>
            <a:noFill/>
          </a:ln>
        </p:spPr>
        <p:txBody>
          <a:bodyPr vert="horz" wrap="square" lIns="91440" tIns="45720" rIns="91440" bIns="45720" numCol="1" anchor="t" anchorCtr="0" compatLnSpc="1">
            <a:prstTxWarp prst="textNoShape">
              <a:avLst/>
            </a:prstTxWarp>
          </a:bodyPr>
          <a:lstStyle/>
          <a:p>
            <a:r>
              <a:rPr lang="zh-CN" alt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rPr>
              <a:t>道德法意味着上帝的规则适用于。。。</a:t>
            </a:r>
            <a:endParaRPr 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p:txBody>
      </p:sp>
      <p:sp>
        <p:nvSpPr>
          <p:cNvPr id="3" name="Title 1"/>
          <p:cNvSpPr txBox="1">
            <a:spLocks/>
          </p:cNvSpPr>
          <p:nvPr/>
        </p:nvSpPr>
        <p:spPr bwMode="auto">
          <a:xfrm>
            <a:off x="251520" y="1412776"/>
            <a:ext cx="4311771" cy="2366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每个时间段</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每一种文化</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每个地方</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每个人</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2475317308"/>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3329" name="Text Box 4"/>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113a</a:t>
            </a:r>
          </a:p>
        </p:txBody>
      </p:sp>
      <p:grpSp>
        <p:nvGrpSpPr>
          <p:cNvPr id="483330" name="Group 54"/>
          <p:cNvGrpSpPr>
            <a:grpSpLocks/>
          </p:cNvGrpSpPr>
          <p:nvPr/>
        </p:nvGrpSpPr>
        <p:grpSpPr bwMode="auto">
          <a:xfrm>
            <a:off x="0" y="457200"/>
            <a:ext cx="9144000" cy="6400800"/>
            <a:chOff x="0" y="288"/>
            <a:chExt cx="5760" cy="2742"/>
          </a:xfrm>
        </p:grpSpPr>
        <p:grpSp>
          <p:nvGrpSpPr>
            <p:cNvPr id="483332" name="Group 7"/>
            <p:cNvGrpSpPr>
              <a:grpSpLocks/>
            </p:cNvGrpSpPr>
            <p:nvPr/>
          </p:nvGrpSpPr>
          <p:grpSpPr bwMode="auto">
            <a:xfrm>
              <a:off x="0" y="288"/>
              <a:ext cx="336" cy="434"/>
              <a:chOff x="0" y="0"/>
              <a:chExt cx="240" cy="470"/>
            </a:xfrm>
          </p:grpSpPr>
          <p:sp>
            <p:nvSpPr>
              <p:cNvPr id="483366"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800" b="1">
                    <a:solidFill>
                      <a:schemeClr val="bg1"/>
                    </a:solidFill>
                    <a:latin typeface="Arial Narrow" charset="0"/>
                    <a:ea typeface="宋体" charset="0"/>
                    <a:cs typeface="宋体" charset="0"/>
                  </a:rPr>
                  <a:t>#</a:t>
                </a:r>
              </a:p>
            </p:txBody>
          </p:sp>
          <p:sp>
            <p:nvSpPr>
              <p:cNvPr id="483367"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3" name="Group 10"/>
            <p:cNvGrpSpPr>
              <a:grpSpLocks/>
            </p:cNvGrpSpPr>
            <p:nvPr/>
          </p:nvGrpSpPr>
          <p:grpSpPr bwMode="auto">
            <a:xfrm>
              <a:off x="336" y="288"/>
              <a:ext cx="2611" cy="434"/>
              <a:chOff x="240" y="0"/>
              <a:chExt cx="1864" cy="470"/>
            </a:xfrm>
          </p:grpSpPr>
          <p:sp>
            <p:nvSpPr>
              <p:cNvPr id="483364"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800" b="1">
                    <a:solidFill>
                      <a:schemeClr val="bg1"/>
                    </a:solidFill>
                    <a:latin typeface="Arial Narrow" charset="0"/>
                    <a:ea typeface="宋体" charset="0"/>
                    <a:cs typeface="宋体" charset="0"/>
                  </a:rPr>
                  <a:t>  </a:t>
                </a:r>
                <a:r>
                  <a:rPr lang="zh-CN" altLang="en-US" sz="2800" b="1">
                    <a:solidFill>
                      <a:schemeClr val="bg1"/>
                    </a:solidFill>
                    <a:latin typeface="Arial Narrow" charset="0"/>
                    <a:ea typeface="宋体" charset="0"/>
                    <a:cs typeface="宋体" charset="0"/>
                  </a:rPr>
                  <a:t>旧约的十诫</a:t>
                </a:r>
                <a:endParaRPr lang="en-US" altLang="zh-CN" sz="2800" b="1">
                  <a:solidFill>
                    <a:schemeClr val="bg1"/>
                  </a:solidFill>
                  <a:latin typeface="Arial Narrow" charset="0"/>
                  <a:ea typeface="宋体" charset="0"/>
                  <a:cs typeface="宋体" charset="0"/>
                </a:endParaRPr>
              </a:p>
            </p:txBody>
          </p:sp>
          <p:sp>
            <p:nvSpPr>
              <p:cNvPr id="483365"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4" name="Group 13"/>
            <p:cNvGrpSpPr>
              <a:grpSpLocks/>
            </p:cNvGrpSpPr>
            <p:nvPr/>
          </p:nvGrpSpPr>
          <p:grpSpPr bwMode="auto">
            <a:xfrm>
              <a:off x="2947" y="288"/>
              <a:ext cx="2813" cy="434"/>
              <a:chOff x="2104" y="0"/>
              <a:chExt cx="2008" cy="470"/>
            </a:xfrm>
          </p:grpSpPr>
          <p:sp>
            <p:nvSpPr>
              <p:cNvPr id="483362"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800" b="1">
                    <a:solidFill>
                      <a:schemeClr val="bg1"/>
                    </a:solidFill>
                    <a:latin typeface="Arial Narrow" charset="0"/>
                    <a:ea typeface="宋体" charset="0"/>
                    <a:cs typeface="宋体" charset="0"/>
                  </a:rPr>
                  <a:t> </a:t>
                </a:r>
                <a:r>
                  <a:rPr lang="zh-CN" altLang="en-US" sz="2800" b="1">
                    <a:solidFill>
                      <a:schemeClr val="bg1"/>
                    </a:solidFill>
                    <a:latin typeface="Arial Narrow" charset="0"/>
                    <a:ea typeface="宋体" charset="0"/>
                    <a:cs typeface="宋体" charset="0"/>
                  </a:rPr>
                  <a:t>新约的重复</a:t>
                </a:r>
                <a:endParaRPr lang="en-US" altLang="zh-CN" sz="2800" b="1">
                  <a:solidFill>
                    <a:schemeClr val="bg1"/>
                  </a:solidFill>
                  <a:latin typeface="Arial Narrow" charset="0"/>
                  <a:ea typeface="宋体" charset="0"/>
                  <a:cs typeface="宋体" charset="0"/>
                </a:endParaRPr>
              </a:p>
            </p:txBody>
          </p:sp>
          <p:sp>
            <p:nvSpPr>
              <p:cNvPr id="483363"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5" name="Group 16"/>
            <p:cNvGrpSpPr>
              <a:grpSpLocks/>
            </p:cNvGrpSpPr>
            <p:nvPr/>
          </p:nvGrpSpPr>
          <p:grpSpPr bwMode="auto">
            <a:xfrm>
              <a:off x="0" y="722"/>
              <a:ext cx="336" cy="710"/>
              <a:chOff x="0" y="470"/>
              <a:chExt cx="240" cy="768"/>
            </a:xfrm>
          </p:grpSpPr>
          <p:sp>
            <p:nvSpPr>
              <p:cNvPr id="483360" name="Rectangle 17"/>
              <p:cNvSpPr>
                <a:spLocks noChangeArrowheads="1"/>
              </p:cNvSpPr>
              <p:nvPr/>
            </p:nvSpPr>
            <p:spPr bwMode="auto">
              <a:xfrm>
                <a:off x="32" y="47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1</a:t>
                </a:r>
              </a:p>
            </p:txBody>
          </p:sp>
          <p:sp>
            <p:nvSpPr>
              <p:cNvPr id="483361"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6" name="Group 19"/>
            <p:cNvGrpSpPr>
              <a:grpSpLocks/>
            </p:cNvGrpSpPr>
            <p:nvPr/>
          </p:nvGrpSpPr>
          <p:grpSpPr bwMode="auto">
            <a:xfrm>
              <a:off x="336" y="722"/>
              <a:ext cx="2611" cy="710"/>
              <a:chOff x="240" y="470"/>
              <a:chExt cx="1864" cy="768"/>
            </a:xfrm>
          </p:grpSpPr>
          <p:sp>
            <p:nvSpPr>
              <p:cNvPr id="483358" name="Rectangle 20"/>
              <p:cNvSpPr>
                <a:spLocks noChangeArrowheads="1"/>
              </p:cNvSpPr>
              <p:nvPr/>
            </p:nvSpPr>
            <p:spPr bwMode="auto">
              <a:xfrm>
                <a:off x="272" y="47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zh-CN" altLang="en-US" sz="2000" b="1">
                    <a:latin typeface="Calibri" charset="0"/>
                    <a:ea typeface="宋体" charset="0"/>
                    <a:cs typeface="宋体" charset="0"/>
                  </a:rPr>
                  <a:t>神吩咐这一切的话说：“我是耶和华你的神</a:t>
                </a:r>
                <a:r>
                  <a:rPr lang="en-US" altLang="zh-CN" sz="2000" b="1">
                    <a:latin typeface="Calibri" charset="0"/>
                    <a:ea typeface="宋体" charset="0"/>
                    <a:cs typeface="宋体" charset="0"/>
                  </a:rPr>
                  <a:t>,</a:t>
                </a:r>
                <a:r>
                  <a:rPr lang="zh-CN" altLang="en-US" sz="2000" b="1">
                    <a:latin typeface="Calibri" charset="0"/>
                    <a:ea typeface="宋体" charset="0"/>
                    <a:cs typeface="宋体" charset="0"/>
                  </a:rPr>
                  <a:t>曾将你从埃及地为奴之家领出来</a:t>
                </a:r>
                <a:r>
                  <a:rPr lang="en-US" altLang="zh-CN" sz="2000" b="1">
                    <a:latin typeface="Calibri" charset="0"/>
                    <a:ea typeface="宋体" charset="0"/>
                    <a:cs typeface="宋体" charset="0"/>
                  </a:rPr>
                  <a:t>.</a:t>
                </a:r>
                <a:r>
                  <a:rPr lang="zh-CN" altLang="en-US" sz="2000" b="1">
                    <a:latin typeface="Calibri" charset="0"/>
                    <a:ea typeface="宋体" charset="0"/>
                    <a:cs typeface="宋体" charset="0"/>
                  </a:rPr>
                  <a:t> 除了我以外，你不可有别的神。</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出</a:t>
                </a:r>
                <a:r>
                  <a:rPr lang="en-US" altLang="zh-CN" sz="2000" b="1">
                    <a:latin typeface="Arial Narrow" charset="0"/>
                    <a:ea typeface="宋体" charset="0"/>
                    <a:cs typeface="宋体" charset="0"/>
                  </a:rPr>
                  <a:t> 20:1-3).</a:t>
                </a:r>
              </a:p>
            </p:txBody>
          </p:sp>
          <p:sp>
            <p:nvSpPr>
              <p:cNvPr id="483359"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7" name="Group 22"/>
            <p:cNvGrpSpPr>
              <a:grpSpLocks/>
            </p:cNvGrpSpPr>
            <p:nvPr/>
          </p:nvGrpSpPr>
          <p:grpSpPr bwMode="auto">
            <a:xfrm>
              <a:off x="2947" y="722"/>
              <a:ext cx="2813" cy="710"/>
              <a:chOff x="2104" y="470"/>
              <a:chExt cx="2008" cy="768"/>
            </a:xfrm>
          </p:grpSpPr>
          <p:sp>
            <p:nvSpPr>
              <p:cNvPr id="483356" name="Rectangle 23"/>
              <p:cNvSpPr>
                <a:spLocks noChangeArrowheads="1"/>
              </p:cNvSpPr>
              <p:nvPr/>
            </p:nvSpPr>
            <p:spPr bwMode="auto">
              <a:xfrm>
                <a:off x="2136" y="47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 </a:t>
                </a:r>
                <a:r>
                  <a:rPr lang="zh-CN" altLang="en-US" sz="2000" b="1">
                    <a:latin typeface="Calibri" charset="0"/>
                    <a:ea typeface="宋体" charset="0"/>
                    <a:cs typeface="宋体" charset="0"/>
                  </a:rPr>
                  <a:t>诸君，为甚么做这事呢</a:t>
                </a:r>
                <a:r>
                  <a:rPr lang="en-US" altLang="zh-CN" sz="2000" b="1">
                    <a:latin typeface="Calibri" charset="0"/>
                    <a:ea typeface="宋体" charset="0"/>
                    <a:cs typeface="宋体" charset="0"/>
                  </a:rPr>
                  <a:t>?</a:t>
                </a:r>
                <a:r>
                  <a:rPr lang="zh-CN" altLang="en-US" sz="2000" b="1">
                    <a:latin typeface="Calibri" charset="0"/>
                    <a:ea typeface="宋体" charset="0"/>
                    <a:cs typeface="宋体" charset="0"/>
                  </a:rPr>
                  <a:t>我们也是人，性情和你们一样！我们传福音给你们是叫你们离弃这些虚妄，归向那创造天、地、海和其中万物的永生神。 </a:t>
                </a:r>
                <a:endParaRPr lang="en-US" altLang="zh-CN" sz="2000" b="1">
                  <a:latin typeface="Calibri" charset="0"/>
                  <a:ea typeface="宋体" charset="0"/>
                  <a:cs typeface="宋体" charset="0"/>
                </a:endParaRPr>
              </a:p>
              <a:p>
                <a:pPr algn="ctr" eaLnBrk="1" hangingPunct="1"/>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徒</a:t>
                </a:r>
                <a:r>
                  <a:rPr lang="en-US" altLang="zh-CN" sz="2000" b="1">
                    <a:latin typeface="Arial Narrow" charset="0"/>
                    <a:ea typeface="宋体" charset="0"/>
                    <a:cs typeface="宋体" charset="0"/>
                  </a:rPr>
                  <a:t> 14:15; </a:t>
                </a:r>
                <a:r>
                  <a:rPr lang="zh-CN" altLang="en-US" sz="2000" b="1">
                    <a:latin typeface="Arial Narrow" charset="0"/>
                    <a:ea typeface="宋体" charset="0"/>
                    <a:cs typeface="宋体" charset="0"/>
                  </a:rPr>
                  <a:t>提到至少</a:t>
                </a:r>
                <a:r>
                  <a:rPr lang="en-US" altLang="zh-CN" sz="2000" b="1">
                    <a:latin typeface="Arial Narrow" charset="0"/>
                    <a:ea typeface="宋体" charset="0"/>
                    <a:cs typeface="宋体" charset="0"/>
                  </a:rPr>
                  <a:t>50</a:t>
                </a:r>
                <a:r>
                  <a:rPr lang="zh-CN" altLang="en-US" sz="2000" b="1">
                    <a:latin typeface="Arial Narrow" charset="0"/>
                    <a:ea typeface="宋体" charset="0"/>
                    <a:cs typeface="宋体" charset="0"/>
                  </a:rPr>
                  <a:t>次</a:t>
                </a:r>
                <a:r>
                  <a:rPr lang="en-US" altLang="zh-CN" sz="2000" b="1">
                    <a:latin typeface="Arial Narrow" charset="0"/>
                    <a:ea typeface="宋体" charset="0"/>
                    <a:cs typeface="宋体" charset="0"/>
                  </a:rPr>
                  <a:t>).</a:t>
                </a:r>
              </a:p>
            </p:txBody>
          </p:sp>
          <p:sp>
            <p:nvSpPr>
              <p:cNvPr id="483357"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8" name="Group 25"/>
            <p:cNvGrpSpPr>
              <a:grpSpLocks/>
            </p:cNvGrpSpPr>
            <p:nvPr/>
          </p:nvGrpSpPr>
          <p:grpSpPr bwMode="auto">
            <a:xfrm>
              <a:off x="0" y="1432"/>
              <a:ext cx="336" cy="976"/>
              <a:chOff x="0" y="1238"/>
              <a:chExt cx="240" cy="1056"/>
            </a:xfrm>
          </p:grpSpPr>
          <p:sp>
            <p:nvSpPr>
              <p:cNvPr id="483354" name="Rectangle 26"/>
              <p:cNvSpPr>
                <a:spLocks noChangeArrowheads="1"/>
              </p:cNvSpPr>
              <p:nvPr/>
            </p:nvSpPr>
            <p:spPr bwMode="auto">
              <a:xfrm>
                <a:off x="32" y="1238"/>
                <a:ext cx="176"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2</a:t>
                </a:r>
              </a:p>
            </p:txBody>
          </p:sp>
          <p:sp>
            <p:nvSpPr>
              <p:cNvPr id="483355"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9" name="Group 28"/>
            <p:cNvGrpSpPr>
              <a:grpSpLocks/>
            </p:cNvGrpSpPr>
            <p:nvPr/>
          </p:nvGrpSpPr>
          <p:grpSpPr bwMode="auto">
            <a:xfrm>
              <a:off x="336" y="1432"/>
              <a:ext cx="2611" cy="976"/>
              <a:chOff x="240" y="1238"/>
              <a:chExt cx="1864" cy="1056"/>
            </a:xfrm>
          </p:grpSpPr>
          <p:sp>
            <p:nvSpPr>
              <p:cNvPr id="483352" name="Rectangle 29"/>
              <p:cNvSpPr>
                <a:spLocks noChangeArrowheads="1"/>
              </p:cNvSpPr>
              <p:nvPr/>
            </p:nvSpPr>
            <p:spPr bwMode="auto">
              <a:xfrm>
                <a:off x="272" y="1238"/>
                <a:ext cx="1800"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不可为自己雕刻偶像</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也不可作什么形象仿佛上天</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下底和地底下</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水中的百物</a:t>
                </a:r>
                <a:r>
                  <a:rPr lang="en-US" altLang="zh-CN" sz="2000" b="1">
                    <a:latin typeface="Arial Narrow" charset="0"/>
                    <a:ea typeface="宋体" charset="0"/>
                    <a:cs typeface="宋体" charset="0"/>
                  </a:rPr>
                  <a:t>. … </a:t>
                </a:r>
                <a:r>
                  <a:rPr lang="zh-CN" altLang="en-US" sz="2000" b="1">
                    <a:latin typeface="Arial Narrow" charset="0"/>
                    <a:ea typeface="宋体" charset="0"/>
                    <a:cs typeface="宋体" charset="0"/>
                  </a:rPr>
                  <a:t>因为我</a:t>
                </a:r>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是忌邪的神</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我必追讨他的罪</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自父及子</a:t>
                </a:r>
                <a:r>
                  <a:rPr lang="en-US" altLang="zh-CN" sz="2000" b="1">
                    <a:latin typeface="Arial Narrow" charset="0"/>
                    <a:ea typeface="宋体" charset="0"/>
                    <a:cs typeface="宋体" charset="0"/>
                  </a:rPr>
                  <a:t> … </a:t>
                </a:r>
                <a:r>
                  <a:rPr lang="zh-CN" altLang="en-US" sz="2000" b="1">
                    <a:latin typeface="Arial Narrow" charset="0"/>
                    <a:ea typeface="宋体" charset="0"/>
                    <a:cs typeface="宋体" charset="0"/>
                  </a:rPr>
                  <a:t>爱我</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守我诫命 </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我必向他们发慈爱</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直到千代</a:t>
                </a:r>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出</a:t>
                </a:r>
                <a:r>
                  <a:rPr lang="en-US" altLang="zh-CN" sz="2000" b="1">
                    <a:latin typeface="Arial Narrow" charset="0"/>
                    <a:ea typeface="宋体" charset="0"/>
                    <a:cs typeface="宋体" charset="0"/>
                  </a:rPr>
                  <a:t> 20:4-6).</a:t>
                </a:r>
              </a:p>
            </p:txBody>
          </p:sp>
          <p:sp>
            <p:nvSpPr>
              <p:cNvPr id="483353"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40" name="Group 31"/>
            <p:cNvGrpSpPr>
              <a:grpSpLocks/>
            </p:cNvGrpSpPr>
            <p:nvPr/>
          </p:nvGrpSpPr>
          <p:grpSpPr bwMode="auto">
            <a:xfrm>
              <a:off x="2947" y="1432"/>
              <a:ext cx="2813" cy="976"/>
              <a:chOff x="2104" y="1238"/>
              <a:chExt cx="2008" cy="1056"/>
            </a:xfrm>
          </p:grpSpPr>
          <p:sp>
            <p:nvSpPr>
              <p:cNvPr id="483350" name="Rectangle 32"/>
              <p:cNvSpPr>
                <a:spLocks noChangeArrowheads="1"/>
              </p:cNvSpPr>
              <p:nvPr/>
            </p:nvSpPr>
            <p:spPr bwMode="auto">
              <a:xfrm>
                <a:off x="2136" y="1238"/>
                <a:ext cx="1944"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小子们哪</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你们要自首</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远避偶像</a:t>
                </a:r>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约一</a:t>
                </a:r>
                <a:r>
                  <a:rPr lang="en-US" altLang="zh-CN" sz="2000" b="1">
                    <a:latin typeface="Arial Narrow" charset="0"/>
                    <a:ea typeface="宋体" charset="0"/>
                    <a:cs typeface="宋体" charset="0"/>
                  </a:rPr>
                  <a:t>5:21; </a:t>
                </a:r>
                <a:r>
                  <a:rPr lang="zh-CN" altLang="en-US" sz="2000" b="1">
                    <a:latin typeface="Arial Narrow" charset="0"/>
                    <a:ea typeface="宋体" charset="0"/>
                    <a:cs typeface="宋体" charset="0"/>
                  </a:rPr>
                  <a:t>参  帖前</a:t>
                </a:r>
                <a:r>
                  <a:rPr lang="en-US" altLang="zh-CN" sz="2000" b="1">
                    <a:latin typeface="Arial Narrow" charset="0"/>
                    <a:ea typeface="宋体" charset="0"/>
                    <a:cs typeface="宋体" charset="0"/>
                  </a:rPr>
                  <a:t> 1:9; </a:t>
                </a:r>
                <a:r>
                  <a:rPr lang="zh-CN" altLang="en-US" sz="2000" b="1">
                    <a:latin typeface="Arial Narrow" charset="0"/>
                    <a:ea typeface="宋体" charset="0"/>
                    <a:cs typeface="宋体" charset="0"/>
                  </a:rPr>
                  <a:t>启</a:t>
                </a:r>
                <a:r>
                  <a:rPr lang="en-US" altLang="zh-CN" sz="2000" b="1">
                    <a:latin typeface="Arial Narrow" charset="0"/>
                    <a:ea typeface="宋体" charset="0"/>
                    <a:cs typeface="宋体" charset="0"/>
                  </a:rPr>
                  <a:t> 2:14, 20; 9:20; </a:t>
                </a:r>
                <a:r>
                  <a:rPr lang="zh-CN" altLang="en-US" sz="2000" b="1">
                    <a:latin typeface="Arial Narrow" charset="0"/>
                    <a:ea typeface="宋体" charset="0"/>
                    <a:cs typeface="宋体" charset="0"/>
                  </a:rPr>
                  <a:t>在新约提了</a:t>
                </a:r>
                <a:r>
                  <a:rPr lang="en-US" altLang="zh-CN" sz="2000" b="1">
                    <a:latin typeface="Arial Narrow" charset="0"/>
                    <a:ea typeface="宋体" charset="0"/>
                    <a:cs typeface="宋体" charset="0"/>
                  </a:rPr>
                  <a:t>12</a:t>
                </a:r>
                <a:r>
                  <a:rPr lang="zh-CN" altLang="en-US" sz="2000" b="1">
                    <a:latin typeface="Arial Narrow" charset="0"/>
                    <a:ea typeface="宋体" charset="0"/>
                    <a:cs typeface="宋体" charset="0"/>
                  </a:rPr>
                  <a:t>次</a:t>
                </a:r>
                <a:r>
                  <a:rPr lang="en-US" altLang="zh-CN" sz="2000" b="1">
                    <a:latin typeface="Arial Narrow" charset="0"/>
                    <a:ea typeface="宋体" charset="0"/>
                    <a:cs typeface="宋体" charset="0"/>
                  </a:rPr>
                  <a:t>). </a:t>
                </a:r>
              </a:p>
              <a:p>
                <a:pPr algn="ctr" eaLnBrk="1" hangingPunct="1"/>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图表来源：</a:t>
                </a:r>
                <a:r>
                  <a:rPr lang="en-US" altLang="zh-CN" sz="2000" b="1">
                    <a:latin typeface="Arial Narrow" charset="0"/>
                    <a:ea typeface="宋体" charset="0"/>
                    <a:cs typeface="宋体" charset="0"/>
                  </a:rPr>
                  <a:t>Lewis Sperry Chafer, </a:t>
                </a:r>
                <a:r>
                  <a:rPr lang="zh-CN" altLang="en-US" sz="2000" b="1">
                    <a:latin typeface="Arial Narrow" charset="0"/>
                    <a:ea typeface="宋体" charset="0"/>
                    <a:cs typeface="宋体" charset="0"/>
                  </a:rPr>
                  <a:t>系统神学</a:t>
                </a:r>
                <a:r>
                  <a:rPr lang="en-US" altLang="zh-CN" sz="2000" b="1">
                    <a:latin typeface="Arial Narrow" charset="0"/>
                    <a:ea typeface="宋体" charset="0"/>
                    <a:cs typeface="宋体" charset="0"/>
                  </a:rPr>
                  <a:t>, 4:209-10</a:t>
                </a:r>
              </a:p>
            </p:txBody>
          </p:sp>
          <p:sp>
            <p:nvSpPr>
              <p:cNvPr id="483351"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41" name="Group 34"/>
            <p:cNvGrpSpPr>
              <a:grpSpLocks/>
            </p:cNvGrpSpPr>
            <p:nvPr/>
          </p:nvGrpSpPr>
          <p:grpSpPr bwMode="auto">
            <a:xfrm>
              <a:off x="0" y="2408"/>
              <a:ext cx="336" cy="622"/>
              <a:chOff x="0" y="2294"/>
              <a:chExt cx="240" cy="672"/>
            </a:xfrm>
          </p:grpSpPr>
          <p:sp>
            <p:nvSpPr>
              <p:cNvPr id="483348" name="Rectangle 35"/>
              <p:cNvSpPr>
                <a:spLocks noChangeArrowheads="1"/>
              </p:cNvSpPr>
              <p:nvPr/>
            </p:nvSpPr>
            <p:spPr bwMode="auto">
              <a:xfrm>
                <a:off x="32" y="2294"/>
                <a:ext cx="17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3</a:t>
                </a:r>
              </a:p>
            </p:txBody>
          </p:sp>
          <p:sp>
            <p:nvSpPr>
              <p:cNvPr id="483349"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42" name="Group 37"/>
            <p:cNvGrpSpPr>
              <a:grpSpLocks/>
            </p:cNvGrpSpPr>
            <p:nvPr/>
          </p:nvGrpSpPr>
          <p:grpSpPr bwMode="auto">
            <a:xfrm>
              <a:off x="336" y="2408"/>
              <a:ext cx="2611" cy="622"/>
              <a:chOff x="240" y="2294"/>
              <a:chExt cx="1864" cy="672"/>
            </a:xfrm>
          </p:grpSpPr>
          <p:sp>
            <p:nvSpPr>
              <p:cNvPr id="483346" name="Rectangle 38"/>
              <p:cNvSpPr>
                <a:spLocks noChangeArrowheads="1"/>
              </p:cNvSpPr>
              <p:nvPr/>
            </p:nvSpPr>
            <p:spPr bwMode="auto">
              <a:xfrm>
                <a:off x="272" y="2294"/>
                <a:ext cx="180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不可妄称耶和华你神的名</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因为妄称耶和华名的</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耶和华必不以他为无罪</a:t>
                </a:r>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出</a:t>
                </a:r>
                <a:r>
                  <a:rPr lang="en-US" altLang="zh-CN" sz="2000" b="1">
                    <a:latin typeface="Arial Narrow" charset="0"/>
                    <a:ea typeface="宋体" charset="0"/>
                    <a:cs typeface="宋体" charset="0"/>
                  </a:rPr>
                  <a:t> 20:7).</a:t>
                </a:r>
              </a:p>
            </p:txBody>
          </p:sp>
          <p:sp>
            <p:nvSpPr>
              <p:cNvPr id="483347"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43" name="Group 40"/>
            <p:cNvGrpSpPr>
              <a:grpSpLocks/>
            </p:cNvGrpSpPr>
            <p:nvPr/>
          </p:nvGrpSpPr>
          <p:grpSpPr bwMode="auto">
            <a:xfrm>
              <a:off x="2947" y="2408"/>
              <a:ext cx="2813" cy="622"/>
              <a:chOff x="2104" y="2294"/>
              <a:chExt cx="2008" cy="672"/>
            </a:xfrm>
          </p:grpSpPr>
          <p:sp>
            <p:nvSpPr>
              <p:cNvPr id="483344" name="Rectangle 41"/>
              <p:cNvSpPr>
                <a:spLocks noChangeArrowheads="1"/>
              </p:cNvSpPr>
              <p:nvPr/>
            </p:nvSpPr>
            <p:spPr bwMode="auto">
              <a:xfrm>
                <a:off x="2136" y="2294"/>
                <a:ext cx="194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 </a:t>
                </a:r>
                <a:r>
                  <a:rPr lang="en-US" altLang="zh-CN" sz="1800" b="1">
                    <a:latin typeface="Arial Narrow" charset="0"/>
                    <a:ea typeface="宋体" charset="0"/>
                    <a:cs typeface="宋体" charset="0"/>
                  </a:rPr>
                  <a:t>“</a:t>
                </a:r>
                <a:r>
                  <a:rPr lang="zh-CN" altLang="en-US" sz="1800" b="1">
                    <a:latin typeface="Calibri" charset="0"/>
                    <a:ea typeface="宋体" charset="0"/>
                    <a:cs typeface="宋体" charset="0"/>
                  </a:rPr>
                  <a:t>我的弟兄们，最要紧的是不可起誓。不可指著天起誓，也不可指著地起誓，无论何誓都不可起。你们说话，是就说是，不是就说不是，免得你们落在审判之下</a:t>
                </a:r>
                <a:r>
                  <a:rPr lang="en-US" altLang="zh-CN" sz="1800" b="1">
                    <a:latin typeface="Arial Narrow" charset="0"/>
                    <a:ea typeface="宋体" charset="0"/>
                    <a:cs typeface="宋体" charset="0"/>
                  </a:rPr>
                  <a:t>” </a:t>
                </a:r>
              </a:p>
              <a:p>
                <a:pPr algn="ctr" eaLnBrk="1" hangingPunct="1"/>
                <a:r>
                  <a:rPr lang="en-US" altLang="zh-CN" sz="1800" b="1">
                    <a:latin typeface="Arial Narrow" charset="0"/>
                    <a:ea typeface="宋体" charset="0"/>
                    <a:cs typeface="宋体" charset="0"/>
                  </a:rPr>
                  <a:t>(</a:t>
                </a:r>
                <a:r>
                  <a:rPr lang="zh-CN" altLang="en-US" sz="1800" b="1">
                    <a:latin typeface="Arial Narrow" charset="0"/>
                    <a:ea typeface="宋体" charset="0"/>
                    <a:cs typeface="宋体" charset="0"/>
                  </a:rPr>
                  <a:t>雅</a:t>
                </a:r>
                <a:r>
                  <a:rPr lang="en-US" altLang="zh-CN" sz="2000" b="1">
                    <a:latin typeface="Arial Narrow" charset="0"/>
                    <a:ea typeface="宋体" charset="0"/>
                    <a:cs typeface="宋体" charset="0"/>
                  </a:rPr>
                  <a:t> 5:12; </a:t>
                </a:r>
                <a:r>
                  <a:rPr lang="zh-CN" altLang="en-US" sz="2000" b="1">
                    <a:latin typeface="Arial Narrow" charset="0"/>
                    <a:ea typeface="宋体" charset="0"/>
                    <a:cs typeface="宋体" charset="0"/>
                  </a:rPr>
                  <a:t>四次</a:t>
                </a:r>
                <a:r>
                  <a:rPr lang="en-US" altLang="zh-CN" sz="2000" b="1">
                    <a:latin typeface="Arial Narrow" charset="0"/>
                    <a:ea typeface="宋体" charset="0"/>
                    <a:cs typeface="宋体" charset="0"/>
                  </a:rPr>
                  <a:t>).</a:t>
                </a:r>
              </a:p>
            </p:txBody>
          </p:sp>
          <p:sp>
            <p:nvSpPr>
              <p:cNvPr id="483345"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sp>
        <p:nvSpPr>
          <p:cNvPr id="483331" name="Rectangle 2"/>
          <p:cNvSpPr>
            <a:spLocks noGrp="1" noChangeArrowheads="1"/>
          </p:cNvSpPr>
          <p:nvPr>
            <p:ph type="title" idx="4294967295"/>
          </p:nvPr>
        </p:nvSpPr>
        <p:spPr>
          <a:xfrm>
            <a:off x="0" y="76200"/>
            <a:ext cx="8077200" cy="457200"/>
          </a:xfrm>
        </p:spPr>
        <p:txBody>
          <a:bodyPr/>
          <a:lstStyle/>
          <a:p>
            <a:pPr eaLnBrk="1" hangingPunct="1"/>
            <a:r>
              <a:rPr lang="zh-CN" altLang="en-US" sz="4000" b="1">
                <a:solidFill>
                  <a:schemeClr val="accent2"/>
                </a:solidFill>
                <a:latin typeface="Arial Black" charset="0"/>
                <a:ea typeface="宋体" charset="0"/>
                <a:cs typeface="宋体" charset="0"/>
              </a:rPr>
              <a:t>十诫</a:t>
            </a:r>
          </a:p>
        </p:txBody>
      </p:sp>
    </p:spTree>
  </p:cSld>
  <p:clrMapOvr>
    <a:overrideClrMapping bg1="lt1" tx1="dk1" bg2="lt2" tx2="dk2" accent1="accent1" accent2="accent2" accent3="accent3" accent4="accent4" accent5="accent5" accent6="accent6" hlink="hlink" folHlink="folHlink"/>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5377" name="Text Box 3"/>
          <p:cNvSpPr txBox="1">
            <a:spLocks noChangeArrowheads="1"/>
          </p:cNvSpPr>
          <p:nvPr/>
        </p:nvSpPr>
        <p:spPr bwMode="auto">
          <a:xfrm>
            <a:off x="8289925" y="0"/>
            <a:ext cx="692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113a</a:t>
            </a:r>
          </a:p>
        </p:txBody>
      </p:sp>
      <p:grpSp>
        <p:nvGrpSpPr>
          <p:cNvPr id="485378" name="Group 126"/>
          <p:cNvGrpSpPr>
            <a:grpSpLocks/>
          </p:cNvGrpSpPr>
          <p:nvPr/>
        </p:nvGrpSpPr>
        <p:grpSpPr bwMode="auto">
          <a:xfrm>
            <a:off x="-21869" y="476672"/>
            <a:ext cx="9144000" cy="6461125"/>
            <a:chOff x="0" y="250"/>
            <a:chExt cx="5760" cy="3039"/>
          </a:xfrm>
        </p:grpSpPr>
        <p:grpSp>
          <p:nvGrpSpPr>
            <p:cNvPr id="485381" name="Group 72"/>
            <p:cNvGrpSpPr>
              <a:grpSpLocks/>
            </p:cNvGrpSpPr>
            <p:nvPr/>
          </p:nvGrpSpPr>
          <p:grpSpPr bwMode="auto">
            <a:xfrm>
              <a:off x="0" y="250"/>
              <a:ext cx="336" cy="384"/>
              <a:chOff x="0" y="0"/>
              <a:chExt cx="240" cy="470"/>
            </a:xfrm>
          </p:grpSpPr>
          <p:sp>
            <p:nvSpPr>
              <p:cNvPr id="485417" name="Rectangle 50"/>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1800" b="1">
                    <a:solidFill>
                      <a:schemeClr val="bg1"/>
                    </a:solidFill>
                    <a:latin typeface="Arial Narrow" charset="0"/>
                    <a:cs typeface="Times New Roman" charset="0"/>
                  </a:rPr>
                  <a:t>#</a:t>
                </a:r>
              </a:p>
            </p:txBody>
          </p:sp>
          <p:sp>
            <p:nvSpPr>
              <p:cNvPr id="485418"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82" name="Group 74"/>
            <p:cNvGrpSpPr>
              <a:grpSpLocks/>
            </p:cNvGrpSpPr>
            <p:nvPr/>
          </p:nvGrpSpPr>
          <p:grpSpPr bwMode="auto">
            <a:xfrm>
              <a:off x="336" y="250"/>
              <a:ext cx="2611" cy="384"/>
              <a:chOff x="240" y="0"/>
              <a:chExt cx="1864" cy="470"/>
            </a:xfrm>
          </p:grpSpPr>
          <p:sp>
            <p:nvSpPr>
              <p:cNvPr id="485415" name="Rectangle 5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旧约的十戒</a:t>
                </a:r>
                <a:endParaRPr lang="en-US" altLang="zh-CN" sz="1800" b="1">
                  <a:solidFill>
                    <a:schemeClr val="bg1"/>
                  </a:solidFill>
                  <a:latin typeface="Arial Narrow" charset="0"/>
                  <a:ea typeface="宋体" charset="0"/>
                  <a:cs typeface="宋体" charset="0"/>
                </a:endParaRPr>
              </a:p>
            </p:txBody>
          </p:sp>
          <p:sp>
            <p:nvSpPr>
              <p:cNvPr id="485416"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83" name="Group 76"/>
            <p:cNvGrpSpPr>
              <a:grpSpLocks/>
            </p:cNvGrpSpPr>
            <p:nvPr/>
          </p:nvGrpSpPr>
          <p:grpSpPr bwMode="auto">
            <a:xfrm>
              <a:off x="2947" y="250"/>
              <a:ext cx="2813" cy="384"/>
              <a:chOff x="2104" y="0"/>
              <a:chExt cx="2008" cy="470"/>
            </a:xfrm>
          </p:grpSpPr>
          <p:sp>
            <p:nvSpPr>
              <p:cNvPr id="485413" name="Rectangle 52"/>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新约的重复</a:t>
                </a:r>
                <a:endParaRPr lang="zh-CN" altLang="en-US" sz="1800" b="1">
                  <a:solidFill>
                    <a:schemeClr val="bg1"/>
                  </a:solidFill>
                  <a:latin typeface="Arial Narrow" charset="0"/>
                  <a:cs typeface="Times New Roman" charset="0"/>
                </a:endParaRPr>
              </a:p>
            </p:txBody>
          </p:sp>
          <p:sp>
            <p:nvSpPr>
              <p:cNvPr id="485414"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84" name="Group 125"/>
            <p:cNvGrpSpPr>
              <a:grpSpLocks/>
            </p:cNvGrpSpPr>
            <p:nvPr/>
          </p:nvGrpSpPr>
          <p:grpSpPr bwMode="auto">
            <a:xfrm>
              <a:off x="0" y="1877"/>
              <a:ext cx="5760" cy="1412"/>
              <a:chOff x="0" y="634"/>
              <a:chExt cx="5760" cy="1412"/>
            </a:xfrm>
          </p:grpSpPr>
          <p:grpSp>
            <p:nvGrpSpPr>
              <p:cNvPr id="485395" name="Group 78"/>
              <p:cNvGrpSpPr>
                <a:grpSpLocks/>
              </p:cNvGrpSpPr>
              <p:nvPr/>
            </p:nvGrpSpPr>
            <p:grpSpPr bwMode="auto">
              <a:xfrm>
                <a:off x="0" y="634"/>
                <a:ext cx="336" cy="784"/>
                <a:chOff x="0" y="470"/>
                <a:chExt cx="240" cy="960"/>
              </a:xfrm>
            </p:grpSpPr>
            <p:sp>
              <p:nvSpPr>
                <p:cNvPr id="485411" name="Rectangle 53"/>
                <p:cNvSpPr>
                  <a:spLocks noChangeArrowheads="1"/>
                </p:cNvSpPr>
                <p:nvPr/>
              </p:nvSpPr>
              <p:spPr bwMode="auto">
                <a:xfrm>
                  <a:off x="32" y="470"/>
                  <a:ext cx="176"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1800" b="1">
                      <a:latin typeface="Arial Narrow" charset="0"/>
                      <a:cs typeface="Times New Roman" charset="0"/>
                    </a:rPr>
                    <a:t>5</a:t>
                  </a:r>
                </a:p>
              </p:txBody>
            </p:sp>
            <p:sp>
              <p:nvSpPr>
                <p:cNvPr id="485412"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96" name="Group 80"/>
              <p:cNvGrpSpPr>
                <a:grpSpLocks/>
              </p:cNvGrpSpPr>
              <p:nvPr/>
            </p:nvGrpSpPr>
            <p:grpSpPr bwMode="auto">
              <a:xfrm>
                <a:off x="336" y="634"/>
                <a:ext cx="2611" cy="784"/>
                <a:chOff x="240" y="470"/>
                <a:chExt cx="1864" cy="960"/>
              </a:xfrm>
            </p:grpSpPr>
            <p:sp>
              <p:nvSpPr>
                <p:cNvPr id="485409" name="Rectangle 54"/>
                <p:cNvSpPr>
                  <a:spLocks noChangeArrowheads="1"/>
                </p:cNvSpPr>
                <p:nvPr/>
              </p:nvSpPr>
              <p:spPr bwMode="auto">
                <a:xfrm>
                  <a:off x="272" y="470"/>
                  <a:ext cx="1800"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latin typeface="Arial Narrow" charset="0"/>
                      <a:cs typeface="Times New Roman" charset="0"/>
                    </a:rPr>
                    <a:t> “</a:t>
                  </a:r>
                  <a:r>
                    <a:rPr lang="zh-CN" altLang="en-US" sz="1800" b="1">
                      <a:latin typeface="Calibri" charset="0"/>
                      <a:ea typeface="宋体" charset="0"/>
                      <a:cs typeface="宋体" charset="0"/>
                    </a:rPr>
                    <a:t>当孝敬父母，使你的日子在耶和华你　神所赐你的地上得以长久</a:t>
                  </a:r>
                  <a:r>
                    <a:rPr lang="en-US" altLang="zh-CN" sz="1800" b="1">
                      <a:latin typeface="Calibri" charset="0"/>
                      <a:ea typeface="宋体" charset="0"/>
                      <a:cs typeface="宋体" charset="0"/>
                    </a:rPr>
                    <a:t>.</a:t>
                  </a:r>
                  <a:r>
                    <a:rPr lang="zh-CN" altLang="en-US" sz="1800" b="1">
                      <a:latin typeface="Calibri" charset="0"/>
                      <a:ea typeface="宋体" charset="0"/>
                      <a:cs typeface="宋体" charset="0"/>
                    </a:rPr>
                    <a:t> </a:t>
                  </a:r>
                  <a:r>
                    <a:rPr lang="en-US" altLang="ja-JP" sz="1800" b="1">
                      <a:latin typeface="Arial Narrow" charset="0"/>
                      <a:cs typeface="Times New Roman" charset="0"/>
                    </a:rPr>
                    <a:t>” (</a:t>
                  </a:r>
                  <a:r>
                    <a:rPr lang="zh-CN" altLang="en-US" sz="1800" b="1">
                      <a:latin typeface="Arial Narrow" charset="0"/>
                      <a:ea typeface="宋体" charset="0"/>
                      <a:cs typeface="宋体" charset="0"/>
                    </a:rPr>
                    <a:t>出</a:t>
                  </a:r>
                  <a:r>
                    <a:rPr lang="en-US" altLang="ja-JP" sz="1800" b="1">
                      <a:latin typeface="Arial Narrow" charset="0"/>
                      <a:cs typeface="Times New Roman" charset="0"/>
                    </a:rPr>
                    <a:t> 20:12).</a:t>
                  </a:r>
                  <a:endParaRPr lang="en-US" altLang="zh-CN" sz="1800" b="1">
                    <a:latin typeface="Arial Narrow" charset="0"/>
                    <a:cs typeface="Times New Roman" charset="0"/>
                  </a:endParaRPr>
                </a:p>
              </p:txBody>
            </p:sp>
            <p:sp>
              <p:nvSpPr>
                <p:cNvPr id="485410"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97" name="Group 82"/>
              <p:cNvGrpSpPr>
                <a:grpSpLocks/>
              </p:cNvGrpSpPr>
              <p:nvPr/>
            </p:nvGrpSpPr>
            <p:grpSpPr bwMode="auto">
              <a:xfrm>
                <a:off x="2947" y="634"/>
                <a:ext cx="2813" cy="784"/>
                <a:chOff x="2104" y="470"/>
                <a:chExt cx="2008" cy="960"/>
              </a:xfrm>
            </p:grpSpPr>
            <p:sp>
              <p:nvSpPr>
                <p:cNvPr id="485407" name="Rectangle 55"/>
                <p:cNvSpPr>
                  <a:spLocks noChangeArrowheads="1"/>
                </p:cNvSpPr>
                <p:nvPr/>
              </p:nvSpPr>
              <p:spPr bwMode="auto">
                <a:xfrm>
                  <a:off x="2136" y="470"/>
                  <a:ext cx="1944"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zh-CN" altLang="en-US" sz="1800" b="1">
                      <a:latin typeface="Arial Narrow" charset="0"/>
                      <a:cs typeface="Times New Roman" charset="0"/>
                    </a:rPr>
                    <a:t> “</a:t>
                  </a:r>
                  <a:r>
                    <a:rPr lang="zh-CN" altLang="en-US" sz="1800" b="1">
                      <a:latin typeface="Calibri" charset="0"/>
                      <a:ea typeface="宋体" charset="0"/>
                      <a:cs typeface="宋体" charset="0"/>
                    </a:rPr>
                    <a:t>你们作儿女的，要在主里听从父母，这是理所当然的。要孝敬父母，使你得福，在世长寿。这是第一条带应许的诫命。</a:t>
                  </a:r>
                  <a:r>
                    <a:rPr lang="en-US" altLang="zh-CN" sz="1800" b="1">
                      <a:latin typeface="Calibri" charset="0"/>
                      <a:ea typeface="宋体" charset="0"/>
                      <a:cs typeface="宋体" charset="0"/>
                    </a:rPr>
                    <a:t>”</a:t>
                  </a:r>
                  <a:r>
                    <a:rPr lang="zh-CN" altLang="en-US" sz="1800" b="1">
                      <a:latin typeface="Calibri" charset="0"/>
                      <a:ea typeface="宋体" charset="0"/>
                      <a:cs typeface="宋体" charset="0"/>
                    </a:rPr>
                    <a:t> </a:t>
                  </a:r>
                </a:p>
                <a:p>
                  <a:pPr algn="ctr" eaLnBrk="1" hangingPunct="1"/>
                  <a:r>
                    <a:rPr lang="zh-CN" altLang="en-US" sz="1800" b="1">
                      <a:latin typeface="Arial Narrow" charset="0"/>
                      <a:cs typeface="Times New Roman" charset="0"/>
                    </a:rPr>
                    <a:t> </a:t>
                  </a:r>
                  <a:r>
                    <a:rPr lang="en-US" altLang="zh-CN" sz="1800" b="1">
                      <a:latin typeface="Arial Narrow" charset="0"/>
                      <a:cs typeface="Times New Roman" charset="0"/>
                    </a:rPr>
                    <a:t>(</a:t>
                  </a:r>
                  <a:r>
                    <a:rPr lang="ja-JP" altLang="en-US" sz="1800" b="1">
                      <a:latin typeface="Calibri" charset="0"/>
                    </a:rPr>
                    <a:t>弗</a:t>
                  </a:r>
                  <a:r>
                    <a:rPr lang="en-US" altLang="ja-JP" sz="1800" b="1">
                      <a:latin typeface="Arial Narrow" charset="0"/>
                      <a:cs typeface="Times New Roman" charset="0"/>
                    </a:rPr>
                    <a:t> 6:1-3; </a:t>
                  </a:r>
                  <a:r>
                    <a:rPr lang="zh-CN" altLang="en-US" sz="1800" b="1">
                      <a:latin typeface="Arial Narrow" charset="0"/>
                      <a:ea typeface="宋体" charset="0"/>
                      <a:cs typeface="宋体" charset="0"/>
                    </a:rPr>
                    <a:t>太</a:t>
                  </a:r>
                  <a:r>
                    <a:rPr lang="en-US" altLang="ja-JP" sz="1800" b="1">
                      <a:latin typeface="Arial Narrow" charset="0"/>
                      <a:cs typeface="Times New Roman" charset="0"/>
                    </a:rPr>
                    <a:t> 15:4-6; 19:19; </a:t>
                  </a:r>
                  <a:r>
                    <a:rPr lang="zh-CN" altLang="en-US" sz="1800" b="1">
                      <a:latin typeface="Arial Narrow" charset="0"/>
                      <a:ea typeface="宋体" charset="0"/>
                      <a:cs typeface="宋体" charset="0"/>
                    </a:rPr>
                    <a:t>可</a:t>
                  </a:r>
                  <a:r>
                    <a:rPr lang="en-US" altLang="ja-JP" sz="1800" b="1">
                      <a:latin typeface="Arial Narrow" charset="0"/>
                      <a:cs typeface="Times New Roman" charset="0"/>
                    </a:rPr>
                    <a:t> 7:10; 10:19; </a:t>
                  </a:r>
                  <a:endParaRPr lang="en-US" altLang="zh-CN" sz="1800" b="1">
                    <a:latin typeface="Arial Narrow" charset="0"/>
                    <a:cs typeface="Times New Roman" charset="0"/>
                  </a:endParaRPr>
                </a:p>
                <a:p>
                  <a:pPr algn="ctr" eaLnBrk="1" hangingPunct="1"/>
                  <a:r>
                    <a:rPr lang="zh-CN" altLang="en-US" sz="1800" b="1">
                      <a:latin typeface="Arial Narrow" charset="0"/>
                      <a:cs typeface="Times New Roman" charset="0"/>
                    </a:rPr>
                    <a:t>出现六次</a:t>
                  </a:r>
                  <a:r>
                    <a:rPr lang="en-US" altLang="ja-JP" sz="1800" b="1">
                      <a:latin typeface="Arial Narrow" charset="0"/>
                      <a:cs typeface="Times New Roman" charset="0"/>
                    </a:rPr>
                    <a:t>).</a:t>
                  </a:r>
                  <a:endParaRPr lang="en-US" altLang="zh-CN" sz="1800" b="1">
                    <a:latin typeface="Arial Narrow" charset="0"/>
                    <a:cs typeface="Times New Roman" charset="0"/>
                  </a:endParaRPr>
                </a:p>
              </p:txBody>
            </p:sp>
            <p:sp>
              <p:nvSpPr>
                <p:cNvPr id="485408"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98" name="Group 84"/>
              <p:cNvGrpSpPr>
                <a:grpSpLocks/>
              </p:cNvGrpSpPr>
              <p:nvPr/>
            </p:nvGrpSpPr>
            <p:grpSpPr bwMode="auto">
              <a:xfrm>
                <a:off x="0" y="1418"/>
                <a:ext cx="336" cy="628"/>
                <a:chOff x="0" y="1430"/>
                <a:chExt cx="240" cy="768"/>
              </a:xfrm>
            </p:grpSpPr>
            <p:sp>
              <p:nvSpPr>
                <p:cNvPr id="485405" name="Rectangle 56"/>
                <p:cNvSpPr>
                  <a:spLocks noChangeArrowheads="1"/>
                </p:cNvSpPr>
                <p:nvPr/>
              </p:nvSpPr>
              <p:spPr bwMode="auto">
                <a:xfrm>
                  <a:off x="32" y="143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1800" b="1">
                      <a:latin typeface="Arial Narrow" charset="0"/>
                      <a:cs typeface="Times New Roman" charset="0"/>
                    </a:rPr>
                    <a:t>6</a:t>
                  </a:r>
                </a:p>
              </p:txBody>
            </p:sp>
            <p:sp>
              <p:nvSpPr>
                <p:cNvPr id="485406"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99" name="Group 86"/>
              <p:cNvGrpSpPr>
                <a:grpSpLocks/>
              </p:cNvGrpSpPr>
              <p:nvPr/>
            </p:nvGrpSpPr>
            <p:grpSpPr bwMode="auto">
              <a:xfrm>
                <a:off x="336" y="1418"/>
                <a:ext cx="2611" cy="628"/>
                <a:chOff x="240" y="1430"/>
                <a:chExt cx="1864" cy="768"/>
              </a:xfrm>
            </p:grpSpPr>
            <p:sp>
              <p:nvSpPr>
                <p:cNvPr id="485403" name="Rectangle 57"/>
                <p:cNvSpPr>
                  <a:spLocks noChangeArrowheads="1"/>
                </p:cNvSpPr>
                <p:nvPr/>
              </p:nvSpPr>
              <p:spPr bwMode="auto">
                <a:xfrm>
                  <a:off x="272" y="143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latin typeface="Arial Narrow" charset="0"/>
                      <a:cs typeface="Times New Roman" charset="0"/>
                    </a:rPr>
                    <a:t>“</a:t>
                  </a:r>
                  <a:r>
                    <a:rPr lang="ja-JP" altLang="en-US" sz="1800" b="1">
                      <a:latin typeface="Calibri" charset="0"/>
                    </a:rPr>
                    <a:t>不可</a:t>
                  </a:r>
                  <a:r>
                    <a:rPr lang="ja-JP" altLang="en-US" sz="1800" b="1">
                      <a:latin typeface="Calibri" charset="0"/>
                      <a:ea typeface="华文细黑" charset="0"/>
                      <a:cs typeface="华文细黑" charset="0"/>
                    </a:rPr>
                    <a:t>杀</a:t>
                  </a:r>
                  <a:r>
                    <a:rPr lang="ja-JP" altLang="en-US" sz="1800" b="1">
                      <a:latin typeface="Calibri" charset="0"/>
                    </a:rPr>
                    <a:t>人。</a:t>
                  </a:r>
                  <a:r>
                    <a:rPr lang="en-US" altLang="ja-JP" sz="1800" b="1">
                      <a:latin typeface="Arial Narrow" charset="0"/>
                      <a:cs typeface="Times New Roman" charset="0"/>
                    </a:rPr>
                    <a:t>” (</a:t>
                  </a:r>
                  <a:r>
                    <a:rPr lang="zh-CN" altLang="en-US" sz="1800" b="1">
                      <a:latin typeface="Arial Narrow" charset="0"/>
                      <a:ea typeface="宋体" charset="0"/>
                      <a:cs typeface="宋体" charset="0"/>
                    </a:rPr>
                    <a:t>出</a:t>
                  </a:r>
                  <a:r>
                    <a:rPr lang="en-US" altLang="ja-JP" sz="1800" b="1">
                      <a:latin typeface="Arial Narrow" charset="0"/>
                      <a:cs typeface="Times New Roman" charset="0"/>
                    </a:rPr>
                    <a:t> 20:13).</a:t>
                  </a:r>
                  <a:endParaRPr lang="en-US" altLang="zh-CN" sz="1800" b="1">
                    <a:latin typeface="Arial Narrow" charset="0"/>
                    <a:cs typeface="Times New Roman" charset="0"/>
                  </a:endParaRPr>
                </a:p>
              </p:txBody>
            </p:sp>
            <p:sp>
              <p:nvSpPr>
                <p:cNvPr id="485404"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400" name="Group 88"/>
              <p:cNvGrpSpPr>
                <a:grpSpLocks/>
              </p:cNvGrpSpPr>
              <p:nvPr/>
            </p:nvGrpSpPr>
            <p:grpSpPr bwMode="auto">
              <a:xfrm>
                <a:off x="2947" y="1418"/>
                <a:ext cx="2813" cy="628"/>
                <a:chOff x="2104" y="1430"/>
                <a:chExt cx="2008" cy="768"/>
              </a:xfrm>
            </p:grpSpPr>
            <p:sp>
              <p:nvSpPr>
                <p:cNvPr id="485401" name="Rectangle 58"/>
                <p:cNvSpPr>
                  <a:spLocks noChangeArrowheads="1"/>
                </p:cNvSpPr>
                <p:nvPr/>
              </p:nvSpPr>
              <p:spPr bwMode="auto">
                <a:xfrm>
                  <a:off x="2136" y="143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latin typeface="Arial Narrow" charset="0"/>
                      <a:cs typeface="Times New Roman" charset="0"/>
                    </a:rPr>
                    <a:t> “</a:t>
                  </a:r>
                  <a:r>
                    <a:rPr lang="zh-CN" altLang="en-US" sz="1800" b="1">
                      <a:latin typeface="Calibri" charset="0"/>
                      <a:ea typeface="宋体" charset="0"/>
                      <a:cs typeface="宋体" charset="0"/>
                    </a:rPr>
                    <a:t>凡恨他弟兄的，就是杀人的；你们晓得凡杀人的，没有永生存在他里面。 </a:t>
                  </a:r>
                  <a:r>
                    <a:rPr lang="zh-CN" altLang="en-US" sz="1800" b="1">
                      <a:latin typeface="Arial Narrow" charset="0"/>
                      <a:cs typeface="Times New Roman" charset="0"/>
                    </a:rPr>
                    <a:t>” </a:t>
                  </a:r>
                </a:p>
                <a:p>
                  <a:pPr algn="ctr" eaLnBrk="1" hangingPunct="1"/>
                  <a:r>
                    <a:rPr lang="en-US" altLang="zh-CN" sz="1800" b="1">
                      <a:latin typeface="Arial Narrow" charset="0"/>
                      <a:cs typeface="Times New Roman" charset="0"/>
                    </a:rPr>
                    <a:t>(</a:t>
                  </a:r>
                  <a:r>
                    <a:rPr lang="zh-CN" altLang="en-US" sz="1800" b="1">
                      <a:latin typeface="Arial Narrow" charset="0"/>
                      <a:ea typeface="宋体" charset="0"/>
                      <a:cs typeface="宋体" charset="0"/>
                    </a:rPr>
                    <a:t>约一</a:t>
                  </a:r>
                  <a:r>
                    <a:rPr lang="en-US" altLang="ja-JP" sz="1800" b="1">
                      <a:latin typeface="Arial Narrow" charset="0"/>
                      <a:cs typeface="Times New Roman" charset="0"/>
                    </a:rPr>
                    <a:t>3:15; </a:t>
                  </a:r>
                  <a:r>
                    <a:rPr lang="zh-CN" altLang="en-US" sz="1800" b="1">
                      <a:latin typeface="Arial Narrow" charset="0"/>
                      <a:cs typeface="Times New Roman" charset="0"/>
                    </a:rPr>
                    <a:t>参</a:t>
                  </a:r>
                  <a:r>
                    <a:rPr lang="ja-JP" altLang="en-US" sz="1800" b="1">
                      <a:latin typeface="Arial Narrow" charset="0"/>
                      <a:cs typeface="Times New Roman" charset="0"/>
                    </a:rPr>
                    <a:t> </a:t>
                  </a:r>
                  <a:r>
                    <a:rPr lang="zh-CN" altLang="en-US" sz="1800" b="1">
                      <a:latin typeface="Arial Narrow" charset="0"/>
                      <a:ea typeface="宋体" charset="0"/>
                      <a:cs typeface="宋体" charset="0"/>
                    </a:rPr>
                    <a:t>太</a:t>
                  </a:r>
                  <a:r>
                    <a:rPr lang="en-US" altLang="ja-JP" sz="1800" b="1">
                      <a:latin typeface="Arial Narrow" charset="0"/>
                      <a:cs typeface="Times New Roman" charset="0"/>
                    </a:rPr>
                    <a:t> 19:18; </a:t>
                  </a:r>
                  <a:r>
                    <a:rPr lang="zh-CN" altLang="en-US" sz="1800" b="1">
                      <a:latin typeface="Arial Narrow" charset="0"/>
                      <a:ea typeface="宋体" charset="0"/>
                      <a:cs typeface="宋体" charset="0"/>
                    </a:rPr>
                    <a:t>可</a:t>
                  </a:r>
                  <a:endParaRPr lang="en-US" altLang="ja-JP" sz="1800" b="1">
                    <a:latin typeface="Arial Narrow" charset="0"/>
                    <a:cs typeface="Times New Roman" charset="0"/>
                  </a:endParaRPr>
                </a:p>
                <a:p>
                  <a:pPr algn="ctr" eaLnBrk="1" hangingPunct="1"/>
                  <a:r>
                    <a:rPr lang="zh-CN" altLang="en-US" sz="1800" b="1">
                      <a:latin typeface="Arial Narrow" charset="0"/>
                      <a:cs typeface="Times New Roman" charset="0"/>
                    </a:rPr>
                    <a:t> </a:t>
                  </a:r>
                  <a:r>
                    <a:rPr lang="en-US" altLang="zh-CN" sz="1800" b="1">
                      <a:latin typeface="Arial Narrow" charset="0"/>
                      <a:cs typeface="Times New Roman" charset="0"/>
                    </a:rPr>
                    <a:t>10:19; </a:t>
                  </a:r>
                  <a:r>
                    <a:rPr lang="zh-CN" altLang="en-US" sz="1800" b="1">
                      <a:latin typeface="Arial Narrow" charset="0"/>
                      <a:ea typeface="宋体" charset="0"/>
                      <a:cs typeface="宋体" charset="0"/>
                    </a:rPr>
                    <a:t>路</a:t>
                  </a:r>
                  <a:r>
                    <a:rPr lang="en-US" altLang="ja-JP" sz="1800" b="1">
                      <a:latin typeface="Arial Narrow" charset="0"/>
                      <a:cs typeface="Times New Roman" charset="0"/>
                    </a:rPr>
                    <a:t> 18:20; </a:t>
                  </a:r>
                  <a:r>
                    <a:rPr lang="zh-CN" altLang="en-US" sz="1800" b="1">
                      <a:latin typeface="Arial Narrow" charset="0"/>
                      <a:ea typeface="宋体" charset="0"/>
                      <a:cs typeface="宋体" charset="0"/>
                    </a:rPr>
                    <a:t>罗</a:t>
                  </a:r>
                  <a:r>
                    <a:rPr lang="en-US" altLang="ja-JP" sz="1800" b="1">
                      <a:latin typeface="Arial Narrow" charset="0"/>
                      <a:cs typeface="Times New Roman" charset="0"/>
                    </a:rPr>
                    <a:t>13:9; </a:t>
                  </a:r>
                  <a:r>
                    <a:rPr lang="zh-CN" altLang="en-US" sz="1800" b="1">
                      <a:latin typeface="Arial Narrow" charset="0"/>
                      <a:ea typeface="宋体" charset="0"/>
                      <a:cs typeface="宋体" charset="0"/>
                    </a:rPr>
                    <a:t>雅</a:t>
                  </a:r>
                  <a:r>
                    <a:rPr lang="en-US" altLang="ja-JP" sz="1800" b="1">
                      <a:latin typeface="Arial Narrow" charset="0"/>
                      <a:cs typeface="Times New Roman" charset="0"/>
                    </a:rPr>
                    <a:t> 2:11; </a:t>
                  </a:r>
                  <a:r>
                    <a:rPr lang="zh-CN" altLang="en-US" sz="1800" b="1">
                      <a:latin typeface="Arial Narrow" charset="0"/>
                      <a:cs typeface="Times New Roman" charset="0"/>
                    </a:rPr>
                    <a:t>出现六次</a:t>
                  </a:r>
                  <a:r>
                    <a:rPr lang="en-US" altLang="ja-JP" sz="1800" b="1">
                      <a:latin typeface="Arial Narrow" charset="0"/>
                      <a:cs typeface="Times New Roman" charset="0"/>
                    </a:rPr>
                    <a:t>).</a:t>
                  </a:r>
                  <a:endParaRPr lang="en-US" altLang="zh-CN" sz="1800" b="1">
                    <a:latin typeface="Arial Narrow" charset="0"/>
                    <a:cs typeface="Times New Roman" charset="0"/>
                  </a:endParaRPr>
                </a:p>
              </p:txBody>
            </p:sp>
            <p:sp>
              <p:nvSpPr>
                <p:cNvPr id="485402"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grpSp>
          <p:nvGrpSpPr>
            <p:cNvPr id="485385" name="Group 115"/>
            <p:cNvGrpSpPr>
              <a:grpSpLocks/>
            </p:cNvGrpSpPr>
            <p:nvPr/>
          </p:nvGrpSpPr>
          <p:grpSpPr bwMode="auto">
            <a:xfrm>
              <a:off x="0" y="633"/>
              <a:ext cx="5760" cy="1242"/>
              <a:chOff x="0" y="3030"/>
              <a:chExt cx="5760" cy="1242"/>
            </a:xfrm>
          </p:grpSpPr>
          <p:grpSp>
            <p:nvGrpSpPr>
              <p:cNvPr id="485386" name="Group 116"/>
              <p:cNvGrpSpPr>
                <a:grpSpLocks/>
              </p:cNvGrpSpPr>
              <p:nvPr/>
            </p:nvGrpSpPr>
            <p:grpSpPr bwMode="auto">
              <a:xfrm>
                <a:off x="0" y="3030"/>
                <a:ext cx="336" cy="1242"/>
                <a:chOff x="0" y="2966"/>
                <a:chExt cx="240" cy="1344"/>
              </a:xfrm>
            </p:grpSpPr>
            <p:sp>
              <p:nvSpPr>
                <p:cNvPr id="485393" name="Rectangle 117"/>
                <p:cNvSpPr>
                  <a:spLocks noChangeArrowheads="1"/>
                </p:cNvSpPr>
                <p:nvPr/>
              </p:nvSpPr>
              <p:spPr bwMode="auto">
                <a:xfrm>
                  <a:off x="32" y="2966"/>
                  <a:ext cx="176"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1800" b="1">
                      <a:latin typeface="Arial Narrow" charset="0"/>
                      <a:ea typeface="宋体" charset="0"/>
                      <a:cs typeface="宋体" charset="0"/>
                    </a:rPr>
                    <a:t>4</a:t>
                  </a:r>
                </a:p>
              </p:txBody>
            </p:sp>
            <p:sp>
              <p:nvSpPr>
                <p:cNvPr id="485394" name="Rectangle 118"/>
                <p:cNvSpPr>
                  <a:spLocks noChangeArrowheads="1"/>
                </p:cNvSpPr>
                <p:nvPr/>
              </p:nvSpPr>
              <p:spPr bwMode="auto">
                <a:xfrm>
                  <a:off x="0" y="2966"/>
                  <a:ext cx="240"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87" name="Group 119"/>
              <p:cNvGrpSpPr>
                <a:grpSpLocks/>
              </p:cNvGrpSpPr>
              <p:nvPr/>
            </p:nvGrpSpPr>
            <p:grpSpPr bwMode="auto">
              <a:xfrm>
                <a:off x="336" y="3030"/>
                <a:ext cx="2611" cy="1242"/>
                <a:chOff x="240" y="2966"/>
                <a:chExt cx="1864" cy="1344"/>
              </a:xfrm>
            </p:grpSpPr>
            <p:sp>
              <p:nvSpPr>
                <p:cNvPr id="485391" name="Rectangle 120"/>
                <p:cNvSpPr>
                  <a:spLocks noChangeArrowheads="1"/>
                </p:cNvSpPr>
                <p:nvPr/>
              </p:nvSpPr>
              <p:spPr bwMode="auto">
                <a:xfrm>
                  <a:off x="257" y="2968"/>
                  <a:ext cx="1815" cy="13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2000" b="1">
                      <a:latin typeface="Arial Narrow" charset="0"/>
                      <a:ea typeface="宋体" charset="0"/>
                      <a:cs typeface="宋体" charset="0"/>
                    </a:rPr>
                    <a:t> </a:t>
                  </a:r>
                  <a:r>
                    <a:rPr lang="en-US" altLang="zh-CN" sz="1800" b="1">
                      <a:latin typeface="Arial Narrow" charset="0"/>
                      <a:ea typeface="宋体" charset="0"/>
                      <a:cs typeface="宋体" charset="0"/>
                    </a:rPr>
                    <a:t>“</a:t>
                  </a:r>
                  <a:r>
                    <a:rPr lang="zh-CN" altLang="en-US" sz="1800" b="1">
                      <a:latin typeface="Calibri" charset="0"/>
                      <a:ea typeface="宋体" charset="0"/>
                      <a:cs typeface="宋体" charset="0"/>
                    </a:rPr>
                    <a:t>当记念安息日，守为圣日。六日要劳碌做你一切的工，但第七日是向耶和华你神当守的安息日。这一日你和你的儿女、仆婢、牲畜，并你城里寄居的客旅，无论何工都不可做</a:t>
                  </a:r>
                  <a:r>
                    <a:rPr lang="en-US" altLang="zh-CN" sz="1800" b="1">
                      <a:latin typeface="Calibri" charset="0"/>
                      <a:ea typeface="宋体" charset="0"/>
                      <a:cs typeface="宋体" charset="0"/>
                    </a:rPr>
                    <a:t>,</a:t>
                  </a:r>
                  <a:r>
                    <a:rPr lang="zh-CN" altLang="en-US" sz="1800" b="1">
                      <a:latin typeface="Calibri" charset="0"/>
                      <a:ea typeface="宋体" charset="0"/>
                      <a:cs typeface="宋体" charset="0"/>
                    </a:rPr>
                    <a:t>因为六日之内，耶和华造天、地、海和其中的万物，第七日便安息，所以耶和华赐福与安息日，定为圣日。</a:t>
                  </a:r>
                  <a:r>
                    <a:rPr lang="en-US" altLang="zh-CN" sz="1800" b="1">
                      <a:latin typeface="Arial Narrow" charset="0"/>
                      <a:ea typeface="宋体" charset="0"/>
                      <a:cs typeface="宋体" charset="0"/>
                    </a:rPr>
                    <a:t>” (</a:t>
                  </a:r>
                  <a:r>
                    <a:rPr lang="zh-CN" altLang="en-US" sz="1800" b="1">
                      <a:latin typeface="Arial Narrow" charset="0"/>
                      <a:ea typeface="宋体" charset="0"/>
                      <a:cs typeface="宋体" charset="0"/>
                    </a:rPr>
                    <a:t>出</a:t>
                  </a:r>
                  <a:r>
                    <a:rPr lang="en-US" altLang="zh-CN" sz="1800" b="1">
                      <a:latin typeface="Arial Narrow" charset="0"/>
                      <a:ea typeface="宋体" charset="0"/>
                      <a:cs typeface="宋体" charset="0"/>
                    </a:rPr>
                    <a:t> 20:8-11).</a:t>
                  </a:r>
                </a:p>
              </p:txBody>
            </p:sp>
            <p:sp>
              <p:nvSpPr>
                <p:cNvPr id="485392"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88" name="Group 122"/>
              <p:cNvGrpSpPr>
                <a:grpSpLocks/>
              </p:cNvGrpSpPr>
              <p:nvPr/>
            </p:nvGrpSpPr>
            <p:grpSpPr bwMode="auto">
              <a:xfrm>
                <a:off x="2947" y="3030"/>
                <a:ext cx="2813" cy="1242"/>
                <a:chOff x="2104" y="2966"/>
                <a:chExt cx="2008" cy="1344"/>
              </a:xfrm>
            </p:grpSpPr>
            <p:sp>
              <p:nvSpPr>
                <p:cNvPr id="485389" name="Rectangle 123"/>
                <p:cNvSpPr>
                  <a:spLocks noChangeArrowheads="1"/>
                </p:cNvSpPr>
                <p:nvPr/>
              </p:nvSpPr>
              <p:spPr bwMode="auto">
                <a:xfrm>
                  <a:off x="2136" y="2966"/>
                  <a:ext cx="1944"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latin typeface="Arial Narrow" charset="0"/>
                      <a:ea typeface="宋体" charset="0"/>
                      <a:cs typeface="宋体" charset="0"/>
                    </a:rPr>
                    <a:t>新约没有记载这个需要</a:t>
                  </a:r>
                  <a:r>
                    <a:rPr lang="en-US" altLang="zh-CN" sz="1800" b="1">
                      <a:latin typeface="Arial Narrow" charset="0"/>
                      <a:ea typeface="宋体" charset="0"/>
                      <a:cs typeface="宋体" charset="0"/>
                    </a:rPr>
                    <a:t>. </a:t>
                  </a:r>
                </a:p>
                <a:p>
                  <a:pPr eaLnBrk="1" hangingPunct="1"/>
                  <a:r>
                    <a:rPr lang="zh-CN" altLang="en-US" sz="1800" b="1">
                      <a:latin typeface="Arial Narrow" charset="0"/>
                      <a:ea typeface="宋体" charset="0"/>
                      <a:cs typeface="宋体" charset="0"/>
                    </a:rPr>
                    <a:t>可是</a:t>
                  </a:r>
                  <a:r>
                    <a:rPr lang="en-US" altLang="zh-CN" sz="1800" b="1">
                      <a:latin typeface="Arial Narrow" charset="0"/>
                      <a:ea typeface="宋体" charset="0"/>
                      <a:cs typeface="宋体" charset="0"/>
                    </a:rPr>
                    <a:t>, </a:t>
                  </a:r>
                  <a:r>
                    <a:rPr lang="zh-CN" altLang="en-US" sz="1800" b="1">
                      <a:latin typeface="Arial Narrow" charset="0"/>
                      <a:ea typeface="宋体" charset="0"/>
                      <a:cs typeface="宋体" charset="0"/>
                    </a:rPr>
                    <a:t>一处 经文明确禁止这个需求</a:t>
                  </a:r>
                  <a:r>
                    <a:rPr lang="en-US" altLang="zh-CN" sz="1800" b="1">
                      <a:latin typeface="Arial Narrow" charset="0"/>
                      <a:ea typeface="宋体" charset="0"/>
                      <a:cs typeface="宋体" charset="0"/>
                    </a:rPr>
                    <a:t>: “</a:t>
                  </a:r>
                  <a:r>
                    <a:rPr lang="zh-CN" altLang="en-US" sz="1800" b="1">
                      <a:latin typeface="Calibri" charset="0"/>
                      <a:ea typeface="宋体" charset="0"/>
                      <a:cs typeface="宋体" charset="0"/>
                    </a:rPr>
                    <a:t>所以不拘在饮食上</a:t>
                  </a:r>
                  <a:r>
                    <a:rPr lang="en-US" altLang="zh-CN" sz="1800" b="1">
                      <a:latin typeface="Calibri" charset="0"/>
                      <a:ea typeface="宋体" charset="0"/>
                      <a:cs typeface="宋体" charset="0"/>
                    </a:rPr>
                    <a:t>,</a:t>
                  </a:r>
                  <a:r>
                    <a:rPr lang="zh-CN" altLang="en-US" sz="1800" b="1">
                      <a:latin typeface="Calibri" charset="0"/>
                      <a:ea typeface="宋体" charset="0"/>
                      <a:cs typeface="宋体" charset="0"/>
                    </a:rPr>
                    <a:t>或节期、月朔、安息日，都不可让人论断你们。 这些原是后事的影儿，那形体却是基督</a:t>
                  </a:r>
                  <a:r>
                    <a:rPr lang="en-US" altLang="zh-CN" sz="1800" b="1">
                      <a:latin typeface="Calibri" charset="0"/>
                      <a:ea typeface="宋体" charset="0"/>
                      <a:cs typeface="宋体" charset="0"/>
                    </a:rPr>
                    <a:t>.</a:t>
                  </a:r>
                  <a:r>
                    <a:rPr lang="en-US" altLang="zh-CN" sz="1800" b="1">
                      <a:latin typeface="Arial Narrow" charset="0"/>
                      <a:ea typeface="宋体" charset="0"/>
                      <a:cs typeface="宋体" charset="0"/>
                    </a:rPr>
                    <a:t>” (</a:t>
                  </a:r>
                  <a:r>
                    <a:rPr lang="zh-CN" altLang="en-US" sz="1800" b="1">
                      <a:latin typeface="Arial Narrow" charset="0"/>
                      <a:ea typeface="宋体" charset="0"/>
                      <a:cs typeface="宋体" charset="0"/>
                    </a:rPr>
                    <a:t>西</a:t>
                  </a:r>
                  <a:r>
                    <a:rPr lang="en-US" altLang="zh-CN" sz="1800" b="1">
                      <a:latin typeface="Arial Narrow" charset="0"/>
                      <a:ea typeface="宋体" charset="0"/>
                      <a:cs typeface="宋体" charset="0"/>
                    </a:rPr>
                    <a:t> 2:16-17; 0x).</a:t>
                  </a:r>
                </a:p>
              </p:txBody>
            </p:sp>
            <p:sp>
              <p:nvSpPr>
                <p:cNvPr id="485390"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grpSp>
      <p:sp>
        <p:nvSpPr>
          <p:cNvPr id="56484" name="Oval 164"/>
          <p:cNvSpPr>
            <a:spLocks noChangeArrowheads="1"/>
          </p:cNvSpPr>
          <p:nvPr/>
        </p:nvSpPr>
        <p:spPr bwMode="auto">
          <a:xfrm>
            <a:off x="4572000" y="1628775"/>
            <a:ext cx="4572000" cy="504825"/>
          </a:xfrm>
          <a:prstGeom prst="ellipse">
            <a:avLst/>
          </a:prstGeom>
          <a:noFill/>
          <a:ln w="762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zh-CN" altLang="en-US" sz="1800">
              <a:latin typeface="Calibri" charset="0"/>
            </a:endParaRPr>
          </a:p>
        </p:txBody>
      </p:sp>
      <p:sp>
        <p:nvSpPr>
          <p:cNvPr id="56486" name="Rectangle 166"/>
          <p:cNvSpPr>
            <a:spLocks noGrp="1" noChangeArrowheads="1"/>
          </p:cNvSpPr>
          <p:nvPr>
            <p:ph type="title" idx="4294967295"/>
          </p:nvPr>
        </p:nvSpPr>
        <p:spPr>
          <a:xfrm>
            <a:off x="-228600" y="0"/>
            <a:ext cx="8458200" cy="5334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
        <p:nvSpPr>
          <p:cNvPr id="2" name="TextBox 1"/>
          <p:cNvSpPr txBox="1"/>
          <p:nvPr/>
        </p:nvSpPr>
        <p:spPr>
          <a:xfrm>
            <a:off x="8585200" y="897467"/>
            <a:ext cx="184666" cy="461665"/>
          </a:xfrm>
          <a:prstGeom prst="rect">
            <a:avLst/>
          </a:prstGeom>
          <a:noFill/>
        </p:spPr>
        <p:txBody>
          <a:bodyPr wrap="none" rtlCol="0">
            <a:spAutoFit/>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7425" name="Text Box 3"/>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113a</a:t>
            </a:r>
          </a:p>
        </p:txBody>
      </p:sp>
      <p:grpSp>
        <p:nvGrpSpPr>
          <p:cNvPr id="487426" name="Group 70"/>
          <p:cNvGrpSpPr>
            <a:grpSpLocks/>
          </p:cNvGrpSpPr>
          <p:nvPr/>
        </p:nvGrpSpPr>
        <p:grpSpPr bwMode="auto">
          <a:xfrm>
            <a:off x="-3779" y="404664"/>
            <a:ext cx="9144000" cy="6461125"/>
            <a:chOff x="0" y="250"/>
            <a:chExt cx="5760" cy="2657"/>
          </a:xfrm>
        </p:grpSpPr>
        <p:grpSp>
          <p:nvGrpSpPr>
            <p:cNvPr id="487428" name="Group 5"/>
            <p:cNvGrpSpPr>
              <a:grpSpLocks/>
            </p:cNvGrpSpPr>
            <p:nvPr/>
          </p:nvGrpSpPr>
          <p:grpSpPr bwMode="auto">
            <a:xfrm>
              <a:off x="0" y="250"/>
              <a:ext cx="336" cy="384"/>
              <a:chOff x="0" y="0"/>
              <a:chExt cx="240" cy="470"/>
            </a:xfrm>
          </p:grpSpPr>
          <p:sp>
            <p:nvSpPr>
              <p:cNvPr id="487471" name="Rectangle 6"/>
              <p:cNvSpPr>
                <a:spLocks noChangeArrowheads="1"/>
              </p:cNvSpPr>
              <p:nvPr/>
            </p:nvSpPr>
            <p:spPr bwMode="auto">
              <a:xfrm>
                <a:off x="32" y="0"/>
                <a:ext cx="176"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eaLnBrk="1" hangingPunct="1"/>
                <a:r>
                  <a:rPr lang="en-US" altLang="zh-CN" sz="2800" b="1">
                    <a:solidFill>
                      <a:schemeClr val="bg1"/>
                    </a:solidFill>
                    <a:latin typeface="Arial Narrow" charset="0"/>
                    <a:cs typeface="Times New Roman" charset="0"/>
                  </a:rPr>
                  <a:t>#</a:t>
                </a:r>
              </a:p>
            </p:txBody>
          </p:sp>
          <p:sp>
            <p:nvSpPr>
              <p:cNvPr id="487472" name="Rectangle 7"/>
              <p:cNvSpPr>
                <a:spLocks noChangeArrowheads="1"/>
              </p:cNvSpPr>
              <p:nvPr/>
            </p:nvSpPr>
            <p:spPr bwMode="auto">
              <a:xfrm>
                <a:off x="0" y="0"/>
                <a:ext cx="240" cy="470"/>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29" name="Group 8"/>
            <p:cNvGrpSpPr>
              <a:grpSpLocks/>
            </p:cNvGrpSpPr>
            <p:nvPr/>
          </p:nvGrpSpPr>
          <p:grpSpPr bwMode="auto">
            <a:xfrm>
              <a:off x="336" y="250"/>
              <a:ext cx="2611" cy="384"/>
              <a:chOff x="240" y="0"/>
              <a:chExt cx="1864" cy="470"/>
            </a:xfrm>
          </p:grpSpPr>
          <p:sp>
            <p:nvSpPr>
              <p:cNvPr id="487469" name="Rectangle 9"/>
              <p:cNvSpPr>
                <a:spLocks noChangeArrowheads="1"/>
              </p:cNvSpPr>
              <p:nvPr/>
            </p:nvSpPr>
            <p:spPr bwMode="auto">
              <a:xfrm>
                <a:off x="272" y="0"/>
                <a:ext cx="1800"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旧约的十戒</a:t>
                </a:r>
                <a:endParaRPr lang="en-US" altLang="zh-CN" sz="2800" b="1">
                  <a:solidFill>
                    <a:schemeClr val="bg1"/>
                  </a:solidFill>
                  <a:latin typeface="Arial Narrow" charset="0"/>
                  <a:ea typeface="宋体" charset="0"/>
                  <a:cs typeface="宋体" charset="0"/>
                </a:endParaRPr>
              </a:p>
            </p:txBody>
          </p:sp>
          <p:sp>
            <p:nvSpPr>
              <p:cNvPr id="487470" name="Rectangle 10"/>
              <p:cNvSpPr>
                <a:spLocks noChangeArrowheads="1"/>
              </p:cNvSpPr>
              <p:nvPr/>
            </p:nvSpPr>
            <p:spPr bwMode="auto">
              <a:xfrm>
                <a:off x="240" y="0"/>
                <a:ext cx="1864" cy="470"/>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0" name="Group 11"/>
            <p:cNvGrpSpPr>
              <a:grpSpLocks/>
            </p:cNvGrpSpPr>
            <p:nvPr/>
          </p:nvGrpSpPr>
          <p:grpSpPr bwMode="auto">
            <a:xfrm>
              <a:off x="2947" y="250"/>
              <a:ext cx="2813" cy="384"/>
              <a:chOff x="2104" y="0"/>
              <a:chExt cx="2008" cy="470"/>
            </a:xfrm>
          </p:grpSpPr>
          <p:sp>
            <p:nvSpPr>
              <p:cNvPr id="487467" name="Rectangle 12"/>
              <p:cNvSpPr>
                <a:spLocks noChangeArrowheads="1"/>
              </p:cNvSpPr>
              <p:nvPr/>
            </p:nvSpPr>
            <p:spPr bwMode="auto">
              <a:xfrm>
                <a:off x="2136" y="0"/>
                <a:ext cx="1944"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eaLnBrk="1" hangingPunct="1"/>
                <a:r>
                  <a:rPr lang="zh-CN" altLang="en-US" sz="2800" b="1">
                    <a:solidFill>
                      <a:schemeClr val="bg1"/>
                    </a:solidFill>
                    <a:latin typeface="Arial Narrow" charset="0"/>
                    <a:cs typeface="Times New Roman" charset="0"/>
                  </a:rPr>
                  <a:t> </a:t>
                </a:r>
                <a:r>
                  <a:rPr lang="zh-CN" altLang="en-US" sz="2800" b="1">
                    <a:solidFill>
                      <a:schemeClr val="bg1"/>
                    </a:solidFill>
                    <a:latin typeface="Arial Narrow" charset="0"/>
                    <a:ea typeface="宋体" charset="0"/>
                    <a:cs typeface="宋体" charset="0"/>
                  </a:rPr>
                  <a:t>新约的重复</a:t>
                </a:r>
                <a:endParaRPr lang="zh-CN" altLang="en-US" sz="2800" b="1">
                  <a:solidFill>
                    <a:schemeClr val="bg1"/>
                  </a:solidFill>
                  <a:latin typeface="Arial Narrow" charset="0"/>
                  <a:cs typeface="Times New Roman" charset="0"/>
                </a:endParaRPr>
              </a:p>
            </p:txBody>
          </p:sp>
          <p:sp>
            <p:nvSpPr>
              <p:cNvPr id="487468" name="Rectangle 13"/>
              <p:cNvSpPr>
                <a:spLocks noChangeArrowheads="1"/>
              </p:cNvSpPr>
              <p:nvPr/>
            </p:nvSpPr>
            <p:spPr bwMode="auto">
              <a:xfrm>
                <a:off x="2104" y="0"/>
                <a:ext cx="2008" cy="470"/>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1" name="Group 32"/>
            <p:cNvGrpSpPr>
              <a:grpSpLocks/>
            </p:cNvGrpSpPr>
            <p:nvPr/>
          </p:nvGrpSpPr>
          <p:grpSpPr bwMode="auto">
            <a:xfrm>
              <a:off x="0" y="633"/>
              <a:ext cx="336" cy="549"/>
              <a:chOff x="0" y="2198"/>
              <a:chExt cx="240" cy="672"/>
            </a:xfrm>
          </p:grpSpPr>
          <p:sp>
            <p:nvSpPr>
              <p:cNvPr id="487465" name="Rectangle 33"/>
              <p:cNvSpPr>
                <a:spLocks noChangeArrowheads="1"/>
              </p:cNvSpPr>
              <p:nvPr/>
            </p:nvSpPr>
            <p:spPr bwMode="auto">
              <a:xfrm>
                <a:off x="32" y="2198"/>
                <a:ext cx="176" cy="672"/>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en-US" altLang="zh-CN" sz="2000" b="1">
                    <a:latin typeface="Arial Narrow" charset="0"/>
                    <a:cs typeface="Times New Roman" charset="0"/>
                  </a:rPr>
                  <a:t>7</a:t>
                </a:r>
              </a:p>
            </p:txBody>
          </p:sp>
          <p:sp>
            <p:nvSpPr>
              <p:cNvPr id="487466" name="Rectangle 34"/>
              <p:cNvSpPr>
                <a:spLocks noChangeArrowheads="1"/>
              </p:cNvSpPr>
              <p:nvPr/>
            </p:nvSpPr>
            <p:spPr bwMode="auto">
              <a:xfrm>
                <a:off x="0" y="2198"/>
                <a:ext cx="240" cy="672"/>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2" name="Group 35"/>
            <p:cNvGrpSpPr>
              <a:grpSpLocks/>
            </p:cNvGrpSpPr>
            <p:nvPr/>
          </p:nvGrpSpPr>
          <p:grpSpPr bwMode="auto">
            <a:xfrm>
              <a:off x="336" y="633"/>
              <a:ext cx="2611" cy="549"/>
              <a:chOff x="240" y="2198"/>
              <a:chExt cx="1864" cy="672"/>
            </a:xfrm>
          </p:grpSpPr>
          <p:sp>
            <p:nvSpPr>
              <p:cNvPr id="487463" name="Rectangle 36"/>
              <p:cNvSpPr>
                <a:spLocks noChangeArrowheads="1"/>
              </p:cNvSpPr>
              <p:nvPr/>
            </p:nvSpPr>
            <p:spPr bwMode="auto">
              <a:xfrm>
                <a:off x="272" y="2198"/>
                <a:ext cx="1800" cy="672"/>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dirty="0">
                    <a:latin typeface="Arial Narrow" charset="0"/>
                    <a:cs typeface="Times New Roman" charset="0"/>
                  </a:rPr>
                  <a:t> “</a:t>
                </a:r>
                <a:r>
                  <a:rPr lang="ja-JP" altLang="en-US" sz="2000" dirty="0">
                    <a:latin typeface="Calibri" charset="0"/>
                  </a:rPr>
                  <a:t>不可奸淫。</a:t>
                </a:r>
                <a:r>
                  <a:rPr lang="en-US" altLang="ja-JP" sz="2000" b="1" dirty="0">
                    <a:latin typeface="Arial Narrow" charset="0"/>
                    <a:cs typeface="Times New Roman" charset="0"/>
                  </a:rPr>
                  <a:t>” </a:t>
                </a:r>
              </a:p>
              <a:p>
                <a:pPr algn="ctr" eaLnBrk="1" hangingPunct="1"/>
                <a:r>
                  <a:rPr lang="en-US" altLang="zh-CN" sz="2000" b="1" dirty="0">
                    <a:latin typeface="Arial Narrow" charset="0"/>
                    <a:cs typeface="Times New Roman" charset="0"/>
                  </a:rPr>
                  <a:t>(</a:t>
                </a:r>
                <a:r>
                  <a:rPr lang="zh-CN" altLang="en-US" sz="2000" b="1" dirty="0">
                    <a:latin typeface="Arial Narrow" charset="0"/>
                    <a:ea typeface="宋体" charset="0"/>
                    <a:cs typeface="宋体" charset="0"/>
                  </a:rPr>
                  <a:t>出</a:t>
                </a:r>
                <a:r>
                  <a:rPr lang="en-US" altLang="ja-JP" sz="2000" b="1" dirty="0">
                    <a:latin typeface="Arial Narrow" charset="0"/>
                    <a:cs typeface="Times New Roman" charset="0"/>
                  </a:rPr>
                  <a:t> 20:14).</a:t>
                </a:r>
                <a:endParaRPr lang="en-US" altLang="zh-CN" sz="2000" b="1" dirty="0">
                  <a:latin typeface="Arial Narrow" charset="0"/>
                  <a:cs typeface="Times New Roman" charset="0"/>
                </a:endParaRPr>
              </a:p>
            </p:txBody>
          </p:sp>
          <p:sp>
            <p:nvSpPr>
              <p:cNvPr id="487464" name="Rectangle 37"/>
              <p:cNvSpPr>
                <a:spLocks noChangeArrowheads="1"/>
              </p:cNvSpPr>
              <p:nvPr/>
            </p:nvSpPr>
            <p:spPr bwMode="auto">
              <a:xfrm>
                <a:off x="240" y="2198"/>
                <a:ext cx="1864" cy="672"/>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3" name="Group 38"/>
            <p:cNvGrpSpPr>
              <a:grpSpLocks/>
            </p:cNvGrpSpPr>
            <p:nvPr/>
          </p:nvGrpSpPr>
          <p:grpSpPr bwMode="auto">
            <a:xfrm>
              <a:off x="2947" y="633"/>
              <a:ext cx="2813" cy="549"/>
              <a:chOff x="2104" y="2198"/>
              <a:chExt cx="2008" cy="672"/>
            </a:xfrm>
          </p:grpSpPr>
          <p:sp>
            <p:nvSpPr>
              <p:cNvPr id="487461" name="Rectangle 39"/>
              <p:cNvSpPr>
                <a:spLocks noChangeArrowheads="1"/>
              </p:cNvSpPr>
              <p:nvPr/>
            </p:nvSpPr>
            <p:spPr bwMode="auto">
              <a:xfrm>
                <a:off x="2136" y="2198"/>
                <a:ext cx="1944" cy="672"/>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Arial Narrow" charset="0"/>
                    <a:ea typeface="宋体" charset="0"/>
                    <a:cs typeface="宋体" charset="0"/>
                  </a:rPr>
                  <a:t>婚姻</a:t>
                </a:r>
                <a:r>
                  <a:rPr lang="en-US" altLang="zh-CN" sz="2000" b="1">
                    <a:latin typeface="Arial Narrow" charset="0"/>
                    <a:cs typeface="Times New Roman" charset="0"/>
                  </a:rPr>
                  <a:t>,</a:t>
                </a:r>
                <a:r>
                  <a:rPr lang="zh-CN" altLang="en-US" sz="2000" b="1">
                    <a:latin typeface="Arial Narrow" charset="0"/>
                    <a:ea typeface="宋体" charset="0"/>
                    <a:cs typeface="宋体" charset="0"/>
                  </a:rPr>
                  <a:t>人人都当尊重</a:t>
                </a:r>
                <a:r>
                  <a:rPr lang="en-US" altLang="zh-CN" sz="2000" b="1">
                    <a:latin typeface="Arial Narrow" charset="0"/>
                    <a:cs typeface="Times New Roman" charset="0"/>
                  </a:rPr>
                  <a:t>,</a:t>
                </a:r>
                <a:r>
                  <a:rPr lang="zh-CN" altLang="en-US" sz="2000" b="1">
                    <a:latin typeface="Arial Narrow" charset="0"/>
                    <a:ea typeface="宋体" charset="0"/>
                    <a:cs typeface="宋体" charset="0"/>
                  </a:rPr>
                  <a:t>床也不可污秽</a:t>
                </a:r>
                <a:r>
                  <a:rPr lang="en-US" altLang="zh-CN" sz="2000" b="1">
                    <a:latin typeface="Arial Narrow" charset="0"/>
                    <a:cs typeface="Times New Roman" charset="0"/>
                  </a:rPr>
                  <a:t>,</a:t>
                </a:r>
                <a:r>
                  <a:rPr lang="zh-CN" altLang="en-US" sz="2000" b="1">
                    <a:latin typeface="Arial Narrow" charset="0"/>
                    <a:ea typeface="宋体" charset="0"/>
                    <a:cs typeface="宋体" charset="0"/>
                  </a:rPr>
                  <a:t>因为苟合行</a:t>
                </a:r>
                <a:r>
                  <a:rPr lang="ja-JP" altLang="en-US" sz="2000" b="1">
                    <a:latin typeface="Calibri" charset="0"/>
                  </a:rPr>
                  <a:t>淫</a:t>
                </a:r>
                <a:r>
                  <a:rPr lang="zh-CN" altLang="en-US" sz="2000" b="1">
                    <a:latin typeface="Calibri" charset="0"/>
                    <a:ea typeface="宋体" charset="0"/>
                    <a:cs typeface="宋体" charset="0"/>
                  </a:rPr>
                  <a:t>的人</a:t>
                </a:r>
                <a:r>
                  <a:rPr lang="en-US" altLang="zh-CN" sz="2000" b="1">
                    <a:latin typeface="Calibri" charset="0"/>
                    <a:ea typeface="宋体" charset="0"/>
                    <a:cs typeface="宋体" charset="0"/>
                  </a:rPr>
                  <a:t>,</a:t>
                </a:r>
                <a:r>
                  <a:rPr lang="zh-CN" altLang="en-US" sz="2000" b="1">
                    <a:latin typeface="Calibri" charset="0"/>
                    <a:ea typeface="宋体" charset="0"/>
                    <a:cs typeface="宋体" charset="0"/>
                  </a:rPr>
                  <a:t>神必要审判</a:t>
                </a:r>
                <a:r>
                  <a:rPr lang="en-US" altLang="ja-JP" sz="2000" b="1">
                    <a:latin typeface="Arial Narrow" charset="0"/>
                    <a:cs typeface="Times New Roman"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希</a:t>
                </a:r>
                <a:r>
                  <a:rPr lang="en-US" altLang="ja-JP" sz="2000" b="1">
                    <a:latin typeface="Arial Narrow" charset="0"/>
                    <a:cs typeface="Times New Roman" charset="0"/>
                  </a:rPr>
                  <a:t> 13:4; cf. </a:t>
                </a:r>
                <a:r>
                  <a:rPr lang="zh-CN" altLang="en-US" sz="2000" b="1">
                    <a:latin typeface="Arial Narrow" charset="0"/>
                    <a:ea typeface="宋体" charset="0"/>
                    <a:cs typeface="宋体" charset="0"/>
                  </a:rPr>
                  <a:t>可</a:t>
                </a:r>
                <a:r>
                  <a:rPr lang="en-US" altLang="ja-JP" sz="2000" b="1">
                    <a:latin typeface="Arial Narrow" charset="0"/>
                    <a:cs typeface="Times New Roman" charset="0"/>
                  </a:rPr>
                  <a:t> 10:19; 12x).</a:t>
                </a:r>
                <a:endParaRPr lang="en-US" altLang="zh-CN" sz="2000" b="1">
                  <a:latin typeface="Arial Narrow" charset="0"/>
                  <a:cs typeface="Times New Roman" charset="0"/>
                </a:endParaRPr>
              </a:p>
            </p:txBody>
          </p:sp>
          <p:sp>
            <p:nvSpPr>
              <p:cNvPr id="487462" name="Rectangle 40"/>
              <p:cNvSpPr>
                <a:spLocks noChangeArrowheads="1"/>
              </p:cNvSpPr>
              <p:nvPr/>
            </p:nvSpPr>
            <p:spPr bwMode="auto">
              <a:xfrm>
                <a:off x="2104" y="2198"/>
                <a:ext cx="2008" cy="672"/>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4" name="Group 41"/>
            <p:cNvGrpSpPr>
              <a:grpSpLocks/>
            </p:cNvGrpSpPr>
            <p:nvPr/>
          </p:nvGrpSpPr>
          <p:grpSpPr bwMode="auto">
            <a:xfrm>
              <a:off x="0" y="1182"/>
              <a:ext cx="336" cy="627"/>
              <a:chOff x="0" y="2870"/>
              <a:chExt cx="240" cy="768"/>
            </a:xfrm>
          </p:grpSpPr>
          <p:sp>
            <p:nvSpPr>
              <p:cNvPr id="487459" name="Rectangle 42"/>
              <p:cNvSpPr>
                <a:spLocks noChangeArrowheads="1"/>
              </p:cNvSpPr>
              <p:nvPr/>
            </p:nvSpPr>
            <p:spPr bwMode="auto">
              <a:xfrm>
                <a:off x="32" y="2870"/>
                <a:ext cx="176"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en-US" altLang="zh-CN" sz="2000" b="1">
                    <a:latin typeface="Arial Narrow" charset="0"/>
                    <a:cs typeface="Times New Roman" charset="0"/>
                  </a:rPr>
                  <a:t>8</a:t>
                </a:r>
              </a:p>
            </p:txBody>
          </p:sp>
          <p:sp>
            <p:nvSpPr>
              <p:cNvPr id="487460" name="Rectangle 43"/>
              <p:cNvSpPr>
                <a:spLocks noChangeArrowheads="1"/>
              </p:cNvSpPr>
              <p:nvPr/>
            </p:nvSpPr>
            <p:spPr bwMode="auto">
              <a:xfrm>
                <a:off x="0" y="2870"/>
                <a:ext cx="240"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5" name="Group 44"/>
            <p:cNvGrpSpPr>
              <a:grpSpLocks/>
            </p:cNvGrpSpPr>
            <p:nvPr/>
          </p:nvGrpSpPr>
          <p:grpSpPr bwMode="auto">
            <a:xfrm>
              <a:off x="336" y="1182"/>
              <a:ext cx="2611" cy="627"/>
              <a:chOff x="240" y="2870"/>
              <a:chExt cx="1864" cy="768"/>
            </a:xfrm>
          </p:grpSpPr>
          <p:sp>
            <p:nvSpPr>
              <p:cNvPr id="487457" name="Rectangle 45"/>
              <p:cNvSpPr>
                <a:spLocks noChangeArrowheads="1"/>
              </p:cNvSpPr>
              <p:nvPr/>
            </p:nvSpPr>
            <p:spPr bwMode="auto">
              <a:xfrm>
                <a:off x="272" y="2870"/>
                <a:ext cx="1800"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a:t>
                </a:r>
                <a:r>
                  <a:rPr lang="ja-JP" altLang="en-US" sz="2000" b="1">
                    <a:latin typeface="Calibri" charset="0"/>
                  </a:rPr>
                  <a:t>不可</a:t>
                </a:r>
                <a:r>
                  <a:rPr lang="ja-JP" altLang="en-US" sz="2000" b="1">
                    <a:latin typeface="Calibri" charset="0"/>
                    <a:ea typeface="ヒラギノ角ゴ ProN W3" charset="0"/>
                    <a:cs typeface="ヒラギノ角ゴ ProN W3" charset="0"/>
                  </a:rPr>
                  <a:t>偷</a:t>
                </a:r>
                <a:r>
                  <a:rPr lang="ja-JP" altLang="en-US" sz="2000" b="1">
                    <a:latin typeface="Calibri" charset="0"/>
                  </a:rPr>
                  <a:t>盗</a:t>
                </a:r>
                <a:r>
                  <a:rPr lang="en-US" altLang="ja-JP" sz="2000" b="1">
                    <a:latin typeface="Arial Narrow" charset="0"/>
                    <a:cs typeface="Times New Roman" charset="0"/>
                  </a:rPr>
                  <a:t>” (</a:t>
                </a:r>
                <a:r>
                  <a:rPr lang="zh-CN" altLang="en-US" sz="2000" b="1">
                    <a:latin typeface="Arial Narrow" charset="0"/>
                    <a:ea typeface="宋体" charset="0"/>
                    <a:cs typeface="宋体" charset="0"/>
                  </a:rPr>
                  <a:t>出</a:t>
                </a:r>
                <a:r>
                  <a:rPr lang="en-US" altLang="ja-JP" sz="2000" b="1">
                    <a:latin typeface="Arial Narrow" charset="0"/>
                    <a:cs typeface="Times New Roman" charset="0"/>
                  </a:rPr>
                  <a:t> 20:15).</a:t>
                </a:r>
                <a:endParaRPr lang="en-US" altLang="zh-CN" sz="2000" b="1">
                  <a:latin typeface="Arial Narrow" charset="0"/>
                  <a:cs typeface="Times New Roman" charset="0"/>
                </a:endParaRPr>
              </a:p>
            </p:txBody>
          </p:sp>
          <p:sp>
            <p:nvSpPr>
              <p:cNvPr id="487458" name="Rectangle 46"/>
              <p:cNvSpPr>
                <a:spLocks noChangeArrowheads="1"/>
              </p:cNvSpPr>
              <p:nvPr/>
            </p:nvSpPr>
            <p:spPr bwMode="auto">
              <a:xfrm>
                <a:off x="240" y="2870"/>
                <a:ext cx="1864"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6" name="Group 47"/>
            <p:cNvGrpSpPr>
              <a:grpSpLocks/>
            </p:cNvGrpSpPr>
            <p:nvPr/>
          </p:nvGrpSpPr>
          <p:grpSpPr bwMode="auto">
            <a:xfrm>
              <a:off x="2947" y="1182"/>
              <a:ext cx="2813" cy="627"/>
              <a:chOff x="2104" y="2870"/>
              <a:chExt cx="2008" cy="768"/>
            </a:xfrm>
          </p:grpSpPr>
          <p:sp>
            <p:nvSpPr>
              <p:cNvPr id="487455" name="Rectangle 48"/>
              <p:cNvSpPr>
                <a:spLocks noChangeArrowheads="1"/>
              </p:cNvSpPr>
              <p:nvPr/>
            </p:nvSpPr>
            <p:spPr bwMode="auto">
              <a:xfrm>
                <a:off x="2136" y="2870"/>
                <a:ext cx="1944"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Calibri" charset="0"/>
                    <a:ea typeface="宋体" charset="0"/>
                    <a:cs typeface="宋体" charset="0"/>
                  </a:rPr>
                  <a:t>从前偷窃的，不要再偷；总要劳力，亲手做正经事，就可有余，分给那缺少的人。 </a:t>
                </a:r>
                <a:r>
                  <a:rPr lang="en-US" altLang="zh-CN" sz="2000" b="1">
                    <a:latin typeface="Calibri" charset="0"/>
                    <a:ea typeface="宋体" charset="0"/>
                    <a:cs typeface="宋体" charset="0"/>
                  </a:rPr>
                  <a:t>“</a:t>
                </a:r>
                <a:r>
                  <a:rPr lang="en-US" altLang="zh-CN" sz="2000" b="1">
                    <a:latin typeface="Arial Narrow" charset="0"/>
                    <a:cs typeface="Times New Roman" charset="0"/>
                  </a:rPr>
                  <a:t>(</a:t>
                </a:r>
                <a:r>
                  <a:rPr lang="ja-JP" altLang="en-US" sz="2000" b="1">
                    <a:latin typeface="Calibri" charset="0"/>
                  </a:rPr>
                  <a:t>弗</a:t>
                </a:r>
                <a:r>
                  <a:rPr lang="en-US" altLang="ja-JP" sz="2000" b="1">
                    <a:latin typeface="Arial Narrow" charset="0"/>
                    <a:cs typeface="Times New Roman" charset="0"/>
                  </a:rPr>
                  <a:t> 4:28; cf. </a:t>
                </a:r>
                <a:r>
                  <a:rPr lang="zh-CN" altLang="en-US" sz="2000" b="1">
                    <a:latin typeface="Arial Narrow" charset="0"/>
                    <a:ea typeface="宋体" charset="0"/>
                    <a:cs typeface="宋体" charset="0"/>
                  </a:rPr>
                  <a:t>太</a:t>
                </a:r>
                <a:r>
                  <a:rPr lang="en-US" altLang="ja-JP" sz="2000" b="1">
                    <a:latin typeface="Arial Narrow" charset="0"/>
                    <a:cs typeface="Times New Roman" charset="0"/>
                  </a:rPr>
                  <a:t> 27:64; </a:t>
                </a:r>
                <a:r>
                  <a:rPr lang="zh-CN" altLang="en-US" sz="2000" b="1">
                    <a:latin typeface="Arial Narrow" charset="0"/>
                    <a:ea typeface="宋体" charset="0"/>
                    <a:cs typeface="宋体" charset="0"/>
                  </a:rPr>
                  <a:t>可</a:t>
                </a:r>
                <a:r>
                  <a:rPr lang="en-US" altLang="ja-JP" sz="2000" b="1">
                    <a:latin typeface="Arial Narrow" charset="0"/>
                    <a:cs typeface="Times New Roman" charset="0"/>
                  </a:rPr>
                  <a:t> 10:19; </a:t>
                </a:r>
                <a:r>
                  <a:rPr lang="zh-CN" altLang="en-US" sz="2000" b="1">
                    <a:latin typeface="Arial Narrow" charset="0"/>
                    <a:ea typeface="宋体" charset="0"/>
                    <a:cs typeface="宋体" charset="0"/>
                  </a:rPr>
                  <a:t>路</a:t>
                </a:r>
                <a:r>
                  <a:rPr lang="en-US" altLang="ja-JP" sz="2000" b="1">
                    <a:latin typeface="Arial Narrow" charset="0"/>
                    <a:cs typeface="Times New Roman" charset="0"/>
                  </a:rPr>
                  <a:t> 18:20; </a:t>
                </a:r>
                <a:r>
                  <a:rPr lang="zh-CN" altLang="en-US" sz="2000" b="1">
                    <a:latin typeface="Arial Narrow" charset="0"/>
                    <a:ea typeface="宋体" charset="0"/>
                    <a:cs typeface="宋体" charset="0"/>
                  </a:rPr>
                  <a:t>罗</a:t>
                </a:r>
                <a:r>
                  <a:rPr lang="en-US" altLang="ja-JP" sz="2000" b="1">
                    <a:latin typeface="Arial Narrow" charset="0"/>
                    <a:cs typeface="Times New Roman" charset="0"/>
                  </a:rPr>
                  <a:t> 13:9; </a:t>
                </a:r>
                <a:r>
                  <a:rPr lang="zh-CN" altLang="en-US" sz="2000" b="1">
                    <a:latin typeface="Arial Narrow" charset="0"/>
                    <a:ea typeface="宋体" charset="0"/>
                    <a:cs typeface="宋体" charset="0"/>
                  </a:rPr>
                  <a:t>多</a:t>
                </a:r>
                <a:r>
                  <a:rPr lang="en-US" altLang="ja-JP" sz="2000" b="1">
                    <a:latin typeface="Arial Narrow" charset="0"/>
                    <a:cs typeface="Times New Roman" charset="0"/>
                  </a:rPr>
                  <a:t> 2:10; 6x).</a:t>
                </a:r>
                <a:endParaRPr lang="en-US" altLang="zh-CN" sz="2000" b="1">
                  <a:latin typeface="Arial Narrow" charset="0"/>
                  <a:cs typeface="Times New Roman" charset="0"/>
                </a:endParaRPr>
              </a:p>
            </p:txBody>
          </p:sp>
          <p:sp>
            <p:nvSpPr>
              <p:cNvPr id="487456" name="Rectangle 49"/>
              <p:cNvSpPr>
                <a:spLocks noChangeArrowheads="1"/>
              </p:cNvSpPr>
              <p:nvPr/>
            </p:nvSpPr>
            <p:spPr bwMode="auto">
              <a:xfrm>
                <a:off x="2104" y="2870"/>
                <a:ext cx="2008"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7" name="Group 50"/>
            <p:cNvGrpSpPr>
              <a:grpSpLocks/>
            </p:cNvGrpSpPr>
            <p:nvPr/>
          </p:nvGrpSpPr>
          <p:grpSpPr bwMode="auto">
            <a:xfrm>
              <a:off x="0" y="1809"/>
              <a:ext cx="336" cy="471"/>
              <a:chOff x="0" y="3638"/>
              <a:chExt cx="240" cy="576"/>
            </a:xfrm>
          </p:grpSpPr>
          <p:sp>
            <p:nvSpPr>
              <p:cNvPr id="487453" name="Rectangle 51"/>
              <p:cNvSpPr>
                <a:spLocks noChangeArrowheads="1"/>
              </p:cNvSpPr>
              <p:nvPr/>
            </p:nvSpPr>
            <p:spPr bwMode="auto">
              <a:xfrm>
                <a:off x="32" y="3638"/>
                <a:ext cx="176" cy="576"/>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en-US" altLang="zh-CN" sz="2000" b="1">
                    <a:latin typeface="Arial Narrow" charset="0"/>
                    <a:cs typeface="Times New Roman" charset="0"/>
                  </a:rPr>
                  <a:t>9</a:t>
                </a:r>
              </a:p>
            </p:txBody>
          </p:sp>
          <p:sp>
            <p:nvSpPr>
              <p:cNvPr id="487454" name="Rectangle 52"/>
              <p:cNvSpPr>
                <a:spLocks noChangeArrowheads="1"/>
              </p:cNvSpPr>
              <p:nvPr/>
            </p:nvSpPr>
            <p:spPr bwMode="auto">
              <a:xfrm>
                <a:off x="0" y="3638"/>
                <a:ext cx="240" cy="576"/>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8" name="Group 53"/>
            <p:cNvGrpSpPr>
              <a:grpSpLocks/>
            </p:cNvGrpSpPr>
            <p:nvPr/>
          </p:nvGrpSpPr>
          <p:grpSpPr bwMode="auto">
            <a:xfrm>
              <a:off x="336" y="1809"/>
              <a:ext cx="2611" cy="471"/>
              <a:chOff x="240" y="3638"/>
              <a:chExt cx="1864" cy="576"/>
            </a:xfrm>
          </p:grpSpPr>
          <p:sp>
            <p:nvSpPr>
              <p:cNvPr id="487451" name="Rectangle 54"/>
              <p:cNvSpPr>
                <a:spLocks noChangeArrowheads="1"/>
              </p:cNvSpPr>
              <p:nvPr/>
            </p:nvSpPr>
            <p:spPr bwMode="auto">
              <a:xfrm>
                <a:off x="272" y="3638"/>
                <a:ext cx="1800" cy="576"/>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Calibri" charset="0"/>
                    <a:ea typeface="宋体" charset="0"/>
                    <a:cs typeface="宋体" charset="0"/>
                  </a:rPr>
                  <a:t>不可作假见证陷害人</a:t>
                </a:r>
                <a:r>
                  <a:rPr lang="en-US" altLang="ja-JP" sz="2000" b="1">
                    <a:latin typeface="Arial Narrow" charset="0"/>
                    <a:cs typeface="Times New Roman" charset="0"/>
                  </a:rPr>
                  <a:t>” (</a:t>
                </a:r>
                <a:r>
                  <a:rPr lang="zh-CN" altLang="en-US" sz="2000" b="1">
                    <a:latin typeface="Arial Narrow" charset="0"/>
                    <a:ea typeface="宋体" charset="0"/>
                    <a:cs typeface="宋体" charset="0"/>
                  </a:rPr>
                  <a:t>出</a:t>
                </a:r>
                <a:r>
                  <a:rPr lang="en-US" altLang="ja-JP" sz="2000" b="1">
                    <a:latin typeface="Arial Narrow" charset="0"/>
                    <a:cs typeface="Times New Roman" charset="0"/>
                  </a:rPr>
                  <a:t> 20:16).</a:t>
                </a:r>
                <a:endParaRPr lang="en-US" altLang="zh-CN" sz="2000" b="1">
                  <a:latin typeface="Arial Narrow" charset="0"/>
                  <a:cs typeface="Times New Roman" charset="0"/>
                </a:endParaRPr>
              </a:p>
            </p:txBody>
          </p:sp>
          <p:sp>
            <p:nvSpPr>
              <p:cNvPr id="487452" name="Rectangle 55"/>
              <p:cNvSpPr>
                <a:spLocks noChangeArrowheads="1"/>
              </p:cNvSpPr>
              <p:nvPr/>
            </p:nvSpPr>
            <p:spPr bwMode="auto">
              <a:xfrm>
                <a:off x="240" y="3638"/>
                <a:ext cx="1864" cy="576"/>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9" name="Group 56"/>
            <p:cNvGrpSpPr>
              <a:grpSpLocks/>
            </p:cNvGrpSpPr>
            <p:nvPr/>
          </p:nvGrpSpPr>
          <p:grpSpPr bwMode="auto">
            <a:xfrm>
              <a:off x="2947" y="1809"/>
              <a:ext cx="2813" cy="471"/>
              <a:chOff x="2104" y="3638"/>
              <a:chExt cx="2008" cy="576"/>
            </a:xfrm>
          </p:grpSpPr>
          <p:sp>
            <p:nvSpPr>
              <p:cNvPr id="487449" name="Rectangle 57"/>
              <p:cNvSpPr>
                <a:spLocks noChangeArrowheads="1"/>
              </p:cNvSpPr>
              <p:nvPr/>
            </p:nvSpPr>
            <p:spPr bwMode="auto">
              <a:xfrm>
                <a:off x="2136" y="3638"/>
                <a:ext cx="1944" cy="576"/>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Calibri" charset="0"/>
                    <a:ea typeface="宋体" charset="0"/>
                    <a:cs typeface="宋体" charset="0"/>
                  </a:rPr>
                  <a:t>不要彼此说谎，因你们已经脱去旧人和旧人的行为， </a:t>
                </a:r>
                <a:r>
                  <a:rPr lang="zh-CN" altLang="en-US" sz="2000" b="1">
                    <a:latin typeface="Arial Narrow" charset="0"/>
                    <a:cs typeface="Times New Roman" charset="0"/>
                  </a:rPr>
                  <a:t>” </a:t>
                </a:r>
              </a:p>
              <a:p>
                <a:pPr algn="ctr" eaLnBrk="1" hangingPunct="1"/>
                <a:r>
                  <a:rPr lang="zh-CN" altLang="en-US" sz="2000" b="1">
                    <a:latin typeface="Arial Narrow" charset="0"/>
                    <a:ea typeface="宋体" charset="0"/>
                    <a:cs typeface="宋体" charset="0"/>
                  </a:rPr>
                  <a:t>西</a:t>
                </a:r>
                <a:r>
                  <a:rPr lang="en-US" altLang="ja-JP" sz="2000" b="1">
                    <a:latin typeface="Arial Narrow" charset="0"/>
                    <a:cs typeface="Times New Roman" charset="0"/>
                  </a:rPr>
                  <a:t> 3:9; cf.</a:t>
                </a:r>
                <a:r>
                  <a:rPr lang="ja-JP" altLang="en-US" sz="2000" b="1">
                    <a:latin typeface="Calibri" charset="0"/>
                  </a:rPr>
                  <a:t>弗</a:t>
                </a:r>
                <a:r>
                  <a:rPr lang="en-US" altLang="ja-JP" sz="2000" b="1">
                    <a:latin typeface="Arial Narrow" charset="0"/>
                    <a:cs typeface="Times New Roman" charset="0"/>
                  </a:rPr>
                  <a:t> 4:25; 4x).</a:t>
                </a:r>
                <a:endParaRPr lang="en-US" altLang="zh-CN" sz="2000" b="1">
                  <a:latin typeface="Arial Narrow" charset="0"/>
                  <a:cs typeface="Times New Roman" charset="0"/>
                </a:endParaRPr>
              </a:p>
            </p:txBody>
          </p:sp>
          <p:sp>
            <p:nvSpPr>
              <p:cNvPr id="487450" name="Rectangle 58"/>
              <p:cNvSpPr>
                <a:spLocks noChangeArrowheads="1"/>
              </p:cNvSpPr>
              <p:nvPr/>
            </p:nvSpPr>
            <p:spPr bwMode="auto">
              <a:xfrm>
                <a:off x="2104" y="3638"/>
                <a:ext cx="2008" cy="576"/>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40" name="Group 59"/>
            <p:cNvGrpSpPr>
              <a:grpSpLocks/>
            </p:cNvGrpSpPr>
            <p:nvPr/>
          </p:nvGrpSpPr>
          <p:grpSpPr bwMode="auto">
            <a:xfrm>
              <a:off x="0" y="2280"/>
              <a:ext cx="336" cy="627"/>
              <a:chOff x="0" y="4214"/>
              <a:chExt cx="240" cy="768"/>
            </a:xfrm>
          </p:grpSpPr>
          <p:sp>
            <p:nvSpPr>
              <p:cNvPr id="487447" name="Rectangle 60"/>
              <p:cNvSpPr>
                <a:spLocks noChangeArrowheads="1"/>
              </p:cNvSpPr>
              <p:nvPr/>
            </p:nvSpPr>
            <p:spPr bwMode="auto">
              <a:xfrm>
                <a:off x="32" y="4214"/>
                <a:ext cx="176"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en-US" altLang="zh-CN" sz="2000" b="1">
                    <a:latin typeface="Arial Narrow" charset="0"/>
                    <a:cs typeface="Times New Roman" charset="0"/>
                  </a:rPr>
                  <a:t>10</a:t>
                </a:r>
              </a:p>
            </p:txBody>
          </p:sp>
          <p:sp>
            <p:nvSpPr>
              <p:cNvPr id="487448" name="Rectangle 61"/>
              <p:cNvSpPr>
                <a:spLocks noChangeArrowheads="1"/>
              </p:cNvSpPr>
              <p:nvPr/>
            </p:nvSpPr>
            <p:spPr bwMode="auto">
              <a:xfrm>
                <a:off x="0" y="4214"/>
                <a:ext cx="240"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41" name="Group 62"/>
            <p:cNvGrpSpPr>
              <a:grpSpLocks/>
            </p:cNvGrpSpPr>
            <p:nvPr/>
          </p:nvGrpSpPr>
          <p:grpSpPr bwMode="auto">
            <a:xfrm>
              <a:off x="336" y="2280"/>
              <a:ext cx="2611" cy="627"/>
              <a:chOff x="240" y="4214"/>
              <a:chExt cx="1864" cy="768"/>
            </a:xfrm>
          </p:grpSpPr>
          <p:sp>
            <p:nvSpPr>
              <p:cNvPr id="487445" name="Rectangle 63"/>
              <p:cNvSpPr>
                <a:spLocks noChangeArrowheads="1"/>
              </p:cNvSpPr>
              <p:nvPr/>
            </p:nvSpPr>
            <p:spPr bwMode="auto">
              <a:xfrm>
                <a:off x="272" y="4214"/>
                <a:ext cx="1800"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Calibri" charset="0"/>
                    <a:ea typeface="宋体" charset="0"/>
                    <a:cs typeface="宋体" charset="0"/>
                  </a:rPr>
                  <a:t>不可贪恋人的房屋；也不可贪恋人的妻子、仆婢、牛驴，并他一切所有的。” </a:t>
                </a:r>
                <a:r>
                  <a:rPr lang="en-US" altLang="zh-CN" sz="2000" b="1">
                    <a:latin typeface="Arial Narrow" charset="0"/>
                    <a:cs typeface="Times New Roman" charset="0"/>
                  </a:rPr>
                  <a:t>(</a:t>
                </a:r>
                <a:r>
                  <a:rPr lang="zh-CN" altLang="en-US" sz="2000" b="1">
                    <a:latin typeface="Arial Narrow" charset="0"/>
                    <a:ea typeface="宋体" charset="0"/>
                    <a:cs typeface="宋体" charset="0"/>
                  </a:rPr>
                  <a:t>出</a:t>
                </a:r>
                <a:r>
                  <a:rPr lang="en-US" altLang="ja-JP" sz="2000" b="1">
                    <a:latin typeface="Arial Narrow" charset="0"/>
                    <a:cs typeface="Times New Roman" charset="0"/>
                  </a:rPr>
                  <a:t> 20:17).</a:t>
                </a:r>
                <a:endParaRPr lang="en-US" altLang="zh-CN" sz="2000" b="1">
                  <a:latin typeface="Arial Narrow" charset="0"/>
                  <a:cs typeface="Times New Roman" charset="0"/>
                </a:endParaRPr>
              </a:p>
            </p:txBody>
          </p:sp>
          <p:sp>
            <p:nvSpPr>
              <p:cNvPr id="487446" name="Rectangle 64"/>
              <p:cNvSpPr>
                <a:spLocks noChangeArrowheads="1"/>
              </p:cNvSpPr>
              <p:nvPr/>
            </p:nvSpPr>
            <p:spPr bwMode="auto">
              <a:xfrm>
                <a:off x="240" y="4214"/>
                <a:ext cx="1864"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42" name="Group 65"/>
            <p:cNvGrpSpPr>
              <a:grpSpLocks/>
            </p:cNvGrpSpPr>
            <p:nvPr/>
          </p:nvGrpSpPr>
          <p:grpSpPr bwMode="auto">
            <a:xfrm>
              <a:off x="2947" y="2280"/>
              <a:ext cx="2813" cy="627"/>
              <a:chOff x="2104" y="4214"/>
              <a:chExt cx="2008" cy="768"/>
            </a:xfrm>
          </p:grpSpPr>
          <p:sp>
            <p:nvSpPr>
              <p:cNvPr id="487443" name="Rectangle 66"/>
              <p:cNvSpPr>
                <a:spLocks noChangeArrowheads="1"/>
              </p:cNvSpPr>
              <p:nvPr/>
            </p:nvSpPr>
            <p:spPr bwMode="auto">
              <a:xfrm>
                <a:off x="2136" y="4214"/>
                <a:ext cx="1944"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Calibri" charset="0"/>
                    <a:ea typeface="宋体" charset="0"/>
                    <a:cs typeface="宋体" charset="0"/>
                  </a:rPr>
                  <a:t>于是对众人说：“你们要谨慎自守，免去一切的贪心，因为人的生命不在乎家道丰富</a:t>
                </a:r>
                <a:r>
                  <a:rPr lang="zh-CN" altLang="en-US" sz="2000">
                    <a:latin typeface="Calibri" charset="0"/>
                    <a:ea typeface="宋体" charset="0"/>
                    <a:cs typeface="宋体"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路</a:t>
                </a:r>
                <a:r>
                  <a:rPr lang="en-US" altLang="ja-JP" sz="2000" b="1">
                    <a:latin typeface="Arial Narrow" charset="0"/>
                    <a:cs typeface="Times New Roman" charset="0"/>
                  </a:rPr>
                  <a:t> 12:15; </a:t>
                </a:r>
                <a:r>
                  <a:rPr lang="zh-CN" altLang="en-US" sz="2000" b="1">
                    <a:latin typeface="Arial Narrow" charset="0"/>
                    <a:ea typeface="宋体" charset="0"/>
                    <a:cs typeface="宋体" charset="0"/>
                  </a:rPr>
                  <a:t>罗</a:t>
                </a:r>
                <a:r>
                  <a:rPr lang="en-US" altLang="ja-JP" sz="2000" b="1">
                    <a:latin typeface="Arial Narrow" charset="0"/>
                    <a:cs typeface="Times New Roman" charset="0"/>
                  </a:rPr>
                  <a:t> 7:7; 13:9,</a:t>
                </a:r>
                <a:r>
                  <a:rPr lang="ja-JP" altLang="en-US" sz="2000" b="1">
                    <a:latin typeface="Calibri" charset="0"/>
                  </a:rPr>
                  <a:t>弗</a:t>
                </a:r>
                <a:r>
                  <a:rPr lang="en-US" altLang="ja-JP" sz="2000" b="1">
                    <a:latin typeface="Arial Narrow" charset="0"/>
                    <a:cs typeface="Times New Roman" charset="0"/>
                  </a:rPr>
                  <a:t> 5:3; </a:t>
                </a:r>
                <a:r>
                  <a:rPr lang="zh-CN" altLang="en-US" sz="2000" b="1">
                    <a:latin typeface="Arial Narrow" charset="0"/>
                    <a:ea typeface="宋体" charset="0"/>
                    <a:cs typeface="宋体" charset="0"/>
                  </a:rPr>
                  <a:t>雅</a:t>
                </a:r>
                <a:r>
                  <a:rPr lang="en-US" altLang="ja-JP" sz="2000" b="1">
                    <a:latin typeface="Arial Narrow" charset="0"/>
                    <a:cs typeface="Times New Roman" charset="0"/>
                  </a:rPr>
                  <a:t> 4:2; </a:t>
                </a:r>
              </a:p>
              <a:p>
                <a:pPr algn="ctr" eaLnBrk="1" hangingPunct="1"/>
                <a:r>
                  <a:rPr lang="en-US" altLang="zh-CN" sz="2000" b="1">
                    <a:latin typeface="Arial Narrow" charset="0"/>
                    <a:cs typeface="Times New Roman" charset="0"/>
                  </a:rPr>
                  <a:t> </a:t>
                </a:r>
                <a:r>
                  <a:rPr lang="zh-CN" altLang="en-US" sz="2000" b="1">
                    <a:latin typeface="Arial Narrow" charset="0"/>
                    <a:ea typeface="宋体" charset="0"/>
                    <a:cs typeface="宋体" charset="0"/>
                  </a:rPr>
                  <a:t>彼后</a:t>
                </a:r>
                <a:r>
                  <a:rPr lang="en-US" altLang="ja-JP" sz="2000" b="1">
                    <a:latin typeface="Arial Narrow" charset="0"/>
                    <a:cs typeface="Times New Roman" charset="0"/>
                  </a:rPr>
                  <a:t> 2:3, 14; </a:t>
                </a:r>
                <a:r>
                  <a:rPr lang="zh-CN" altLang="en-US" sz="2000" b="1">
                    <a:latin typeface="Arial Narrow" charset="0"/>
                    <a:cs typeface="Times New Roman" charset="0"/>
                  </a:rPr>
                  <a:t>出现九次</a:t>
                </a:r>
                <a:r>
                  <a:rPr lang="en-US" altLang="ja-JP" sz="2000" b="1">
                    <a:latin typeface="Arial Narrow" charset="0"/>
                    <a:cs typeface="Times New Roman" charset="0"/>
                  </a:rPr>
                  <a:t>).</a:t>
                </a:r>
                <a:endParaRPr lang="en-US" altLang="zh-CN" sz="2000" b="1">
                  <a:latin typeface="Arial Narrow" charset="0"/>
                  <a:cs typeface="Times New Roman" charset="0"/>
                </a:endParaRPr>
              </a:p>
            </p:txBody>
          </p:sp>
          <p:sp>
            <p:nvSpPr>
              <p:cNvPr id="487444" name="Rectangle 67"/>
              <p:cNvSpPr>
                <a:spLocks noChangeArrowheads="1"/>
              </p:cNvSpPr>
              <p:nvPr/>
            </p:nvSpPr>
            <p:spPr bwMode="auto">
              <a:xfrm>
                <a:off x="2104" y="4214"/>
                <a:ext cx="2008"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sp>
        <p:nvSpPr>
          <p:cNvPr id="66562" name="Rectangle 2"/>
          <p:cNvSpPr>
            <a:spLocks noGrp="1" noChangeArrowheads="1"/>
          </p:cNvSpPr>
          <p:nvPr>
            <p:ph type="title" idx="4294967295"/>
          </p:nvPr>
        </p:nvSpPr>
        <p:spPr>
          <a:xfrm>
            <a:off x="0" y="0"/>
            <a:ext cx="8229600" cy="4572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Tree>
  </p:cSld>
  <p:clrMapOvr>
    <a:overrideClrMapping bg1="lt1" tx1="dk1" bg2="lt2" tx2="dk2" accent1="accent1" accent2="accent2" accent3="accent3" accent4="accent4" accent5="accent5" accent6="accent6" hlink="hlink" folHlink="folHlink"/>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eaLnBrk="1" hangingPunct="1">
              <a:defRPr/>
            </a:pPr>
            <a:endParaRPr lang="en-US">
              <a:solidFill>
                <a:srgbClr val="FFFFFF"/>
              </a:solidFill>
              <a:ea typeface="ＭＳ Ｐゴシック" charset="0"/>
              <a:cs typeface="ＭＳ Ｐゴシック" charset="0"/>
            </a:endParaRPr>
          </a:p>
        </p:txBody>
      </p:sp>
      <p:sp>
        <p:nvSpPr>
          <p:cNvPr id="2" name="Title 1"/>
          <p:cNvSpPr>
            <a:spLocks noGrp="1"/>
          </p:cNvSpPr>
          <p:nvPr>
            <p:ph type="title" idx="4294967295"/>
          </p:nvPr>
        </p:nvSpPr>
        <p:spPr>
          <a:xfrm>
            <a:off x="0" y="3175"/>
            <a:ext cx="9144000" cy="461963"/>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zh-CN" altLang="en-US" sz="2400" b="1" dirty="0">
                <a:solidFill>
                  <a:srgbClr val="FFFFFF"/>
                </a:solidFill>
                <a:latin typeface="SimSun" panose="02010600030101010101" pitchFamily="2" charset="-122"/>
                <a:ea typeface="SimSun" panose="02010600030101010101" pitchFamily="2" charset="-122"/>
              </a:rPr>
              <a:t>摩西律法在今日是否还有效</a:t>
            </a:r>
            <a:r>
              <a:rPr lang="en-US" altLang="zh-CN" sz="2400" b="1" dirty="0">
                <a:solidFill>
                  <a:srgbClr val="FFFFFF"/>
                </a:solidFill>
                <a:latin typeface="SimSun" panose="02010600030101010101" pitchFamily="2" charset="-122"/>
                <a:ea typeface="SimSun" panose="02010600030101010101" pitchFamily="2" charset="-122"/>
              </a:rPr>
              <a:t>(</a:t>
            </a:r>
            <a:r>
              <a:rPr lang="zh-CN" altLang="en-US" sz="2400" b="1" dirty="0">
                <a:solidFill>
                  <a:srgbClr val="FFFFFF"/>
                </a:solidFill>
                <a:latin typeface="SimSun" panose="02010600030101010101" pitchFamily="2" charset="-122"/>
                <a:ea typeface="SimSun" panose="02010600030101010101" pitchFamily="2" charset="-122"/>
              </a:rPr>
              <a:t>五个看法</a:t>
            </a:r>
            <a:r>
              <a:rPr lang="en-US" altLang="zh-CN" sz="2400" b="1" dirty="0">
                <a:solidFill>
                  <a:srgbClr val="FFFFFF"/>
                </a:solidFill>
                <a:latin typeface="SimSun" panose="02010600030101010101" pitchFamily="2" charset="-122"/>
                <a:ea typeface="SimSun" panose="02010600030101010101" pitchFamily="2" charset="-122"/>
              </a:rPr>
              <a:t>)</a:t>
            </a:r>
          </a:p>
        </p:txBody>
      </p:sp>
      <p:sp>
        <p:nvSpPr>
          <p:cNvPr id="936964"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just" eaLnBrk="1" hangingPunct="1">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br>
              <a:rPr lang="en-US" altLang="zh-CN" sz="1800" dirty="0">
                <a:solidFill>
                  <a:srgbClr val="FFFFFF"/>
                </a:solidFill>
                <a:latin typeface="Arial" charset="0"/>
                <a:ea typeface="ＭＳ Ｐゴシック" charset="0"/>
                <a:cs typeface="Arial" charset="0"/>
              </a:rPr>
            </a:b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br>
              <a:rPr lang="en-US" altLang="zh-CN" sz="1800" dirty="0">
                <a:solidFill>
                  <a:srgbClr val="FFFFFF"/>
                </a:solidFill>
                <a:latin typeface="Arial" charset="0"/>
                <a:ea typeface="ＭＳ Ｐゴシック" charset="0"/>
                <a:cs typeface="Arial" charset="0"/>
              </a:rPr>
            </a:b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tabLst>
                <a:tab pos="457200" algn="r"/>
                <a:tab pos="2743200" algn="ctr"/>
                <a:tab pos="5486400" algn="r"/>
              </a:tabLst>
            </a:pPr>
            <a:endParaRPr lang="en-US" altLang="zh-CN" dirty="0">
              <a:solidFill>
                <a:srgbClr val="FFFFFF"/>
              </a:solidFill>
              <a:latin typeface="Arial" charset="0"/>
              <a:ea typeface="ＭＳ Ｐゴシック" charset="0"/>
              <a:cs typeface="Arial" charset="0"/>
            </a:endParaRPr>
          </a:p>
        </p:txBody>
      </p:sp>
      <p:sp>
        <p:nvSpPr>
          <p:cNvPr id="936965"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1" hangingPunct="1">
              <a:tabLst>
                <a:tab pos="457200" algn="r"/>
                <a:tab pos="2743200" algn="ctr"/>
                <a:tab pos="5486400" algn="r"/>
              </a:tabLst>
            </a:pPr>
            <a:endParaRPr lang="en-GB">
              <a:solidFill>
                <a:srgbClr val="FFFFFF"/>
              </a:solidFill>
              <a:latin typeface="Arial" charset="0"/>
              <a:ea typeface="ＭＳ Ｐゴシック" charset="0"/>
              <a:cs typeface="Arial" charset="0"/>
            </a:endParaRPr>
          </a:p>
        </p:txBody>
      </p:sp>
      <p:sp>
        <p:nvSpPr>
          <p:cNvPr id="936966"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1" hangingPunct="1">
              <a:tabLst>
                <a:tab pos="457200" algn="r"/>
                <a:tab pos="2743200" algn="ctr"/>
                <a:tab pos="5486400" algn="r"/>
              </a:tabLst>
            </a:pPr>
            <a:endParaRPr lang="en-GB">
              <a:solidFill>
                <a:srgbClr val="FFFFFF"/>
              </a:solidFill>
              <a:latin typeface="Arial" charset="0"/>
              <a:ea typeface="ＭＳ Ｐゴシック" charset="0"/>
              <a:cs typeface="Arial" charset="0"/>
            </a:endParaRPr>
          </a:p>
        </p:txBody>
      </p:sp>
      <p:sp>
        <p:nvSpPr>
          <p:cNvPr id="936967"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1" hangingPunct="1">
              <a:tabLst>
                <a:tab pos="457200" algn="r"/>
                <a:tab pos="2743200" algn="ctr"/>
                <a:tab pos="5486400" algn="r"/>
              </a:tabLst>
            </a:pPr>
            <a:endParaRPr lang="en-GB">
              <a:solidFill>
                <a:srgbClr val="FFFFFF"/>
              </a:solidFill>
              <a:latin typeface="Arial" charset="0"/>
              <a:ea typeface="ＭＳ Ｐゴシック" charset="0"/>
              <a:cs typeface="Arial" charset="0"/>
            </a:endParaRPr>
          </a:p>
        </p:txBody>
      </p:sp>
      <p:sp>
        <p:nvSpPr>
          <p:cNvPr id="936968" name="Rectangle 9"/>
          <p:cNvSpPr>
            <a:spLocks noChangeArrowheads="1"/>
          </p:cNvSpPr>
          <p:nvPr/>
        </p:nvSpPr>
        <p:spPr bwMode="auto">
          <a:xfrm>
            <a:off x="1938338" y="-9525"/>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1" hangingPunct="1"/>
            <a:endParaRPr lang="en-US">
              <a:solidFill>
                <a:srgbClr val="FFFFFF"/>
              </a:solidFill>
              <a:latin typeface="Arial" charset="0"/>
              <a:ea typeface="ＭＳ Ｐゴシック" charset="0"/>
              <a:cs typeface="Arial" charset="0"/>
            </a:endParaRPr>
          </a:p>
        </p:txBody>
      </p:sp>
      <p:sp>
        <p:nvSpPr>
          <p:cNvPr id="936969" name="Rectangle 10"/>
          <p:cNvSpPr>
            <a:spLocks noChangeArrowheads="1"/>
          </p:cNvSpPr>
          <p:nvPr/>
        </p:nvSpPr>
        <p:spPr bwMode="auto">
          <a:xfrm>
            <a:off x="1933575" y="1219200"/>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1" hangingPunct="1"/>
            <a:endParaRPr lang="en-US">
              <a:solidFill>
                <a:srgbClr val="FFFFFF"/>
              </a:solidFill>
              <a:latin typeface="Arial" charset="0"/>
              <a:ea typeface="ＭＳ Ｐゴシック" charset="0"/>
              <a:cs typeface="Arial" charset="0"/>
            </a:endParaRPr>
          </a:p>
        </p:txBody>
      </p:sp>
      <p:sp>
        <p:nvSpPr>
          <p:cNvPr id="936970" name="Rectangle 11"/>
          <p:cNvSpPr>
            <a:spLocks noChangeArrowheads="1"/>
          </p:cNvSpPr>
          <p:nvPr/>
        </p:nvSpPr>
        <p:spPr bwMode="auto">
          <a:xfrm>
            <a:off x="1933575" y="1528763"/>
            <a:ext cx="9144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1" hangingPunct="1"/>
            <a:endParaRPr lang="en-US">
              <a:solidFill>
                <a:srgbClr val="FFFFFF"/>
              </a:solidFill>
              <a:latin typeface="Arial" charset="0"/>
              <a:ea typeface="ＭＳ Ｐゴシック" charset="0"/>
              <a:cs typeface="Arial" charset="0"/>
            </a:endParaRPr>
          </a:p>
        </p:txBody>
      </p:sp>
      <p:sp>
        <p:nvSpPr>
          <p:cNvPr id="936971" name="Rectangle 12"/>
          <p:cNvSpPr>
            <a:spLocks noChangeArrowheads="1"/>
          </p:cNvSpPr>
          <p:nvPr/>
        </p:nvSpPr>
        <p:spPr bwMode="auto">
          <a:xfrm>
            <a:off x="1933575" y="1743075"/>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1" hangingPunct="1"/>
            <a:endParaRPr lang="en-US">
              <a:solidFill>
                <a:srgbClr val="FFFFFF"/>
              </a:solidFill>
              <a:latin typeface="Arial" charset="0"/>
              <a:ea typeface="ＭＳ Ｐゴシック" charset="0"/>
              <a:cs typeface="Arial" charset="0"/>
            </a:endParaRPr>
          </a:p>
        </p:txBody>
      </p:sp>
      <p:sp>
        <p:nvSpPr>
          <p:cNvPr id="936972" name="Rectangle 15"/>
          <p:cNvSpPr>
            <a:spLocks noChangeArrowheads="1"/>
          </p:cNvSpPr>
          <p:nvPr/>
        </p:nvSpPr>
        <p:spPr bwMode="auto">
          <a:xfrm>
            <a:off x="1933575" y="2047875"/>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1" hangingPunct="1"/>
            <a:endParaRPr lang="en-US">
              <a:solidFill>
                <a:srgbClr val="FFFFFF"/>
              </a:solidFill>
              <a:latin typeface="Arial" charset="0"/>
              <a:ea typeface="ＭＳ Ｐゴシック" charset="0"/>
              <a:cs typeface="Arial"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1079041722"/>
              </p:ext>
            </p:extLst>
          </p:nvPr>
        </p:nvGraphicFramePr>
        <p:xfrm>
          <a:off x="395536" y="1268413"/>
          <a:ext cx="8427343" cy="731837"/>
        </p:xfrm>
        <a:graphic>
          <a:graphicData uri="http://schemas.openxmlformats.org/drawingml/2006/table">
            <a:tbl>
              <a:tblPr/>
              <a:tblGrid>
                <a:gridCol w="1559289">
                  <a:extLst>
                    <a:ext uri="{9D8B030D-6E8A-4147-A177-3AD203B41FA5}">
                      <a16:colId xmlns:a16="http://schemas.microsoft.com/office/drawing/2014/main" val="20000"/>
                    </a:ext>
                  </a:extLst>
                </a:gridCol>
                <a:gridCol w="1482351">
                  <a:extLst>
                    <a:ext uri="{9D8B030D-6E8A-4147-A177-3AD203B41FA5}">
                      <a16:colId xmlns:a16="http://schemas.microsoft.com/office/drawing/2014/main" val="20001"/>
                    </a:ext>
                  </a:extLst>
                </a:gridCol>
                <a:gridCol w="2031180">
                  <a:extLst>
                    <a:ext uri="{9D8B030D-6E8A-4147-A177-3AD203B41FA5}">
                      <a16:colId xmlns:a16="http://schemas.microsoft.com/office/drawing/2014/main" val="20002"/>
                    </a:ext>
                  </a:extLst>
                </a:gridCol>
                <a:gridCol w="1624260">
                  <a:extLst>
                    <a:ext uri="{9D8B030D-6E8A-4147-A177-3AD203B41FA5}">
                      <a16:colId xmlns:a16="http://schemas.microsoft.com/office/drawing/2014/main" val="20003"/>
                    </a:ext>
                  </a:extLst>
                </a:gridCol>
                <a:gridCol w="1730263">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神律论</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Greg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Bahnsen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改革派</a:t>
                      </a: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关键理论</a:t>
                      </a:r>
                      <a:b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dirty="0">
                          <a:ln>
                            <a:noFill/>
                          </a:ln>
                          <a:solidFill>
                            <a:schemeClr val="tx1"/>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修正路德宗</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时代论</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936987" name="TextBox 1"/>
          <p:cNvSpPr txBox="1">
            <a:spLocks noChangeArrowheads="1"/>
          </p:cNvSpPr>
          <p:nvPr/>
        </p:nvSpPr>
        <p:spPr bwMode="auto">
          <a:xfrm>
            <a:off x="36394" y="2646272"/>
            <a:ext cx="1728788"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dirty="0">
                <a:solidFill>
                  <a:srgbClr val="FFFFFF"/>
                </a:solidFill>
                <a:latin typeface="SimSun" panose="02010600030101010101" pitchFamily="2" charset="-122"/>
                <a:ea typeface="SimSun" panose="02010600030101010101" pitchFamily="2" charset="-122"/>
                <a:cs typeface="Arial" charset="0"/>
              </a:rPr>
              <a:t>法律完全</a:t>
            </a:r>
            <a:endParaRPr lang="en-SG" altLang="zh-CN" dirty="0">
              <a:solidFill>
                <a:srgbClr val="FFFFFF"/>
              </a:solidFill>
              <a:latin typeface="SimSun" panose="02010600030101010101" pitchFamily="2" charset="-122"/>
              <a:ea typeface="SimSun" panose="02010600030101010101" pitchFamily="2" charset="-122"/>
              <a:cs typeface="Arial" charset="0"/>
            </a:endParaRPr>
          </a:p>
          <a:p>
            <a:pPr algn="ctr" eaLnBrk="1" hangingPunct="1"/>
            <a:r>
              <a:rPr lang="zh-CN" altLang="en-US" dirty="0">
                <a:solidFill>
                  <a:srgbClr val="FFFF00"/>
                </a:solidFill>
                <a:latin typeface="SimSun" panose="02010600030101010101" pitchFamily="2" charset="-122"/>
                <a:ea typeface="SimSun" panose="02010600030101010101" pitchFamily="2" charset="-122"/>
                <a:cs typeface="Arial" charset="0"/>
              </a:rPr>
              <a:t>适用</a:t>
            </a:r>
            <a:r>
              <a:rPr lang="zh-CN" altLang="en-US" dirty="0">
                <a:solidFill>
                  <a:srgbClr val="FFFFFF"/>
                </a:solidFill>
                <a:latin typeface="SimSun" panose="02010600030101010101" pitchFamily="2" charset="-122"/>
                <a:ea typeface="SimSun" panose="02010600030101010101" pitchFamily="2" charset="-122"/>
                <a:cs typeface="Arial" charset="0"/>
              </a:rPr>
              <a:t>于</a:t>
            </a:r>
            <a:endParaRPr lang="en-SG" altLang="zh-CN" dirty="0">
              <a:solidFill>
                <a:srgbClr val="FFFFFF"/>
              </a:solidFill>
              <a:latin typeface="SimSun" panose="02010600030101010101" pitchFamily="2" charset="-122"/>
              <a:ea typeface="SimSun" panose="02010600030101010101" pitchFamily="2" charset="-122"/>
              <a:cs typeface="Arial" charset="0"/>
            </a:endParaRPr>
          </a:p>
          <a:p>
            <a:pPr algn="ctr" eaLnBrk="1" hangingPunct="1"/>
            <a:r>
              <a:rPr lang="zh-CN" altLang="en-US" dirty="0">
                <a:solidFill>
                  <a:srgbClr val="FFFFFF"/>
                </a:solidFill>
                <a:latin typeface="SimSun" panose="02010600030101010101" pitchFamily="2" charset="-122"/>
                <a:ea typeface="SimSun" panose="02010600030101010101" pitchFamily="2" charset="-122"/>
                <a:cs typeface="Arial" charset="0"/>
              </a:rPr>
              <a:t>每一个意义</a:t>
            </a:r>
            <a:endParaRPr lang="en-US" dirty="0">
              <a:solidFill>
                <a:srgbClr val="FFFFFF"/>
              </a:solidFill>
              <a:latin typeface="SimSun" panose="02010600030101010101" pitchFamily="2" charset="-122"/>
              <a:ea typeface="SimSun" panose="02010600030101010101" pitchFamily="2" charset="-122"/>
              <a:cs typeface="Arial" charset="0"/>
            </a:endParaRPr>
          </a:p>
        </p:txBody>
      </p:sp>
      <p:sp>
        <p:nvSpPr>
          <p:cNvPr id="936988" name="TextBox 16"/>
          <p:cNvSpPr txBox="1">
            <a:spLocks noChangeArrowheads="1"/>
          </p:cNvSpPr>
          <p:nvPr/>
        </p:nvSpPr>
        <p:spPr bwMode="auto">
          <a:xfrm>
            <a:off x="7383463" y="2658973"/>
            <a:ext cx="1727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dirty="0">
                <a:solidFill>
                  <a:srgbClr val="FFFFFF"/>
                </a:solidFill>
                <a:latin typeface="SimSun" panose="02010600030101010101" pitchFamily="2" charset="-122"/>
                <a:ea typeface="SimSun" panose="02010600030101010101" pitchFamily="2" charset="-122"/>
                <a:cs typeface="Arial" charset="0"/>
              </a:rPr>
              <a:t>法律在任何意义上的完全</a:t>
            </a:r>
            <a:r>
              <a:rPr lang="zh-CN" altLang="en-US" dirty="0">
                <a:solidFill>
                  <a:srgbClr val="FFFF00"/>
                </a:solidFill>
                <a:latin typeface="SimSun" panose="02010600030101010101" pitchFamily="2" charset="-122"/>
                <a:ea typeface="SimSun" panose="02010600030101010101" pitchFamily="2" charset="-122"/>
                <a:cs typeface="Arial" charset="0"/>
              </a:rPr>
              <a:t>废除</a:t>
            </a:r>
            <a:endParaRPr lang="en-US" dirty="0">
              <a:solidFill>
                <a:srgbClr val="FFFF00"/>
              </a:solidFill>
              <a:latin typeface="SimSun" panose="02010600030101010101" pitchFamily="2" charset="-122"/>
              <a:ea typeface="SimSun" panose="02010600030101010101" pitchFamily="2" charset="-122"/>
              <a:cs typeface="Arial" charset="0"/>
            </a:endParaRPr>
          </a:p>
        </p:txBody>
      </p:sp>
      <p:sp>
        <p:nvSpPr>
          <p:cNvPr id="936989" name="Left-Right Arrow 3"/>
          <p:cNvSpPr>
            <a:spLocks noChangeArrowheads="1"/>
          </p:cNvSpPr>
          <p:nvPr/>
        </p:nvSpPr>
        <p:spPr bwMode="auto">
          <a:xfrm>
            <a:off x="1908175" y="2565400"/>
            <a:ext cx="5327650"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eaLnBrk="1" hangingPunct="1"/>
            <a:endParaRPr lang="en-US">
              <a:solidFill>
                <a:srgbClr val="FFFFFF"/>
              </a:solidFill>
              <a:ea typeface="ＭＳ Ｐゴシック" charset="0"/>
              <a:cs typeface="ＭＳ Ｐゴシック" charset="0"/>
            </a:endParaRPr>
          </a:p>
        </p:txBody>
      </p:sp>
      <p:sp>
        <p:nvSpPr>
          <p:cNvPr id="936990" name="TextBox 18"/>
          <p:cNvSpPr txBox="1">
            <a:spLocks noChangeArrowheads="1"/>
          </p:cNvSpPr>
          <p:nvPr/>
        </p:nvSpPr>
        <p:spPr bwMode="auto">
          <a:xfrm>
            <a:off x="-28575" y="692150"/>
            <a:ext cx="57531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i="1" dirty="0">
                <a:solidFill>
                  <a:srgbClr val="FFFFFF"/>
                </a:solidFill>
                <a:latin typeface="SimSun" panose="02010600030101010101" pitchFamily="2" charset="-122"/>
                <a:ea typeface="SimSun" panose="02010600030101010101" pitchFamily="2" charset="-122"/>
                <a:cs typeface="Arial" charset="0"/>
              </a:rPr>
              <a:t>适用度的范围</a:t>
            </a:r>
            <a:r>
              <a:rPr lang="en-US" i="1" dirty="0">
                <a:solidFill>
                  <a:srgbClr val="FFFFFF"/>
                </a:solidFill>
                <a:latin typeface="SimSun" panose="02010600030101010101" pitchFamily="2" charset="-122"/>
                <a:ea typeface="SimSun" panose="02010600030101010101" pitchFamily="2" charset="-122"/>
                <a:cs typeface="Arial" charset="0"/>
              </a:rPr>
              <a:t>:</a:t>
            </a:r>
          </a:p>
        </p:txBody>
      </p:sp>
      <p:sp>
        <p:nvSpPr>
          <p:cNvPr id="936991" name="Text Box 2"/>
          <p:cNvSpPr txBox="1">
            <a:spLocks noChangeArrowheads="1"/>
          </p:cNvSpPr>
          <p:nvPr/>
        </p:nvSpPr>
        <p:spPr bwMode="auto">
          <a:xfrm>
            <a:off x="8153400" y="0"/>
            <a:ext cx="8699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cs typeface="Arial" charset="0"/>
              </a:rPr>
              <a:t>112b</a:t>
            </a:r>
          </a:p>
        </p:txBody>
      </p:sp>
      <p:sp>
        <p:nvSpPr>
          <p:cNvPr id="936992" name="TextBox 18"/>
          <p:cNvSpPr txBox="1">
            <a:spLocks noChangeArrowheads="1"/>
          </p:cNvSpPr>
          <p:nvPr/>
        </p:nvSpPr>
        <p:spPr bwMode="auto">
          <a:xfrm>
            <a:off x="0" y="4365625"/>
            <a:ext cx="9144000"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ja-JP" altLang="en-US" sz="1600" dirty="0">
                <a:solidFill>
                  <a:srgbClr val="FFFFFF"/>
                </a:solidFill>
                <a:latin typeface="SimSun" panose="02010600030101010101" pitchFamily="2" charset="-122"/>
                <a:ea typeface="SimSun" panose="02010600030101010101" pitchFamily="2" charset="-122"/>
                <a:cs typeface="Arial" charset="0"/>
              </a:rPr>
              <a:t>此图总结了</a:t>
            </a:r>
            <a:r>
              <a:rPr lang="en-SG" altLang="ja-JP" sz="1600" dirty="0">
                <a:solidFill>
                  <a:srgbClr val="FFFFFF"/>
                </a:solidFill>
                <a:latin typeface="SimSun" panose="02010600030101010101" pitchFamily="2" charset="-122"/>
                <a:ea typeface="SimSun" panose="02010600030101010101" pitchFamily="2" charset="-122"/>
                <a:cs typeface="Arial" charset="0"/>
              </a:rPr>
              <a:t>Stanley N. Gundry, ed. Five Views on Law and Gospel (Grand Rapids: Zondervan, 1996).  </a:t>
            </a:r>
            <a:r>
              <a:rPr lang="ja-JP" altLang="en-US" sz="1600" dirty="0">
                <a:solidFill>
                  <a:srgbClr val="FFFFFF"/>
                </a:solidFill>
                <a:latin typeface="SimSun" panose="02010600030101010101" pitchFamily="2" charset="-122"/>
                <a:ea typeface="SimSun" panose="02010600030101010101" pitchFamily="2" charset="-122"/>
                <a:cs typeface="Arial" charset="0"/>
              </a:rPr>
              <a:t>在这里每个作者提出了自己的看法和响应对于其他四个观点</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一般来说，第一和第二个观点是类似的，应为两个都是改革派否</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ja-JP" altLang="en-US" sz="1600" dirty="0">
                <a:solidFill>
                  <a:srgbClr val="FFFFFF"/>
                </a:solidFill>
                <a:latin typeface="SimSun" panose="02010600030101010101" pitchFamily="2" charset="-122"/>
                <a:ea typeface="SimSun" panose="02010600030101010101" pitchFamily="2" charset="-122"/>
                <a:cs typeface="Arial" charset="0"/>
              </a:rPr>
              <a:t>强调了新约和旧约的连续性</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它们反抗第三到第五个强调间断的观点</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于我的意见，时代论是应该最被表彰，应为在新约里法律是不断成元件，而这观点把以色列和教会明确的区分</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把安息日从礼拜六改到礼拜天而不遵守旧约的惩罚 </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ja-JP" altLang="en-US" sz="1600" dirty="0">
                <a:solidFill>
                  <a:srgbClr val="FFFFFF"/>
                </a:solidFill>
                <a:latin typeface="SimSun" panose="02010600030101010101" pitchFamily="2" charset="-122"/>
                <a:ea typeface="SimSun" panose="02010600030101010101" pitchFamily="2" charset="-122"/>
                <a:cs typeface="Arial" charset="0"/>
              </a:rPr>
              <a:t>如石刑 </a:t>
            </a:r>
            <a:r>
              <a:rPr lang="en-SG" altLang="ja-JP" sz="1600" dirty="0">
                <a:solidFill>
                  <a:srgbClr val="FFFFFF"/>
                </a:solidFill>
                <a:latin typeface="SimSun" panose="02010600030101010101" pitchFamily="2" charset="-122"/>
                <a:ea typeface="SimSun" panose="02010600030101010101" pitchFamily="2" charset="-122"/>
                <a:cs typeface="Arial" charset="0"/>
              </a:rPr>
              <a:t>cf. </a:t>
            </a:r>
            <a:r>
              <a:rPr lang="ja-JP" altLang="en-US" sz="1600" dirty="0">
                <a:solidFill>
                  <a:srgbClr val="FFFFFF"/>
                </a:solidFill>
                <a:latin typeface="SimSun" panose="02010600030101010101" pitchFamily="2" charset="-122"/>
                <a:ea typeface="SimSun" panose="02010600030101010101" pitchFamily="2" charset="-122"/>
                <a:cs typeface="Arial" charset="0"/>
              </a:rPr>
              <a:t>出埃及记性</a:t>
            </a:r>
            <a:r>
              <a:rPr lang="en-US" altLang="ja-JP" sz="1600" dirty="0">
                <a:solidFill>
                  <a:srgbClr val="FFFFFF"/>
                </a:solidFill>
                <a:latin typeface="SimSun" panose="02010600030101010101" pitchFamily="2" charset="-122"/>
                <a:ea typeface="SimSun" panose="02010600030101010101" pitchFamily="2" charset="-122"/>
                <a:cs typeface="Arial" charset="0"/>
              </a:rPr>
              <a:t>31</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14-15</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35</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2)</a:t>
            </a:r>
            <a:r>
              <a:rPr lang="ja-JP" altLang="en-US" sz="1600" dirty="0">
                <a:solidFill>
                  <a:srgbClr val="FFFFFF"/>
                </a:solidFill>
                <a:latin typeface="SimSun" panose="02010600030101010101" pitchFamily="2" charset="-122"/>
                <a:ea typeface="SimSun" panose="02010600030101010101" pitchFamily="2" charset="-122"/>
                <a:cs typeface="Arial" charset="0"/>
              </a:rPr>
              <a:t>是不一贯的</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以下的图表是从</a:t>
            </a:r>
            <a:r>
              <a:rPr lang="en-SG" altLang="ja-JP" sz="1600" dirty="0">
                <a:solidFill>
                  <a:srgbClr val="FFFFFF"/>
                </a:solidFill>
                <a:latin typeface="SimSun" panose="02010600030101010101" pitchFamily="2" charset="-122"/>
                <a:ea typeface="SimSun" panose="02010600030101010101" pitchFamily="2" charset="-122"/>
                <a:cs typeface="Arial" charset="0"/>
              </a:rPr>
              <a:t>Lee </a:t>
            </a:r>
            <a:r>
              <a:rPr lang="en-SG" altLang="ja-JP" sz="1600" dirty="0" err="1">
                <a:solidFill>
                  <a:srgbClr val="FFFFFF"/>
                </a:solidFill>
                <a:latin typeface="SimSun" panose="02010600030101010101" pitchFamily="2" charset="-122"/>
                <a:ea typeface="SimSun" panose="02010600030101010101" pitchFamily="2" charset="-122"/>
                <a:cs typeface="Arial" charset="0"/>
              </a:rPr>
              <a:t>Hwee</a:t>
            </a:r>
            <a:r>
              <a:rPr lang="en-SG" altLang="ja-JP" sz="1600" dirty="0">
                <a:solidFill>
                  <a:srgbClr val="FFFFFF"/>
                </a:solidFill>
                <a:latin typeface="SimSun" panose="02010600030101010101" pitchFamily="2" charset="-122"/>
                <a:ea typeface="SimSun" panose="02010600030101010101" pitchFamily="2" charset="-122"/>
                <a:cs typeface="Arial" charset="0"/>
              </a:rPr>
              <a:t> Chin, "The Applicability of the Law Today,"</a:t>
            </a:r>
            <a:r>
              <a:rPr lang="ja-JP" altLang="en-US" sz="1600" dirty="0">
                <a:solidFill>
                  <a:srgbClr val="FFFFFF"/>
                </a:solidFill>
                <a:latin typeface="SimSun" panose="02010600030101010101" pitchFamily="2" charset="-122"/>
                <a:ea typeface="SimSun" panose="02010600030101010101" pitchFamily="2" charset="-122"/>
                <a:cs typeface="Arial" charset="0"/>
              </a:rPr>
              <a:t>的未发表的研究论文而来。这是在</a:t>
            </a:r>
            <a:r>
              <a:rPr lang="en-US" altLang="ja-JP" sz="1600" dirty="0">
                <a:solidFill>
                  <a:srgbClr val="FFFFFF"/>
                </a:solidFill>
                <a:latin typeface="SimSun" panose="02010600030101010101" pitchFamily="2" charset="-122"/>
                <a:ea typeface="SimSun" panose="02010600030101010101" pitchFamily="2" charset="-122"/>
                <a:cs typeface="Arial" charset="0"/>
              </a:rPr>
              <a:t>2001</a:t>
            </a:r>
            <a:r>
              <a:rPr lang="ja-JP" altLang="en-US" sz="1600" dirty="0">
                <a:solidFill>
                  <a:srgbClr val="FFFFFF"/>
                </a:solidFill>
                <a:latin typeface="SimSun" panose="02010600030101010101" pitchFamily="2" charset="-122"/>
                <a:ea typeface="SimSun" panose="02010600030101010101" pitchFamily="2" charset="-122"/>
                <a:cs typeface="Arial" charset="0"/>
              </a:rPr>
              <a:t>年为新加坡神学院的</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en-SG" altLang="ja-JP" sz="1600" dirty="0">
                <a:solidFill>
                  <a:srgbClr val="FFFFFF"/>
                </a:solidFill>
                <a:latin typeface="SimSun" panose="02010600030101010101" pitchFamily="2" charset="-122"/>
                <a:ea typeface="SimSun" panose="02010600030101010101" pitchFamily="2" charset="-122"/>
                <a:cs typeface="Arial" charset="0"/>
              </a:rPr>
              <a:t>Old Testament Survey“</a:t>
            </a:r>
          </a:p>
          <a:p>
            <a:pPr eaLnBrk="1" hangingPunct="1"/>
            <a:r>
              <a:rPr lang="ja-JP" altLang="en-US" sz="1600" dirty="0">
                <a:solidFill>
                  <a:srgbClr val="FFFFFF"/>
                </a:solidFill>
                <a:latin typeface="SimSun" panose="02010600030101010101" pitchFamily="2" charset="-122"/>
                <a:ea typeface="SimSun" panose="02010600030101010101" pitchFamily="2" charset="-122"/>
                <a:cs typeface="Arial" charset="0"/>
              </a:rPr>
              <a:t>课程而作的</a:t>
            </a:r>
            <a:r>
              <a:rPr lang="en-SG" altLang="ja-JP" sz="1600" dirty="0">
                <a:solidFill>
                  <a:srgbClr val="FFFFFF"/>
                </a:solidFill>
                <a:latin typeface="SimSun" panose="02010600030101010101" pitchFamily="2" charset="-122"/>
                <a:ea typeface="SimSun" panose="02010600030101010101" pitchFamily="2" charset="-122"/>
                <a:cs typeface="Arial" charset="0"/>
              </a:rPr>
              <a:t>.</a:t>
            </a:r>
            <a:endParaRPr lang="ja-JP" altLang="en-US" sz="1600" dirty="0">
              <a:solidFill>
                <a:srgbClr val="FFFFFF"/>
              </a:solidFill>
              <a:latin typeface="SimSun" panose="02010600030101010101" pitchFamily="2" charset="-122"/>
              <a:ea typeface="SimSun" panose="02010600030101010101" pitchFamily="2" charset="-122"/>
              <a:cs typeface="Arial" charset="0"/>
            </a:endParaRPr>
          </a:p>
        </p:txBody>
      </p:sp>
    </p:spTree>
    <p:extLst>
      <p:ext uri="{BB962C8B-B14F-4D97-AF65-F5344CB8AC3E}">
        <p14:creationId xmlns:p14="http://schemas.microsoft.com/office/powerpoint/2010/main" val="428511826"/>
      </p:ext>
    </p:extLst>
  </p:cSld>
  <p:clrMapOvr>
    <a:masterClrMapping/>
  </p:clrMapOvr>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1"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latin typeface="Arial" charset="0"/>
                <a:ea typeface="宋体" charset="0"/>
                <a:cs typeface="宋体" charset="0"/>
              </a:rPr>
              <a:t>摩西律法在今日是否还有效？</a:t>
            </a:r>
            <a:endParaRPr lang="zh-CN" altLang="en-US" sz="1800" b="1">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8880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6062" name="Group 30"/>
          <p:cNvGraphicFramePr>
            <a:graphicFrameLocks noGrp="1"/>
          </p:cNvGraphicFramePr>
          <p:nvPr/>
        </p:nvGraphicFramePr>
        <p:xfrm>
          <a:off x="0" y="1066800"/>
          <a:ext cx="9144000" cy="5761039"/>
        </p:xfrm>
        <a:graphic>
          <a:graphicData uri="http://schemas.openxmlformats.org/drawingml/2006/table">
            <a:tbl>
              <a:tblPr/>
              <a:tblGrid>
                <a:gridCol w="9906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Arial" charset="0"/>
                        </a:rPr>
                        <a:t>律法的本质</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同观点</a:t>
                      </a:r>
                      <a:r>
                        <a:rPr kumimoji="0" lang="en-US" altLang="zh-CN" sz="2000" b="1" i="0" u="none" strike="noStrike" cap="none" normalizeH="0" baseline="0">
                          <a:ln>
                            <a:noFill/>
                          </a:ln>
                          <a:solidFill>
                            <a:srgbClr val="000000"/>
                          </a:solidFill>
                          <a:effectLst/>
                          <a:latin typeface="Arial" charset="0"/>
                          <a:ea typeface="宋体" charset="0"/>
                          <a:cs typeface="宋体" charset="0"/>
                        </a:rPr>
                        <a:t>3-5</a:t>
                      </a:r>
                      <a:endParaRPr kumimoji="0" lang="en-US" altLang="zh-CN"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神自创世以来以口述或文字的形式给出的指示</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摩西五经中的摩西律法，但在旧约其它书卷中得以强化</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210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律法的受体</a:t>
                      </a:r>
                      <a:r>
                        <a:rPr kumimoji="0" lang="zh-CN" altLang="en-US"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被拣选的</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全人类</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信徒</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以色列以及教会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endParaRPr kumimoji="0" lang="en-US" altLang="zh-CN"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信徒</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以色列以及教会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仅有以色列</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884445511"/>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latin typeface="Arial" charset="0"/>
                <a:ea typeface="宋体" charset="0"/>
                <a:cs typeface="宋体" charset="0"/>
              </a:rPr>
              <a:t>摩西律法在今日是否还有效？</a:t>
            </a:r>
            <a:endParaRPr lang="zh-CN" altLang="en-US" sz="1800" b="1">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085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93982" name="Group 62"/>
          <p:cNvGraphicFramePr>
            <a:graphicFrameLocks noGrp="1"/>
          </p:cNvGraphicFramePr>
          <p:nvPr/>
        </p:nvGraphicFramePr>
        <p:xfrm>
          <a:off x="0" y="1066800"/>
          <a:ext cx="9144000" cy="5849938"/>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368425">
                  <a:extLst>
                    <a:ext uri="{9D8B030D-6E8A-4147-A177-3AD203B41FA5}">
                      <a16:colId xmlns:a16="http://schemas.microsoft.com/office/drawing/2014/main" val="20002"/>
                    </a:ext>
                  </a:extLst>
                </a:gridCol>
                <a:gridCol w="1503362">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875">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今天仍然适用的部分：</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endParaRPr kumimoji="0" lang="en-US" altLang="zh-CN" sz="1600" b="1"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道德律</a:t>
                      </a:r>
                      <a:r>
                        <a:rPr kumimoji="0" lang="en-US" altLang="zh-CN" sz="1600" b="1" i="0" u="none" strike="noStrike" cap="none" normalizeH="0" baseline="0">
                          <a:ln>
                            <a:noFill/>
                          </a:ln>
                          <a:solidFill>
                            <a:srgbClr val="000000"/>
                          </a:solidFill>
                          <a:effectLst/>
                          <a:latin typeface="Arial" charset="0"/>
                          <a:ea typeface="宋体" charset="0"/>
                          <a:cs typeface="宋体" charset="0"/>
                        </a:rPr>
                        <a:t>"?</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如十诫</a:t>
                      </a:r>
                      <a:r>
                        <a:rPr kumimoji="0" lang="en-US" altLang="zh-CN" sz="1800" b="1" i="0" u="none" strike="noStrike" cap="none" normalizeH="0" baseline="0">
                          <a:ln>
                            <a:noFill/>
                          </a:ln>
                          <a:solidFill>
                            <a:srgbClr val="000000"/>
                          </a:solidFill>
                          <a:effectLst/>
                          <a:latin typeface="Times New Roman" charset="0"/>
                          <a:ea typeface="宋体" charset="0"/>
                          <a:cs typeface="宋体" charset="0"/>
                        </a:rPr>
                        <a:t>)</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全部道德律在自创世以来的不同时代皆适用于神的子民，所以所有被拣选的人要么必须遵守犹太安息日（周六，在基督之前），要么必须遵守基督徒安息日（周日，基督之后</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不论信与不信，各个时代的人类每个成员都要遵守所有道德律如安息日（犹太安息日或者基督教安息日）</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所有衍生自神的本性的道德律一律有效。如十诫和利未记</a:t>
                      </a:r>
                      <a:r>
                        <a:rPr kumimoji="0" lang="en-US" altLang="zh-CN" sz="1600" b="1" i="0" u="none" strike="noStrike" cap="none" normalizeH="0" baseline="0">
                          <a:ln>
                            <a:noFill/>
                          </a:ln>
                          <a:solidFill>
                            <a:srgbClr val="000000"/>
                          </a:solidFill>
                          <a:effectLst/>
                          <a:latin typeface="Arial" charset="0"/>
                          <a:ea typeface="宋体" charset="0"/>
                          <a:cs typeface="宋体" charset="0"/>
                        </a:rPr>
                        <a:t>18-19</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摩西律法已经完全被废弃了，但是其中体现的道德观念仍是我辈基督徒的美好指导，但最终掌管的还是基督透过圣灵在现时信徒心中工作。安息日于今天的信徒之意义已不同于过去。</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神颁给摩西的道德律今日被称为“基督的律法”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加 </a:t>
                      </a:r>
                      <a:r>
                        <a:rPr kumimoji="0" lang="en-US" altLang="zh-CN" sz="1600" b="1" i="0" u="none" strike="noStrike" cap="none" normalizeH="0" baseline="0">
                          <a:ln>
                            <a:noFill/>
                          </a:ln>
                          <a:solidFill>
                            <a:srgbClr val="000000"/>
                          </a:solidFill>
                          <a:effectLst/>
                          <a:latin typeface="Arial" charset="0"/>
                          <a:ea typeface="宋体" charset="0"/>
                          <a:cs typeface="宋体" charset="0"/>
                        </a:rPr>
                        <a:t>6:2)</a:t>
                      </a:r>
                      <a:r>
                        <a:rPr kumimoji="0" lang="zh-CN" altLang="en-US" sz="1600" b="1" i="0" u="none" strike="noStrike" cap="none" normalizeH="0" baseline="0">
                          <a:ln>
                            <a:noFill/>
                          </a:ln>
                          <a:solidFill>
                            <a:srgbClr val="000000"/>
                          </a:solidFill>
                          <a:effectLst/>
                          <a:latin typeface="Arial" charset="0"/>
                          <a:ea typeface="宋体" charset="0"/>
                          <a:cs typeface="宋体" charset="0"/>
                        </a:rPr>
                        <a:t>。这律法的执行是通过圣灵在信徒心中的内住来实现的。旧的仪文已经不再约束我们的行为了</a:t>
                      </a: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罗 </a:t>
                      </a:r>
                      <a:r>
                        <a:rPr kumimoji="0" lang="en-US" altLang="zh-CN" sz="1600" b="1" i="0" u="none" strike="noStrike" cap="none" normalizeH="0" baseline="0">
                          <a:ln>
                            <a:noFill/>
                          </a:ln>
                          <a:solidFill>
                            <a:srgbClr val="000000"/>
                          </a:solidFill>
                          <a:effectLst/>
                          <a:latin typeface="Arial" charset="0"/>
                          <a:ea typeface="宋体" charset="0"/>
                          <a:cs typeface="宋体" charset="0"/>
                        </a:rPr>
                        <a:t>7:1-6; </a:t>
                      </a:r>
                      <a:r>
                        <a:rPr kumimoji="0" lang="zh-CN" altLang="en-US" sz="1600" b="1" i="0" u="none" strike="noStrike" cap="none" normalizeH="0" baseline="0">
                          <a:ln>
                            <a:noFill/>
                          </a:ln>
                          <a:solidFill>
                            <a:srgbClr val="000000"/>
                          </a:solidFill>
                          <a:effectLst/>
                          <a:latin typeface="Arial" charset="0"/>
                          <a:ea typeface="宋体" charset="0"/>
                          <a:cs typeface="宋体" charset="0"/>
                        </a:rPr>
                        <a:t>林前 </a:t>
                      </a:r>
                      <a:r>
                        <a:rPr kumimoji="0" lang="en-US" altLang="zh-CN" sz="1600" b="1" i="0" u="none" strike="noStrike" cap="none" normalizeH="0" baseline="0">
                          <a:ln>
                            <a:noFill/>
                          </a:ln>
                          <a:solidFill>
                            <a:srgbClr val="000000"/>
                          </a:solidFill>
                          <a:effectLst/>
                          <a:latin typeface="Arial" charset="0"/>
                          <a:ea typeface="宋体" charset="0"/>
                          <a:cs typeface="宋体" charset="0"/>
                        </a:rPr>
                        <a:t>9:19-21; </a:t>
                      </a:r>
                      <a:r>
                        <a:rPr kumimoji="0" lang="zh-CN" altLang="en-US" sz="1600" b="1" i="0" u="none" strike="noStrike" cap="none" normalizeH="0" baseline="0">
                          <a:ln>
                            <a:noFill/>
                          </a:ln>
                          <a:solidFill>
                            <a:srgbClr val="000000"/>
                          </a:solidFill>
                          <a:effectLst/>
                          <a:latin typeface="Arial" charset="0"/>
                          <a:ea typeface="宋体" charset="0"/>
                          <a:cs typeface="宋体" charset="0"/>
                        </a:rPr>
                        <a:t>来 </a:t>
                      </a:r>
                      <a:r>
                        <a:rPr kumimoji="0" lang="en-US" altLang="zh-CN" sz="1600" b="1" i="0" u="none" strike="noStrike" cap="none" normalizeH="0" baseline="0">
                          <a:ln>
                            <a:noFill/>
                          </a:ln>
                          <a:solidFill>
                            <a:srgbClr val="000000"/>
                          </a:solidFill>
                          <a:effectLst/>
                          <a:latin typeface="Arial" charset="0"/>
                          <a:ea typeface="宋体" charset="0"/>
                          <a:cs typeface="宋体" charset="0"/>
                        </a:rPr>
                        <a:t>8:13), </a:t>
                      </a:r>
                      <a:r>
                        <a:rPr kumimoji="0" lang="zh-CN" altLang="en-US" sz="1600" b="1" i="0" u="none" strike="noStrike" cap="none" normalizeH="0" baseline="0">
                          <a:ln>
                            <a:noFill/>
                          </a:ln>
                          <a:solidFill>
                            <a:srgbClr val="000000"/>
                          </a:solidFill>
                          <a:effectLst/>
                          <a:latin typeface="Arial" charset="0"/>
                          <a:ea typeface="宋体" charset="0"/>
                          <a:cs typeface="宋体" charset="0"/>
                        </a:rPr>
                        <a:t>所以受安息日的诫命也不再能约束我们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西 </a:t>
                      </a:r>
                      <a:r>
                        <a:rPr kumimoji="0" lang="en-US" altLang="zh-CN" sz="1600" b="1" i="0" u="none" strike="noStrike" cap="none" normalizeH="0" baseline="0">
                          <a:ln>
                            <a:noFill/>
                          </a:ln>
                          <a:solidFill>
                            <a:srgbClr val="000000"/>
                          </a:solidFill>
                          <a:effectLst/>
                          <a:latin typeface="Arial" charset="0"/>
                          <a:ea typeface="宋体" charset="0"/>
                          <a:cs typeface="宋体" charset="0"/>
                        </a:rPr>
                        <a:t>2:16-17)</a:t>
                      </a:r>
                      <a:r>
                        <a:rPr kumimoji="0" lang="en-US" altLang="zh-CN" sz="1600" b="0" i="0" u="none" strike="noStrike" cap="none" normalizeH="0" baseline="0">
                          <a:ln>
                            <a:noFill/>
                          </a:ln>
                          <a:solidFill>
                            <a:srgbClr val="000000"/>
                          </a:solidFill>
                          <a:effectLst/>
                          <a:latin typeface="Arial" charset="0"/>
                          <a:ea typeface="宋体" charset="0"/>
                          <a:cs typeface="宋体" charset="0"/>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7804889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7"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289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96002" name="Group 34"/>
          <p:cNvGraphicFramePr>
            <a:graphicFrameLocks noGrp="1"/>
          </p:cNvGraphicFramePr>
          <p:nvPr/>
        </p:nvGraphicFramePr>
        <p:xfrm>
          <a:off x="0" y="1066800"/>
          <a:ext cx="9144000" cy="604361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4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228">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 </a:t>
                      </a:r>
                      <a:r>
                        <a:rPr kumimoji="0" lang="zh-CN" altLang="en-US" sz="2400" b="1" i="0" u="none" strike="noStrike" cap="none" normalizeH="0" baseline="0">
                          <a:ln>
                            <a:noFill/>
                          </a:ln>
                          <a:solidFill>
                            <a:srgbClr val="000000"/>
                          </a:solidFill>
                          <a:effectLst/>
                          <a:latin typeface="Arial" charset="0"/>
                          <a:ea typeface="宋体" charset="0"/>
                          <a:cs typeface="宋体" charset="0"/>
                        </a:rPr>
                        <a:t>民事律</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a:t>
                      </a:r>
                      <a:r>
                        <a:rPr kumimoji="0" lang="zh-CN" altLang="en-US" sz="2400" b="1" i="0" u="none" strike="noStrike" cap="none" normalizeH="0" baseline="0">
                          <a:ln>
                            <a:noFill/>
                          </a:ln>
                          <a:solidFill>
                            <a:srgbClr val="000000"/>
                          </a:solidFill>
                          <a:effectLst/>
                          <a:latin typeface="Arial" charset="0"/>
                          <a:ea typeface="宋体" charset="0"/>
                          <a:cs typeface="宋体" charset="0"/>
                        </a:rPr>
                        <a:t>如司法律</a:t>
                      </a:r>
                      <a:r>
                        <a:rPr kumimoji="0" lang="en-US" altLang="zh-CN" sz="2400" b="1" i="0" u="none" strike="noStrike" cap="none" normalizeH="0" baseline="0">
                          <a:ln>
                            <a:noFill/>
                          </a:ln>
                          <a:solidFill>
                            <a:srgbClr val="000000"/>
                          </a:solidFill>
                          <a:effectLst/>
                          <a:latin typeface="Arial" charset="0"/>
                          <a:ea typeface="宋体" charset="0"/>
                          <a:cs typeface="宋体" charset="0"/>
                        </a:rPr>
                        <a:t>)</a:t>
                      </a:r>
                      <a:r>
                        <a:rPr kumimoji="0" lang="en-US" altLang="zh-CN" sz="24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全部仍然适用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比如：死刑仍然适用于奸淫的罪</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部分适用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比如： 什一奉献和借钱给信徒不应取利</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作为司法裁判的参考原则，但不具法律效力。在这种意义上仍然适用，因为一切司法和礼仪都是根植于道德律的。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仅有原则适用，因为摩西律法是颁给以色列人的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仅有原则适用，因为摩西律法是颁给以色列人的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altLang="zh-CN"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437">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 </a:t>
                      </a:r>
                      <a:r>
                        <a:rPr kumimoji="0" lang="zh-CN" altLang="en-US" sz="2400" b="1" i="0" u="none" strike="noStrike" cap="none" normalizeH="0" baseline="0">
                          <a:ln>
                            <a:noFill/>
                          </a:ln>
                          <a:solidFill>
                            <a:srgbClr val="000000"/>
                          </a:solidFill>
                          <a:effectLst/>
                          <a:latin typeface="Arial" charset="0"/>
                          <a:ea typeface="宋体" charset="0"/>
                          <a:cs typeface="宋体" charset="0"/>
                        </a:rPr>
                        <a:t>礼仪律</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所有人都赞同，旧约礼仪如牲祭和犹太祭司礼仪都已经在基督里得到了成全</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48627263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771929" y="-1597820"/>
            <a:ext cx="5637425" cy="727806"/>
          </a:xfrm>
        </p:spPr>
        <p:txBody>
          <a:bodyPr vert="horz" lIns="91440" tIns="45720" rIns="91440" bIns="45720" rtlCol="0">
            <a:normAutofit/>
          </a:bodyPr>
          <a:lstStyle/>
          <a:p>
            <a:pPr fontAlgn="base">
              <a:spcBef>
                <a:spcPct val="20000"/>
              </a:spcBef>
              <a:spcAft>
                <a:spcPct val="0"/>
              </a:spcAft>
              <a:buFont typeface="Arial" pitchFamily="34" charset="0"/>
            </a:pPr>
            <a:r>
              <a:rPr lang="en-US" sz="3200" dirty="0">
                <a:solidFill>
                  <a:schemeClr val="tx1"/>
                </a:solidFill>
                <a:effectLst/>
                <a:latin typeface="+mn-lt"/>
                <a:ea typeface="+mn-ea"/>
                <a:cs typeface="+mn-cs"/>
              </a:rPr>
              <a:t>Jacob</a:t>
            </a:r>
            <a:r>
              <a:rPr lang="fr-FR" sz="3200" dirty="0">
                <a:solidFill>
                  <a:schemeClr val="tx1"/>
                </a:solidFill>
                <a:effectLst/>
                <a:latin typeface="+mn-lt"/>
                <a:ea typeface="+mn-ea"/>
                <a:cs typeface="+mn-cs"/>
              </a:rPr>
              <a:t>'</a:t>
            </a:r>
            <a:r>
              <a:rPr lang="en-US" sz="3200" dirty="0">
                <a:solidFill>
                  <a:schemeClr val="tx1"/>
                </a:solidFill>
                <a:effectLst/>
                <a:latin typeface="+mn-lt"/>
                <a:ea typeface="+mn-ea"/>
                <a:cs typeface="+mn-cs"/>
              </a:rPr>
              <a:t>s</a:t>
            </a:r>
          </a:p>
        </p:txBody>
      </p:sp>
      <p:pic>
        <p:nvPicPr>
          <p:cNvPr id="1026"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90600" y="3962400"/>
            <a:ext cx="7200085" cy="1828800"/>
          </a:xfrm>
          <a:prstGeom prst="rect">
            <a:avLst/>
          </a:prstGeom>
          <a:noFill/>
          <a:ln w="9525">
            <a:noFill/>
            <a:miter lim="800000"/>
            <a:headEnd/>
            <a:tailEnd/>
          </a:ln>
        </p:spPr>
      </p:pic>
      <p:pic>
        <p:nvPicPr>
          <p:cNvPr id="2050" name="Picture 2"/>
          <p:cNvPicPr>
            <a:picLocks noChangeAspect="1" noChangeArrowheads="1"/>
          </p:cNvPicPr>
          <p:nvPr/>
        </p:nvPicPr>
        <p:blipFill>
          <a:blip r:embed="rId5" cstate="print"/>
          <a:srcRect/>
          <a:stretch>
            <a:fillRect/>
          </a:stretch>
        </p:blipFill>
        <p:spPr bwMode="auto">
          <a:xfrm>
            <a:off x="2719140" y="152400"/>
            <a:ext cx="3743005" cy="2697881"/>
          </a:xfrm>
          <a:prstGeom prst="rect">
            <a:avLst/>
          </a:prstGeom>
        </p:spPr>
      </p:pic>
      <p:sp>
        <p:nvSpPr>
          <p:cNvPr id="6" name="Title 1">
            <a:extLst>
              <a:ext uri="{FF2B5EF4-FFF2-40B4-BE49-F238E27FC236}">
                <a16:creationId xmlns:a16="http://schemas.microsoft.com/office/drawing/2014/main" id="{02767AFB-99FD-7E42-8F54-4C1635B49D1E}"/>
              </a:ext>
            </a:extLst>
          </p:cNvPr>
          <p:cNvSpPr txBox="1">
            <a:spLocks/>
          </p:cNvSpPr>
          <p:nvPr/>
        </p:nvSpPr>
        <p:spPr>
          <a:xfrm>
            <a:off x="0" y="2994722"/>
            <a:ext cx="9144000" cy="727806"/>
          </a:xfrm>
          <a:prstGeom prst="rect">
            <a:avLst/>
          </a:prstGeom>
        </p:spPr>
        <p:txBody>
          <a:bodyPr vert="horz" lIns="91440" tIns="45720" rIns="91440" bIns="45720" rtlCol="0">
            <a:normAutofit fontScale="92500" lnSpcReduction="10000"/>
          </a:bodyPr>
          <a:lstStyle>
            <a:defPPr>
              <a:defRPr lang="en-US"/>
            </a:defPPr>
            <a:lvl1pPr marL="0" indent="0" algn="ctr" defTabSz="914400" eaLnBrk="1" latinLnBrk="0" hangingPunct="1">
              <a:spcBef>
                <a:spcPct val="20000"/>
              </a:spcBef>
              <a:buFont typeface="Arial" pitchFamily="34" charset="0"/>
              <a:buNone/>
              <a:defRPr sz="3200" b="1">
                <a:effectLst/>
                <a:latin typeface="+mn-lt"/>
                <a:ea typeface="+mn-ea"/>
                <a:cs typeface="+mn-cs"/>
              </a:defRPr>
            </a:lvl1pPr>
            <a:lvl2pPr indent="0" algn="ctr" defTabSz="914400" eaLnBrk="1" latinLnBrk="0" hangingPunct="1">
              <a:spcBef>
                <a:spcPct val="20000"/>
              </a:spcBef>
              <a:buFont typeface="Arial" pitchFamily="34" charset="0"/>
              <a:buNone/>
              <a:defRPr sz="2800" b="1">
                <a:solidFill>
                  <a:schemeClr val="tx1">
                    <a:tint val="75000"/>
                  </a:schemeClr>
                </a:solidFill>
                <a:effectLst>
                  <a:glow rad="101600">
                    <a:schemeClr val="tx1"/>
                  </a:glow>
                </a:effectLst>
                <a:latin typeface="+mn-lt"/>
                <a:ea typeface="+mn-ea"/>
                <a:cs typeface="+mn-cs"/>
              </a:defRPr>
            </a:lvl2pPr>
            <a:lvl3pPr indent="0" algn="ctr" defTabSz="914400" eaLnBrk="1" latinLnBrk="0" hangingPunct="1">
              <a:spcBef>
                <a:spcPct val="20000"/>
              </a:spcBef>
              <a:buFont typeface="Arial" pitchFamily="34" charset="0"/>
              <a:buNone/>
              <a:defRPr b="1">
                <a:solidFill>
                  <a:schemeClr val="tx1">
                    <a:tint val="75000"/>
                  </a:schemeClr>
                </a:solidFill>
                <a:effectLst>
                  <a:glow rad="101600">
                    <a:schemeClr val="tx1"/>
                  </a:glow>
                </a:effectLst>
                <a:latin typeface="+mn-lt"/>
                <a:ea typeface="+mn-ea"/>
                <a:cs typeface="+mn-cs"/>
              </a:defRPr>
            </a:lvl3pPr>
            <a:lvl4pPr indent="0" algn="ctr" defTabSz="914400" eaLnBrk="1" latinLnBrk="0" hangingPunct="1">
              <a:spcBef>
                <a:spcPct val="20000"/>
              </a:spcBef>
              <a:buFont typeface="Arial" pitchFamily="34" charset="0"/>
              <a:buNone/>
              <a:defRPr sz="2000" b="1">
                <a:solidFill>
                  <a:schemeClr val="tx1">
                    <a:tint val="75000"/>
                  </a:schemeClr>
                </a:solidFill>
                <a:effectLst>
                  <a:glow rad="101600">
                    <a:schemeClr val="tx1"/>
                  </a:glow>
                </a:effectLst>
                <a:latin typeface="+mn-lt"/>
                <a:ea typeface="+mn-ea"/>
                <a:cs typeface="+mn-cs"/>
              </a:defRPr>
            </a:lvl4pPr>
            <a:lvl5pPr indent="0" algn="ctr" defTabSz="914400" eaLnBrk="1" latinLnBrk="0" hangingPunct="1">
              <a:spcBef>
                <a:spcPct val="20000"/>
              </a:spcBef>
              <a:buFont typeface="Arial" pitchFamily="34" charset="0"/>
              <a:buNone/>
              <a:defRPr sz="2000" b="1">
                <a:solidFill>
                  <a:schemeClr val="tx1">
                    <a:tint val="75000"/>
                  </a:schemeClr>
                </a:solidFill>
                <a:effectLst>
                  <a:glow rad="101600">
                    <a:schemeClr val="tx1"/>
                  </a:glow>
                </a:effectLst>
                <a:latin typeface="+mn-lt"/>
                <a:ea typeface="+mn-ea"/>
                <a:cs typeface="+mn-cs"/>
              </a:defRPr>
            </a:lvl5pPr>
            <a:lvl6pPr indent="0" algn="ctr" defTabSz="914400">
              <a:spcBef>
                <a:spcPct val="20000"/>
              </a:spcBef>
              <a:buFont typeface="Arial" pitchFamily="34" charset="0"/>
              <a:buNone/>
              <a:defRPr sz="2000">
                <a:solidFill>
                  <a:schemeClr val="tx1">
                    <a:tint val="75000"/>
                  </a:schemeClr>
                </a:solidFill>
                <a:latin typeface="+mn-lt"/>
                <a:ea typeface="+mn-ea"/>
                <a:cs typeface="+mn-cs"/>
              </a:defRPr>
            </a:lvl6pPr>
            <a:lvl7pPr indent="0" algn="ctr" defTabSz="914400">
              <a:spcBef>
                <a:spcPct val="20000"/>
              </a:spcBef>
              <a:buFont typeface="Arial" pitchFamily="34" charset="0"/>
              <a:buNone/>
              <a:defRPr sz="2000">
                <a:solidFill>
                  <a:schemeClr val="tx1">
                    <a:tint val="75000"/>
                  </a:schemeClr>
                </a:solidFill>
                <a:latin typeface="+mn-lt"/>
                <a:ea typeface="+mn-ea"/>
                <a:cs typeface="+mn-cs"/>
              </a:defRPr>
            </a:lvl7pPr>
            <a:lvl8pPr indent="0" algn="ctr" defTabSz="914400">
              <a:spcBef>
                <a:spcPct val="20000"/>
              </a:spcBef>
              <a:buFont typeface="Arial" pitchFamily="34" charset="0"/>
              <a:buNone/>
              <a:defRPr sz="2000">
                <a:solidFill>
                  <a:schemeClr val="tx1">
                    <a:tint val="75000"/>
                  </a:schemeClr>
                </a:solidFill>
                <a:latin typeface="+mn-lt"/>
                <a:ea typeface="+mn-ea"/>
                <a:cs typeface="+mn-cs"/>
              </a:defRPr>
            </a:lvl8pPr>
            <a:lvl9pPr indent="0" algn="ctr" defTabSz="914400">
              <a:spcBef>
                <a:spcPct val="20000"/>
              </a:spcBef>
              <a:buFont typeface="Arial" pitchFamily="34" charset="0"/>
              <a:buNone/>
              <a:defRPr sz="2000">
                <a:solidFill>
                  <a:schemeClr val="tx1">
                    <a:tint val="75000"/>
                  </a:schemeClr>
                </a:solidFill>
                <a:latin typeface="+mn-lt"/>
                <a:ea typeface="+mn-ea"/>
                <a:cs typeface="+mn-cs"/>
              </a:defRPr>
            </a:lvl9pPr>
          </a:lstStyle>
          <a:p>
            <a:r>
              <a:rPr lang="zh-CN" altLang="en-US" sz="4800" dirty="0"/>
              <a:t>雅各的绝望主妇</a:t>
            </a:r>
            <a:endParaRPr lang="en-US" sz="4800" dirty="0"/>
          </a:p>
        </p:txBody>
      </p:sp>
      <p:sp>
        <p:nvSpPr>
          <p:cNvPr id="7" name="Subtitle 2">
            <a:extLst>
              <a:ext uri="{FF2B5EF4-FFF2-40B4-BE49-F238E27FC236}">
                <a16:creationId xmlns:a16="http://schemas.microsoft.com/office/drawing/2014/main" id="{561921FA-BFB0-0246-BDB4-9C642EAD15E5}"/>
              </a:ext>
            </a:extLst>
          </p:cNvPr>
          <p:cNvSpPr txBox="1">
            <a:spLocks/>
          </p:cNvSpPr>
          <p:nvPr/>
        </p:nvSpPr>
        <p:spPr>
          <a:xfrm>
            <a:off x="1390242" y="5901594"/>
            <a:ext cx="6400800" cy="609600"/>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b="1" kern="1200">
                <a:solidFill>
                  <a:schemeClr val="tx1">
                    <a:tint val="75000"/>
                  </a:schemeClr>
                </a:solidFill>
                <a:effectLst>
                  <a:glow rad="101600">
                    <a:schemeClr val="tx1"/>
                  </a:glow>
                </a:effectLst>
                <a:latin typeface="+mn-lt"/>
                <a:ea typeface="+mn-ea"/>
                <a:cs typeface="+mn-cs"/>
              </a:defRPr>
            </a:lvl1pPr>
            <a:lvl2pPr marL="457200" indent="0" algn="ctr" defTabSz="914400" rtl="0" eaLnBrk="1" latinLnBrk="0" hangingPunct="1">
              <a:spcBef>
                <a:spcPct val="20000"/>
              </a:spcBef>
              <a:buFont typeface="Arial" pitchFamily="34" charset="0"/>
              <a:buNone/>
              <a:defRPr sz="2800" b="1" kern="1200">
                <a:solidFill>
                  <a:schemeClr val="tx1">
                    <a:tint val="75000"/>
                  </a:schemeClr>
                </a:solidFill>
                <a:effectLst>
                  <a:glow rad="101600">
                    <a:schemeClr val="tx1"/>
                  </a:glow>
                </a:effectLst>
                <a:latin typeface="+mn-lt"/>
                <a:ea typeface="+mn-ea"/>
                <a:cs typeface="+mn-cs"/>
              </a:defRPr>
            </a:lvl2pPr>
            <a:lvl3pPr marL="914400" indent="0" algn="ctr" defTabSz="914400" rtl="0" eaLnBrk="1" latinLnBrk="0" hangingPunct="1">
              <a:spcBef>
                <a:spcPct val="20000"/>
              </a:spcBef>
              <a:buFont typeface="Arial" pitchFamily="34" charset="0"/>
              <a:buNone/>
              <a:defRPr sz="2400" b="1" kern="1200">
                <a:solidFill>
                  <a:schemeClr val="tx1">
                    <a:tint val="75000"/>
                  </a:schemeClr>
                </a:solidFill>
                <a:effectLst>
                  <a:glow rad="101600">
                    <a:schemeClr val="tx1"/>
                  </a:glow>
                </a:effectLst>
                <a:latin typeface="+mn-lt"/>
                <a:ea typeface="+mn-ea"/>
                <a:cs typeface="+mn-cs"/>
              </a:defRPr>
            </a:lvl3pPr>
            <a:lvl4pPr marL="1371600" indent="0" algn="ctr" defTabSz="914400" rtl="0" eaLnBrk="1" latinLnBrk="0" hangingPunct="1">
              <a:spcBef>
                <a:spcPct val="20000"/>
              </a:spcBef>
              <a:buFont typeface="Arial" pitchFamily="34" charset="0"/>
              <a:buNone/>
              <a:defRPr sz="2000" b="1" kern="1200">
                <a:solidFill>
                  <a:schemeClr val="tx1">
                    <a:tint val="75000"/>
                  </a:schemeClr>
                </a:solidFill>
                <a:effectLst>
                  <a:glow rad="101600">
                    <a:schemeClr val="tx1"/>
                  </a:glow>
                </a:effectLst>
                <a:latin typeface="+mn-lt"/>
                <a:ea typeface="+mn-ea"/>
                <a:cs typeface="+mn-cs"/>
              </a:defRPr>
            </a:lvl4pPr>
            <a:lvl5pPr marL="1828800" indent="0" algn="ctr" defTabSz="914400" rtl="0" eaLnBrk="1" latinLnBrk="0" hangingPunct="1">
              <a:spcBef>
                <a:spcPct val="20000"/>
              </a:spcBef>
              <a:buFont typeface="Arial" pitchFamily="34" charset="0"/>
              <a:buNone/>
              <a:defRPr sz="2000" b="1" kern="1200">
                <a:solidFill>
                  <a:schemeClr val="tx1">
                    <a:tint val="75000"/>
                  </a:schemeClr>
                </a:solidFill>
                <a:effectLst>
                  <a:glow rad="101600">
                    <a:schemeClr val="tx1"/>
                  </a:glow>
                </a:effectLst>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zh-CN" altLang="en-US" dirty="0">
                <a:solidFill>
                  <a:schemeClr val="tx1"/>
                </a:solidFill>
                <a:effectLst/>
              </a:rPr>
              <a:t>创世纪</a:t>
            </a:r>
            <a:r>
              <a:rPr lang="en-US" dirty="0">
                <a:solidFill>
                  <a:schemeClr val="tx1"/>
                </a:solidFill>
                <a:effectLst/>
              </a:rPr>
              <a:t> 29:31–30:24</a:t>
            </a:r>
          </a:p>
        </p:txBody>
      </p:sp>
    </p:spTree>
    <p:extLst>
      <p:ext uri="{BB962C8B-B14F-4D97-AF65-F5344CB8AC3E}">
        <p14:creationId xmlns:p14="http://schemas.microsoft.com/office/powerpoint/2010/main" val="2380399415"/>
      </p:ext>
    </p:extLst>
  </p:cSld>
  <p:clrMapOvr>
    <a:overrideClrMapping bg1="lt1" tx1="dk1" bg2="lt2" tx2="dk2" accent1="accent1" accent2="accent2" accent3="accent3" accent4="accent4" accent5="accent5" accent6="accent6" hlink="hlink" folHlink="folHlink"/>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5"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4947"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98044" name="Group 28"/>
          <p:cNvGraphicFramePr>
            <a:graphicFrameLocks noGrp="1"/>
          </p:cNvGraphicFramePr>
          <p:nvPr/>
        </p:nvGraphicFramePr>
        <p:xfrm>
          <a:off x="0" y="1066800"/>
          <a:ext cx="9144000" cy="591026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亚伯拉罕之约与摩西之约的关系</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两者皆为神的恩约，本质上是相同的。这也是为什么摩西之约至今日仍适用的原因。</a:t>
                      </a:r>
                      <a:endParaRPr kumimoji="0" lang="en-US" altLang="zh-CN" sz="1800" b="1"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摩西之约是对亚伯拉罕之约的补充。虽然形式和意义上有所不同，两者本质相近，在今日都是适用的</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虽然摩西之律是颁给以色列人的，其中的道德原则依然适用于今日承受亚伯拉罕之约的人身上</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与时代论者的观点一致：摩西律法是有条件的而亚伯拉罕之约是无条件的；摩西律法是特定环境下的特殊产物，是用来教导以色列人顺服的律法。</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altLang="zh-CN" sz="18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摩西之约是用来规范以色列人生活的，只有遵守某些条件才可获得亚伯拉罕之约中所应许的祝福。摩西之约今日已不再适用，因为基督已经成全了摩西律法。</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7530652"/>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3" name="Text Box 23"/>
          <p:cNvSpPr>
            <a:spLocks noGrp="1" noChangeArrowheads="1"/>
          </p:cNvSpPr>
          <p:nvPr>
            <p:ph type="title" idx="4294967295"/>
          </p:nvPr>
        </p:nvSpPr>
        <p:spPr>
          <a:xfrm>
            <a:off x="0" y="0"/>
            <a:ext cx="9144000" cy="9144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6995" name="Text Box 24"/>
          <p:cNvSpPr txBox="1">
            <a:spLocks noChangeArrowheads="1"/>
          </p:cNvSpPr>
          <p:nvPr/>
        </p:nvSpPr>
        <p:spPr bwMode="auto">
          <a:xfrm>
            <a:off x="0" y="874713"/>
            <a:ext cx="9144000" cy="1841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600086" name="Group 22"/>
          <p:cNvGraphicFramePr>
            <a:graphicFrameLocks noGrp="1"/>
          </p:cNvGraphicFramePr>
          <p:nvPr/>
        </p:nvGraphicFramePr>
        <p:xfrm>
          <a:off x="0" y="1066800"/>
          <a:ext cx="9144000" cy="6075363"/>
        </p:xfrm>
        <a:graphic>
          <a:graphicData uri="http://schemas.openxmlformats.org/drawingml/2006/table">
            <a:tbl>
              <a:tblPr/>
              <a:tblGrid>
                <a:gridCol w="12954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3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各理论的优势 </a:t>
                      </a:r>
                      <a:endParaRPr kumimoji="0" lang="zh-CN" altLang="en-US" sz="2000" b="1"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是一种连续的神学观点</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要求道德掌管生命各个层面</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看到了律法积极的意义</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是一种连续的神学观点</a:t>
                      </a:r>
                      <a:endParaRPr kumimoji="0" lang="en-US" altLang="zh-CN" sz="1800" b="1"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注意到了摩西律法是基督的预表</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强调了律法对今日未信者的约束力</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支持了圣经中关于律法真意的教导。如道德应终于仪式。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太 </a:t>
                      </a:r>
                      <a:r>
                        <a:rPr kumimoji="0" lang="en-US" altLang="zh-CN" sz="1800" b="1" i="0" u="none" strike="noStrike" cap="none" normalizeH="0" baseline="0">
                          <a:ln>
                            <a:noFill/>
                          </a:ln>
                          <a:solidFill>
                            <a:srgbClr val="000000"/>
                          </a:solidFill>
                          <a:effectLst/>
                          <a:latin typeface="Arial" charset="0"/>
                          <a:ea typeface="宋体" charset="0"/>
                          <a:cs typeface="宋体" charset="0"/>
                        </a:rPr>
                        <a:t>23:23)</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利</a:t>
                      </a:r>
                      <a:r>
                        <a:rPr kumimoji="0" lang="en-US" altLang="zh-CN" sz="1800" b="1" i="0" u="none" strike="noStrike" cap="none" normalizeH="0" baseline="0">
                          <a:ln>
                            <a:noFill/>
                          </a:ln>
                          <a:solidFill>
                            <a:srgbClr val="000000"/>
                          </a:solidFill>
                          <a:effectLst/>
                          <a:latin typeface="Arial" charset="0"/>
                          <a:ea typeface="宋体" charset="0"/>
                          <a:cs typeface="宋体" charset="0"/>
                        </a:rPr>
                        <a:t>18-19</a:t>
                      </a:r>
                      <a:r>
                        <a:rPr kumimoji="0" lang="zh-CN" altLang="en-US" sz="1800" b="1" i="0" u="none" strike="noStrike" cap="none" normalizeH="0" baseline="0">
                          <a:ln>
                            <a:noFill/>
                          </a:ln>
                          <a:solidFill>
                            <a:srgbClr val="000000"/>
                          </a:solidFill>
                          <a:effectLst/>
                          <a:latin typeface="Arial" charset="0"/>
                          <a:ea typeface="宋体" charset="0"/>
                          <a:cs typeface="宋体" charset="0"/>
                        </a:rPr>
                        <a:t>中关于圣洁的规定来源于神的本性。</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符合了新约强调基督的律法的特质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加 </a:t>
                      </a:r>
                      <a:r>
                        <a:rPr kumimoji="0" lang="en-US" altLang="zh-CN" sz="1800" b="1" i="0" u="none" strike="noStrike" cap="none" normalizeH="0" baseline="0">
                          <a:ln>
                            <a:noFill/>
                          </a:ln>
                          <a:solidFill>
                            <a:srgbClr val="000000"/>
                          </a:solidFill>
                          <a:effectLst/>
                          <a:latin typeface="Arial" charset="0"/>
                          <a:ea typeface="宋体" charset="0"/>
                          <a:cs typeface="宋体" charset="0"/>
                        </a:rPr>
                        <a:t>6:2)</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说明在新约中再次出现的旧约律法依然适用</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 </a:t>
                      </a:r>
                      <a:r>
                        <a:rPr kumimoji="0" lang="zh-CN" altLang="en-US" sz="1800" b="1" i="0" u="none" strike="noStrike" cap="none" normalizeH="0" baseline="0">
                          <a:ln>
                            <a:noFill/>
                          </a:ln>
                          <a:solidFill>
                            <a:srgbClr val="000000"/>
                          </a:solidFill>
                          <a:effectLst/>
                          <a:latin typeface="Arial" charset="0"/>
                          <a:ea typeface="宋体" charset="0"/>
                          <a:cs typeface="宋体" charset="0"/>
                        </a:rPr>
                        <a:t>将律法的原则应用于今日</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 </a:t>
                      </a:r>
                      <a:r>
                        <a:rPr kumimoji="0" lang="zh-CN" altLang="en-US" sz="1800" b="1" i="0" u="none" strike="noStrike" cap="none" normalizeH="0" baseline="0">
                          <a:ln>
                            <a:noFill/>
                          </a:ln>
                          <a:solidFill>
                            <a:srgbClr val="000000"/>
                          </a:solidFill>
                          <a:effectLst/>
                          <a:latin typeface="Arial" charset="0"/>
                          <a:ea typeface="宋体" charset="0"/>
                          <a:cs typeface="宋体" charset="0"/>
                        </a:rPr>
                        <a:t>符合圣经教导。摩西律法始于西奈山，终于基督之死，是启蒙老师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加 </a:t>
                      </a:r>
                      <a:r>
                        <a:rPr kumimoji="0" lang="en-US" altLang="zh-CN" sz="1800" b="1" i="0" u="none" strike="noStrike" cap="none" normalizeH="0" baseline="0">
                          <a:ln>
                            <a:noFill/>
                          </a:ln>
                          <a:solidFill>
                            <a:srgbClr val="000000"/>
                          </a:solidFill>
                          <a:effectLst/>
                          <a:latin typeface="Arial" charset="0"/>
                          <a:ea typeface="宋体" charset="0"/>
                          <a:cs typeface="宋体" charset="0"/>
                        </a:rPr>
                        <a:t>3:19, 24-25)</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区分以色列和教会</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强调了基督的律法在今日的指导作用</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40826493"/>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1" name="Text Box 23"/>
          <p:cNvSpPr>
            <a:spLocks noGrp="1" noChangeArrowheads="1"/>
          </p:cNvSpPr>
          <p:nvPr>
            <p:ph type="title" idx="4294967295"/>
          </p:nvPr>
        </p:nvSpPr>
        <p:spPr>
          <a:xfrm>
            <a:off x="0" y="0"/>
            <a:ext cx="9144000" cy="8382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9043"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602140" name="Group 28"/>
          <p:cNvGraphicFramePr>
            <a:graphicFrameLocks noGrp="1"/>
          </p:cNvGraphicFramePr>
          <p:nvPr/>
        </p:nvGraphicFramePr>
        <p:xfrm>
          <a:off x="0" y="908050"/>
          <a:ext cx="9144000" cy="5943600"/>
        </p:xfrm>
        <a:graphic>
          <a:graphicData uri="http://schemas.openxmlformats.org/drawingml/2006/table">
            <a:tbl>
              <a:tblPr/>
              <a:tblGrid>
                <a:gridCol w="9144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295400">
                  <a:extLst>
                    <a:ext uri="{9D8B030D-6E8A-4147-A177-3AD203B41FA5}">
                      <a16:colId xmlns:a16="http://schemas.microsoft.com/office/drawing/2014/main" val="20003"/>
                    </a:ext>
                  </a:extLst>
                </a:gridCol>
                <a:gridCol w="1670050">
                  <a:extLst>
                    <a:ext uri="{9D8B030D-6E8A-4147-A177-3AD203B41FA5}">
                      <a16:colId xmlns:a16="http://schemas.microsoft.com/office/drawing/2014/main" val="20004"/>
                    </a:ext>
                  </a:extLst>
                </a:gridCol>
                <a:gridCol w="1835150">
                  <a:extLst>
                    <a:ext uri="{9D8B030D-6E8A-4147-A177-3AD203B41FA5}">
                      <a16:colId xmlns:a16="http://schemas.microsoft.com/office/drawing/2014/main" val="20005"/>
                    </a:ext>
                  </a:extLst>
                </a:gridCol>
              </a:tblGrid>
              <a:tr h="73183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神律论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改革派</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时代论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1762">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各种观点的不足</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将神的律法强加于未得救之人</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并非所有律法都是摩西之律，还有自然律和基督的律法</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新约从未就民事审判引用旧约律法</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律法定人的罪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林后 </a:t>
                      </a:r>
                      <a:r>
                        <a:rPr kumimoji="0" lang="en-US" altLang="zh-CN" sz="1600" b="1" i="0" u="none" strike="noStrike" cap="none" normalizeH="0" baseline="0">
                          <a:ln>
                            <a:noFill/>
                          </a:ln>
                          <a:solidFill>
                            <a:srgbClr val="000000"/>
                          </a:solidFill>
                          <a:effectLst/>
                          <a:latin typeface="Arial" charset="0"/>
                          <a:ea typeface="宋体" charset="0"/>
                          <a:cs typeface="宋体" charset="0"/>
                        </a:rPr>
                        <a:t>3:9)</a:t>
                      </a:r>
                      <a:r>
                        <a:rPr kumimoji="0" lang="en-US" altLang="zh-CN" sz="16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r>
                        <a:rPr kumimoji="0" lang="en-US" altLang="zh-CN" sz="1600" b="1"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不加区别的使用法律一词会使人迷惑</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要求今日信徒仍受安息，不符合西</a:t>
                      </a:r>
                      <a:r>
                        <a:rPr kumimoji="0" lang="en-US" altLang="zh-CN" sz="1600" b="1" i="0" u="none" strike="noStrike" cap="none" normalizeH="0" baseline="0">
                          <a:ln>
                            <a:noFill/>
                          </a:ln>
                          <a:solidFill>
                            <a:srgbClr val="000000"/>
                          </a:solidFill>
                          <a:effectLst/>
                          <a:latin typeface="Arial" charset="0"/>
                          <a:ea typeface="宋体" charset="0"/>
                          <a:cs typeface="宋体" charset="0"/>
                        </a:rPr>
                        <a:t> 2:16-17</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无法证实基督的律法是由道德律演变而来</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将以色列和教会混为一谈</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r>
                        <a:rPr kumimoji="0" lang="en-US" altLang="zh-CN" sz="1600" b="1"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主观挑选部分律法条文</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道德律不仅限于十诫和利</a:t>
                      </a:r>
                      <a:r>
                        <a:rPr kumimoji="0" lang="en-US" altLang="zh-CN" sz="1600" b="1" i="0" u="none" strike="noStrike" cap="none" normalizeH="0" baseline="0">
                          <a:ln>
                            <a:noFill/>
                          </a:ln>
                          <a:solidFill>
                            <a:srgbClr val="000000"/>
                          </a:solidFill>
                          <a:effectLst/>
                          <a:latin typeface="Arial" charset="0"/>
                          <a:ea typeface="宋体" charset="0"/>
                          <a:cs typeface="宋体" charset="0"/>
                        </a:rPr>
                        <a:t>18-19</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一方面强调律法作为一个整体不可分割，同时却将道德部分提取出来加以支持</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“律法对于今日毫无意义”的宣称过于极端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忽略了旧约中的福音的因素，而将律法和福音完全分割开来看圣经。</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将律法的启示作用（永恒的，启示神的本性）和规范作用（暂时的，管理以色列民）区分开来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但若是旧约律法是一个整体，怎能如此划分？</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律法并未被废去，而是被巩固了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罗 </a:t>
                      </a:r>
                      <a:r>
                        <a:rPr kumimoji="0" lang="en-US" altLang="zh-CN" sz="1600" b="1" i="0" u="none" strike="noStrike" cap="none" normalizeH="0" baseline="0">
                          <a:ln>
                            <a:noFill/>
                          </a:ln>
                          <a:solidFill>
                            <a:srgbClr val="000000"/>
                          </a:solidFill>
                          <a:effectLst/>
                          <a:latin typeface="Arial" charset="0"/>
                          <a:ea typeface="宋体" charset="0"/>
                          <a:cs typeface="宋体" charset="0"/>
                        </a:rPr>
                        <a:t>3:31)</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3740395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4175224548"/>
      </p:ext>
    </p:extLst>
  </p:cSld>
  <p:clrMapOvr>
    <a:overrideClrMapping bg1="lt1" tx1="dk1" bg2="lt2" tx2="dk2" accent1="accent1" accent2="accent2" accent3="accent3" accent4="accent4" accent5="accent5" accent6="accent6" hlink="hlink" folHlink="folHlink"/>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642872" y="0"/>
            <a:ext cx="5280462" cy="6858000"/>
            <a:chOff x="1642872" y="0"/>
            <a:chExt cx="5280462" cy="6858000"/>
          </a:xfrm>
        </p:grpSpPr>
        <p:pic>
          <p:nvPicPr>
            <p:cNvPr id="3" name="Picture 2"/>
            <p:cNvPicPr>
              <a:picLocks noChangeAspect="1"/>
            </p:cNvPicPr>
            <p:nvPr/>
          </p:nvPicPr>
          <p:blipFill>
            <a:blip r:embed="rId3"/>
            <a:stretch>
              <a:fillRect/>
            </a:stretch>
          </p:blipFill>
          <p:spPr>
            <a:xfrm>
              <a:off x="1642872" y="0"/>
              <a:ext cx="5280462" cy="6858000"/>
            </a:xfrm>
            <a:prstGeom prst="rect">
              <a:avLst/>
            </a:prstGeom>
          </p:spPr>
        </p:pic>
        <p:sp>
          <p:nvSpPr>
            <p:cNvPr id="4" name="Rectangle 3"/>
            <p:cNvSpPr/>
            <p:nvPr/>
          </p:nvSpPr>
          <p:spPr bwMode="auto">
            <a:xfrm>
              <a:off x="2900809" y="227651"/>
              <a:ext cx="3520657" cy="946551"/>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4139125" y="6020221"/>
            <a:ext cx="5004873" cy="681979"/>
          </a:xfrm>
          <a:solidFill>
            <a:schemeClr val="tx1"/>
          </a:solidFill>
          <a:effectLst/>
        </p:spPr>
        <p:txBody>
          <a:bodyPr/>
          <a:lstStyle/>
          <a:p>
            <a:pPr>
              <a:defRPr/>
            </a:pPr>
            <a:r>
              <a:rPr lang="ja-JP" altLang="en-US" sz="4000">
                <a:effectLst>
                  <a:glow rad="127000">
                    <a:schemeClr val="tx1"/>
                  </a:glow>
                </a:effectLst>
                <a:latin typeface="Arial" charset="0"/>
                <a:ea typeface="ＭＳ Ｐゴシック" charset="0"/>
                <a:cs typeface="ＭＳ Ｐゴシック" charset="0"/>
              </a:rPr>
              <a:t>关怀</a:t>
            </a:r>
            <a:r>
              <a:rPr lang="ja-JP" altLang="en-US" sz="4000" b="1">
                <a:effectLst>
                  <a:glow rad="127000">
                    <a:schemeClr val="tx1"/>
                  </a:glow>
                </a:effectLst>
                <a:latin typeface="Arial" charset="0"/>
                <a:ea typeface="ＭＳ Ｐゴシック" charset="0"/>
                <a:cs typeface="ＭＳ Ｐゴシック" charset="0"/>
              </a:rPr>
              <a:t>穷人</a:t>
            </a:r>
            <a:endParaRPr lang="en-US" sz="40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1642872" y="210717"/>
            <a:ext cx="5280462" cy="1216982"/>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solidFill>
                  <a:schemeClr val="tx1"/>
                </a:solidFill>
                <a:effectLst/>
                <a:latin typeface="Chalkboard"/>
                <a:ea typeface="ＭＳ Ｐゴシック" charset="0"/>
                <a:cs typeface="Chalkboard"/>
              </a:rPr>
              <a:t>"You're poor and live in Israel? Man, you are one blessed dude!"</a:t>
            </a:r>
          </a:p>
        </p:txBody>
      </p:sp>
    </p:spTree>
    <p:extLst>
      <p:ext uri="{BB962C8B-B14F-4D97-AF65-F5344CB8AC3E}">
        <p14:creationId xmlns:p14="http://schemas.microsoft.com/office/powerpoint/2010/main" val="163217362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2437340245"/>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0819" name="Text Box 27"/>
          <p:cNvSpPr txBox="1">
            <a:spLocks noChangeArrowheads="1"/>
          </p:cNvSpPr>
          <p:nvPr/>
        </p:nvSpPr>
        <p:spPr bwMode="auto">
          <a:xfrm>
            <a:off x="8330011" y="17407"/>
            <a:ext cx="681196"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b="1" dirty="0">
                <a:solidFill>
                  <a:srgbClr val="FFFFFF"/>
                </a:solidFill>
                <a:cs typeface="MS PGothic" charset="0"/>
              </a:rPr>
              <a:t>112</a:t>
            </a:r>
          </a:p>
        </p:txBody>
      </p:sp>
      <p:sp>
        <p:nvSpPr>
          <p:cNvPr id="3" name="Title 2"/>
          <p:cNvSpPr>
            <a:spLocks noGrp="1"/>
          </p:cNvSpPr>
          <p:nvPr>
            <p:ph type="title"/>
          </p:nvPr>
        </p:nvSpPr>
        <p:spPr>
          <a:xfrm>
            <a:off x="0" y="0"/>
            <a:ext cx="7772400" cy="673100"/>
          </a:xfrm>
          <a:noFill/>
          <a:ln>
            <a:noFill/>
          </a:ln>
        </p:spPr>
        <p:txBody>
          <a:bodyPr anchor="ctr"/>
          <a:lstStyle/>
          <a:p>
            <a:pPr marL="719138" indent="-719138" eaLnBrk="1" hangingPunct="1"/>
            <a:r>
              <a:rPr lang="zh-CN" altLang="en-US" sz="3600" b="1" kern="1200" dirty="0">
                <a:solidFill>
                  <a:srgbClr val="FFFFFF"/>
                </a:solidFill>
                <a:effectLst>
                  <a:glow rad="254000">
                    <a:srgbClr val="000000">
                      <a:alpha val="85000"/>
                    </a:srgbClr>
                  </a:glow>
                </a:effectLst>
                <a:latin typeface="Arial"/>
                <a:cs typeface="Arial"/>
              </a:rPr>
              <a:t>快速法律测验</a:t>
            </a:r>
            <a:r>
              <a:rPr lang="en-US" altLang="zh-CN" sz="3600" b="1" kern="1200" dirty="0">
                <a:solidFill>
                  <a:srgbClr val="FFFFFF"/>
                </a:solidFill>
                <a:effectLst>
                  <a:glow rad="254000">
                    <a:srgbClr val="000000">
                      <a:alpha val="85000"/>
                    </a:srgbClr>
                  </a:glow>
                </a:effectLst>
                <a:latin typeface="Arial"/>
                <a:cs typeface="Arial"/>
              </a:rPr>
              <a:t>…</a:t>
            </a:r>
            <a:endParaRPr lang="en-US" sz="3600" b="1" kern="1200" dirty="0">
              <a:solidFill>
                <a:srgbClr val="FFFFFF"/>
              </a:solidFill>
              <a:effectLst>
                <a:glow rad="254000">
                  <a:srgbClr val="000000">
                    <a:alpha val="85000"/>
                  </a:srgbClr>
                </a:glow>
              </a:effectLst>
              <a:latin typeface="Arial"/>
              <a:cs typeface="Arial"/>
            </a:endParaRPr>
          </a:p>
        </p:txBody>
      </p:sp>
      <p:sp>
        <p:nvSpPr>
          <p:cNvPr id="7" name="Rectangle 5"/>
          <p:cNvSpPr txBox="1">
            <a:spLocks noChangeArrowheads="1"/>
          </p:cNvSpPr>
          <p:nvPr/>
        </p:nvSpPr>
        <p:spPr bwMode="auto">
          <a:xfrm>
            <a:off x="179512" y="490266"/>
            <a:ext cx="8889876"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如果旧约里某些法律没在新约里重复，基督徒应该保持</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本来是有两种法律：道德法律</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十诫</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与仪式</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民用的法律</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基督徒还需遵守安息日</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今天的基督徒还需遵守十诫</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全部的基督徒需要实践奉献</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今天的基督徒不可吃血腥</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如酿豆腐，血布，在农历新年			 所有的猪血和鸭血</a:t>
            </a:r>
            <a:r>
              <a:rPr lang="en-US" altLang="zh-CN" sz="2800" b="1" dirty="0">
                <a:solidFill>
                  <a:srgbClr val="FFFFFF"/>
                </a:solidFill>
                <a:effectLst>
                  <a:glow rad="101600">
                    <a:srgbClr val="000000">
                      <a:alpha val="75000"/>
                    </a:srgbClr>
                  </a:glow>
                </a:effectLst>
                <a:latin typeface="Arial"/>
                <a:cs typeface="Arial"/>
              </a:rPr>
              <a:t>)</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信徒不应根据旧约法律向其他基督徒收利息 </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申命记 </a:t>
            </a:r>
            <a:r>
              <a:rPr lang="en-US" altLang="zh-CN" sz="2800" b="1" dirty="0">
                <a:solidFill>
                  <a:srgbClr val="FFFFFF"/>
                </a:solidFill>
                <a:effectLst>
                  <a:glow rad="101600">
                    <a:srgbClr val="000000">
                      <a:alpha val="75000"/>
                    </a:srgbClr>
                  </a:glow>
                </a:effectLst>
                <a:latin typeface="Arial"/>
                <a:cs typeface="Arial"/>
              </a:rPr>
              <a:t>23:19; </a:t>
            </a:r>
            <a:r>
              <a:rPr lang="zh-CN" altLang="en-US" sz="2800" b="1" dirty="0">
                <a:solidFill>
                  <a:srgbClr val="FFFFFF"/>
                </a:solidFill>
                <a:effectLst>
                  <a:glow rad="101600">
                    <a:srgbClr val="000000">
                      <a:alpha val="75000"/>
                    </a:srgbClr>
                  </a:glow>
                </a:effectLst>
                <a:latin typeface="Arial"/>
                <a:cs typeface="Arial"/>
              </a:rPr>
              <a:t>出埃及记 </a:t>
            </a:r>
            <a:r>
              <a:rPr lang="en-US" altLang="zh-CN" sz="2800" b="1" dirty="0">
                <a:solidFill>
                  <a:srgbClr val="FFFFFF"/>
                </a:solidFill>
                <a:effectLst>
                  <a:glow rad="101600">
                    <a:srgbClr val="000000">
                      <a:alpha val="75000"/>
                    </a:srgbClr>
                  </a:glow>
                </a:effectLst>
                <a:latin typeface="Arial"/>
                <a:cs typeface="Arial"/>
              </a:rPr>
              <a:t>22:25; </a:t>
            </a:r>
            <a:r>
              <a:rPr lang="zh-CN" altLang="en-US" sz="2800" b="1" dirty="0">
                <a:solidFill>
                  <a:srgbClr val="FFFFFF"/>
                </a:solidFill>
                <a:effectLst>
                  <a:glow rad="101600">
                    <a:srgbClr val="000000">
                      <a:alpha val="75000"/>
                    </a:srgbClr>
                  </a:glow>
                </a:effectLst>
                <a:latin typeface="Arial"/>
                <a:cs typeface="Arial"/>
              </a:rPr>
              <a:t>利未记 </a:t>
            </a:r>
            <a:r>
              <a:rPr lang="en-US" altLang="zh-CN" sz="2800" b="1" dirty="0">
                <a:solidFill>
                  <a:srgbClr val="FFFFFF"/>
                </a:solidFill>
                <a:effectLst>
                  <a:glow rad="101600">
                    <a:srgbClr val="000000">
                      <a:alpha val="75000"/>
                    </a:srgbClr>
                  </a:glow>
                </a:effectLst>
                <a:latin typeface="Arial"/>
                <a:cs typeface="Arial"/>
              </a:rPr>
              <a:t>25:36-37;    </a:t>
            </a:r>
            <a:r>
              <a:rPr lang="zh-CN" altLang="en-US" sz="2800" b="1" dirty="0">
                <a:solidFill>
                  <a:srgbClr val="FFFFFF"/>
                </a:solidFill>
                <a:effectLst>
                  <a:glow rad="101600">
                    <a:srgbClr val="000000">
                      <a:alpha val="75000"/>
                    </a:srgbClr>
                  </a:glow>
                </a:effectLst>
                <a:latin typeface="Arial"/>
                <a:cs typeface="Arial"/>
              </a:rPr>
              <a:t>以西结书 </a:t>
            </a:r>
            <a:r>
              <a:rPr lang="en-US" altLang="zh-CN" sz="2800" b="1" dirty="0">
                <a:solidFill>
                  <a:srgbClr val="FFFFFF"/>
                </a:solidFill>
                <a:effectLst>
                  <a:glow rad="101600">
                    <a:srgbClr val="000000">
                      <a:alpha val="75000"/>
                    </a:srgbClr>
                  </a:glow>
                </a:effectLst>
                <a:latin typeface="Arial"/>
                <a:cs typeface="Arial"/>
              </a:rPr>
              <a:t>18:8, 13, 17; 22:12; </a:t>
            </a:r>
            <a:r>
              <a:rPr lang="zh-CN" altLang="en-US" sz="2800" b="1" dirty="0">
                <a:solidFill>
                  <a:srgbClr val="FFFFFF"/>
                </a:solidFill>
                <a:effectLst>
                  <a:glow rad="101600">
                    <a:srgbClr val="000000">
                      <a:alpha val="75000"/>
                    </a:srgbClr>
                  </a:glow>
                </a:effectLst>
                <a:latin typeface="Arial"/>
                <a:cs typeface="Arial"/>
              </a:rPr>
              <a:t>箴言 </a:t>
            </a:r>
            <a:r>
              <a:rPr lang="en-US" altLang="zh-CN" sz="2800" b="1" dirty="0">
                <a:solidFill>
                  <a:srgbClr val="FFFFFF"/>
                </a:solidFill>
                <a:effectLst>
                  <a:glow rad="101600">
                    <a:srgbClr val="000000">
                      <a:alpha val="75000"/>
                    </a:srgbClr>
                  </a:glow>
                </a:effectLst>
                <a:latin typeface="Arial"/>
                <a:cs typeface="Arial"/>
              </a:rPr>
              <a:t>15:5; 28:8)</a:t>
            </a:r>
          </a:p>
        </p:txBody>
      </p:sp>
      <p:sp>
        <p:nvSpPr>
          <p:cNvPr id="2" name="TextBox 1"/>
          <p:cNvSpPr txBox="1"/>
          <p:nvPr/>
        </p:nvSpPr>
        <p:spPr>
          <a:xfrm rot="20472343">
            <a:off x="3945521" y="3472831"/>
            <a:ext cx="3092513" cy="707886"/>
          </a:xfrm>
          <a:prstGeom prst="rect">
            <a:avLst/>
          </a:prstGeom>
          <a:solidFill>
            <a:srgbClr val="800000"/>
          </a:solidFill>
        </p:spPr>
        <p:txBody>
          <a:bodyPr wrap="none" rtlCol="0">
            <a:spAutoFit/>
          </a:bodyPr>
          <a:lstStyle/>
          <a:p>
            <a:r>
              <a:rPr lang="ja-JP" altLang="en-US" sz="4000">
                <a:solidFill>
                  <a:srgbClr val="EAEAEA"/>
                </a:solidFill>
                <a:latin typeface="Arial"/>
                <a:ea typeface="ＭＳ Ｐゴシック" charset="0"/>
                <a:cs typeface="Arial"/>
              </a:rPr>
              <a:t>这</a:t>
            </a:r>
            <a:r>
              <a:rPr lang="en-US" altLang="zh-CN" sz="4000" dirty="0">
                <a:solidFill>
                  <a:srgbClr val="EAEAEA"/>
                </a:solidFill>
                <a:latin typeface="Arial"/>
                <a:ea typeface="ＭＳ Ｐゴシック" charset="0"/>
                <a:cs typeface="Arial"/>
              </a:rPr>
              <a:t>7</a:t>
            </a:r>
            <a:r>
              <a:rPr lang="ja-JP" altLang="en-US" sz="4000">
                <a:solidFill>
                  <a:srgbClr val="EAEAEA"/>
                </a:solidFill>
                <a:latin typeface="Arial"/>
                <a:ea typeface="ＭＳ Ｐゴシック" charset="0"/>
                <a:cs typeface="Arial"/>
              </a:rPr>
              <a:t>个全错</a:t>
            </a:r>
            <a:r>
              <a:rPr lang="zh-CN" altLang="en-US" sz="4000" dirty="0">
                <a:solidFill>
                  <a:srgbClr val="EAEAEA"/>
                </a:solidFill>
                <a:latin typeface="Arial"/>
                <a:ea typeface="ＭＳ Ｐゴシック" charset="0"/>
                <a:cs typeface="Arial"/>
              </a:rPr>
              <a:t>！</a:t>
            </a:r>
            <a:endParaRPr lang="en-US" sz="4000" dirty="0">
              <a:solidFill>
                <a:srgbClr val="EAEAEA"/>
              </a:solidFill>
              <a:latin typeface="Arial"/>
              <a:ea typeface="ＭＳ Ｐゴシック" charset="0"/>
              <a:cs typeface="Arial"/>
            </a:endParaRPr>
          </a:p>
        </p:txBody>
      </p:sp>
      <p:sp>
        <p:nvSpPr>
          <p:cNvPr id="4" name="Oval 3"/>
          <p:cNvSpPr/>
          <p:nvPr/>
        </p:nvSpPr>
        <p:spPr bwMode="auto">
          <a:xfrm>
            <a:off x="1265076" y="957142"/>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8" name="Oval 7"/>
          <p:cNvSpPr/>
          <p:nvPr/>
        </p:nvSpPr>
        <p:spPr bwMode="auto">
          <a:xfrm>
            <a:off x="1259632" y="1844824"/>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9" name="Oval 8"/>
          <p:cNvSpPr/>
          <p:nvPr/>
        </p:nvSpPr>
        <p:spPr bwMode="auto">
          <a:xfrm>
            <a:off x="1265076" y="2634258"/>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10" name="Oval 9"/>
          <p:cNvSpPr/>
          <p:nvPr/>
        </p:nvSpPr>
        <p:spPr bwMode="auto">
          <a:xfrm>
            <a:off x="1265076" y="3066306"/>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11" name="Oval 10"/>
          <p:cNvSpPr/>
          <p:nvPr/>
        </p:nvSpPr>
        <p:spPr bwMode="auto">
          <a:xfrm>
            <a:off x="1259632" y="3560068"/>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12" name="Oval 11"/>
          <p:cNvSpPr/>
          <p:nvPr/>
        </p:nvSpPr>
        <p:spPr bwMode="auto">
          <a:xfrm>
            <a:off x="1259632" y="4031656"/>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13" name="Oval 12"/>
          <p:cNvSpPr/>
          <p:nvPr/>
        </p:nvSpPr>
        <p:spPr bwMode="auto">
          <a:xfrm>
            <a:off x="1265076" y="4797152"/>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Tree>
    <p:extLst>
      <p:ext uri="{BB962C8B-B14F-4D97-AF65-F5344CB8AC3E}">
        <p14:creationId xmlns:p14="http://schemas.microsoft.com/office/powerpoint/2010/main" val="14147077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par>
                                <p:cTn id="10" presetID="1"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8" grpId="0" animBg="1"/>
      <p:bldP spid="9" grpId="0" animBg="1"/>
      <p:bldP spid="10" grpId="0" animBg="1"/>
      <p:bldP spid="11" grpId="0" animBg="1"/>
      <p:bldP spid="12" grpId="0" animBg="1"/>
      <p:bldP spid="1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618"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619"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30084" name="Rectangle 5"/>
          <p:cNvSpPr>
            <a:spLocks noChangeArrowheads="1"/>
          </p:cNvSpPr>
          <p:nvPr/>
        </p:nvSpPr>
        <p:spPr bwMode="auto">
          <a:xfrm>
            <a:off x="1073150" y="1682750"/>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eaLnBrk="1" hangingPunct="1">
              <a:defRPr/>
            </a:pPr>
            <a:endParaRPr lang="zh-CN" altLang="en-US">
              <a:solidFill>
                <a:srgbClr val="FFFFFF"/>
              </a:solidFill>
              <a:ea typeface="ＭＳ Ｐゴシック" charset="0"/>
              <a:cs typeface="ＭＳ Ｐゴシック" charset="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ＭＳ Ｐゴシック" charset="0"/>
                <a:cs typeface="ＭＳ Ｐゴシック" charset="0"/>
              </a:rPr>
              <a:t>诺亚之约</a:t>
            </a:r>
          </a:p>
        </p:txBody>
      </p:sp>
      <p:sp>
        <p:nvSpPr>
          <p:cNvPr id="495622" name="Rectangle 7"/>
          <p:cNvSpPr>
            <a:spLocks noChangeArrowheads="1"/>
          </p:cNvSpPr>
          <p:nvPr/>
        </p:nvSpPr>
        <p:spPr bwMode="auto">
          <a:xfrm>
            <a:off x="30163" y="987425"/>
            <a:ext cx="736600" cy="85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ea typeface="SimSun" charset="0"/>
                <a:cs typeface="SimSun" charset="0"/>
              </a:rPr>
              <a:t>亚当与神同掌权（</a:t>
            </a:r>
            <a:r>
              <a:rPr lang="en-US" altLang="zh-CN" sz="1000">
                <a:solidFill>
                  <a:srgbClr val="FFFFFF"/>
                </a:solidFill>
                <a:ea typeface="SimSun" charset="0"/>
                <a:cs typeface="SimSun" charset="0"/>
              </a:rPr>
              <a:t> </a:t>
            </a:r>
            <a:r>
              <a:rPr lang="zh-CN" altLang="en-US" sz="1000">
                <a:solidFill>
                  <a:srgbClr val="FFFFFF"/>
                </a:solidFill>
                <a:ea typeface="SimSun" charset="0"/>
                <a:cs typeface="SimSun" charset="0"/>
              </a:rPr>
              <a:t>创</a:t>
            </a:r>
            <a:r>
              <a:rPr lang="en-US" altLang="zh-CN" sz="1000">
                <a:solidFill>
                  <a:srgbClr val="FFFFFF"/>
                </a:solidFill>
                <a:ea typeface="SimSun" charset="0"/>
                <a:cs typeface="SimSun" charset="0"/>
              </a:rPr>
              <a:t>. 1:26, 28; 2:19) </a:t>
            </a:r>
          </a:p>
        </p:txBody>
      </p:sp>
      <p:sp>
        <p:nvSpPr>
          <p:cNvPr id="495623" name="Rectangle 8"/>
          <p:cNvSpPr>
            <a:spLocks noChangeArrowheads="1"/>
          </p:cNvSpPr>
          <p:nvPr/>
        </p:nvSpPr>
        <p:spPr bwMode="auto">
          <a:xfrm>
            <a:off x="603250" y="987425"/>
            <a:ext cx="927100" cy="828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ea typeface="SimSun" charset="0"/>
                <a:cs typeface="SimSun" charset="0"/>
              </a:rPr>
              <a:t>撒旦自以为神统治着这个世界</a:t>
            </a:r>
            <a:r>
              <a:rPr lang="en-US" altLang="zh-CN" sz="1000">
                <a:solidFill>
                  <a:srgbClr val="FFFFFF"/>
                </a:solidFill>
                <a:ea typeface="SimSun" charset="0"/>
                <a:cs typeface="SimSun" charset="0"/>
              </a:rPr>
              <a:t> (</a:t>
            </a:r>
            <a:r>
              <a:rPr lang="zh-CN" altLang="en-US" sz="1000">
                <a:solidFill>
                  <a:srgbClr val="FFFFFF"/>
                </a:solidFill>
                <a:ea typeface="SimSun" charset="0"/>
                <a:cs typeface="SimSun" charset="0"/>
              </a:rPr>
              <a:t>创</a:t>
            </a:r>
            <a:r>
              <a:rPr lang="en-US" altLang="zh-CN" sz="800">
                <a:solidFill>
                  <a:srgbClr val="FFFFFF"/>
                </a:solidFill>
                <a:ea typeface="SimSun" charset="0"/>
                <a:cs typeface="SimSun" charset="0"/>
              </a:rPr>
              <a:t>. 3:15; </a:t>
            </a:r>
          </a:p>
          <a:p>
            <a:pPr algn="ctr"/>
            <a:r>
              <a:rPr lang="en-US" altLang="zh-CN" sz="800">
                <a:solidFill>
                  <a:srgbClr val="FFFFFF"/>
                </a:solidFill>
                <a:ea typeface="SimSun" charset="0"/>
                <a:cs typeface="SimSun" charset="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a:defRPr/>
            </a:pPr>
            <a:r>
              <a:rPr lang="zh-CN" altLang="en-US">
                <a:solidFill>
                  <a:srgbClr val="FFFFFF"/>
                </a:solidFill>
                <a:effectLst>
                  <a:outerShdw blurRad="38100" dist="38100" dir="2700000" algn="tl">
                    <a:srgbClr val="000000"/>
                  </a:outerShdw>
                </a:effectLst>
                <a:latin typeface="Kosher-Normal" charset="0"/>
                <a:ea typeface="ＭＳ Ｐゴシック" charset="0"/>
                <a:cs typeface="ＭＳ Ｐゴシック" charset="0"/>
              </a:rPr>
              <a:t>亚伯拉罕之约</a:t>
            </a:r>
          </a:p>
        </p:txBody>
      </p:sp>
      <p:sp>
        <p:nvSpPr>
          <p:cNvPr id="495625" name="Rectangle 10"/>
          <p:cNvSpPr>
            <a:spLocks noChangeArrowheads="1"/>
          </p:cNvSpPr>
          <p:nvPr/>
        </p:nvSpPr>
        <p:spPr bwMode="auto">
          <a:xfrm>
            <a:off x="1987550" y="21018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26"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accent4">
                  <a:lumMod val="50000"/>
                </a:schemeClr>
              </a:gs>
              <a:gs pos="100000">
                <a:schemeClr val="tx1">
                  <a:gamma/>
                  <a:shade val="0"/>
                  <a:invGamma/>
                </a:schemeClr>
              </a:gs>
            </a:gsLst>
            <a:lin ang="0" scaled="1"/>
          </a:gradFill>
          <a:ln w="12700">
            <a:solidFill>
              <a:srgbClr val="000000"/>
            </a:solidFill>
            <a:miter lim="800000"/>
            <a:headEnd/>
            <a:tailEnd/>
          </a:ln>
          <a:effectLst/>
        </p:spPr>
        <p:txBody>
          <a:bodyPr wrap="none" anchor="ctr"/>
          <a:lstStyle/>
          <a:p>
            <a:pPr>
              <a:defRPr/>
            </a:pPr>
            <a:endParaRPr lang="en-US">
              <a:solidFill>
                <a:srgbClr val="FFFFFF"/>
              </a:solidFill>
              <a:latin typeface="Arial" pitchFamily="-128" charset="0"/>
              <a:ea typeface="ＭＳ Ｐゴシック" pitchFamily="-112" charset="-128"/>
              <a:cs typeface="ＭＳ Ｐゴシック" pitchFamily="-112" charset="-128"/>
            </a:endParaRPr>
          </a:p>
        </p:txBody>
      </p:sp>
      <p:sp>
        <p:nvSpPr>
          <p:cNvPr id="1556493" name="Rectangle 13"/>
          <p:cNvSpPr>
            <a:spLocks noChangeArrowheads="1"/>
          </p:cNvSpPr>
          <p:nvPr/>
        </p:nvSpPr>
        <p:spPr bwMode="auto">
          <a:xfrm>
            <a:off x="2003425" y="21590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ＭＳ Ｐゴシック" charset="0"/>
                <a:cs typeface="ＭＳ Ｐゴシック" charset="0"/>
              </a:rPr>
              <a:t>土地之约</a:t>
            </a:r>
          </a:p>
        </p:txBody>
      </p:sp>
      <p:sp>
        <p:nvSpPr>
          <p:cNvPr id="495629" name="Rectangle 14"/>
          <p:cNvSpPr>
            <a:spLocks noChangeArrowheads="1"/>
          </p:cNvSpPr>
          <p:nvPr/>
        </p:nvSpPr>
        <p:spPr bwMode="auto">
          <a:xfrm>
            <a:off x="2368550" y="3308350"/>
            <a:ext cx="3505200" cy="1181100"/>
          </a:xfrm>
          <a:prstGeom prst="rect">
            <a:avLst/>
          </a:prstGeom>
          <a:gradFill rotWithShape="0">
            <a:gsLst>
              <a:gs pos="0">
                <a:srgbClr val="BA5D00"/>
              </a:gs>
              <a:gs pos="100000">
                <a:srgbClr val="371C00"/>
              </a:gs>
            </a:gsLst>
            <a:lin ang="0" scaled="1"/>
          </a:gradFill>
          <a:ln w="12700">
            <a:solidFill>
              <a:srgbClr val="000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1556495" name="Rectangle 15"/>
          <p:cNvSpPr>
            <a:spLocks noChangeArrowheads="1"/>
          </p:cNvSpPr>
          <p:nvPr/>
        </p:nvSpPr>
        <p:spPr bwMode="auto">
          <a:xfrm>
            <a:off x="2549525" y="33274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ＭＳ Ｐゴシック" charset="0"/>
                <a:cs typeface="ＭＳ Ｐゴシック" charset="0"/>
              </a:rPr>
              <a:t>大卫之约</a:t>
            </a:r>
          </a:p>
        </p:txBody>
      </p:sp>
      <p:sp>
        <p:nvSpPr>
          <p:cNvPr id="1556496" name="Rectangle 16"/>
          <p:cNvSpPr>
            <a:spLocks noChangeArrowheads="1"/>
          </p:cNvSpPr>
          <p:nvPr/>
        </p:nvSpPr>
        <p:spPr bwMode="auto">
          <a:xfrm>
            <a:off x="3108325" y="4546600"/>
            <a:ext cx="688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ＭＳ Ｐゴシック" charset="0"/>
                <a:cs typeface="ＭＳ Ｐゴシック" charset="0"/>
              </a:rPr>
              <a:t>新约</a:t>
            </a:r>
          </a:p>
        </p:txBody>
      </p:sp>
      <p:sp>
        <p:nvSpPr>
          <p:cNvPr id="1556497" name="Rectangle 17"/>
          <p:cNvSpPr>
            <a:spLocks noChangeArrowheads="1"/>
          </p:cNvSpPr>
          <p:nvPr/>
        </p:nvSpPr>
        <p:spPr bwMode="auto">
          <a:xfrm>
            <a:off x="1927225" y="5654675"/>
            <a:ext cx="1208088" cy="396875"/>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2000" dirty="0">
                <a:solidFill>
                  <a:srgbClr val="FFFFFF"/>
                </a:solidFill>
                <a:latin typeface="Kosher-Normal" charset="0"/>
                <a:ea typeface="ＭＳ Ｐゴシック" charset="0"/>
                <a:cs typeface="ＭＳ Ｐゴシック" charset="0"/>
              </a:rPr>
              <a:t>摩西之约</a:t>
            </a:r>
          </a:p>
        </p:txBody>
      </p:sp>
      <p:grpSp>
        <p:nvGrpSpPr>
          <p:cNvPr id="495633" name="Group 18"/>
          <p:cNvGrpSpPr>
            <a:grpSpLocks/>
          </p:cNvGrpSpPr>
          <p:nvPr/>
        </p:nvGrpSpPr>
        <p:grpSpPr bwMode="auto">
          <a:xfrm>
            <a:off x="5689600" y="1376363"/>
            <a:ext cx="165100" cy="279400"/>
            <a:chOff x="3584" y="867"/>
            <a:chExt cx="104" cy="176"/>
          </a:xfrm>
        </p:grpSpPr>
        <p:sp>
          <p:nvSpPr>
            <p:cNvPr id="495720"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721"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495634" name="Rectangle 21"/>
          <p:cNvSpPr>
            <a:spLocks noChangeArrowheads="1"/>
          </p:cNvSpPr>
          <p:nvPr/>
        </p:nvSpPr>
        <p:spPr bwMode="auto">
          <a:xfrm>
            <a:off x="2044700" y="987425"/>
            <a:ext cx="1806575"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r>
              <a:rPr lang="zh-CN" altLang="en-US" sz="1000">
                <a:solidFill>
                  <a:srgbClr val="FFFFFF"/>
                </a:solidFill>
                <a:latin typeface="Arial" charset="0"/>
                <a:ea typeface="SimSun" charset="0"/>
                <a:cs typeface="SimSun" charset="0"/>
              </a:rPr>
              <a:t>神与亚伯拉罕立约透过以色列成为“祭司的国度”重新建立人的统治权</a:t>
            </a:r>
          </a:p>
          <a:p>
            <a:r>
              <a:rPr lang="en-US" altLang="zh-CN" sz="1000">
                <a:solidFill>
                  <a:srgbClr val="FFFFFF"/>
                </a:solidFill>
                <a:latin typeface="Arial" charset="0"/>
                <a:ea typeface="SimSun" charset="0"/>
                <a:cs typeface="SimSun" charset="0"/>
              </a:rPr>
              <a:t>(</a:t>
            </a:r>
            <a:r>
              <a:rPr lang="zh-CN" altLang="en-US" sz="1000">
                <a:solidFill>
                  <a:srgbClr val="FFFFFF"/>
                </a:solidFill>
                <a:latin typeface="Arial" charset="0"/>
                <a:ea typeface="SimSun" charset="0"/>
                <a:cs typeface="SimSun" charset="0"/>
              </a:rPr>
              <a:t>创</a:t>
            </a:r>
            <a:r>
              <a:rPr lang="en-US" altLang="zh-CN" sz="1000">
                <a:solidFill>
                  <a:srgbClr val="FFFFFF"/>
                </a:solidFill>
                <a:latin typeface="Arial" charset="0"/>
                <a:ea typeface="SimSun" charset="0"/>
                <a:cs typeface="SimSun" charset="0"/>
              </a:rPr>
              <a:t>. 12:1-3; </a:t>
            </a:r>
            <a:r>
              <a:rPr lang="zh-CN" altLang="en-US" sz="1000">
                <a:solidFill>
                  <a:srgbClr val="FFFFFF"/>
                </a:solidFill>
                <a:latin typeface="Arial" charset="0"/>
                <a:ea typeface="SimSun" charset="0"/>
                <a:cs typeface="SimSun" charset="0"/>
              </a:rPr>
              <a:t>出</a:t>
            </a:r>
            <a:r>
              <a:rPr lang="en-US" altLang="zh-CN" sz="1000">
                <a:solidFill>
                  <a:srgbClr val="FFFFFF"/>
                </a:solidFill>
                <a:latin typeface="Arial" charset="0"/>
                <a:ea typeface="SimSun" charset="0"/>
                <a:cs typeface="SimSun" charset="0"/>
              </a:rPr>
              <a:t>. 19:6)</a:t>
            </a:r>
          </a:p>
        </p:txBody>
      </p:sp>
      <p:sp>
        <p:nvSpPr>
          <p:cNvPr id="1556502" name="Rectangle 22"/>
          <p:cNvSpPr>
            <a:spLocks noChangeArrowheads="1"/>
          </p:cNvSpPr>
          <p:nvPr/>
        </p:nvSpPr>
        <p:spPr bwMode="auto">
          <a:xfrm>
            <a:off x="47625" y="769938"/>
            <a:ext cx="1376363" cy="271462"/>
          </a:xfrm>
          <a:prstGeom prst="rect">
            <a:avLst/>
          </a:prstGeom>
          <a:noFill/>
          <a:ln w="12700">
            <a:noFill/>
            <a:miter lim="800000"/>
            <a:headEnd/>
            <a:tailEnd/>
          </a:ln>
          <a:effectLst/>
        </p:spPr>
        <p:txBody>
          <a:bodyPr wrap="none" lIns="90488" tIns="44450" rIns="90488" bIns="44450">
            <a:spAutoFit/>
          </a:bodyPr>
          <a:lstStyle/>
          <a:p>
            <a:pPr>
              <a:defRPr/>
            </a:pPr>
            <a:r>
              <a:rPr lang="zh-CN" altLang="en-US" sz="1200" b="1">
                <a:solidFill>
                  <a:srgbClr val="FFA040"/>
                </a:solidFill>
                <a:effectLst>
                  <a:outerShdw blurRad="38100" dist="38100" dir="2700000" algn="tl">
                    <a:srgbClr val="000000"/>
                  </a:outerShdw>
                </a:effectLst>
                <a:latin typeface="Scholar" charset="0"/>
                <a:ea typeface="SimSun" charset="0"/>
                <a:cs typeface="SimSun" charset="0"/>
              </a:rPr>
              <a:t>国度概念的教导</a:t>
            </a:r>
            <a:r>
              <a:rPr lang="en-US" altLang="zh-CN" sz="1200" b="1">
                <a:solidFill>
                  <a:srgbClr val="FFA040"/>
                </a:solidFill>
                <a:effectLst>
                  <a:outerShdw blurRad="38100" dist="38100" dir="2700000" algn="tl">
                    <a:srgbClr val="000000"/>
                  </a:outerShdw>
                </a:effectLst>
                <a:latin typeface="Scholar" charset="0"/>
                <a:ea typeface="SimSun" charset="0"/>
                <a:cs typeface="SimSun" charset="0"/>
              </a:rPr>
              <a:t>...</a:t>
            </a:r>
          </a:p>
        </p:txBody>
      </p:sp>
      <p:sp>
        <p:nvSpPr>
          <p:cNvPr id="495636" name="Line 23"/>
          <p:cNvSpPr>
            <a:spLocks noChangeShapeType="1"/>
          </p:cNvSpPr>
          <p:nvPr/>
        </p:nvSpPr>
        <p:spPr bwMode="auto">
          <a:xfrm>
            <a:off x="663575" y="1149350"/>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637" name="Freeform 24"/>
          <p:cNvSpPr>
            <a:spLocks/>
          </p:cNvSpPr>
          <p:nvPr/>
        </p:nvSpPr>
        <p:spPr bwMode="auto">
          <a:xfrm>
            <a:off x="603250" y="1489075"/>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endParaRPr lang="en-US"/>
          </a:p>
        </p:txBody>
      </p:sp>
      <p:sp>
        <p:nvSpPr>
          <p:cNvPr id="495638" name="Rectangle 25"/>
          <p:cNvSpPr>
            <a:spLocks noChangeArrowheads="1"/>
          </p:cNvSpPr>
          <p:nvPr/>
        </p:nvSpPr>
        <p:spPr bwMode="auto">
          <a:xfrm>
            <a:off x="190500" y="1811338"/>
            <a:ext cx="881063"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ea typeface="SimSun" charset="0"/>
                <a:cs typeface="SimSun" charset="0"/>
              </a:rPr>
              <a:t>人的堕落 </a:t>
            </a:r>
            <a:r>
              <a:rPr lang="en-US" altLang="zh-CN" sz="1000">
                <a:solidFill>
                  <a:srgbClr val="FFFFFF"/>
                </a:solidFill>
                <a:ea typeface="SimSun" charset="0"/>
                <a:cs typeface="SimSun" charset="0"/>
              </a:rPr>
              <a:t>(</a:t>
            </a:r>
            <a:r>
              <a:rPr lang="zh-CN" altLang="en-US" sz="1000">
                <a:solidFill>
                  <a:srgbClr val="FFFFFF"/>
                </a:solidFill>
                <a:ea typeface="SimSun" charset="0"/>
                <a:cs typeface="SimSun" charset="0"/>
              </a:rPr>
              <a:t>创</a:t>
            </a:r>
            <a:r>
              <a:rPr lang="en-US" altLang="zh-CN" sz="1000">
                <a:solidFill>
                  <a:srgbClr val="FFFFFF"/>
                </a:solidFill>
                <a:ea typeface="SimSun" charset="0"/>
                <a:cs typeface="SimSun" charset="0"/>
              </a:rPr>
              <a:t> 3)</a:t>
            </a:r>
          </a:p>
        </p:txBody>
      </p:sp>
      <p:sp>
        <p:nvSpPr>
          <p:cNvPr id="495639" name="Rectangle 26"/>
          <p:cNvSpPr>
            <a:spLocks noChangeArrowheads="1"/>
          </p:cNvSpPr>
          <p:nvPr/>
        </p:nvSpPr>
        <p:spPr bwMode="auto">
          <a:xfrm>
            <a:off x="3411538" y="987425"/>
            <a:ext cx="1304925" cy="54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以色列失去祭司国度的见证，于是被掳受外邦统治</a:t>
            </a:r>
            <a:r>
              <a:rPr lang="zh-CN" altLang="en-US" sz="1000">
                <a:solidFill>
                  <a:srgbClr val="FFFFFF"/>
                </a:solidFill>
                <a:latin typeface="Arial" charset="0"/>
                <a:ea typeface="ＭＳ Ｐゴシック" charset="0"/>
                <a:cs typeface="ＭＳ Ｐゴシック" charset="0"/>
              </a:rPr>
              <a:t> </a:t>
            </a:r>
            <a:endParaRPr lang="en-US" altLang="zh-CN" sz="1000">
              <a:solidFill>
                <a:srgbClr val="FFFFFF"/>
              </a:solidFill>
              <a:latin typeface="Arial" charset="0"/>
              <a:ea typeface="ＭＳ Ｐゴシック" charset="0"/>
              <a:cs typeface="ＭＳ Ｐゴシック" charset="0"/>
            </a:endParaRPr>
          </a:p>
        </p:txBody>
      </p:sp>
      <p:sp>
        <p:nvSpPr>
          <p:cNvPr id="1556507" name="Rectangle 27"/>
          <p:cNvSpPr>
            <a:spLocks noChangeArrowheads="1"/>
          </p:cNvSpPr>
          <p:nvPr/>
        </p:nvSpPr>
        <p:spPr bwMode="auto">
          <a:xfrm>
            <a:off x="3184525" y="4826000"/>
            <a:ext cx="1381125" cy="908050"/>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900">
                <a:solidFill>
                  <a:srgbClr val="FFFFFF"/>
                </a:solidFill>
                <a:latin typeface="Arial" charset="0"/>
                <a:ea typeface="SimSun" charset="0"/>
                <a:cs typeface="SimSun" charset="0"/>
              </a:rPr>
              <a:t>耶利米书</a:t>
            </a:r>
            <a:r>
              <a:rPr lang="en-US" altLang="zh-CN" sz="900">
                <a:solidFill>
                  <a:srgbClr val="FFFFFF"/>
                </a:solidFill>
                <a:latin typeface="Arial" charset="0"/>
                <a:ea typeface="SimSun" charset="0"/>
                <a:cs typeface="SimSun" charset="0"/>
              </a:rPr>
              <a:t>31:31-34 </a:t>
            </a:r>
            <a:r>
              <a:rPr lang="zh-CN" altLang="en-US" sz="900">
                <a:solidFill>
                  <a:srgbClr val="FFFFFF"/>
                </a:solidFill>
                <a:latin typeface="Arial" charset="0"/>
                <a:ea typeface="SimSun" charset="0"/>
                <a:cs typeface="SimSun" charset="0"/>
              </a:rPr>
              <a:t>应许</a:t>
            </a:r>
            <a:r>
              <a:rPr lang="en-US" altLang="zh-CN" sz="900">
                <a:solidFill>
                  <a:srgbClr val="FFFFFF"/>
                </a:solidFill>
                <a:latin typeface="Arial" charset="0"/>
                <a:ea typeface="SimSun" charset="0"/>
                <a:cs typeface="SimSun" charset="0"/>
              </a:rPr>
              <a:t>:</a:t>
            </a:r>
          </a:p>
          <a:p>
            <a:pPr>
              <a:buFontTx/>
              <a:buChar char="•"/>
              <a:defRPr/>
            </a:pPr>
            <a:r>
              <a:rPr lang="zh-CN" altLang="en-US" sz="900">
                <a:solidFill>
                  <a:srgbClr val="FFFFFF"/>
                </a:solidFill>
                <a:latin typeface="Arial" charset="0"/>
                <a:ea typeface="SimSun" charset="0"/>
                <a:cs typeface="SimSun" charset="0"/>
              </a:rPr>
              <a:t>赦免</a:t>
            </a:r>
          </a:p>
          <a:p>
            <a:pPr>
              <a:buFontTx/>
              <a:buChar char="•"/>
              <a:defRPr/>
            </a:pPr>
            <a:r>
              <a:rPr lang="zh-CN" altLang="en-US" sz="900">
                <a:solidFill>
                  <a:srgbClr val="FFFFFF"/>
                </a:solidFill>
                <a:latin typeface="Arial" charset="0"/>
                <a:ea typeface="SimSun" charset="0"/>
                <a:cs typeface="SimSun" charset="0"/>
              </a:rPr>
              <a:t>圣灵内住</a:t>
            </a:r>
          </a:p>
          <a:p>
            <a:pPr>
              <a:buFontTx/>
              <a:buChar char="•"/>
              <a:defRPr/>
            </a:pPr>
            <a:r>
              <a:rPr lang="zh-CN" altLang="en-US" sz="900">
                <a:solidFill>
                  <a:srgbClr val="FFFFFF"/>
                </a:solidFill>
                <a:latin typeface="Arial" charset="0"/>
                <a:ea typeface="SimSun" charset="0"/>
                <a:cs typeface="SimSun" charset="0"/>
              </a:rPr>
              <a:t>新心，新人，新思想 </a:t>
            </a:r>
          </a:p>
          <a:p>
            <a:pPr>
              <a:buFontTx/>
              <a:buChar char="•"/>
              <a:defRPr/>
            </a:pPr>
            <a:r>
              <a:rPr lang="zh-CN" altLang="en-US" sz="900">
                <a:solidFill>
                  <a:srgbClr val="FFFFFF"/>
                </a:solidFill>
                <a:latin typeface="Arial" charset="0"/>
                <a:ea typeface="SimSun" charset="0"/>
                <a:cs typeface="SimSun" charset="0"/>
              </a:rPr>
              <a:t>以色列与犹大重新统一</a:t>
            </a:r>
          </a:p>
          <a:p>
            <a:pPr>
              <a:buFontTx/>
              <a:buChar char="•"/>
              <a:defRPr/>
            </a:pPr>
            <a:r>
              <a:rPr lang="zh-CN" altLang="en-US" sz="900">
                <a:solidFill>
                  <a:srgbClr val="FFFFFF"/>
                </a:solidFill>
                <a:latin typeface="Arial" charset="0"/>
                <a:ea typeface="SimSun" charset="0"/>
                <a:cs typeface="SimSun" charset="0"/>
              </a:rPr>
              <a:t>不需要传福音</a:t>
            </a:r>
            <a:r>
              <a:rPr lang="zh-CN" altLang="en-US" sz="900">
                <a:solidFill>
                  <a:srgbClr val="FFFFFF"/>
                </a:solidFill>
                <a:latin typeface="Arial" charset="0"/>
                <a:ea typeface="ＭＳ Ｐゴシック" charset="0"/>
                <a:cs typeface="ＭＳ Ｐゴシック" charset="0"/>
              </a:rPr>
              <a:t> </a:t>
            </a:r>
            <a:endParaRPr lang="en-US" altLang="zh-CN" sz="900">
              <a:solidFill>
                <a:srgbClr val="FFFFFF"/>
              </a:solidFill>
              <a:latin typeface="Arial" charset="0"/>
              <a:ea typeface="ＭＳ Ｐゴシック" charset="0"/>
              <a:cs typeface="ＭＳ Ｐゴシック" charset="0"/>
            </a:endParaRPr>
          </a:p>
        </p:txBody>
      </p:sp>
      <p:sp>
        <p:nvSpPr>
          <p:cNvPr id="1556508" name="Rectangle 28"/>
          <p:cNvSpPr>
            <a:spLocks noChangeArrowheads="1"/>
          </p:cNvSpPr>
          <p:nvPr/>
        </p:nvSpPr>
        <p:spPr bwMode="auto">
          <a:xfrm>
            <a:off x="2651125" y="3671888"/>
            <a:ext cx="1820863" cy="850900"/>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1000">
                <a:solidFill>
                  <a:srgbClr val="FFFFFF"/>
                </a:solidFill>
                <a:latin typeface="Arial" pitchFamily="-128" charset="0"/>
                <a:ea typeface="SimSun" pitchFamily="2" charset="-128"/>
                <a:cs typeface="SimSun" pitchFamily="2" charset="-128"/>
              </a:rPr>
              <a:t>撒母耳下</a:t>
            </a:r>
            <a:r>
              <a:rPr lang="en-US" altLang="zh-CN" sz="1000">
                <a:solidFill>
                  <a:srgbClr val="FFFFFF"/>
                </a:solidFill>
                <a:latin typeface="Arial" pitchFamily="-128" charset="0"/>
                <a:ea typeface="SimSun" pitchFamily="2" charset="-128"/>
                <a:cs typeface="SimSun" pitchFamily="2" charset="-128"/>
              </a:rPr>
              <a:t>7:12-16 </a:t>
            </a:r>
            <a:r>
              <a:rPr lang="zh-CN" altLang="en-US" sz="1000">
                <a:solidFill>
                  <a:srgbClr val="FFFFFF"/>
                </a:solidFill>
                <a:latin typeface="Arial" pitchFamily="-128" charset="0"/>
                <a:ea typeface="SimSun" pitchFamily="2" charset="-128"/>
                <a:cs typeface="SimSun" pitchFamily="2" charset="-128"/>
              </a:rPr>
              <a:t>永久的应许</a:t>
            </a:r>
            <a:r>
              <a:rPr lang="en-US" altLang="zh-CN" sz="1000">
                <a:solidFill>
                  <a:srgbClr val="FFFFFF"/>
                </a:solidFill>
                <a:latin typeface="Arial" pitchFamily="-128" charset="0"/>
                <a:ea typeface="SimSun" pitchFamily="2" charset="-128"/>
                <a:cs typeface="SimSun" pitchFamily="2" charset="-128"/>
              </a:rPr>
              <a:t>:</a:t>
            </a:r>
          </a:p>
          <a:p>
            <a:pPr>
              <a:buFontTx/>
              <a:buChar char="•"/>
              <a:defRPr/>
            </a:pPr>
            <a:r>
              <a:rPr lang="zh-CN" altLang="en-US" sz="1000">
                <a:solidFill>
                  <a:srgbClr val="FFFFFF"/>
                </a:solidFill>
                <a:latin typeface="Arial" pitchFamily="-128" charset="0"/>
                <a:ea typeface="SimSun" pitchFamily="2" charset="-128"/>
                <a:cs typeface="SimSun" pitchFamily="2" charset="-128"/>
              </a:rPr>
              <a:t>儿子 </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家室”永不遭废弃</a:t>
            </a:r>
            <a:r>
              <a:rPr lang="en-US" altLang="zh-CN" sz="1000">
                <a:solidFill>
                  <a:srgbClr val="FFFFFF"/>
                </a:solidFill>
                <a:latin typeface="Arial" pitchFamily="-128" charset="0"/>
                <a:ea typeface="SimSun" pitchFamily="2" charset="-128"/>
                <a:cs typeface="SimSun" pitchFamily="2" charset="-128"/>
              </a:rPr>
              <a:t>)</a:t>
            </a:r>
          </a:p>
          <a:p>
            <a:pPr>
              <a:buFontTx/>
              <a:buChar char="•"/>
              <a:defRPr/>
            </a:pPr>
            <a:r>
              <a:rPr lang="zh-CN" altLang="en-US" sz="1000">
                <a:solidFill>
                  <a:srgbClr val="FFFFFF"/>
                </a:solidFill>
                <a:latin typeface="Arial" pitchFamily="-128" charset="0"/>
                <a:ea typeface="SimSun" pitchFamily="2" charset="-128"/>
                <a:cs typeface="SimSun" pitchFamily="2" charset="-128"/>
              </a:rPr>
              <a:t>国 </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政治王朝</a:t>
            </a:r>
            <a:r>
              <a:rPr lang="en-US" altLang="zh-CN" sz="1000">
                <a:solidFill>
                  <a:srgbClr val="FFFFFF"/>
                </a:solidFill>
                <a:latin typeface="Arial" pitchFamily="-128" charset="0"/>
                <a:ea typeface="SimSun" pitchFamily="2" charset="-128"/>
                <a:cs typeface="SimSun" pitchFamily="2" charset="-128"/>
              </a:rPr>
              <a:t>)</a:t>
            </a:r>
          </a:p>
          <a:p>
            <a:pPr>
              <a:buFontTx/>
              <a:buChar char="•"/>
              <a:defRPr/>
            </a:pPr>
            <a:r>
              <a:rPr lang="zh-CN" altLang="en-US" sz="1000">
                <a:solidFill>
                  <a:srgbClr val="FFFFFF"/>
                </a:solidFill>
                <a:latin typeface="Arial" pitchFamily="-128" charset="0"/>
                <a:ea typeface="SimSun" pitchFamily="2" charset="-128"/>
                <a:cs typeface="SimSun" pitchFamily="2" charset="-128"/>
              </a:rPr>
              <a:t>宝座 </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后裔接续掌权</a:t>
            </a:r>
            <a:r>
              <a:rPr lang="en-US" altLang="zh-CN" sz="1000">
                <a:solidFill>
                  <a:srgbClr val="FFFFFF"/>
                </a:solidFill>
                <a:latin typeface="Arial" pitchFamily="-128" charset="0"/>
                <a:ea typeface="SimSun" pitchFamily="2" charset="-128"/>
                <a:cs typeface="SimSun" pitchFamily="2" charset="-128"/>
              </a:rPr>
              <a:t>)</a:t>
            </a:r>
          </a:p>
          <a:p>
            <a:pPr>
              <a:buFontTx/>
              <a:buChar char="•"/>
              <a:defRPr/>
            </a:pPr>
            <a:r>
              <a:rPr lang="zh-CN" altLang="en-US" sz="1000">
                <a:solidFill>
                  <a:srgbClr val="FFFFFF"/>
                </a:solidFill>
                <a:latin typeface="Arial" pitchFamily="-128" charset="0"/>
                <a:ea typeface="SimSun" pitchFamily="2" charset="-128"/>
                <a:cs typeface="SimSun" pitchFamily="2" charset="-128"/>
              </a:rPr>
              <a:t>圣殿 </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儿子来建造</a:t>
            </a:r>
            <a:r>
              <a:rPr lang="en-US" altLang="zh-CN" sz="1000">
                <a:solidFill>
                  <a:srgbClr val="FFFFFF"/>
                </a:solidFill>
                <a:latin typeface="Arial" pitchFamily="-128" charset="0"/>
                <a:ea typeface="SimSun" pitchFamily="2" charset="-128"/>
                <a:cs typeface="SimSun" pitchFamily="2" charset="-128"/>
              </a:rPr>
              <a:t>)</a:t>
            </a:r>
          </a:p>
        </p:txBody>
      </p:sp>
      <p:sp>
        <p:nvSpPr>
          <p:cNvPr id="1556509" name="Rectangle 29"/>
          <p:cNvSpPr>
            <a:spLocks noChangeArrowheads="1"/>
          </p:cNvSpPr>
          <p:nvPr/>
        </p:nvSpPr>
        <p:spPr bwMode="auto">
          <a:xfrm>
            <a:off x="2270125" y="2519363"/>
            <a:ext cx="3200400" cy="6985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8" tIns="44450" rIns="90488" bIns="44450">
            <a:spAutoFit/>
          </a:bodyPr>
          <a:lstStyle/>
          <a:p>
            <a:pPr>
              <a:defRPr/>
            </a:pPr>
            <a:r>
              <a:rPr lang="zh-CN" altLang="en-US" sz="1000">
                <a:solidFill>
                  <a:srgbClr val="FFFFFF"/>
                </a:solidFill>
                <a:latin typeface="Arial" pitchFamily="-128" charset="0"/>
                <a:ea typeface="SimSun" pitchFamily="2" charset="-128"/>
                <a:cs typeface="SimSun" pitchFamily="2" charset="-128"/>
              </a:rPr>
              <a:t>创世记 </a:t>
            </a:r>
            <a:r>
              <a:rPr lang="en-US" altLang="zh-CN" sz="1000">
                <a:solidFill>
                  <a:srgbClr val="FFFFFF"/>
                </a:solidFill>
                <a:latin typeface="Arial" pitchFamily="-128" charset="0"/>
                <a:ea typeface="SimSun" pitchFamily="2" charset="-128"/>
                <a:cs typeface="SimSun" pitchFamily="2" charset="-128"/>
              </a:rPr>
              <a:t>15:18 (</a:t>
            </a:r>
            <a:r>
              <a:rPr lang="zh-CN" altLang="en-US" sz="1000">
                <a:solidFill>
                  <a:srgbClr val="FFFFFF"/>
                </a:solidFill>
                <a:latin typeface="Arial" pitchFamily="-128" charset="0"/>
                <a:ea typeface="SimSun" pitchFamily="2" charset="-128"/>
                <a:cs typeface="SimSun" pitchFamily="2" charset="-128"/>
              </a:rPr>
              <a:t>参：申</a:t>
            </a:r>
            <a:r>
              <a:rPr lang="en-US" altLang="zh-CN" sz="1000">
                <a:solidFill>
                  <a:srgbClr val="FFFFFF"/>
                </a:solidFill>
                <a:latin typeface="Arial" pitchFamily="-128" charset="0"/>
                <a:ea typeface="SimSun" pitchFamily="2" charset="-128"/>
                <a:cs typeface="SimSun" pitchFamily="2" charset="-128"/>
              </a:rPr>
              <a:t>30:1-10)</a:t>
            </a:r>
            <a:r>
              <a:rPr lang="zh-CN" altLang="en-US" sz="1000">
                <a:solidFill>
                  <a:srgbClr val="FFFFFF"/>
                </a:solidFill>
                <a:latin typeface="Arial" pitchFamily="-128" charset="0"/>
                <a:ea typeface="SimSun" pitchFamily="2" charset="-128"/>
                <a:cs typeface="SimSun" pitchFamily="2" charset="-128"/>
              </a:rPr>
              <a:t>的应许</a:t>
            </a:r>
            <a:r>
              <a:rPr lang="en-US" altLang="zh-CN" sz="1000">
                <a:solidFill>
                  <a:srgbClr val="FFFFFF"/>
                </a:solidFill>
                <a:latin typeface="Arial" pitchFamily="-128" charset="0"/>
                <a:ea typeface="SimSun" pitchFamily="2" charset="-128"/>
                <a:cs typeface="SimSun" pitchFamily="2" charset="-128"/>
              </a:rPr>
              <a:t>:</a:t>
            </a:r>
          </a:p>
          <a:p>
            <a:pPr>
              <a:buFontTx/>
              <a:buChar char="•"/>
              <a:defRPr/>
            </a:pPr>
            <a:r>
              <a:rPr lang="zh-CN" altLang="en-US" sz="1000">
                <a:solidFill>
                  <a:srgbClr val="FFFFFF"/>
                </a:solidFill>
                <a:latin typeface="Arial" pitchFamily="-128" charset="0"/>
                <a:ea typeface="SimSun" pitchFamily="2" charset="-128"/>
                <a:cs typeface="SimSun" pitchFamily="2" charset="-128"/>
              </a:rPr>
              <a:t>从埃及哇地至幼发拉底河流域</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赛</a:t>
            </a:r>
            <a:r>
              <a:rPr lang="en-US" altLang="zh-CN" sz="1000">
                <a:solidFill>
                  <a:srgbClr val="FFFFFF"/>
                </a:solidFill>
                <a:latin typeface="Arial" pitchFamily="-128" charset="0"/>
                <a:ea typeface="SimSun" pitchFamily="2" charset="-128"/>
                <a:cs typeface="SimSun" pitchFamily="2" charset="-128"/>
              </a:rPr>
              <a:t>27:12)</a:t>
            </a:r>
          </a:p>
          <a:p>
            <a:pPr>
              <a:buFontTx/>
              <a:buChar char="•"/>
              <a:defRPr/>
            </a:pPr>
            <a:r>
              <a:rPr lang="zh-CN" altLang="en-US" sz="1000">
                <a:solidFill>
                  <a:srgbClr val="FFFFFF"/>
                </a:solidFill>
                <a:latin typeface="Arial" pitchFamily="-128" charset="0"/>
                <a:ea typeface="SimSun" pitchFamily="2" charset="-128"/>
                <a:cs typeface="SimSun" pitchFamily="2" charset="-128"/>
              </a:rPr>
              <a:t>被掳归回／重建之后，土地永久占有权</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创</a:t>
            </a:r>
            <a:r>
              <a:rPr lang="en-US" altLang="zh-CN" sz="1000">
                <a:solidFill>
                  <a:srgbClr val="FFFFFF"/>
                </a:solidFill>
                <a:latin typeface="Arial" pitchFamily="-128" charset="0"/>
                <a:ea typeface="SimSun" pitchFamily="2" charset="-128"/>
                <a:cs typeface="SimSun" pitchFamily="2" charset="-128"/>
              </a:rPr>
              <a:t>17:8) </a:t>
            </a:r>
          </a:p>
          <a:p>
            <a:pPr>
              <a:buFontTx/>
              <a:buChar char="•"/>
              <a:defRPr/>
            </a:pPr>
            <a:r>
              <a:rPr lang="zh-CN" altLang="en-US" sz="1000">
                <a:solidFill>
                  <a:srgbClr val="FFFFFF"/>
                </a:solidFill>
                <a:latin typeface="Arial" pitchFamily="-128" charset="0"/>
                <a:ea typeface="SimSun" pitchFamily="2" charset="-128"/>
                <a:cs typeface="SimSun" pitchFamily="2" charset="-128"/>
              </a:rPr>
              <a:t>因着巴勒斯坦地全世界蒙祝福 </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赛</a:t>
            </a:r>
            <a:r>
              <a:rPr lang="en-US" altLang="zh-CN" sz="1000">
                <a:solidFill>
                  <a:srgbClr val="FFFFFF"/>
                </a:solidFill>
                <a:latin typeface="Arial" pitchFamily="-128" charset="0"/>
                <a:ea typeface="SimSun" pitchFamily="2" charset="-128"/>
                <a:cs typeface="SimSun" pitchFamily="2" charset="-128"/>
              </a:rPr>
              <a:t>14:1-2)</a:t>
            </a:r>
          </a:p>
        </p:txBody>
      </p:sp>
      <p:sp>
        <p:nvSpPr>
          <p:cNvPr id="495643" name="Rectangle 30"/>
          <p:cNvSpPr>
            <a:spLocks noChangeArrowheads="1"/>
          </p:cNvSpPr>
          <p:nvPr/>
        </p:nvSpPr>
        <p:spPr bwMode="auto">
          <a:xfrm>
            <a:off x="5827713" y="995363"/>
            <a:ext cx="1120775"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耶稣藉着教会以神奇的方式扩展张他的国度（太</a:t>
            </a:r>
            <a:r>
              <a:rPr lang="en-US" altLang="zh-CN" sz="1000">
                <a:solidFill>
                  <a:srgbClr val="FFFFFF"/>
                </a:solidFill>
                <a:latin typeface="Arial" charset="0"/>
                <a:ea typeface="SimSun" charset="0"/>
                <a:cs typeface="SimSun" charset="0"/>
              </a:rPr>
              <a:t>.13</a:t>
            </a:r>
            <a:r>
              <a:rPr lang="zh-CN" altLang="en-US" sz="1000">
                <a:solidFill>
                  <a:srgbClr val="FFFFFF"/>
                </a:solidFill>
                <a:latin typeface="Arial" charset="0"/>
                <a:ea typeface="SimSun" charset="0"/>
                <a:cs typeface="SimSun" charset="0"/>
              </a:rPr>
              <a:t>）</a:t>
            </a:r>
            <a:endParaRPr lang="en-US" altLang="zh-CN" sz="1000">
              <a:solidFill>
                <a:srgbClr val="FFFFFF"/>
              </a:solidFill>
              <a:latin typeface="Arial" charset="0"/>
              <a:ea typeface="SimSun" charset="0"/>
              <a:cs typeface="SimSun" charset="0"/>
            </a:endParaRPr>
          </a:p>
        </p:txBody>
      </p:sp>
      <p:sp>
        <p:nvSpPr>
          <p:cNvPr id="495644" name="Rectangle 31"/>
          <p:cNvSpPr>
            <a:spLocks noChangeArrowheads="1"/>
          </p:cNvSpPr>
          <p:nvPr/>
        </p:nvSpPr>
        <p:spPr bwMode="auto">
          <a:xfrm>
            <a:off x="4643438" y="987425"/>
            <a:ext cx="1076325"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a:solidFill>
                  <a:srgbClr val="FFFFFF"/>
                </a:solidFill>
                <a:latin typeface="Arial" charset="0"/>
                <a:ea typeface="SimSun" charset="0"/>
                <a:cs typeface="SimSun" charset="0"/>
              </a:rPr>
              <a:t>以</a:t>
            </a:r>
            <a:r>
              <a:rPr lang="zh-CN" altLang="en-US" sz="1000">
                <a:solidFill>
                  <a:srgbClr val="FFFFFF"/>
                </a:solidFill>
                <a:latin typeface="Arial" charset="0"/>
                <a:ea typeface="SimSun" charset="0"/>
                <a:cs typeface="SimSun" charset="0"/>
              </a:rPr>
              <a:t>色列拒绝弥赛亚国度的邀请</a:t>
            </a:r>
            <a:r>
              <a:rPr lang="en-US" altLang="zh-CN" sz="1000">
                <a:solidFill>
                  <a:srgbClr val="FFFFFF"/>
                </a:solidFill>
                <a:latin typeface="Arial" charset="0"/>
                <a:ea typeface="SimSun" charset="0"/>
                <a:cs typeface="SimSun" charset="0"/>
              </a:rPr>
              <a:t>(</a:t>
            </a:r>
            <a:r>
              <a:rPr lang="zh-CN" altLang="en-US" sz="1000">
                <a:solidFill>
                  <a:srgbClr val="FFFFFF"/>
                </a:solidFill>
                <a:latin typeface="Arial" charset="0"/>
                <a:ea typeface="SimSun" charset="0"/>
                <a:cs typeface="SimSun" charset="0"/>
              </a:rPr>
              <a:t>太</a:t>
            </a:r>
            <a:r>
              <a:rPr lang="en-US" altLang="zh-CN" sz="1000">
                <a:solidFill>
                  <a:srgbClr val="FFFFFF"/>
                </a:solidFill>
                <a:latin typeface="Arial" charset="0"/>
                <a:ea typeface="SimSun" charset="0"/>
                <a:cs typeface="SimSun" charset="0"/>
              </a:rPr>
              <a:t>. 12:41-42; 23:37-39)</a:t>
            </a:r>
          </a:p>
        </p:txBody>
      </p:sp>
      <p:sp>
        <p:nvSpPr>
          <p:cNvPr id="495645" name="Rectangle 32"/>
          <p:cNvSpPr>
            <a:spLocks noChangeArrowheads="1"/>
          </p:cNvSpPr>
          <p:nvPr/>
        </p:nvSpPr>
        <p:spPr bwMode="auto">
          <a:xfrm>
            <a:off x="6700838" y="836613"/>
            <a:ext cx="1184275" cy="858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基督得胜以色列的仇敌，以色列全家都要得救（罗</a:t>
            </a:r>
            <a:r>
              <a:rPr lang="en-US" altLang="zh-CN" sz="1000">
                <a:solidFill>
                  <a:srgbClr val="FFFFFF"/>
                </a:solidFill>
                <a:latin typeface="Arial" charset="0"/>
                <a:ea typeface="SimSun" charset="0"/>
                <a:cs typeface="SimSun" charset="0"/>
              </a:rPr>
              <a:t>11:26-27</a:t>
            </a:r>
            <a:r>
              <a:rPr lang="zh-CN" altLang="en-US" sz="1000">
                <a:solidFill>
                  <a:srgbClr val="FFFFFF"/>
                </a:solidFill>
                <a:latin typeface="Arial" charset="0"/>
                <a:ea typeface="SimSun" charset="0"/>
                <a:cs typeface="SimSun" charset="0"/>
              </a:rPr>
              <a:t>）</a:t>
            </a:r>
            <a:endParaRPr lang="en-US" altLang="zh-CN" sz="1000">
              <a:solidFill>
                <a:srgbClr val="FFFFFF"/>
              </a:solidFill>
              <a:latin typeface="Arial" charset="0"/>
              <a:ea typeface="SimSun" charset="0"/>
              <a:cs typeface="SimSun" charset="0"/>
            </a:endParaRPr>
          </a:p>
        </p:txBody>
      </p:sp>
      <p:sp>
        <p:nvSpPr>
          <p:cNvPr id="495646"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47"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48"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49"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50"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51" name="Rectangle 38"/>
          <p:cNvSpPr>
            <a:spLocks noChangeArrowheads="1"/>
          </p:cNvSpPr>
          <p:nvPr/>
        </p:nvSpPr>
        <p:spPr bwMode="auto">
          <a:xfrm>
            <a:off x="5786438" y="2519363"/>
            <a:ext cx="1719262"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just"/>
            <a:r>
              <a:rPr lang="zh-CN" altLang="en-US" sz="1000">
                <a:solidFill>
                  <a:srgbClr val="FFFFFF"/>
                </a:solidFill>
                <a:latin typeface="Arial" charset="0"/>
                <a:ea typeface="SimSun" charset="0"/>
                <a:cs typeface="SimSun" charset="0"/>
              </a:rPr>
              <a:t>以色列因着拒绝弥赛亚受审判被赶逐出应许之地 长达</a:t>
            </a:r>
            <a:r>
              <a:rPr lang="en-US" altLang="zh-CN" sz="1000">
                <a:solidFill>
                  <a:srgbClr val="FFFFFF"/>
                </a:solidFill>
                <a:latin typeface="Arial" charset="0"/>
                <a:ea typeface="SimSun" charset="0"/>
                <a:cs typeface="SimSun" charset="0"/>
              </a:rPr>
              <a:t>19</a:t>
            </a:r>
            <a:r>
              <a:rPr lang="zh-CN" altLang="en-US" sz="1000">
                <a:solidFill>
                  <a:srgbClr val="FFFFFF"/>
                </a:solidFill>
                <a:latin typeface="Arial" charset="0"/>
                <a:ea typeface="SimSun" charset="0"/>
                <a:cs typeface="SimSun" charset="0"/>
              </a:rPr>
              <a:t>世纪（主后</a:t>
            </a:r>
            <a:r>
              <a:rPr lang="en-US" altLang="zh-CN" sz="1000">
                <a:solidFill>
                  <a:srgbClr val="FFFFFF"/>
                </a:solidFill>
                <a:latin typeface="Arial" charset="0"/>
                <a:ea typeface="SimSun" charset="0"/>
                <a:cs typeface="SimSun" charset="0"/>
              </a:rPr>
              <a:t>70</a:t>
            </a:r>
            <a:r>
              <a:rPr lang="zh-CN" altLang="en-US" sz="1000">
                <a:solidFill>
                  <a:srgbClr val="FFFFFF"/>
                </a:solidFill>
                <a:latin typeface="Arial" charset="0"/>
                <a:ea typeface="SimSun" charset="0"/>
                <a:cs typeface="SimSun" charset="0"/>
              </a:rPr>
              <a:t>－</a:t>
            </a:r>
            <a:r>
              <a:rPr lang="en-US" altLang="zh-CN" sz="1000">
                <a:solidFill>
                  <a:srgbClr val="FFFFFF"/>
                </a:solidFill>
                <a:latin typeface="Arial" charset="0"/>
                <a:ea typeface="SimSun" charset="0"/>
                <a:cs typeface="SimSun" charset="0"/>
              </a:rPr>
              <a:t>1948</a:t>
            </a:r>
            <a:r>
              <a:rPr lang="zh-CN" altLang="en-US" sz="1000">
                <a:solidFill>
                  <a:srgbClr val="FFFFFF"/>
                </a:solidFill>
                <a:latin typeface="Arial" charset="0"/>
                <a:ea typeface="SimSun" charset="0"/>
                <a:cs typeface="SimSun" charset="0"/>
              </a:rPr>
              <a:t>）现在部分恢复（结</a:t>
            </a:r>
            <a:r>
              <a:rPr lang="en-US" altLang="zh-CN" sz="1000">
                <a:solidFill>
                  <a:srgbClr val="FFFFFF"/>
                </a:solidFill>
                <a:latin typeface="Arial" charset="0"/>
                <a:ea typeface="SimSun" charset="0"/>
                <a:cs typeface="SimSun" charset="0"/>
              </a:rPr>
              <a:t>37:1-7</a:t>
            </a:r>
            <a:r>
              <a:rPr lang="zh-CN" altLang="en-US" sz="1000">
                <a:solidFill>
                  <a:srgbClr val="FFFFFF"/>
                </a:solidFill>
                <a:latin typeface="Arial" charset="0"/>
                <a:ea typeface="SimSun" charset="0"/>
                <a:cs typeface="SimSun" charset="0"/>
              </a:rPr>
              <a:t>）</a:t>
            </a:r>
            <a:endParaRPr lang="en-US" altLang="zh-CN" sz="1000">
              <a:solidFill>
                <a:srgbClr val="FFFFFF"/>
              </a:solidFill>
              <a:latin typeface="Arial" charset="0"/>
              <a:ea typeface="SimSun" charset="0"/>
              <a:cs typeface="SimSun" charset="0"/>
            </a:endParaRPr>
          </a:p>
        </p:txBody>
      </p:sp>
      <p:sp>
        <p:nvSpPr>
          <p:cNvPr id="495652" name="Rectangle 39"/>
          <p:cNvSpPr>
            <a:spLocks noChangeArrowheads="1"/>
          </p:cNvSpPr>
          <p:nvPr/>
        </p:nvSpPr>
        <p:spPr bwMode="auto">
          <a:xfrm>
            <a:off x="6022975" y="3429000"/>
            <a:ext cx="1254125"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基督是教会的头，教会是属灵的圣殿（</a:t>
            </a:r>
            <a:r>
              <a:rPr lang="en-US" altLang="zh-CN" sz="1000">
                <a:solidFill>
                  <a:srgbClr val="FFFFFF"/>
                </a:solidFill>
                <a:latin typeface="Arial" charset="0"/>
                <a:ea typeface="SimSun" charset="0"/>
                <a:cs typeface="SimSun" charset="0"/>
              </a:rPr>
              <a:t>2:19-22; </a:t>
            </a:r>
            <a:r>
              <a:rPr lang="zh-CN" altLang="en-US" sz="1000">
                <a:solidFill>
                  <a:srgbClr val="FFFFFF"/>
                </a:solidFill>
                <a:latin typeface="Arial" charset="0"/>
                <a:ea typeface="SimSun" charset="0"/>
                <a:cs typeface="SimSun" charset="0"/>
              </a:rPr>
              <a:t>林后</a:t>
            </a:r>
            <a:r>
              <a:rPr lang="en-US" altLang="zh-CN" sz="1000">
                <a:solidFill>
                  <a:srgbClr val="FFFFFF"/>
                </a:solidFill>
                <a:latin typeface="Arial" charset="0"/>
                <a:ea typeface="SimSun" charset="0"/>
                <a:cs typeface="SimSun" charset="0"/>
              </a:rPr>
              <a:t>6:16)</a:t>
            </a:r>
          </a:p>
        </p:txBody>
      </p:sp>
      <p:sp>
        <p:nvSpPr>
          <p:cNvPr id="495653" name="Rectangle 40"/>
          <p:cNvSpPr>
            <a:spLocks noChangeArrowheads="1"/>
          </p:cNvSpPr>
          <p:nvPr/>
        </p:nvSpPr>
        <p:spPr bwMode="auto">
          <a:xfrm>
            <a:off x="5903913" y="4891088"/>
            <a:ext cx="1397000" cy="54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000A0D"/>
                </a:solidFill>
                <a:latin typeface="Arial" charset="0"/>
                <a:ea typeface="SimSun" charset="0"/>
                <a:cs typeface="SimSun" charset="0"/>
              </a:rPr>
              <a:t>新约前三项取代摩西律法（路</a:t>
            </a:r>
            <a:r>
              <a:rPr lang="en-US" altLang="zh-CN" sz="1000">
                <a:solidFill>
                  <a:srgbClr val="000A0D"/>
                </a:solidFill>
                <a:latin typeface="Arial" charset="0"/>
                <a:ea typeface="SimSun" charset="0"/>
                <a:cs typeface="SimSun" charset="0"/>
              </a:rPr>
              <a:t>22:20; </a:t>
            </a:r>
            <a:r>
              <a:rPr lang="zh-CN" altLang="en-US" sz="1000">
                <a:solidFill>
                  <a:srgbClr val="000A0D"/>
                </a:solidFill>
                <a:latin typeface="Arial" charset="0"/>
                <a:ea typeface="SimSun" charset="0"/>
                <a:cs typeface="SimSun" charset="0"/>
              </a:rPr>
              <a:t>林后</a:t>
            </a:r>
            <a:r>
              <a:rPr lang="en-US" altLang="zh-CN" sz="1000">
                <a:solidFill>
                  <a:srgbClr val="000A0D"/>
                </a:solidFill>
                <a:latin typeface="Arial" charset="0"/>
                <a:ea typeface="SimSun" charset="0"/>
                <a:cs typeface="SimSun" charset="0"/>
              </a:rPr>
              <a:t>3:6)</a:t>
            </a:r>
          </a:p>
        </p:txBody>
      </p:sp>
      <p:sp>
        <p:nvSpPr>
          <p:cNvPr id="495654"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55" name="Line 42"/>
          <p:cNvSpPr>
            <a:spLocks noChangeShapeType="1"/>
          </p:cNvSpPr>
          <p:nvPr/>
        </p:nvSpPr>
        <p:spPr bwMode="auto">
          <a:xfrm>
            <a:off x="7675563" y="1689100"/>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656" name="Rectangle 43"/>
          <p:cNvSpPr>
            <a:spLocks noChangeArrowheads="1"/>
          </p:cNvSpPr>
          <p:nvPr/>
        </p:nvSpPr>
        <p:spPr bwMode="auto">
          <a:xfrm>
            <a:off x="7553325" y="2136775"/>
            <a:ext cx="15906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900">
                <a:solidFill>
                  <a:srgbClr val="FFFFFF"/>
                </a:solidFill>
                <a:latin typeface="Arial" charset="0"/>
                <a:ea typeface="SimSun" charset="0"/>
                <a:cs typeface="SimSun" charset="0"/>
              </a:rPr>
              <a:t>弥赛亚国度</a:t>
            </a:r>
          </a:p>
        </p:txBody>
      </p:sp>
      <p:sp>
        <p:nvSpPr>
          <p:cNvPr id="495657"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658" name="Rectangle 45"/>
          <p:cNvSpPr>
            <a:spLocks noChangeArrowheads="1"/>
          </p:cNvSpPr>
          <p:nvPr/>
        </p:nvSpPr>
        <p:spPr bwMode="auto">
          <a:xfrm>
            <a:off x="7620000" y="2273300"/>
            <a:ext cx="1458913"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千禧年永恒</a:t>
            </a:r>
            <a:endParaRPr lang="en-US" altLang="zh-CN" sz="1000">
              <a:solidFill>
                <a:srgbClr val="FFFFFF"/>
              </a:solidFill>
              <a:latin typeface="Arial" charset="0"/>
              <a:ea typeface="SimSun" charset="0"/>
              <a:cs typeface="SimSun" charset="0"/>
            </a:endParaRPr>
          </a:p>
        </p:txBody>
      </p:sp>
      <p:sp>
        <p:nvSpPr>
          <p:cNvPr id="495659" name="Rectangle 46"/>
          <p:cNvSpPr>
            <a:spLocks noChangeArrowheads="1"/>
          </p:cNvSpPr>
          <p:nvPr/>
        </p:nvSpPr>
        <p:spPr bwMode="auto">
          <a:xfrm>
            <a:off x="7627938" y="2451100"/>
            <a:ext cx="976312" cy="85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just"/>
            <a:r>
              <a:rPr lang="zh-CN" altLang="en-US" sz="1000">
                <a:solidFill>
                  <a:srgbClr val="FFFFFF"/>
                </a:solidFill>
                <a:latin typeface="Arial" charset="0"/>
                <a:ea typeface="SimSun" charset="0"/>
                <a:cs typeface="SimSun" charset="0"/>
              </a:rPr>
              <a:t>完全恢复（结</a:t>
            </a:r>
            <a:r>
              <a:rPr lang="en-US" altLang="zh-CN" sz="1000">
                <a:solidFill>
                  <a:srgbClr val="FFFFFF"/>
                </a:solidFill>
                <a:latin typeface="Arial" charset="0"/>
                <a:ea typeface="SimSun" charset="0"/>
                <a:cs typeface="SimSun" charset="0"/>
              </a:rPr>
              <a:t>37:8-28) </a:t>
            </a:r>
            <a:r>
              <a:rPr lang="zh-CN" altLang="en-US" sz="1000">
                <a:solidFill>
                  <a:srgbClr val="FFFFFF"/>
                </a:solidFill>
                <a:latin typeface="Arial" charset="0"/>
                <a:ea typeface="SimSun" charset="0"/>
                <a:cs typeface="SimSun" charset="0"/>
              </a:rPr>
              <a:t>耶路撒冷世界的首府</a:t>
            </a:r>
            <a:r>
              <a:rPr lang="en-US" altLang="zh-CN" sz="1000">
                <a:solidFill>
                  <a:srgbClr val="FFFFFF"/>
                </a:solidFill>
                <a:latin typeface="Arial" charset="0"/>
                <a:ea typeface="SimSun" charset="0"/>
                <a:cs typeface="SimSun" charset="0"/>
              </a:rPr>
              <a:t>(</a:t>
            </a:r>
            <a:r>
              <a:rPr lang="zh-CN" altLang="en-US" sz="1000">
                <a:solidFill>
                  <a:srgbClr val="FFFFFF"/>
                </a:solidFill>
                <a:latin typeface="Arial" charset="0"/>
                <a:ea typeface="SimSun" charset="0"/>
                <a:cs typeface="SimSun" charset="0"/>
              </a:rPr>
              <a:t>赛 </a:t>
            </a:r>
            <a:r>
              <a:rPr lang="en-US" altLang="zh-CN" sz="1000">
                <a:solidFill>
                  <a:srgbClr val="FFFFFF"/>
                </a:solidFill>
                <a:latin typeface="Arial" charset="0"/>
                <a:ea typeface="SimSun" charset="0"/>
                <a:cs typeface="SimSun" charset="0"/>
              </a:rPr>
              <a:t>2:1-5)</a:t>
            </a:r>
          </a:p>
        </p:txBody>
      </p:sp>
      <p:sp>
        <p:nvSpPr>
          <p:cNvPr id="495660" name="Rectangle 47"/>
          <p:cNvSpPr>
            <a:spLocks noChangeArrowheads="1"/>
          </p:cNvSpPr>
          <p:nvPr/>
        </p:nvSpPr>
        <p:spPr bwMode="auto">
          <a:xfrm>
            <a:off x="8459788" y="2565400"/>
            <a:ext cx="720725" cy="55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新耶路撒冷</a:t>
            </a:r>
          </a:p>
          <a:p>
            <a:pPr algn="ctr"/>
            <a:r>
              <a:rPr lang="en-US" altLang="zh-CN" sz="1000">
                <a:solidFill>
                  <a:srgbClr val="FFFFFF"/>
                </a:solidFill>
                <a:latin typeface="Arial" charset="0"/>
                <a:ea typeface="SimSun" charset="0"/>
                <a:cs typeface="SimSun" charset="0"/>
              </a:rPr>
              <a:t>(</a:t>
            </a:r>
            <a:r>
              <a:rPr lang="zh-CN" altLang="en-US" sz="1000">
                <a:solidFill>
                  <a:srgbClr val="FFFFFF"/>
                </a:solidFill>
                <a:latin typeface="Arial" charset="0"/>
                <a:ea typeface="SimSun" charset="0"/>
                <a:cs typeface="SimSun" charset="0"/>
              </a:rPr>
              <a:t>启</a:t>
            </a:r>
            <a:r>
              <a:rPr lang="en-US" altLang="zh-CN" sz="1000">
                <a:solidFill>
                  <a:srgbClr val="FFFFFF"/>
                </a:solidFill>
                <a:latin typeface="Arial" charset="0"/>
                <a:ea typeface="SimSun" charset="0"/>
                <a:cs typeface="SimSun" charset="0"/>
              </a:rPr>
              <a:t> 21)</a:t>
            </a:r>
          </a:p>
        </p:txBody>
      </p:sp>
      <p:sp>
        <p:nvSpPr>
          <p:cNvPr id="495661" name="Rectangle 48"/>
          <p:cNvSpPr>
            <a:spLocks noChangeArrowheads="1"/>
          </p:cNvSpPr>
          <p:nvPr/>
        </p:nvSpPr>
        <p:spPr bwMode="auto">
          <a:xfrm>
            <a:off x="7693025" y="3429000"/>
            <a:ext cx="803275"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just"/>
            <a:r>
              <a:rPr lang="zh-CN" altLang="en-US" sz="1000">
                <a:solidFill>
                  <a:srgbClr val="FFFFFF"/>
                </a:solidFill>
                <a:latin typeface="Arial" charset="0"/>
                <a:ea typeface="SimSun" charset="0"/>
                <a:cs typeface="SimSun" charset="0"/>
              </a:rPr>
              <a:t>基督作王与众圣徒统治全世界</a:t>
            </a:r>
            <a:endParaRPr lang="en-US" altLang="zh-CN" sz="1000">
              <a:solidFill>
                <a:srgbClr val="FFFFFF"/>
              </a:solidFill>
              <a:latin typeface="Arial" charset="0"/>
              <a:ea typeface="SimSun" charset="0"/>
              <a:cs typeface="SimSun" charset="0"/>
            </a:endParaRPr>
          </a:p>
        </p:txBody>
      </p:sp>
      <p:sp>
        <p:nvSpPr>
          <p:cNvPr id="495662" name="Rectangle 49"/>
          <p:cNvSpPr>
            <a:spLocks noChangeArrowheads="1"/>
          </p:cNvSpPr>
          <p:nvPr/>
        </p:nvSpPr>
        <p:spPr bwMode="auto">
          <a:xfrm>
            <a:off x="7818438" y="987425"/>
            <a:ext cx="1217612" cy="704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基督与众圣徒一同掌权（弗</a:t>
            </a:r>
            <a:r>
              <a:rPr lang="en-US" altLang="zh-CN" sz="1000">
                <a:solidFill>
                  <a:srgbClr val="FFFFFF"/>
                </a:solidFill>
                <a:latin typeface="Arial" charset="0"/>
                <a:ea typeface="SimSun" charset="0"/>
                <a:cs typeface="SimSun" charset="0"/>
              </a:rPr>
              <a:t>1:9-10; </a:t>
            </a:r>
            <a:r>
              <a:rPr lang="zh-CN" altLang="en-US" sz="1000">
                <a:solidFill>
                  <a:srgbClr val="FFFFFF"/>
                </a:solidFill>
                <a:latin typeface="Arial" charset="0"/>
                <a:ea typeface="SimSun" charset="0"/>
                <a:cs typeface="SimSun" charset="0"/>
              </a:rPr>
              <a:t>启</a:t>
            </a:r>
            <a:r>
              <a:rPr lang="en-US" altLang="zh-CN" sz="1000">
                <a:solidFill>
                  <a:srgbClr val="FFFFFF"/>
                </a:solidFill>
                <a:latin typeface="Arial" charset="0"/>
                <a:ea typeface="SimSun" charset="0"/>
                <a:cs typeface="SimSun" charset="0"/>
              </a:rPr>
              <a:t>20:1-6; 22:5</a:t>
            </a:r>
            <a:r>
              <a:rPr lang="zh-CN" altLang="en-US" sz="1000">
                <a:solidFill>
                  <a:srgbClr val="FFFFFF"/>
                </a:solidFill>
                <a:latin typeface="Arial" charset="0"/>
                <a:ea typeface="SimSun" charset="0"/>
                <a:cs typeface="SimSun" charset="0"/>
              </a:rPr>
              <a:t>下）</a:t>
            </a:r>
            <a:endParaRPr lang="en-US" altLang="zh-CN" sz="1000">
              <a:solidFill>
                <a:srgbClr val="FFFFFF"/>
              </a:solidFill>
              <a:latin typeface="Arial" charset="0"/>
              <a:ea typeface="SimSun" charset="0"/>
              <a:cs typeface="SimSun" charset="0"/>
            </a:endParaRPr>
          </a:p>
        </p:txBody>
      </p:sp>
      <p:grpSp>
        <p:nvGrpSpPr>
          <p:cNvPr id="495663" name="Group 50"/>
          <p:cNvGrpSpPr>
            <a:grpSpLocks/>
          </p:cNvGrpSpPr>
          <p:nvPr/>
        </p:nvGrpSpPr>
        <p:grpSpPr bwMode="auto">
          <a:xfrm>
            <a:off x="4648200" y="5105400"/>
            <a:ext cx="76200" cy="304800"/>
            <a:chOff x="2928" y="3216"/>
            <a:chExt cx="48" cy="192"/>
          </a:xfrm>
        </p:grpSpPr>
        <p:sp>
          <p:nvSpPr>
            <p:cNvPr id="495717"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718"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719"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495664" name="Group 54"/>
          <p:cNvGrpSpPr>
            <a:grpSpLocks/>
          </p:cNvGrpSpPr>
          <p:nvPr/>
        </p:nvGrpSpPr>
        <p:grpSpPr bwMode="auto">
          <a:xfrm>
            <a:off x="4876800" y="5426075"/>
            <a:ext cx="76200" cy="212725"/>
            <a:chOff x="3072" y="3418"/>
            <a:chExt cx="48" cy="134"/>
          </a:xfrm>
        </p:grpSpPr>
        <p:sp>
          <p:nvSpPr>
            <p:cNvPr id="495714"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715"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716"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495665" name="Rectangle 58"/>
          <p:cNvSpPr>
            <a:spLocks noChangeArrowheads="1"/>
          </p:cNvSpPr>
          <p:nvPr/>
        </p:nvSpPr>
        <p:spPr bwMode="auto">
          <a:xfrm rot="-5400000">
            <a:off x="1504951" y="2586037"/>
            <a:ext cx="590550"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latin typeface="Nadianne" charset="0"/>
                <a:ea typeface="SimSun" charset="0"/>
                <a:cs typeface="SimSun" charset="0"/>
              </a:rPr>
              <a:t>土地</a:t>
            </a:r>
          </a:p>
        </p:txBody>
      </p:sp>
      <p:sp>
        <p:nvSpPr>
          <p:cNvPr id="495666" name="Rectangle 59"/>
          <p:cNvSpPr>
            <a:spLocks noChangeArrowheads="1"/>
          </p:cNvSpPr>
          <p:nvPr/>
        </p:nvSpPr>
        <p:spPr bwMode="auto">
          <a:xfrm rot="-5400000">
            <a:off x="1889126" y="3760787"/>
            <a:ext cx="590550"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latin typeface="Nadianne" charset="0"/>
                <a:ea typeface="SimSun" charset="0"/>
                <a:cs typeface="SimSun" charset="0"/>
              </a:rPr>
              <a:t>后裔</a:t>
            </a:r>
          </a:p>
        </p:txBody>
      </p:sp>
      <p:sp>
        <p:nvSpPr>
          <p:cNvPr id="495667" name="Rectangle 60"/>
          <p:cNvSpPr>
            <a:spLocks noChangeArrowheads="1"/>
          </p:cNvSpPr>
          <p:nvPr/>
        </p:nvSpPr>
        <p:spPr bwMode="auto">
          <a:xfrm rot="-5400000">
            <a:off x="2554288" y="5145087"/>
            <a:ext cx="590550"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latin typeface="Nadianne" charset="0"/>
                <a:ea typeface="SimSun" charset="0"/>
                <a:cs typeface="SimSun" charset="0"/>
              </a:rPr>
              <a:t>祝福</a:t>
            </a:r>
          </a:p>
        </p:txBody>
      </p:sp>
      <p:sp>
        <p:nvSpPr>
          <p:cNvPr id="495668"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000" b="1">
                <a:solidFill>
                  <a:srgbClr val="FFFFFF"/>
                </a:solidFill>
                <a:latin typeface="Arial" charset="0"/>
                <a:ea typeface="SimSun" charset="0"/>
                <a:cs typeface="SimSun" charset="0"/>
              </a:rPr>
              <a:t>创世记 </a:t>
            </a:r>
            <a:r>
              <a:rPr lang="en-US" altLang="zh-CN" sz="1000" b="1">
                <a:solidFill>
                  <a:srgbClr val="FFFFFF"/>
                </a:solidFill>
                <a:latin typeface="Arial" charset="0"/>
                <a:ea typeface="SimSun" charset="0"/>
                <a:cs typeface="SimSun" charset="0"/>
              </a:rPr>
              <a:t>12:1-3</a:t>
            </a:r>
          </a:p>
        </p:txBody>
      </p:sp>
      <p:sp>
        <p:nvSpPr>
          <p:cNvPr id="495669" name="Rectangle 62"/>
          <p:cNvSpPr>
            <a:spLocks noChangeArrowheads="1"/>
          </p:cNvSpPr>
          <p:nvPr/>
        </p:nvSpPr>
        <p:spPr bwMode="auto">
          <a:xfrm>
            <a:off x="8385175" y="3429000"/>
            <a:ext cx="750888"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en-US" altLang="zh-CN" sz="1000">
                <a:solidFill>
                  <a:srgbClr val="FFFFFF"/>
                </a:solidFill>
                <a:latin typeface="Arial" charset="0"/>
                <a:ea typeface="ＭＳ Ｐゴシック" charset="0"/>
                <a:cs typeface="ＭＳ Ｐゴシック" charset="0"/>
              </a:rPr>
              <a:t> </a:t>
            </a:r>
            <a:r>
              <a:rPr lang="zh-CN" altLang="en-US" sz="1000">
                <a:solidFill>
                  <a:srgbClr val="FFFFFF"/>
                </a:solidFill>
                <a:latin typeface="Arial" charset="0"/>
                <a:ea typeface="SimSun" charset="0"/>
                <a:cs typeface="SimSun" charset="0"/>
              </a:rPr>
              <a:t>基督将国度呈递给天父（林前</a:t>
            </a:r>
            <a:r>
              <a:rPr lang="en-US" altLang="zh-CN" sz="1000">
                <a:solidFill>
                  <a:srgbClr val="FFFFFF"/>
                </a:solidFill>
                <a:latin typeface="Arial" charset="0"/>
                <a:ea typeface="SimSun" charset="0"/>
                <a:cs typeface="SimSun" charset="0"/>
              </a:rPr>
              <a:t>15:24</a:t>
            </a:r>
            <a:r>
              <a:rPr lang="zh-CN" altLang="en-US" sz="1000">
                <a:solidFill>
                  <a:srgbClr val="FFFFFF"/>
                </a:solidFill>
                <a:latin typeface="Arial" charset="0"/>
                <a:ea typeface="SimSun" charset="0"/>
                <a:cs typeface="SimSun" charset="0"/>
              </a:rPr>
              <a:t>）</a:t>
            </a:r>
            <a:endParaRPr lang="en-US" altLang="zh-CN" sz="1000">
              <a:solidFill>
                <a:srgbClr val="FFFFFF"/>
              </a:solidFill>
              <a:latin typeface="Arial" charset="0"/>
              <a:ea typeface="SimSun" charset="0"/>
              <a:cs typeface="SimSun" charset="0"/>
            </a:endParaRPr>
          </a:p>
        </p:txBody>
      </p:sp>
      <p:grpSp>
        <p:nvGrpSpPr>
          <p:cNvPr id="495670" name="Group 63"/>
          <p:cNvGrpSpPr>
            <a:grpSpLocks/>
          </p:cNvGrpSpPr>
          <p:nvPr/>
        </p:nvGrpSpPr>
        <p:grpSpPr bwMode="auto">
          <a:xfrm>
            <a:off x="7823200" y="1676400"/>
            <a:ext cx="611188" cy="450850"/>
            <a:chOff x="4928" y="1056"/>
            <a:chExt cx="385" cy="284"/>
          </a:xfrm>
        </p:grpSpPr>
        <p:sp>
          <p:nvSpPr>
            <p:cNvPr id="495709"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endParaRPr lang="en-US"/>
            </a:p>
          </p:txBody>
        </p:sp>
        <p:sp>
          <p:nvSpPr>
            <p:cNvPr id="495710"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711"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712" name="Line 67"/>
            <p:cNvSpPr>
              <a:spLocks noChangeShapeType="1"/>
            </p:cNvSpPr>
            <p:nvPr/>
          </p:nvSpPr>
          <p:spPr bwMode="auto">
            <a:xfrm>
              <a:off x="4928"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713" name="Line 68"/>
            <p:cNvSpPr>
              <a:spLocks noChangeShapeType="1"/>
            </p:cNvSpPr>
            <p:nvPr/>
          </p:nvSpPr>
          <p:spPr bwMode="auto">
            <a:xfrm>
              <a:off x="5312"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495671" name="Group 69"/>
          <p:cNvGrpSpPr>
            <a:grpSpLocks/>
          </p:cNvGrpSpPr>
          <p:nvPr/>
        </p:nvGrpSpPr>
        <p:grpSpPr bwMode="auto">
          <a:xfrm>
            <a:off x="4800600" y="5203825"/>
            <a:ext cx="1184275" cy="104775"/>
            <a:chOff x="3024" y="3278"/>
            <a:chExt cx="746" cy="66"/>
          </a:xfrm>
        </p:grpSpPr>
        <p:sp>
          <p:nvSpPr>
            <p:cNvPr id="495707"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70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grpSp>
      <p:grpSp>
        <p:nvGrpSpPr>
          <p:cNvPr id="495672" name="Group 72"/>
          <p:cNvGrpSpPr>
            <a:grpSpLocks/>
          </p:cNvGrpSpPr>
          <p:nvPr/>
        </p:nvGrpSpPr>
        <p:grpSpPr bwMode="auto">
          <a:xfrm>
            <a:off x="4954588" y="5489575"/>
            <a:ext cx="2857500" cy="100013"/>
            <a:chOff x="3168" y="3458"/>
            <a:chExt cx="1891" cy="66"/>
          </a:xfrm>
        </p:grpSpPr>
        <p:sp>
          <p:nvSpPr>
            <p:cNvPr id="495705"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706"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grpSp>
      <p:sp>
        <p:nvSpPr>
          <p:cNvPr id="495673" name="Rectangle 75"/>
          <p:cNvSpPr>
            <a:spLocks noChangeArrowheads="1"/>
          </p:cNvSpPr>
          <p:nvPr/>
        </p:nvSpPr>
        <p:spPr bwMode="auto">
          <a:xfrm>
            <a:off x="0" y="6400800"/>
            <a:ext cx="9177338"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r>
              <a:rPr lang="zh-CN" altLang="en-US" sz="1000">
                <a:solidFill>
                  <a:srgbClr val="FFFFFF"/>
                </a:solidFill>
                <a:latin typeface="Arial" charset="0"/>
                <a:ea typeface="SimSun" charset="0"/>
                <a:cs typeface="SimSun" charset="0"/>
              </a:rPr>
              <a:t>经文突出强调双重国度之约。以色列的角色从亚伯拉罕到基督其内涵延伸至教会（继续中），而教会并非指“新以色列人”（不连续）以便取代以色列民族。</a:t>
            </a:r>
          </a:p>
          <a:p>
            <a:pPr algn="ctr"/>
            <a:r>
              <a:rPr lang="zh-CN" altLang="en-US" sz="1000">
                <a:solidFill>
                  <a:srgbClr val="FFFFFF"/>
                </a:solidFill>
                <a:latin typeface="Arial" charset="0"/>
                <a:ea typeface="SimSun" charset="0"/>
                <a:cs typeface="SimSun" charset="0"/>
              </a:rPr>
              <a:t>以色列将在基督第二次降临时信靠基督从而再现其世界显赫地位。</a:t>
            </a:r>
            <a:endParaRPr lang="en-US" altLang="zh-CN" sz="1000">
              <a:solidFill>
                <a:srgbClr val="FFFFFF"/>
              </a:solidFill>
              <a:latin typeface="Arial" charset="0"/>
              <a:ea typeface="SimSun" charset="0"/>
              <a:cs typeface="SimSun" charset="0"/>
            </a:endParaRPr>
          </a:p>
        </p:txBody>
      </p:sp>
      <p:sp>
        <p:nvSpPr>
          <p:cNvPr id="495674" name="Rectangle 76"/>
          <p:cNvSpPr>
            <a:spLocks noChangeArrowheads="1"/>
          </p:cNvSpPr>
          <p:nvPr/>
        </p:nvSpPr>
        <p:spPr bwMode="auto">
          <a:xfrm>
            <a:off x="5114925" y="2095500"/>
            <a:ext cx="5238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a:solidFill>
                  <a:srgbClr val="FFFFFF"/>
                </a:solidFill>
                <a:latin typeface="Arial" charset="0"/>
                <a:ea typeface="SimSun" charset="0"/>
                <a:cs typeface="SimSun" charset="0"/>
              </a:rPr>
              <a:t>以色列</a:t>
            </a:r>
          </a:p>
        </p:txBody>
      </p:sp>
      <p:sp>
        <p:nvSpPr>
          <p:cNvPr id="495675" name="Rectangle 77"/>
          <p:cNvSpPr>
            <a:spLocks noChangeArrowheads="1"/>
          </p:cNvSpPr>
          <p:nvPr/>
        </p:nvSpPr>
        <p:spPr bwMode="auto">
          <a:xfrm>
            <a:off x="6394450" y="2095500"/>
            <a:ext cx="4095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a:solidFill>
                  <a:srgbClr val="FFFFFF"/>
                </a:solidFill>
                <a:latin typeface="Arial" charset="0"/>
                <a:ea typeface="SimSun" charset="0"/>
                <a:cs typeface="SimSun" charset="0"/>
              </a:rPr>
              <a:t>教会</a:t>
            </a:r>
          </a:p>
        </p:txBody>
      </p:sp>
      <p:sp>
        <p:nvSpPr>
          <p:cNvPr id="495676" name="Rectangle 78"/>
          <p:cNvSpPr>
            <a:spLocks noChangeArrowheads="1"/>
          </p:cNvSpPr>
          <p:nvPr/>
        </p:nvSpPr>
        <p:spPr bwMode="auto">
          <a:xfrm>
            <a:off x="5011738" y="2239963"/>
            <a:ext cx="722312"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pPr algn="ctr"/>
            <a:r>
              <a:rPr lang="zh-CN" altLang="en-US" sz="800">
                <a:solidFill>
                  <a:srgbClr val="FFFFFF"/>
                </a:solidFill>
                <a:latin typeface="Arial" charset="0"/>
                <a:ea typeface="SimSun" charset="0"/>
                <a:cs typeface="SimSun" charset="0"/>
              </a:rPr>
              <a:t>民族的焦点</a:t>
            </a:r>
            <a:r>
              <a:rPr lang="en-US" altLang="zh-CN" sz="800">
                <a:solidFill>
                  <a:srgbClr val="FFFFFF"/>
                </a:solidFill>
                <a:latin typeface="Arial" charset="0"/>
                <a:ea typeface="SimSun" charset="0"/>
                <a:cs typeface="SimSun" charset="0"/>
              </a:rPr>
              <a:t>)</a:t>
            </a:r>
          </a:p>
        </p:txBody>
      </p:sp>
      <p:graphicFrame>
        <p:nvGraphicFramePr>
          <p:cNvPr id="495677"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MS_ClipArt_Gallery">
                  <p:embed/>
                </p:oleObj>
              </mc:Choice>
              <mc:Fallback>
                <p:oleObj name="Microsoft ClipArt Gallery" r:id="rId3" imgW="2120900" imgH="2108200" progId="MS_ClipArt_Gallery">
                  <p:embed/>
                  <p:pic>
                    <p:nvPicPr>
                      <p:cNvPr id="0"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495678" name="Rectangle 80"/>
          <p:cNvSpPr>
            <a:spLocks noChangeArrowheads="1"/>
          </p:cNvSpPr>
          <p:nvPr/>
        </p:nvSpPr>
        <p:spPr bwMode="auto">
          <a:xfrm>
            <a:off x="6132513" y="2239963"/>
            <a:ext cx="1012825"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pPr algn="ctr"/>
            <a:r>
              <a:rPr lang="en-US" altLang="zh-CN" sz="1000">
                <a:solidFill>
                  <a:srgbClr val="FFFFFF"/>
                </a:solidFill>
                <a:latin typeface="Arial" charset="0"/>
                <a:ea typeface="ＭＳ Ｐゴシック" charset="0"/>
                <a:cs typeface="ＭＳ Ｐゴシック" charset="0"/>
              </a:rPr>
              <a:t>“</a:t>
            </a:r>
            <a:r>
              <a:rPr lang="zh-CN" altLang="en-US" sz="1000">
                <a:solidFill>
                  <a:srgbClr val="FFFFFF"/>
                </a:solidFill>
                <a:latin typeface="Arial" charset="0"/>
                <a:ea typeface="ＭＳ Ｐゴシック" charset="0"/>
                <a:cs typeface="ＭＳ Ｐゴシック" charset="0"/>
              </a:rPr>
              <a:t>新人” </a:t>
            </a:r>
            <a:r>
              <a:rPr lang="en-US" altLang="zh-CN" sz="1000">
                <a:solidFill>
                  <a:srgbClr val="FFFFFF"/>
                </a:solidFill>
                <a:latin typeface="Arial" charset="0"/>
                <a:ea typeface="ＭＳ Ｐゴシック" charset="0"/>
                <a:cs typeface="ＭＳ Ｐゴシック" charset="0"/>
              </a:rPr>
              <a:t>(</a:t>
            </a:r>
            <a:r>
              <a:rPr lang="zh-CN" altLang="en-US" sz="1000">
                <a:solidFill>
                  <a:srgbClr val="FFFFFF"/>
                </a:solidFill>
                <a:latin typeface="Arial" charset="0"/>
                <a:ea typeface="ＭＳ Ｐゴシック" charset="0"/>
                <a:cs typeface="ＭＳ Ｐゴシック" charset="0"/>
              </a:rPr>
              <a:t>弗</a:t>
            </a:r>
            <a:r>
              <a:rPr lang="en-US" altLang="zh-CN" sz="1000">
                <a:solidFill>
                  <a:srgbClr val="FFFFFF"/>
                </a:solidFill>
                <a:latin typeface="Arial" charset="0"/>
                <a:ea typeface="ＭＳ Ｐゴシック" charset="0"/>
                <a:cs typeface="ＭＳ Ｐゴシック" charset="0"/>
              </a:rPr>
              <a:t>2:15)</a:t>
            </a:r>
          </a:p>
        </p:txBody>
      </p:sp>
      <p:sp>
        <p:nvSpPr>
          <p:cNvPr id="495679" name="Line 81"/>
          <p:cNvSpPr>
            <a:spLocks noChangeShapeType="1"/>
          </p:cNvSpPr>
          <p:nvPr/>
        </p:nvSpPr>
        <p:spPr bwMode="auto">
          <a:xfrm>
            <a:off x="5783263" y="2116138"/>
            <a:ext cx="7937" cy="237966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680"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just"/>
            <a:r>
              <a:rPr lang="zh-CN" altLang="en-US" sz="1000">
                <a:solidFill>
                  <a:srgbClr val="FFFFFF"/>
                </a:solidFill>
                <a:latin typeface="Arial" charset="0"/>
                <a:ea typeface="SimSun" charset="0"/>
                <a:cs typeface="SimSun" charset="0"/>
              </a:rPr>
              <a:t>第五版</a:t>
            </a:r>
          </a:p>
          <a:p>
            <a:pPr algn="just"/>
            <a:r>
              <a:rPr lang="en-US" altLang="zh-CN" sz="1000">
                <a:solidFill>
                  <a:srgbClr val="FFFFFF"/>
                </a:solidFill>
                <a:latin typeface="Arial" charset="0"/>
                <a:ea typeface="SimSun" charset="0"/>
                <a:cs typeface="SimSun" charset="0"/>
              </a:rPr>
              <a:t>2015</a:t>
            </a:r>
            <a:r>
              <a:rPr lang="zh-CN" altLang="en-US" sz="1000">
                <a:solidFill>
                  <a:srgbClr val="FFFFFF"/>
                </a:solidFill>
                <a:latin typeface="Arial" charset="0"/>
                <a:ea typeface="SimSun" charset="0"/>
                <a:cs typeface="SimSun" charset="0"/>
              </a:rPr>
              <a:t>年</a:t>
            </a:r>
            <a:r>
              <a:rPr lang="en-US" altLang="zh-CN" sz="1000">
                <a:solidFill>
                  <a:srgbClr val="FFFFFF"/>
                </a:solidFill>
                <a:latin typeface="Arial" charset="0"/>
                <a:ea typeface="SimSun" charset="0"/>
                <a:cs typeface="SimSun" charset="0"/>
              </a:rPr>
              <a:t>5</a:t>
            </a:r>
            <a:r>
              <a:rPr lang="zh-CN" altLang="en-US" sz="1000">
                <a:solidFill>
                  <a:srgbClr val="FFFFFF"/>
                </a:solidFill>
                <a:latin typeface="Arial" charset="0"/>
                <a:ea typeface="SimSun" charset="0"/>
                <a:cs typeface="SimSun" charset="0"/>
              </a:rPr>
              <a:t>月</a:t>
            </a:r>
            <a:r>
              <a:rPr lang="en-US" altLang="zh-CN" sz="1000">
                <a:solidFill>
                  <a:srgbClr val="FFFFFF"/>
                </a:solidFill>
                <a:latin typeface="Arial" charset="0"/>
                <a:ea typeface="SimSun" charset="0"/>
                <a:cs typeface="SimSun" charset="0"/>
              </a:rPr>
              <a:t>13</a:t>
            </a:r>
            <a:r>
              <a:rPr lang="zh-CN" altLang="en-US" sz="1000">
                <a:solidFill>
                  <a:srgbClr val="FFFFFF"/>
                </a:solidFill>
                <a:latin typeface="Arial" charset="0"/>
                <a:ea typeface="SimSun" charset="0"/>
                <a:cs typeface="SimSun" charset="0"/>
              </a:rPr>
              <a:t>日</a:t>
            </a:r>
            <a:endParaRPr lang="en-US" altLang="zh-CN" sz="1000">
              <a:solidFill>
                <a:srgbClr val="FFFFFF"/>
              </a:solidFill>
              <a:latin typeface="Arial" charset="0"/>
              <a:ea typeface="SimSun" charset="0"/>
              <a:cs typeface="SimSun" charset="0"/>
            </a:endParaRPr>
          </a:p>
        </p:txBody>
      </p:sp>
      <p:grpSp>
        <p:nvGrpSpPr>
          <p:cNvPr id="495681" name="Group 83"/>
          <p:cNvGrpSpPr>
            <a:grpSpLocks/>
          </p:cNvGrpSpPr>
          <p:nvPr/>
        </p:nvGrpSpPr>
        <p:grpSpPr bwMode="auto">
          <a:xfrm>
            <a:off x="1387475" y="2087563"/>
            <a:ext cx="165100" cy="176212"/>
            <a:chOff x="874" y="1315"/>
            <a:chExt cx="104" cy="111"/>
          </a:xfrm>
        </p:grpSpPr>
        <p:sp>
          <p:nvSpPr>
            <p:cNvPr id="495703"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704"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grpSp>
      <p:grpSp>
        <p:nvGrpSpPr>
          <p:cNvPr id="495682" name="Group 86"/>
          <p:cNvGrpSpPr>
            <a:grpSpLocks/>
          </p:cNvGrpSpPr>
          <p:nvPr/>
        </p:nvGrpSpPr>
        <p:grpSpPr bwMode="auto">
          <a:xfrm>
            <a:off x="2305050" y="3333750"/>
            <a:ext cx="288925" cy="222250"/>
            <a:chOff x="1452" y="2100"/>
            <a:chExt cx="182" cy="140"/>
          </a:xfrm>
        </p:grpSpPr>
        <p:sp>
          <p:nvSpPr>
            <p:cNvPr id="495698"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endParaRPr lang="en-US"/>
            </a:p>
          </p:txBody>
        </p:sp>
        <p:sp>
          <p:nvSpPr>
            <p:cNvPr id="495699"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700"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701" name="Line 90"/>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95702" name="Line 91"/>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495683" name="Group 92"/>
          <p:cNvGrpSpPr>
            <a:grpSpLocks/>
          </p:cNvGrpSpPr>
          <p:nvPr/>
        </p:nvGrpSpPr>
        <p:grpSpPr bwMode="auto">
          <a:xfrm>
            <a:off x="1774825" y="1428750"/>
            <a:ext cx="298450" cy="238125"/>
            <a:chOff x="1118" y="900"/>
            <a:chExt cx="188" cy="150"/>
          </a:xfrm>
        </p:grpSpPr>
        <p:grpSp>
          <p:nvGrpSpPr>
            <p:cNvPr id="495692" name="Group 93"/>
            <p:cNvGrpSpPr>
              <a:grpSpLocks/>
            </p:cNvGrpSpPr>
            <p:nvPr/>
          </p:nvGrpSpPr>
          <p:grpSpPr bwMode="auto">
            <a:xfrm>
              <a:off x="1118" y="900"/>
              <a:ext cx="84" cy="150"/>
              <a:chOff x="1118" y="900"/>
              <a:chExt cx="84" cy="150"/>
            </a:xfrm>
          </p:grpSpPr>
          <p:sp>
            <p:nvSpPr>
              <p:cNvPr id="495696"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97"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grpSp>
        <p:grpSp>
          <p:nvGrpSpPr>
            <p:cNvPr id="495693" name="Group 96"/>
            <p:cNvGrpSpPr>
              <a:grpSpLocks/>
            </p:cNvGrpSpPr>
            <p:nvPr/>
          </p:nvGrpSpPr>
          <p:grpSpPr bwMode="auto">
            <a:xfrm>
              <a:off x="1222" y="900"/>
              <a:ext cx="84" cy="150"/>
              <a:chOff x="1222" y="900"/>
              <a:chExt cx="84" cy="150"/>
            </a:xfrm>
          </p:grpSpPr>
          <p:sp>
            <p:nvSpPr>
              <p:cNvPr id="495694"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95"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grpSp>
      </p:grpSp>
      <p:sp>
        <p:nvSpPr>
          <p:cNvPr id="495684" name="Rectangle 99"/>
          <p:cNvSpPr>
            <a:spLocks noChangeArrowheads="1"/>
          </p:cNvSpPr>
          <p:nvPr/>
        </p:nvSpPr>
        <p:spPr bwMode="auto">
          <a:xfrm>
            <a:off x="7667625" y="4586288"/>
            <a:ext cx="865188" cy="1003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000A0D"/>
                </a:solidFill>
                <a:latin typeface="Arial" charset="0"/>
                <a:ea typeface="SimSun" charset="0"/>
                <a:cs typeface="SimSun" charset="0"/>
              </a:rPr>
              <a:t>在民族复兴之际，新约的五个内容均得以实现（亚</a:t>
            </a:r>
            <a:r>
              <a:rPr lang="en-US" altLang="zh-CN" sz="1000">
                <a:solidFill>
                  <a:srgbClr val="000A0D"/>
                </a:solidFill>
                <a:latin typeface="Arial" charset="0"/>
                <a:ea typeface="SimSun" charset="0"/>
                <a:cs typeface="SimSun" charset="0"/>
              </a:rPr>
              <a:t>8</a:t>
            </a:r>
            <a:r>
              <a:rPr lang="zh-CN" altLang="en-US" sz="1000">
                <a:solidFill>
                  <a:srgbClr val="000A0D"/>
                </a:solidFill>
                <a:latin typeface="Arial" charset="0"/>
                <a:ea typeface="SimSun" charset="0"/>
                <a:cs typeface="SimSun" charset="0"/>
              </a:rPr>
              <a:t>）</a:t>
            </a:r>
            <a:endParaRPr lang="en-US" altLang="zh-CN" sz="1000">
              <a:solidFill>
                <a:srgbClr val="000A0D"/>
              </a:solidFill>
              <a:latin typeface="Arial" charset="0"/>
              <a:ea typeface="SimSun" charset="0"/>
              <a:cs typeface="SimSun" charset="0"/>
            </a:endParaRPr>
          </a:p>
        </p:txBody>
      </p:sp>
      <p:sp>
        <p:nvSpPr>
          <p:cNvPr id="430149" name="Rectangle 100"/>
          <p:cNvSpPr>
            <a:spLocks noChangeArrowheads="1"/>
          </p:cNvSpPr>
          <p:nvPr/>
        </p:nvSpPr>
        <p:spPr bwMode="auto">
          <a:xfrm>
            <a:off x="8416925" y="4675188"/>
            <a:ext cx="727075"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just">
              <a:defRPr/>
            </a:pPr>
            <a:r>
              <a:rPr lang="zh-CN" altLang="en-US" sz="1000" spc="-100" dirty="0">
                <a:solidFill>
                  <a:srgbClr val="000A0D"/>
                </a:solidFill>
                <a:latin typeface="Arial" charset="0"/>
                <a:ea typeface="SimSun" charset="0"/>
                <a:cs typeface="SimSun" charset="0"/>
              </a:rPr>
              <a:t>一切都更新了！</a:t>
            </a:r>
            <a:br>
              <a:rPr lang="en-US" altLang="zh-CN" sz="1000" spc="-100" dirty="0">
                <a:solidFill>
                  <a:srgbClr val="000A0D"/>
                </a:solidFill>
                <a:latin typeface="Arial" charset="0"/>
                <a:ea typeface="SimSun" charset="0"/>
                <a:cs typeface="SimSun" charset="0"/>
              </a:rPr>
            </a:br>
            <a:r>
              <a:rPr lang="zh-CN" altLang="en-US" sz="1000" spc="-100" dirty="0">
                <a:solidFill>
                  <a:srgbClr val="000A0D"/>
                </a:solidFill>
                <a:latin typeface="Arial" charset="0"/>
                <a:ea typeface="SimSun" charset="0"/>
                <a:cs typeface="SimSun" charset="0"/>
              </a:rPr>
              <a:t>（启</a:t>
            </a:r>
            <a:r>
              <a:rPr lang="en-US" altLang="zh-CN" sz="1000" spc="-100" dirty="0">
                <a:solidFill>
                  <a:srgbClr val="000A0D"/>
                </a:solidFill>
                <a:latin typeface="Arial" charset="0"/>
                <a:ea typeface="SimSun" charset="0"/>
                <a:cs typeface="SimSun" charset="0"/>
              </a:rPr>
              <a:t>21:5</a:t>
            </a:r>
            <a:r>
              <a:rPr lang="zh-CN" altLang="en-US" sz="1000" spc="-100" dirty="0">
                <a:solidFill>
                  <a:srgbClr val="000A0D"/>
                </a:solidFill>
                <a:latin typeface="Arial" charset="0"/>
                <a:ea typeface="SimSun" charset="0"/>
                <a:cs typeface="SimSun" charset="0"/>
              </a:rPr>
              <a:t>）</a:t>
            </a:r>
            <a:endParaRPr lang="en-US" altLang="zh-CN" sz="1000" spc="-100" dirty="0">
              <a:solidFill>
                <a:srgbClr val="000A0D"/>
              </a:solidFill>
              <a:latin typeface="Arial" charset="0"/>
              <a:ea typeface="SimSun" charset="0"/>
              <a:cs typeface="SimSun" charset="0"/>
            </a:endParaRPr>
          </a:p>
        </p:txBody>
      </p:sp>
      <p:sp>
        <p:nvSpPr>
          <p:cNvPr id="1556581" name="Rectangle 101"/>
          <p:cNvSpPr>
            <a:spLocks noChangeArrowheads="1"/>
          </p:cNvSpPr>
          <p:nvPr/>
        </p:nvSpPr>
        <p:spPr bwMode="auto">
          <a:xfrm>
            <a:off x="1905000" y="5965825"/>
            <a:ext cx="2852738" cy="3937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8" tIns="44450" rIns="90488" bIns="44450">
            <a:spAutoFit/>
          </a:bodyPr>
          <a:lstStyle/>
          <a:p>
            <a:pPr>
              <a:defRPr/>
            </a:pPr>
            <a:r>
              <a:rPr lang="zh-CN" altLang="en-US" sz="1000">
                <a:solidFill>
                  <a:srgbClr val="FFFFFF"/>
                </a:solidFill>
                <a:latin typeface="Arial" charset="0"/>
                <a:ea typeface="SimSun" charset="0"/>
                <a:cs typeface="SimSun" charset="0"/>
              </a:rPr>
              <a:t>暂时的（加</a:t>
            </a:r>
            <a:r>
              <a:rPr lang="en-US" altLang="zh-CN" sz="1000">
                <a:solidFill>
                  <a:srgbClr val="FFFFFF"/>
                </a:solidFill>
                <a:latin typeface="Arial" charset="0"/>
                <a:ea typeface="SimSun" charset="0"/>
                <a:cs typeface="SimSun" charset="0"/>
              </a:rPr>
              <a:t>3:19</a:t>
            </a:r>
            <a:r>
              <a:rPr lang="zh-CN" altLang="en-US" sz="1000">
                <a:solidFill>
                  <a:srgbClr val="FFFFFF"/>
                </a:solidFill>
                <a:latin typeface="Arial" charset="0"/>
                <a:ea typeface="SimSun" charset="0"/>
                <a:cs typeface="SimSun" charset="0"/>
              </a:rPr>
              <a:t>）、有条件的，显明人的罪（罗</a:t>
            </a:r>
            <a:r>
              <a:rPr lang="en-US" altLang="zh-CN" sz="1000">
                <a:solidFill>
                  <a:srgbClr val="FFFFFF"/>
                </a:solidFill>
                <a:latin typeface="Arial" charset="0"/>
                <a:ea typeface="SimSun" charset="0"/>
                <a:cs typeface="SimSun" charset="0"/>
              </a:rPr>
              <a:t>7:7</a:t>
            </a:r>
            <a:r>
              <a:rPr lang="zh-CN" altLang="en-US" sz="1000">
                <a:solidFill>
                  <a:srgbClr val="FFFFFF"/>
                </a:solidFill>
                <a:latin typeface="Arial" charset="0"/>
                <a:ea typeface="SimSun" charset="0"/>
                <a:cs typeface="SimSun" charset="0"/>
              </a:rPr>
              <a:t>）并规范以色列人（加</a:t>
            </a:r>
            <a:r>
              <a:rPr lang="en-US" altLang="zh-CN" sz="1000">
                <a:solidFill>
                  <a:srgbClr val="FFFFFF"/>
                </a:solidFill>
                <a:latin typeface="Arial" charset="0"/>
                <a:ea typeface="SimSun" charset="0"/>
                <a:cs typeface="SimSun" charset="0"/>
              </a:rPr>
              <a:t>3:23-25</a:t>
            </a:r>
            <a:r>
              <a:rPr lang="zh-CN" altLang="en-US" sz="1000">
                <a:solidFill>
                  <a:srgbClr val="FFFFFF"/>
                </a:solidFill>
                <a:latin typeface="Arial" charset="0"/>
                <a:ea typeface="SimSun" charset="0"/>
                <a:cs typeface="SimSun" charset="0"/>
              </a:rPr>
              <a:t>）</a:t>
            </a:r>
            <a:endParaRPr lang="en-US" altLang="zh-CN" sz="1000">
              <a:solidFill>
                <a:srgbClr val="FFFFFF"/>
              </a:solidFill>
              <a:latin typeface="Arial" charset="0"/>
              <a:ea typeface="SimSun" charset="0"/>
              <a:cs typeface="SimSun" charset="0"/>
            </a:endParaRPr>
          </a:p>
        </p:txBody>
      </p:sp>
      <p:sp>
        <p:nvSpPr>
          <p:cNvPr id="495687" name="Rectangle 102"/>
          <p:cNvSpPr>
            <a:spLocks noChangeArrowheads="1"/>
          </p:cNvSpPr>
          <p:nvPr/>
        </p:nvSpPr>
        <p:spPr bwMode="auto">
          <a:xfrm>
            <a:off x="5862638" y="5734050"/>
            <a:ext cx="1446212" cy="54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十字架废除、成就、取代了律法</a:t>
            </a:r>
            <a:r>
              <a:rPr lang="en-US" altLang="zh-CN" sz="1000">
                <a:solidFill>
                  <a:srgbClr val="FFFFFF"/>
                </a:solidFill>
                <a:latin typeface="Arial" charset="0"/>
                <a:ea typeface="SimSun" charset="0"/>
                <a:cs typeface="SimSun" charset="0"/>
              </a:rPr>
              <a:t>(</a:t>
            </a:r>
            <a:r>
              <a:rPr lang="zh-CN" altLang="en-US" sz="1000">
                <a:solidFill>
                  <a:srgbClr val="FFFFFF"/>
                </a:solidFill>
                <a:latin typeface="Arial" charset="0"/>
                <a:ea typeface="SimSun" charset="0"/>
                <a:cs typeface="SimSun" charset="0"/>
              </a:rPr>
              <a:t>罗</a:t>
            </a:r>
            <a:r>
              <a:rPr lang="en-US" altLang="zh-CN" sz="1000">
                <a:solidFill>
                  <a:srgbClr val="FFFFFF"/>
                </a:solidFill>
                <a:latin typeface="Arial" charset="0"/>
                <a:ea typeface="SimSun" charset="0"/>
                <a:cs typeface="SimSun" charset="0"/>
              </a:rPr>
              <a:t>7:1-6;1 </a:t>
            </a:r>
            <a:r>
              <a:rPr lang="zh-CN" altLang="en-US" sz="1000">
                <a:solidFill>
                  <a:srgbClr val="FFFFFF"/>
                </a:solidFill>
                <a:latin typeface="Arial" charset="0"/>
                <a:ea typeface="SimSun" charset="0"/>
                <a:cs typeface="SimSun" charset="0"/>
              </a:rPr>
              <a:t>林前</a:t>
            </a:r>
            <a:r>
              <a:rPr lang="en-US" altLang="zh-CN" sz="1000">
                <a:solidFill>
                  <a:srgbClr val="FFFFFF"/>
                </a:solidFill>
                <a:latin typeface="Arial" charset="0"/>
                <a:ea typeface="SimSun" charset="0"/>
                <a:cs typeface="SimSun" charset="0"/>
              </a:rPr>
              <a:t>9:19-21; </a:t>
            </a:r>
            <a:r>
              <a:rPr lang="zh-CN" altLang="en-US" sz="1000">
                <a:solidFill>
                  <a:srgbClr val="FFFFFF"/>
                </a:solidFill>
                <a:latin typeface="Arial" charset="0"/>
                <a:ea typeface="SimSun" charset="0"/>
                <a:cs typeface="SimSun" charset="0"/>
              </a:rPr>
              <a:t>希</a:t>
            </a:r>
            <a:r>
              <a:rPr lang="en-US" altLang="zh-CN" sz="1000">
                <a:solidFill>
                  <a:srgbClr val="FFFFFF"/>
                </a:solidFill>
                <a:latin typeface="Arial" charset="0"/>
                <a:ea typeface="SimSun" charset="0"/>
                <a:cs typeface="SimSun" charset="0"/>
              </a:rPr>
              <a:t>8:13)</a:t>
            </a:r>
          </a:p>
        </p:txBody>
      </p:sp>
      <p:sp>
        <p:nvSpPr>
          <p:cNvPr id="1556583" name="Rectangle 103"/>
          <p:cNvSpPr>
            <a:spLocks noChangeArrowheads="1"/>
          </p:cNvSpPr>
          <p:nvPr/>
        </p:nvSpPr>
        <p:spPr bwMode="auto">
          <a:xfrm>
            <a:off x="2819400" y="1755775"/>
            <a:ext cx="1276350" cy="242888"/>
          </a:xfrm>
          <a:prstGeom prst="rect">
            <a:avLst/>
          </a:prstGeom>
          <a:noFill/>
          <a:ln w="12700">
            <a:noFill/>
            <a:miter lim="800000"/>
            <a:headEnd/>
            <a:tailEnd/>
          </a:ln>
          <a:effectLst/>
        </p:spPr>
        <p:txBody>
          <a:bodyPr lIns="90488" tIns="44450" rIns="90488" bIns="44450">
            <a:spAutoFit/>
          </a:bodyPr>
          <a:lstStyle/>
          <a:p>
            <a:pPr>
              <a:defRPr/>
            </a:pPr>
            <a:r>
              <a:rPr lang="zh-CN" altLang="en-US" sz="1000" b="1" dirty="0">
                <a:solidFill>
                  <a:srgbClr val="FFFFFF"/>
                </a:solidFill>
                <a:effectLst>
                  <a:outerShdw blurRad="38100" dist="38100" dir="2700000" algn="tl">
                    <a:srgbClr val="000000"/>
                  </a:outerShdw>
                </a:effectLst>
                <a:ea typeface="SimSun" charset="0"/>
                <a:cs typeface="SimSun" charset="0"/>
              </a:rPr>
              <a:t>创世记 </a:t>
            </a:r>
            <a:r>
              <a:rPr lang="en-US" altLang="zh-CN" sz="1000" b="1" dirty="0">
                <a:solidFill>
                  <a:srgbClr val="FFFFFF"/>
                </a:solidFill>
                <a:effectLst>
                  <a:outerShdw blurRad="38100" dist="38100" dir="2700000" algn="tl">
                    <a:srgbClr val="000000"/>
                  </a:outerShdw>
                </a:effectLst>
                <a:ea typeface="SimSun" charset="0"/>
                <a:cs typeface="SimSun" charset="0"/>
              </a:rPr>
              <a:t>6:18; 9:8-17</a:t>
            </a:r>
          </a:p>
        </p:txBody>
      </p:sp>
      <p:sp>
        <p:nvSpPr>
          <p:cNvPr id="1556584" name="Rectangle 104"/>
          <p:cNvSpPr>
            <a:spLocks noGrp="1" noChangeArrowheads="1"/>
          </p:cNvSpPr>
          <p:nvPr>
            <p:ph type="ctrTitle"/>
          </p:nvPr>
        </p:nvSpPr>
        <p:spPr>
          <a:xfrm>
            <a:off x="838200" y="246063"/>
            <a:ext cx="7696200" cy="704850"/>
          </a:xfrm>
          <a:effectLst>
            <a:outerShdw blurRad="63500" dist="35921" dir="2700000" algn="ctr" rotWithShape="0">
              <a:srgbClr val="000000">
                <a:alpha val="50000"/>
              </a:srgbClr>
            </a:outerShdw>
          </a:effectLst>
        </p:spPr>
        <p:txBody>
          <a:bodyPr anchor="t">
            <a:spAutoFit/>
          </a:bodyPr>
          <a:lstStyle/>
          <a:p>
            <a:pPr>
              <a:defRPr/>
            </a:pPr>
            <a:r>
              <a:rPr lang="zh-CN" altLang="en-US" sz="4000" b="1" dirty="0">
                <a:solidFill>
                  <a:srgbClr val="FFFF00"/>
                </a:solidFill>
                <a:effectLst>
                  <a:outerShdw blurRad="38100" dist="38100" dir="2700000" algn="tl">
                    <a:srgbClr val="000000"/>
                  </a:outerShdw>
                </a:effectLst>
                <a:latin typeface="Braggadocio" charset="0"/>
                <a:ea typeface="SimSun" charset="0"/>
                <a:cs typeface="SimSun" charset="0"/>
              </a:rPr>
              <a:t>国度与契约时间表</a:t>
            </a:r>
            <a:r>
              <a:rPr lang="en-US" altLang="zh-CN" sz="4000" b="1" dirty="0">
                <a:solidFill>
                  <a:srgbClr val="FFFF00"/>
                </a:solidFill>
                <a:effectLst>
                  <a:outerShdw blurRad="38100" dist="38100" dir="2700000" algn="tl">
                    <a:srgbClr val="000000"/>
                  </a:outerShdw>
                </a:effectLst>
                <a:latin typeface="Braggadocio" charset="0"/>
                <a:ea typeface="SimSun" charset="0"/>
                <a:cs typeface="SimSun" charset="0"/>
              </a:rPr>
              <a:t> </a:t>
            </a:r>
            <a:endParaRPr lang="en-US" altLang="zh-CN" sz="3600" b="1" dirty="0">
              <a:solidFill>
                <a:srgbClr val="FFFF00"/>
              </a:solidFill>
              <a:effectLst>
                <a:outerShdw blurRad="38100" dist="38100" dir="2700000" algn="tl">
                  <a:srgbClr val="000000"/>
                </a:outerShdw>
              </a:effectLst>
              <a:latin typeface="Braggadocio" charset="0"/>
              <a:ea typeface="SimSun" charset="0"/>
              <a:cs typeface="SimSun" charset="0"/>
            </a:endParaRPr>
          </a:p>
        </p:txBody>
      </p:sp>
      <p:sp>
        <p:nvSpPr>
          <p:cNvPr id="106" name="Text Box 105"/>
          <p:cNvSpPr txBox="1">
            <a:spLocks noChangeArrowheads="1"/>
          </p:cNvSpPr>
          <p:nvPr/>
        </p:nvSpPr>
        <p:spPr bwMode="auto">
          <a:xfrm>
            <a:off x="9285288" y="158750"/>
            <a:ext cx="542925"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eaLnBrk="1" hangingPunct="1">
              <a:defRPr/>
            </a:pPr>
            <a:r>
              <a:rPr lang="en-US" sz="2000" b="1" dirty="0">
                <a:solidFill>
                  <a:srgbClr val="FFFFFF"/>
                </a:solidFill>
                <a:latin typeface="Arial" pitchFamily="24" charset="0"/>
                <a:ea typeface="ＭＳ Ｐゴシック" charset="-128"/>
                <a:cs typeface="ＭＳ Ｐゴシック" charset="-128"/>
              </a:rPr>
              <a:t>9g</a:t>
            </a:r>
          </a:p>
        </p:txBody>
      </p:sp>
      <p:sp>
        <p:nvSpPr>
          <p:cNvPr id="107" name="Text Box 105"/>
          <p:cNvSpPr txBox="1">
            <a:spLocks noChangeArrowheads="1"/>
          </p:cNvSpPr>
          <p:nvPr/>
        </p:nvSpPr>
        <p:spPr bwMode="auto">
          <a:xfrm>
            <a:off x="8329613" y="0"/>
            <a:ext cx="82867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eaLnBrk="1" hangingPunct="1">
              <a:defRPr/>
            </a:pPr>
            <a:r>
              <a:rPr lang="en-US" sz="2000" b="1" dirty="0">
                <a:solidFill>
                  <a:srgbClr val="FFFFFF"/>
                </a:solidFill>
                <a:latin typeface="Arial" pitchFamily="-111" charset="0"/>
                <a:ea typeface="ＭＳ Ｐゴシック" charset="0"/>
                <a:cs typeface="ＭＳ Ｐゴシック" charset="0"/>
              </a:rPr>
              <a:t>22 &amp;</a:t>
            </a:r>
          </a:p>
          <a:p>
            <a:pPr algn="ctr" eaLnBrk="1" hangingPunct="1">
              <a:defRPr/>
            </a:pPr>
            <a:r>
              <a:rPr lang="en-US" sz="2000" b="1" dirty="0">
                <a:solidFill>
                  <a:srgbClr val="FFFFFF"/>
                </a:solidFill>
                <a:latin typeface="Arial" pitchFamily="-111" charset="0"/>
                <a:ea typeface="ＭＳ Ｐゴシック" charset="0"/>
                <a:cs typeface="ＭＳ Ｐゴシック" charset="0"/>
              </a:rPr>
              <a:t>337</a:t>
            </a:r>
          </a:p>
        </p:txBody>
      </p:sp>
    </p:spTree>
  </p:cSld>
  <p:clrMapOvr>
    <a:masterClrMapping/>
  </p:clrMapOvr>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descr="b_bulb_glow"/>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7666" name="Picture 3" descr="international[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7667" name="Title 5"/>
          <p:cNvSpPr>
            <a:spLocks noGrp="1"/>
          </p:cNvSpPr>
          <p:nvPr>
            <p:ph type="title" idx="4294967295"/>
          </p:nvPr>
        </p:nvSpPr>
        <p:spPr>
          <a:xfrm>
            <a:off x="0" y="0"/>
            <a:ext cx="9144000" cy="914400"/>
          </a:xfrm>
        </p:spPr>
        <p:txBody>
          <a:bodyPr/>
          <a:lstStyle/>
          <a:p>
            <a:pPr eaLnBrk="1" hangingPunct="1"/>
            <a:r>
              <a:rPr lang="zh-CN" altLang="en-US" b="1">
                <a:solidFill>
                  <a:srgbClr val="FFFFFF"/>
                </a:solidFill>
                <a:latin typeface="Calibri" charset="0"/>
                <a:ea typeface="宋体" charset="0"/>
                <a:cs typeface="宋体" charset="0"/>
              </a:rPr>
              <a:t>两种约的对照</a:t>
            </a:r>
            <a:endParaRPr lang="en-US" altLang="zh-CN" b="1">
              <a:solidFill>
                <a:srgbClr val="FFFFFF"/>
              </a:solidFill>
              <a:latin typeface="Calibri" charset="0"/>
              <a:ea typeface="MS PGothic" charset="0"/>
              <a:cs typeface="MS PGothic" charset="0"/>
            </a:endParaRPr>
          </a:p>
        </p:txBody>
      </p:sp>
      <p:sp>
        <p:nvSpPr>
          <p:cNvPr id="7" name="Text Box 5"/>
          <p:cNvSpPr txBox="1">
            <a:spLocks noChangeArrowheads="1"/>
          </p:cNvSpPr>
          <p:nvPr/>
        </p:nvSpPr>
        <p:spPr bwMode="auto">
          <a:xfrm>
            <a:off x="8451850" y="0"/>
            <a:ext cx="628650" cy="461963"/>
          </a:xfrm>
          <a:prstGeom prst="rect">
            <a:avLst/>
          </a:prstGeom>
          <a:noFill/>
          <a:ln w="9525">
            <a:noFill/>
            <a:miter lim="800000"/>
            <a:headEnd/>
            <a:tailEnd/>
          </a:ln>
          <a:effectLst>
            <a:outerShdw blurRad="63500" dist="38099" dir="2700000" algn="ctr" rotWithShape="0">
              <a:srgbClr val="000000">
                <a:alpha val="74997"/>
              </a:srgbClr>
            </a:outerShdw>
          </a:effectLst>
        </p:spPr>
        <p:txBody>
          <a:bodyPr wrap="none">
            <a:spAutoFit/>
          </a:bodyPr>
          <a:lstStyle/>
          <a:p>
            <a:pPr>
              <a:defRPr/>
            </a:pPr>
            <a:r>
              <a:rPr lang="en-US" b="1">
                <a:solidFill>
                  <a:srgbClr val="FFFFFF"/>
                </a:solidFill>
                <a:latin typeface="Times New Roman" pitchFamily="-112" charset="0"/>
                <a:ea typeface="+mn-ea"/>
                <a:cs typeface="+mn-cs"/>
              </a:rPr>
              <a:t>116</a:t>
            </a:r>
          </a:p>
        </p:txBody>
      </p:sp>
      <p:graphicFrame>
        <p:nvGraphicFramePr>
          <p:cNvPr id="369687" name="Group 23"/>
          <p:cNvGraphicFramePr>
            <a:graphicFrameLocks noGrp="1"/>
          </p:cNvGraphicFramePr>
          <p:nvPr/>
        </p:nvGraphicFramePr>
        <p:xfrm>
          <a:off x="76200" y="990600"/>
          <a:ext cx="8991600" cy="4997503"/>
        </p:xfrm>
        <a:graphic>
          <a:graphicData uri="http://schemas.openxmlformats.org/drawingml/2006/table">
            <a:tbl>
              <a:tblPr/>
              <a:tblGrid>
                <a:gridCol w="1752600">
                  <a:extLst>
                    <a:ext uri="{9D8B030D-6E8A-4147-A177-3AD203B41FA5}">
                      <a16:colId xmlns:a16="http://schemas.microsoft.com/office/drawing/2014/main" val="20000"/>
                    </a:ext>
                  </a:extLst>
                </a:gridCol>
                <a:gridCol w="3679825">
                  <a:extLst>
                    <a:ext uri="{9D8B030D-6E8A-4147-A177-3AD203B41FA5}">
                      <a16:colId xmlns:a16="http://schemas.microsoft.com/office/drawing/2014/main" val="20001"/>
                    </a:ext>
                  </a:extLst>
                </a:gridCol>
                <a:gridCol w="3559175">
                  <a:extLst>
                    <a:ext uri="{9D8B030D-6E8A-4147-A177-3AD203B41FA5}">
                      <a16:colId xmlns:a16="http://schemas.microsoft.com/office/drawing/2014/main" val="20002"/>
                    </a:ext>
                  </a:extLst>
                </a:gridCol>
              </a:tblGrid>
              <a:tr h="638043">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3200" b="0" i="0" u="none" strike="noStrike" cap="none" normalizeH="0" baseline="0">
                        <a:ln>
                          <a:noFill/>
                        </a:ln>
                        <a:solidFill>
                          <a:srgbClr val="FFFFFF"/>
                        </a:solidFill>
                        <a:effectLst/>
                        <a:latin typeface="Calibri" charset="0"/>
                        <a:ea typeface="MS PGothic" charset="0"/>
                        <a:cs typeface="MS PGothic" charset="0"/>
                      </a:endParaRPr>
                    </a:p>
                  </a:txBody>
                  <a:tcPr marT="45710" marB="4571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亚伯拉罕</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摩西</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97253">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接受者</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en-US" altLang="zh-CN" sz="2400" b="1" i="1" u="none" strike="noStrike" cap="none" normalizeH="0" baseline="0">
                          <a:ln>
                            <a:noFill/>
                          </a:ln>
                          <a:solidFill>
                            <a:srgbClr val="FFFFFF"/>
                          </a:solidFill>
                          <a:effectLst/>
                          <a:latin typeface="Calibri" charset="0"/>
                          <a:ea typeface="宋体" charset="0"/>
                          <a:cs typeface="宋体" charset="0"/>
                        </a:rPr>
                        <a:t>(</a:t>
                      </a:r>
                      <a:r>
                        <a:rPr kumimoji="0" lang="zh-CN" altLang="en-US" sz="2400" b="1" i="1" u="none" strike="noStrike" cap="none" normalizeH="0" baseline="0">
                          <a:ln>
                            <a:noFill/>
                          </a:ln>
                          <a:solidFill>
                            <a:srgbClr val="FFFFFF"/>
                          </a:solidFill>
                          <a:effectLst/>
                          <a:latin typeface="Calibri" charset="0"/>
                          <a:ea typeface="宋体" charset="0"/>
                          <a:cs typeface="宋体" charset="0"/>
                        </a:rPr>
                        <a:t>日期与</a:t>
                      </a: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地点</a:t>
                      </a:r>
                      <a:r>
                        <a:rPr kumimoji="0" lang="en-US" altLang="ja-JP" sz="2400" b="1" i="1" u="none" strike="noStrike" cap="none" normalizeH="0" baseline="0">
                          <a:ln>
                            <a:noFill/>
                          </a:ln>
                          <a:solidFill>
                            <a:srgbClr val="FFFFFF"/>
                          </a:solidFill>
                          <a:effectLst/>
                          <a:latin typeface="Calibri" charset="0"/>
                          <a:ea typeface="MS PGothic" charset="0"/>
                          <a:cs typeface="Times New Roman" charset="0"/>
                        </a:rPr>
                        <a:t>)</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公元前</a:t>
                      </a:r>
                      <a:r>
                        <a:rPr kumimoji="0" lang="en-US" altLang="zh-CN" sz="2400" b="1" i="0" u="none" strike="noStrike" cap="none" normalizeH="0" baseline="0">
                          <a:ln>
                            <a:noFill/>
                          </a:ln>
                          <a:solidFill>
                            <a:schemeClr val="bg1"/>
                          </a:solidFill>
                          <a:effectLst/>
                          <a:latin typeface="Calibri" charset="0"/>
                          <a:ea typeface="MS PGothic" charset="0"/>
                          <a:cs typeface="Times New Roman" charset="0"/>
                        </a:rPr>
                        <a:t>2060</a:t>
                      </a:r>
                      <a:r>
                        <a:rPr kumimoji="0" lang="zh-CN" altLang="en-US" sz="2400" b="1" i="0" u="none" strike="noStrike" cap="none" normalizeH="0" baseline="0">
                          <a:ln>
                            <a:noFill/>
                          </a:ln>
                          <a:solidFill>
                            <a:schemeClr val="bg1"/>
                          </a:solidFill>
                          <a:effectLst/>
                          <a:latin typeface="Calibri" charset="0"/>
                          <a:ea typeface="宋体" charset="0"/>
                          <a:cs typeface="宋体" charset="0"/>
                        </a:rPr>
                        <a:t>年迦勒底吾珥，亚</a:t>
                      </a:r>
                      <a:r>
                        <a:rPr kumimoji="0" lang="zh-CN" altLang="en-US" sz="2400" b="1" i="0" u="none" strike="noStrike" cap="none" normalizeH="0" baseline="0">
                          <a:ln>
                            <a:noFill/>
                          </a:ln>
                          <a:solidFill>
                            <a:srgbClr val="FFFFFF"/>
                          </a:solidFill>
                          <a:effectLst/>
                          <a:latin typeface="Calibri" charset="0"/>
                          <a:ea typeface="宋体" charset="0"/>
                          <a:cs typeface="宋体" charset="0"/>
                        </a:rPr>
                        <a:t>伯拉罕为众国的中保</a:t>
                      </a: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公元前</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1445 </a:t>
                      </a:r>
                      <a:r>
                        <a:rPr kumimoji="0" lang="zh-CN" altLang="en-US" sz="2400" b="1" i="0" u="none" strike="noStrike" cap="none" normalizeH="0" baseline="0">
                          <a:ln>
                            <a:noFill/>
                          </a:ln>
                          <a:solidFill>
                            <a:srgbClr val="FFFFFF"/>
                          </a:solidFill>
                          <a:effectLst/>
                          <a:latin typeface="Calibri" charset="0"/>
                          <a:ea typeface="宋体" charset="0"/>
                          <a:cs typeface="宋体" charset="0"/>
                        </a:rPr>
                        <a:t>年于西乃山 ，摩西为以色列人的中保</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97253">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经文</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创 </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12</a:t>
                      </a:r>
                      <a:r>
                        <a:rPr kumimoji="0" lang="zh-CN" altLang="en-US" sz="2400" b="1" i="0" u="none" strike="noStrike" cap="none" normalizeH="0" baseline="0">
                          <a:ln>
                            <a:noFill/>
                          </a:ln>
                          <a:solidFill>
                            <a:srgbClr val="FFFFFF"/>
                          </a:solidFill>
                          <a:effectLst/>
                          <a:latin typeface="Calibri" charset="0"/>
                          <a:ea typeface="宋体" charset="0"/>
                          <a:cs typeface="宋体" charset="0"/>
                        </a:rPr>
                        <a:t>：</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1-3</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a:t>
                      </a:r>
                      <a:r>
                        <a:rPr kumimoji="0" lang="zh-CN" altLang="en-US" sz="2400" b="1" i="0" u="none" strike="noStrike" cap="none" normalizeH="0" baseline="0">
                          <a:ln>
                            <a:noFill/>
                          </a:ln>
                          <a:solidFill>
                            <a:srgbClr val="FFFFFF"/>
                          </a:solidFill>
                          <a:effectLst/>
                          <a:latin typeface="Calibri" charset="0"/>
                          <a:ea typeface="宋体" charset="0"/>
                          <a:cs typeface="宋体" charset="0"/>
                        </a:rPr>
                        <a:t>在创</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15</a:t>
                      </a:r>
                      <a:r>
                        <a:rPr kumimoji="0" lang="zh-CN" altLang="en-US" sz="2400" b="1" i="0" u="none" strike="noStrike" cap="none" normalizeH="0" baseline="0">
                          <a:ln>
                            <a:noFill/>
                          </a:ln>
                          <a:solidFill>
                            <a:srgbClr val="FFFFFF"/>
                          </a:solidFill>
                          <a:effectLst/>
                          <a:latin typeface="Calibri" charset="0"/>
                          <a:ea typeface="宋体" charset="0"/>
                          <a:cs typeface="宋体" charset="0"/>
                        </a:rPr>
                        <a:t>章正式为约</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出</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20-31</a:t>
                      </a:r>
                      <a:r>
                        <a:rPr kumimoji="0" lang="zh-CN" altLang="en-US" sz="2400" b="1" i="0" u="none" strike="noStrike" cap="none" normalizeH="0" baseline="0">
                          <a:ln>
                            <a:noFill/>
                          </a:ln>
                          <a:solidFill>
                            <a:srgbClr val="FFFFFF"/>
                          </a:solidFill>
                          <a:effectLst/>
                          <a:latin typeface="Calibri" charset="0"/>
                          <a:ea typeface="宋体" charset="0"/>
                          <a:cs typeface="宋体" charset="0"/>
                        </a:rPr>
                        <a:t>章是约的核心</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450">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神与</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一个人 </a:t>
                      </a:r>
                      <a:r>
                        <a:rPr kumimoji="0" lang="en-US" altLang="zh-CN" sz="2400" b="1" i="0" u="none" strike="noStrike" cap="none" normalizeH="0" baseline="0">
                          <a:ln>
                            <a:noFill/>
                          </a:ln>
                          <a:solidFill>
                            <a:srgbClr val="FFFFFF"/>
                          </a:solidFill>
                          <a:effectLst/>
                          <a:latin typeface="Calibri" charset="0"/>
                          <a:ea typeface="宋体" charset="0"/>
                          <a:cs typeface="宋体"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为将来的国</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立约</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一个国立约 </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450">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范围</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普世性</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 </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en-US" altLang="zh-CN" sz="2400" b="1" i="0" u="none" strike="noStrike" cap="none" normalizeH="0" baseline="0">
                          <a:ln>
                            <a:noFill/>
                          </a:ln>
                          <a:solidFill>
                            <a:schemeClr val="bg1"/>
                          </a:solidFill>
                          <a:effectLst/>
                          <a:latin typeface="Calibri" charset="0"/>
                          <a:ea typeface="MS PGothic" charset="0"/>
                          <a:cs typeface="Times New Roman"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万族都要因你得福</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惟有以色列人领受律法</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    </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申</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4:8; </a:t>
                      </a:r>
                      <a:r>
                        <a:rPr kumimoji="0" lang="zh-CN" altLang="en-US" sz="2400" b="1" i="0" u="none" strike="noStrike" cap="none" normalizeH="0" baseline="0">
                          <a:ln>
                            <a:noFill/>
                          </a:ln>
                          <a:solidFill>
                            <a:srgbClr val="FFFFFF"/>
                          </a:solidFill>
                          <a:effectLst/>
                          <a:latin typeface="Calibri" charset="0"/>
                          <a:ea typeface="宋体" charset="0"/>
                          <a:cs typeface="宋体" charset="0"/>
                        </a:rPr>
                        <a:t>诗</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147:20)</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ransition spd="slow">
    <p:random/>
  </p:transition>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9713" name="Picture 2" descr="b_bulb_glow"/>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9714" name="Picture 3" descr="international[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9715" name="Title 5"/>
          <p:cNvSpPr>
            <a:spLocks noGrp="1"/>
          </p:cNvSpPr>
          <p:nvPr>
            <p:ph type="title" idx="4294967295"/>
          </p:nvPr>
        </p:nvSpPr>
        <p:spPr>
          <a:xfrm>
            <a:off x="0" y="0"/>
            <a:ext cx="9144000" cy="914400"/>
          </a:xfrm>
        </p:spPr>
        <p:txBody>
          <a:bodyPr/>
          <a:lstStyle/>
          <a:p>
            <a:pPr eaLnBrk="1" hangingPunct="1"/>
            <a:r>
              <a:rPr lang="zh-CN" altLang="en-US" sz="4000" b="1">
                <a:solidFill>
                  <a:srgbClr val="FFFFFF"/>
                </a:solidFill>
                <a:latin typeface="Calibri" charset="0"/>
                <a:ea typeface="宋体" charset="0"/>
                <a:cs typeface="宋体" charset="0"/>
              </a:rPr>
              <a:t>两种约的对照</a:t>
            </a:r>
          </a:p>
        </p:txBody>
      </p:sp>
      <p:sp>
        <p:nvSpPr>
          <p:cNvPr id="7" name="Text Box 5"/>
          <p:cNvSpPr txBox="1">
            <a:spLocks noChangeArrowheads="1"/>
          </p:cNvSpPr>
          <p:nvPr/>
        </p:nvSpPr>
        <p:spPr bwMode="auto">
          <a:xfrm>
            <a:off x="8451850" y="0"/>
            <a:ext cx="628650" cy="461963"/>
          </a:xfrm>
          <a:prstGeom prst="rect">
            <a:avLst/>
          </a:prstGeom>
          <a:noFill/>
          <a:ln w="9525">
            <a:noFill/>
            <a:miter lim="800000"/>
            <a:headEnd/>
            <a:tailEnd/>
          </a:ln>
          <a:effectLst>
            <a:outerShdw blurRad="63500" dist="38099" dir="2700000" algn="ctr" rotWithShape="0">
              <a:srgbClr val="000000">
                <a:alpha val="74997"/>
              </a:srgbClr>
            </a:outerShdw>
          </a:effectLst>
        </p:spPr>
        <p:txBody>
          <a:bodyPr wrap="none">
            <a:spAutoFit/>
          </a:bodyPr>
          <a:lstStyle/>
          <a:p>
            <a:pPr>
              <a:defRPr/>
            </a:pPr>
            <a:r>
              <a:rPr lang="en-US" b="1">
                <a:solidFill>
                  <a:srgbClr val="FFFFFF"/>
                </a:solidFill>
                <a:latin typeface="Times New Roman" pitchFamily="-112" charset="0"/>
                <a:ea typeface="+mn-ea"/>
                <a:cs typeface="+mn-cs"/>
              </a:rPr>
              <a:t>116</a:t>
            </a:r>
          </a:p>
        </p:txBody>
      </p:sp>
      <p:graphicFrame>
        <p:nvGraphicFramePr>
          <p:cNvPr id="371734" name="Group 22"/>
          <p:cNvGraphicFramePr>
            <a:graphicFrameLocks noGrp="1"/>
          </p:cNvGraphicFramePr>
          <p:nvPr/>
        </p:nvGraphicFramePr>
        <p:xfrm>
          <a:off x="76200" y="990600"/>
          <a:ext cx="8991600" cy="4954588"/>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550">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3200" b="0" i="0" u="none" strike="noStrike" cap="none" normalizeH="0" baseline="0">
                        <a:ln>
                          <a:noFill/>
                        </a:ln>
                        <a:solidFill>
                          <a:schemeClr val="bg1"/>
                        </a:solidFill>
                        <a:effectLst/>
                        <a:latin typeface="Calibri" charset="0"/>
                        <a:ea typeface="MS PGothic" charset="0"/>
                        <a:cs typeface="MS PGothic" charset="0"/>
                      </a:endParaRPr>
                    </a:p>
                  </a:txBody>
                  <a:tcPr marT="45716" marB="45716"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亚伯拉罕</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摩西</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97279">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chemeClr val="bg1"/>
                          </a:solidFill>
                          <a:effectLst/>
                          <a:latin typeface="Calibri" charset="0"/>
                          <a:ea typeface="宋体" charset="0"/>
                          <a:cs typeface="宋体" charset="0"/>
                        </a:rPr>
                        <a:t>应许</a:t>
                      </a:r>
                      <a:endParaRPr kumimoji="0" lang="zh-CN" altLang="en-US" sz="2400" b="1" i="0" u="none" strike="noStrike" cap="none" normalizeH="0" baseline="0">
                        <a:ln>
                          <a:noFill/>
                        </a:ln>
                        <a:solidFill>
                          <a:schemeClr val="bg1"/>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土地</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a:t>
                      </a:r>
                      <a:r>
                        <a:rPr kumimoji="0" lang="en-US" altLang="zh-CN" sz="2400" b="1" i="0" u="none" strike="noStrike" cap="none" normalizeH="0" baseline="0">
                          <a:ln>
                            <a:noFill/>
                          </a:ln>
                          <a:solidFill>
                            <a:schemeClr val="bg1"/>
                          </a:solidFill>
                          <a:effectLst/>
                          <a:latin typeface="Calibri" charset="0"/>
                          <a:ea typeface="宋体"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后裔 和祝福</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没有说明履行时间</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遵行得福，背道受咒诅    </a:t>
                      </a:r>
                      <a:r>
                        <a:rPr kumimoji="0" lang="en-US" altLang="zh-CN" sz="2400" b="1" i="0" u="none" strike="noStrike" cap="none" normalizeH="0" baseline="0">
                          <a:ln>
                            <a:noFill/>
                          </a:ln>
                          <a:solidFill>
                            <a:schemeClr val="bg1"/>
                          </a:solidFill>
                          <a:effectLst/>
                          <a:latin typeface="Calibri" charset="0"/>
                          <a:ea typeface="宋体" charset="0"/>
                          <a:cs typeface="宋体"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未</a:t>
                      </a:r>
                      <a:r>
                        <a:rPr kumimoji="0" lang="zh-CN" altLang="en-US" sz="2400" b="1" i="0" u="none" strike="noStrike" cap="none" normalizeH="0" baseline="0">
                          <a:ln>
                            <a:noFill/>
                          </a:ln>
                          <a:solidFill>
                            <a:schemeClr val="bg1"/>
                          </a:solidFill>
                          <a:effectLst/>
                          <a:latin typeface="Calibri" charset="0"/>
                          <a:ea typeface="宋体" charset="0"/>
                          <a:cs typeface="Times New Roman" charset="0"/>
                        </a:rPr>
                        <a:t> </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26; </a:t>
                      </a:r>
                      <a:r>
                        <a:rPr kumimoji="0" lang="zh-CN" altLang="en-US" sz="2400" b="1" i="0" u="none" strike="noStrike" cap="none" normalizeH="0" baseline="0">
                          <a:ln>
                            <a:noFill/>
                          </a:ln>
                          <a:solidFill>
                            <a:schemeClr val="bg1"/>
                          </a:solidFill>
                          <a:effectLst/>
                          <a:latin typeface="Calibri" charset="0"/>
                          <a:ea typeface="宋体" charset="0"/>
                          <a:cs typeface="Times New Roman" charset="0"/>
                        </a:rPr>
                        <a:t>申</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 28)</a:t>
                      </a: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2400" b="1" i="0" u="none" strike="noStrike" cap="none" normalizeH="0" baseline="0">
                        <a:ln>
                          <a:noFill/>
                        </a:ln>
                        <a:solidFill>
                          <a:schemeClr val="bg1"/>
                        </a:solidFill>
                        <a:effectLst/>
                        <a:latin typeface="Calibri" charset="0"/>
                        <a:ea typeface="宋体"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82586">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chemeClr val="bg1"/>
                          </a:solidFill>
                          <a:effectLst/>
                          <a:latin typeface="Calibri" charset="0"/>
                          <a:ea typeface="宋体" charset="0"/>
                          <a:cs typeface="宋体" charset="0"/>
                        </a:rPr>
                        <a:t>条件</a:t>
                      </a:r>
                      <a:endParaRPr kumimoji="0" lang="zh-CN" altLang="en-US" sz="2400" b="1" i="0" u="none" strike="noStrike" cap="none" normalizeH="0" baseline="0">
                        <a:ln>
                          <a:noFill/>
                        </a:ln>
                        <a:solidFill>
                          <a:schemeClr val="bg1"/>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无条件</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我必</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有条件</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你们若</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我就</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586">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chemeClr val="bg1"/>
                          </a:solidFill>
                          <a:effectLst/>
                          <a:latin typeface="Calibri" charset="0"/>
                          <a:ea typeface="宋体" charset="0"/>
                          <a:cs typeface="宋体" charset="0"/>
                        </a:rPr>
                        <a:t>参与</a:t>
                      </a:r>
                      <a:endParaRPr kumimoji="0" lang="zh-CN" altLang="en-US" sz="2400" b="1" i="0" u="none" strike="noStrike" cap="none" normalizeH="0" baseline="0">
                        <a:ln>
                          <a:noFill/>
                        </a:ln>
                        <a:solidFill>
                          <a:schemeClr val="bg1"/>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亚伯拉罕沉睡</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创</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 15:17)</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以色列同意守约 </a:t>
                      </a:r>
                      <a:r>
                        <a:rPr kumimoji="0" lang="en-US" altLang="zh-CN" sz="2400" b="1" i="0" u="none" strike="noStrike" cap="none" normalizeH="0" baseline="0">
                          <a:ln>
                            <a:noFill/>
                          </a:ln>
                          <a:solidFill>
                            <a:schemeClr val="bg1"/>
                          </a:solidFill>
                          <a:effectLst/>
                          <a:latin typeface="Calibri" charset="0"/>
                          <a:ea typeface="宋体" charset="0"/>
                          <a:cs typeface="宋体"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出</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19:8)</a:t>
                      </a:r>
                      <a:endParaRPr kumimoji="0" lang="en-US" altLang="zh-CN" sz="2400" b="1" i="0" u="none" strike="noStrike" cap="none" normalizeH="0" baseline="0">
                        <a:ln>
                          <a:noFill/>
                        </a:ln>
                        <a:solidFill>
                          <a:schemeClr val="bg1"/>
                        </a:solidFill>
                        <a:effectLst/>
                        <a:latin typeface="Calibri" charset="0"/>
                        <a:ea typeface="宋体"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586">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chemeClr val="bg1"/>
                          </a:solidFill>
                          <a:effectLst/>
                          <a:latin typeface="Calibri" charset="0"/>
                          <a:ea typeface="宋体" charset="0"/>
                          <a:cs typeface="宋体" charset="0"/>
                        </a:rPr>
                        <a:t>比喻</a:t>
                      </a:r>
                      <a:endParaRPr kumimoji="0" lang="zh-CN" altLang="en-US" sz="2400" b="1" i="0" u="none" strike="noStrike" cap="none" normalizeH="0" baseline="0">
                        <a:ln>
                          <a:noFill/>
                        </a:ln>
                        <a:solidFill>
                          <a:schemeClr val="bg1"/>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父亲对子</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神的特许</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君主 </a:t>
                      </a:r>
                      <a:r>
                        <a:rPr kumimoji="0" lang="en-US" altLang="zh-CN" sz="2400" b="1" i="0" u="none" strike="noStrike" cap="none" normalizeH="0" baseline="0">
                          <a:ln>
                            <a:noFill/>
                          </a:ln>
                          <a:solidFill>
                            <a:schemeClr val="bg1"/>
                          </a:solidFill>
                          <a:effectLst/>
                          <a:latin typeface="Calibri" charset="0"/>
                          <a:ea typeface="宋体" charset="0"/>
                          <a:cs typeface="Times New Roman" charset="0"/>
                        </a:rPr>
                        <a:t>(</a:t>
                      </a:r>
                      <a:r>
                        <a:rPr kumimoji="0" lang="zh-CN" altLang="en-US" sz="2400" b="1" i="0" u="none" strike="noStrike" cap="none" normalizeH="0" baseline="0">
                          <a:ln>
                            <a:noFill/>
                          </a:ln>
                          <a:solidFill>
                            <a:schemeClr val="bg1"/>
                          </a:solidFill>
                          <a:effectLst/>
                          <a:latin typeface="Calibri" charset="0"/>
                          <a:ea typeface="宋体" charset="0"/>
                          <a:cs typeface="Times New Roman" charset="0"/>
                        </a:rPr>
                        <a:t>强国</a:t>
                      </a:r>
                      <a:r>
                        <a:rPr kumimoji="0" lang="zh-CN" altLang="en-US" sz="2400" b="1" i="0" u="none" strike="noStrike" cap="none" normalizeH="0" baseline="0">
                          <a:ln>
                            <a:noFill/>
                          </a:ln>
                          <a:solidFill>
                            <a:schemeClr val="bg1"/>
                          </a:solidFill>
                          <a:effectLst/>
                          <a:latin typeface="Calibri" charset="0"/>
                          <a:ea typeface="宋体" charset="0"/>
                          <a:cs typeface="宋体" charset="0"/>
                        </a:rPr>
                        <a:t>国王</a:t>
                      </a:r>
                      <a:r>
                        <a:rPr kumimoji="0" lang="en-US" altLang="zh-CN" sz="2400" b="1" i="0" u="none" strike="noStrike" cap="none" normalizeH="0" baseline="0">
                          <a:ln>
                            <a:noFill/>
                          </a:ln>
                          <a:solidFill>
                            <a:schemeClr val="bg1"/>
                          </a:solidFill>
                          <a:effectLst/>
                          <a:latin typeface="Calibri" charset="0"/>
                          <a:ea typeface="MS PGothic" charset="0"/>
                          <a:cs typeface="Times New Roman" charset="0"/>
                        </a:rPr>
                        <a:t>)</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对附庸 </a:t>
                      </a:r>
                      <a:r>
                        <a:rPr kumimoji="0" lang="en-US" altLang="zh-CN" sz="2400" b="1" i="0" u="none" strike="noStrike" cap="none" normalizeH="0" baseline="0">
                          <a:ln>
                            <a:noFill/>
                          </a:ln>
                          <a:solidFill>
                            <a:schemeClr val="bg1"/>
                          </a:solidFill>
                          <a:effectLst/>
                          <a:latin typeface="Calibri" charset="0"/>
                          <a:ea typeface="MS PGothic" charset="0"/>
                          <a:cs typeface="Times New Roman"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附庸国</a:t>
                      </a:r>
                      <a:r>
                        <a:rPr kumimoji="0" lang="en-US" altLang="zh-CN" sz="2400" b="1" i="0" u="none" strike="noStrike" cap="none" normalizeH="0" baseline="0">
                          <a:ln>
                            <a:noFill/>
                          </a:ln>
                          <a:solidFill>
                            <a:schemeClr val="bg1"/>
                          </a:solidFill>
                          <a:effectLst/>
                          <a:latin typeface="Calibri" charset="0"/>
                          <a:ea typeface="MS PGothic" charset="0"/>
                          <a:cs typeface="Times New Roman" charset="0"/>
                        </a:rPr>
                        <a:t>)</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ransition spd="slow">
    <p:random/>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cstate="print"/>
          <a:srcRect/>
          <a:stretch>
            <a:fillRect/>
          </a:stretch>
        </p:blipFill>
        <p:spPr bwMode="auto">
          <a:xfrm>
            <a:off x="7010400" y="685800"/>
            <a:ext cx="2008659" cy="1447800"/>
          </a:xfrm>
          <a:prstGeom prst="rect">
            <a:avLst/>
          </a:prstGeom>
          <a:noFill/>
          <a:ln w="9525">
            <a:noFill/>
            <a:miter lim="800000"/>
            <a:headEnd/>
            <a:tailEnd/>
          </a:ln>
        </p:spPr>
      </p:pic>
      <p:sp>
        <p:nvSpPr>
          <p:cNvPr id="9" name="Title 1">
            <a:extLst>
              <a:ext uri="{FF2B5EF4-FFF2-40B4-BE49-F238E27FC236}">
                <a16:creationId xmlns:a16="http://schemas.microsoft.com/office/drawing/2014/main" id="{DE537F47-2FEE-F94E-889E-731E76610C5B}"/>
              </a:ext>
            </a:extLst>
          </p:cNvPr>
          <p:cNvSpPr txBox="1">
            <a:spLocks/>
          </p:cNvSpPr>
          <p:nvPr/>
        </p:nvSpPr>
        <p:spPr>
          <a:xfrm>
            <a:off x="609600" y="427038"/>
            <a:ext cx="82296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b="1" kern="1200">
                <a:solidFill>
                  <a:srgbClr val="FFFFFF"/>
                </a:solidFill>
                <a:effectLst>
                  <a:glow rad="101600">
                    <a:schemeClr val="tx1"/>
                  </a:glow>
                </a:effectLst>
                <a:latin typeface="+mj-lt"/>
                <a:ea typeface="+mj-ea"/>
                <a:cs typeface="+mj-cs"/>
              </a:defRPr>
            </a:lvl1pPr>
          </a:lstStyle>
          <a:p>
            <a:pPr algn="l" fontAlgn="auto">
              <a:spcAft>
                <a:spcPts val="0"/>
              </a:spcAft>
            </a:pPr>
            <a:r>
              <a:rPr lang="zh-CN" altLang="en-US"/>
              <a:t>雅各的绝望主妇</a:t>
            </a:r>
            <a:endParaRPr lang="en-US" dirty="0"/>
          </a:p>
        </p:txBody>
      </p:sp>
      <p:sp>
        <p:nvSpPr>
          <p:cNvPr id="10" name="Content Placeholder 2">
            <a:extLst>
              <a:ext uri="{FF2B5EF4-FFF2-40B4-BE49-F238E27FC236}">
                <a16:creationId xmlns:a16="http://schemas.microsoft.com/office/drawing/2014/main" id="{2B77F6AC-9E29-164C-B149-CD089ABD1CEC}"/>
              </a:ext>
            </a:extLst>
          </p:cNvPr>
          <p:cNvSpPr txBox="1">
            <a:spLocks/>
          </p:cNvSpPr>
          <p:nvPr/>
        </p:nvSpPr>
        <p:spPr>
          <a:xfrm>
            <a:off x="588537" y="1844610"/>
            <a:ext cx="8229600" cy="4525963"/>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b="1" kern="1200">
                <a:solidFill>
                  <a:srgbClr val="FFFFFF"/>
                </a:solidFill>
                <a:effectLst>
                  <a:glow rad="101600">
                    <a:schemeClr val="tx1"/>
                  </a:glow>
                </a:effectLst>
                <a:latin typeface="+mn-lt"/>
                <a:ea typeface="+mn-ea"/>
                <a:cs typeface="+mn-cs"/>
              </a:defRPr>
            </a:lvl1pPr>
            <a:lvl2pPr marL="742950" indent="-285750" algn="l" defTabSz="914400" rtl="0" eaLnBrk="1" latinLnBrk="0" hangingPunct="1">
              <a:spcBef>
                <a:spcPct val="20000"/>
              </a:spcBef>
              <a:buFont typeface="Arial" pitchFamily="34" charset="0"/>
              <a:buChar char="–"/>
              <a:defRPr sz="2800" b="1" kern="1200">
                <a:solidFill>
                  <a:srgbClr val="FFFFFF"/>
                </a:solidFill>
                <a:effectLst>
                  <a:glow rad="101600">
                    <a:schemeClr val="tx1"/>
                  </a:glow>
                </a:effectLst>
                <a:latin typeface="+mn-lt"/>
                <a:ea typeface="+mn-ea"/>
                <a:cs typeface="+mn-cs"/>
              </a:defRPr>
            </a:lvl2pPr>
            <a:lvl3pPr marL="1143000" indent="-228600" algn="l" defTabSz="914400" rtl="0" eaLnBrk="1" latinLnBrk="0" hangingPunct="1">
              <a:spcBef>
                <a:spcPct val="20000"/>
              </a:spcBef>
              <a:buFont typeface="Arial" pitchFamily="34" charset="0"/>
              <a:buChar char="•"/>
              <a:defRPr sz="2400" b="1" kern="1200">
                <a:solidFill>
                  <a:srgbClr val="FFFFFF"/>
                </a:solidFill>
                <a:effectLst>
                  <a:glow rad="101600">
                    <a:schemeClr val="tx1"/>
                  </a:glow>
                </a:effectLst>
                <a:latin typeface="+mn-lt"/>
                <a:ea typeface="+mn-ea"/>
                <a:cs typeface="+mn-cs"/>
              </a:defRPr>
            </a:lvl3pPr>
            <a:lvl4pPr marL="16002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4pPr>
            <a:lvl5pPr marL="20574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spcAft>
                <a:spcPts val="0"/>
              </a:spcAft>
            </a:pPr>
            <a:r>
              <a:rPr lang="zh-CN" altLang="en-US" dirty="0"/>
              <a:t>利亚</a:t>
            </a:r>
            <a:r>
              <a:rPr lang="en-US" dirty="0"/>
              <a:t> – </a:t>
            </a:r>
            <a:r>
              <a:rPr lang="zh-CN" altLang="en-US" dirty="0"/>
              <a:t>为爱绝望</a:t>
            </a:r>
            <a:endParaRPr lang="en-US" altLang="zh-CN" dirty="0"/>
          </a:p>
          <a:p>
            <a:pPr marL="0" indent="0" fontAlgn="auto">
              <a:spcAft>
                <a:spcPts val="0"/>
              </a:spcAft>
              <a:buFont typeface="Arial" pitchFamily="34" charset="0"/>
              <a:buNone/>
            </a:pPr>
            <a:r>
              <a:rPr lang="zh-CN" altLang="en-US" dirty="0"/>
              <a:t>有孩子但是没有丈夫的爱</a:t>
            </a:r>
            <a:endParaRPr lang="en-US" altLang="zh-CN" dirty="0"/>
          </a:p>
          <a:p>
            <a:pPr fontAlgn="auto">
              <a:spcAft>
                <a:spcPts val="0"/>
              </a:spcAft>
            </a:pPr>
            <a:r>
              <a:rPr lang="zh-CN" altLang="en-US" dirty="0"/>
              <a:t>拉结</a:t>
            </a:r>
            <a:r>
              <a:rPr lang="en-US" dirty="0"/>
              <a:t>– </a:t>
            </a:r>
            <a:r>
              <a:rPr lang="zh-CN" altLang="en-US" dirty="0"/>
              <a:t>为孩子而绝望</a:t>
            </a:r>
            <a:endParaRPr lang="en-US" altLang="zh-CN" dirty="0"/>
          </a:p>
          <a:p>
            <a:pPr marL="0" indent="0" fontAlgn="auto">
              <a:spcAft>
                <a:spcPts val="0"/>
              </a:spcAft>
              <a:buFont typeface="Arial" pitchFamily="34" charset="0"/>
              <a:buNone/>
            </a:pPr>
            <a:r>
              <a:rPr lang="zh-CN" altLang="en-US" dirty="0"/>
              <a:t>有丈夫的爱，却没有孩子</a:t>
            </a:r>
            <a:endParaRPr lang="en-US" dirty="0"/>
          </a:p>
          <a:p>
            <a:pPr fontAlgn="auto">
              <a:spcAft>
                <a:spcPts val="0"/>
              </a:spcAft>
            </a:pPr>
            <a:r>
              <a:rPr lang="zh-CN" altLang="en-US" dirty="0"/>
              <a:t>雅各的沮授</a:t>
            </a:r>
            <a:r>
              <a:rPr lang="en-US" dirty="0"/>
              <a:t>– </a:t>
            </a:r>
            <a:r>
              <a:rPr lang="zh-CN" altLang="en-US" dirty="0"/>
              <a:t>他不能满足妻子们绝望的地方。一个丈夫很少能满足。</a:t>
            </a:r>
            <a:endParaRPr lang="en-US" dirty="0"/>
          </a:p>
        </p:txBody>
      </p:sp>
    </p:spTree>
    <p:extLst>
      <p:ext uri="{BB962C8B-B14F-4D97-AF65-F5344CB8AC3E}">
        <p14:creationId xmlns:p14="http://schemas.microsoft.com/office/powerpoint/2010/main" val="97094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1000" fill="hold"/>
                                        <p:tgtEl>
                                          <p:spTgt spid="10">
                                            <p:txEl>
                                              <p:pRg st="0" end="0"/>
                                            </p:txEl>
                                          </p:spTgt>
                                        </p:tgtEl>
                                        <p:attrNameLst>
                                          <p:attrName>ppt_x</p:attrName>
                                        </p:attrNameLst>
                                      </p:cBhvr>
                                      <p:tavLst>
                                        <p:tav tm="0">
                                          <p:val>
                                            <p:strVal val="#ppt_x-.2"/>
                                          </p:val>
                                        </p:tav>
                                        <p:tav tm="100000">
                                          <p:val>
                                            <p:strVal val="#ppt_x"/>
                                          </p:val>
                                        </p:tav>
                                      </p:tavLst>
                                    </p:anim>
                                    <p:anim calcmode="lin" valueType="num">
                                      <p:cBhvr>
                                        <p:cTn id="8" dur="1000" fill="hold"/>
                                        <p:tgtEl>
                                          <p:spTgt spid="10">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9" dur="1000"/>
                                        <p:tgtEl>
                                          <p:spTgt spid="1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 calcmode="lin" valueType="num">
                                      <p:cBhvr>
                                        <p:cTn id="14" dur="1000" fill="hold"/>
                                        <p:tgtEl>
                                          <p:spTgt spid="10">
                                            <p:txEl>
                                              <p:pRg st="1" end="1"/>
                                            </p:txEl>
                                          </p:spTgt>
                                        </p:tgtEl>
                                        <p:attrNameLst>
                                          <p:attrName>ppt_x</p:attrName>
                                        </p:attrNameLst>
                                      </p:cBhvr>
                                      <p:tavLst>
                                        <p:tav tm="0">
                                          <p:val>
                                            <p:strVal val="#ppt_x-.2"/>
                                          </p:val>
                                        </p:tav>
                                        <p:tav tm="100000">
                                          <p:val>
                                            <p:strVal val="#ppt_x"/>
                                          </p:val>
                                        </p:tav>
                                      </p:tavLst>
                                    </p:anim>
                                    <p:anim calcmode="lin" valueType="num">
                                      <p:cBhvr>
                                        <p:cTn id="15" dur="1000" fill="hold"/>
                                        <p:tgtEl>
                                          <p:spTgt spid="10">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9" presetClass="entr" presetSubtype="0"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 calcmode="lin" valueType="num">
                                      <p:cBhvr>
                                        <p:cTn id="21" dur="1000" fill="hold"/>
                                        <p:tgtEl>
                                          <p:spTgt spid="10">
                                            <p:txEl>
                                              <p:pRg st="2" end="2"/>
                                            </p:txEl>
                                          </p:spTgt>
                                        </p:tgtEl>
                                        <p:attrNameLst>
                                          <p:attrName>ppt_x</p:attrName>
                                        </p:attrNameLst>
                                      </p:cBhvr>
                                      <p:tavLst>
                                        <p:tav tm="0">
                                          <p:val>
                                            <p:strVal val="#ppt_x-.2"/>
                                          </p:val>
                                        </p:tav>
                                        <p:tav tm="100000">
                                          <p:val>
                                            <p:strVal val="#ppt_x"/>
                                          </p:val>
                                        </p:tav>
                                      </p:tavLst>
                                    </p:anim>
                                    <p:anim calcmode="lin" valueType="num">
                                      <p:cBhvr>
                                        <p:cTn id="22" dur="1000" fill="hold"/>
                                        <p:tgtEl>
                                          <p:spTgt spid="10">
                                            <p:txEl>
                                              <p:pRg st="2" end="2"/>
                                            </p:txEl>
                                          </p:spTgt>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0">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9" presetClass="entr" presetSubtype="0" fill="hold" nodeType="clickEffect">
                                  <p:stCondLst>
                                    <p:cond delay="0"/>
                                  </p:stCondLst>
                                  <p:childTnLst>
                                    <p:set>
                                      <p:cBhvr>
                                        <p:cTn id="27" dur="1" fill="hold">
                                          <p:stCondLst>
                                            <p:cond delay="0"/>
                                          </p:stCondLst>
                                        </p:cTn>
                                        <p:tgtEl>
                                          <p:spTgt spid="10">
                                            <p:txEl>
                                              <p:pRg st="3" end="3"/>
                                            </p:txEl>
                                          </p:spTgt>
                                        </p:tgtEl>
                                        <p:attrNameLst>
                                          <p:attrName>style.visibility</p:attrName>
                                        </p:attrNameLst>
                                      </p:cBhvr>
                                      <p:to>
                                        <p:strVal val="visible"/>
                                      </p:to>
                                    </p:set>
                                    <p:anim calcmode="lin" valueType="num">
                                      <p:cBhvr>
                                        <p:cTn id="28" dur="1000" fill="hold"/>
                                        <p:tgtEl>
                                          <p:spTgt spid="10">
                                            <p:txEl>
                                              <p:pRg st="3" end="3"/>
                                            </p:txEl>
                                          </p:spTgt>
                                        </p:tgtEl>
                                        <p:attrNameLst>
                                          <p:attrName>ppt_x</p:attrName>
                                        </p:attrNameLst>
                                      </p:cBhvr>
                                      <p:tavLst>
                                        <p:tav tm="0">
                                          <p:val>
                                            <p:strVal val="#ppt_x-.2"/>
                                          </p:val>
                                        </p:tav>
                                        <p:tav tm="100000">
                                          <p:val>
                                            <p:strVal val="#ppt_x"/>
                                          </p:val>
                                        </p:tav>
                                      </p:tavLst>
                                    </p:anim>
                                    <p:anim calcmode="lin" valueType="num">
                                      <p:cBhvr>
                                        <p:cTn id="29" dur="1000" fill="hold"/>
                                        <p:tgtEl>
                                          <p:spTgt spid="10">
                                            <p:txEl>
                                              <p:pRg st="3" end="3"/>
                                            </p:txEl>
                                          </p:spTgt>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0">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9" presetClass="entr" presetSubtype="0" fill="hold" nodeType="clickEffect">
                                  <p:stCondLst>
                                    <p:cond delay="0"/>
                                  </p:stCondLst>
                                  <p:childTnLst>
                                    <p:set>
                                      <p:cBhvr>
                                        <p:cTn id="34" dur="1" fill="hold">
                                          <p:stCondLst>
                                            <p:cond delay="0"/>
                                          </p:stCondLst>
                                        </p:cTn>
                                        <p:tgtEl>
                                          <p:spTgt spid="10">
                                            <p:txEl>
                                              <p:pRg st="4" end="4"/>
                                            </p:txEl>
                                          </p:spTgt>
                                        </p:tgtEl>
                                        <p:attrNameLst>
                                          <p:attrName>style.visibility</p:attrName>
                                        </p:attrNameLst>
                                      </p:cBhvr>
                                      <p:to>
                                        <p:strVal val="visible"/>
                                      </p:to>
                                    </p:set>
                                    <p:anim calcmode="lin" valueType="num">
                                      <p:cBhvr>
                                        <p:cTn id="35" dur="1000" fill="hold"/>
                                        <p:tgtEl>
                                          <p:spTgt spid="10">
                                            <p:txEl>
                                              <p:pRg st="4" end="4"/>
                                            </p:txEl>
                                          </p:spTgt>
                                        </p:tgtEl>
                                        <p:attrNameLst>
                                          <p:attrName>ppt_x</p:attrName>
                                        </p:attrNameLst>
                                      </p:cBhvr>
                                      <p:tavLst>
                                        <p:tav tm="0">
                                          <p:val>
                                            <p:strVal val="#ppt_x-.2"/>
                                          </p:val>
                                        </p:tav>
                                        <p:tav tm="100000">
                                          <p:val>
                                            <p:strVal val="#ppt_x"/>
                                          </p:val>
                                        </p:tav>
                                      </p:tavLst>
                                    </p:anim>
                                    <p:anim calcmode="lin" valueType="num">
                                      <p:cBhvr>
                                        <p:cTn id="36" dur="1000" fill="hold"/>
                                        <p:tgtEl>
                                          <p:spTgt spid="10">
                                            <p:txEl>
                                              <p:pRg st="4" end="4"/>
                                            </p:txEl>
                                          </p:spTgt>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1" name="Picture 2" descr="b_bulb_glow"/>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1762" name="Picture 3" descr="international[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63" name="Title 5"/>
          <p:cNvSpPr>
            <a:spLocks noGrp="1"/>
          </p:cNvSpPr>
          <p:nvPr>
            <p:ph type="title" idx="4294967295"/>
          </p:nvPr>
        </p:nvSpPr>
        <p:spPr>
          <a:xfrm>
            <a:off x="0" y="0"/>
            <a:ext cx="9144000" cy="914400"/>
          </a:xfrm>
        </p:spPr>
        <p:txBody>
          <a:bodyPr/>
          <a:lstStyle/>
          <a:p>
            <a:pPr eaLnBrk="1" hangingPunct="1"/>
            <a:r>
              <a:rPr lang="zh-CN" altLang="en-US" sz="4000" b="1">
                <a:solidFill>
                  <a:srgbClr val="FFFFFF"/>
                </a:solidFill>
                <a:latin typeface="Calibri" charset="0"/>
                <a:ea typeface="宋体" charset="0"/>
                <a:cs typeface="宋体" charset="0"/>
              </a:rPr>
              <a:t>两种约的对照</a:t>
            </a:r>
          </a:p>
        </p:txBody>
      </p:sp>
      <p:sp>
        <p:nvSpPr>
          <p:cNvPr id="7" name="Text Box 5"/>
          <p:cNvSpPr txBox="1">
            <a:spLocks noChangeArrowheads="1"/>
          </p:cNvSpPr>
          <p:nvPr/>
        </p:nvSpPr>
        <p:spPr bwMode="auto">
          <a:xfrm>
            <a:off x="8451850" y="0"/>
            <a:ext cx="628650" cy="461963"/>
          </a:xfrm>
          <a:prstGeom prst="rect">
            <a:avLst/>
          </a:prstGeom>
          <a:noFill/>
          <a:ln w="9525">
            <a:noFill/>
            <a:miter lim="800000"/>
            <a:headEnd/>
            <a:tailEnd/>
          </a:ln>
          <a:effectLst>
            <a:outerShdw blurRad="63500" dist="38099" dir="2700000" algn="ctr" rotWithShape="0">
              <a:srgbClr val="000000">
                <a:alpha val="74997"/>
              </a:srgbClr>
            </a:outerShdw>
          </a:effectLst>
        </p:spPr>
        <p:txBody>
          <a:bodyPr wrap="none">
            <a:spAutoFit/>
          </a:bodyPr>
          <a:lstStyle/>
          <a:p>
            <a:pPr>
              <a:defRPr/>
            </a:pPr>
            <a:r>
              <a:rPr lang="en-US" b="1">
                <a:solidFill>
                  <a:srgbClr val="FFFFFF"/>
                </a:solidFill>
                <a:latin typeface="Times New Roman" pitchFamily="-112" charset="0"/>
                <a:ea typeface="+mn-ea"/>
                <a:cs typeface="+mn-cs"/>
              </a:rPr>
              <a:t>116</a:t>
            </a:r>
          </a:p>
        </p:txBody>
      </p:sp>
      <p:graphicFrame>
        <p:nvGraphicFramePr>
          <p:cNvPr id="373784" name="Group 24"/>
          <p:cNvGraphicFramePr>
            <a:graphicFrameLocks noGrp="1"/>
          </p:cNvGraphicFramePr>
          <p:nvPr/>
        </p:nvGraphicFramePr>
        <p:xfrm>
          <a:off x="76200" y="990600"/>
          <a:ext cx="8991600" cy="5564210"/>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853431">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3200" b="0" i="0" u="none" strike="noStrike" cap="none" normalizeH="0" baseline="0">
                        <a:ln>
                          <a:noFill/>
                        </a:ln>
                        <a:solidFill>
                          <a:srgbClr val="FFFFFF"/>
                        </a:solidFill>
                        <a:effectLst/>
                        <a:latin typeface="Calibri" charset="0"/>
                        <a:ea typeface="MS PGothic" charset="0"/>
                        <a:cs typeface="MS PGothic" charset="0"/>
                      </a:endParaRPr>
                    </a:p>
                  </a:txBody>
                  <a:tcPr marT="45716" marB="45716"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亚伯拉罕</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摩西</a:t>
                      </a:r>
                      <a:endParaRPr kumimoji="0" lang="en-US" altLang="ja-JP" sz="2800" b="0" i="0" u="sng" strike="noStrike" cap="none" normalizeH="0" baseline="0">
                        <a:ln>
                          <a:noFill/>
                        </a:ln>
                        <a:solidFill>
                          <a:srgbClr val="FFFFFF"/>
                        </a:solidFill>
                        <a:effectLst/>
                        <a:latin typeface="Calibri" charset="0"/>
                        <a:ea typeface="MS PGothic"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2800" b="0" i="0" u="sng"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82577">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形式</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口传 </a:t>
                      </a:r>
                      <a:r>
                        <a:rPr kumimoji="0" lang="en-US" altLang="zh-CN" sz="2400" b="1" i="0" u="none" strike="noStrike" cap="none" normalizeH="0" baseline="0">
                          <a:ln>
                            <a:noFill/>
                          </a:ln>
                          <a:solidFill>
                            <a:srgbClr val="FFFFFF"/>
                          </a:solidFill>
                          <a:effectLst/>
                          <a:latin typeface="Calibri" charset="0"/>
                          <a:ea typeface="宋体" charset="0"/>
                          <a:cs typeface="宋体"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无文字记录</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记录在石板和摩西五经上</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25">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重心</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赐福胜于惩戒</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审判</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在创</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12</a:t>
                      </a:r>
                      <a:r>
                        <a:rPr kumimoji="0" lang="zh-CN" altLang="en-US" sz="2400" b="1" i="0" u="none" strike="noStrike" cap="none" normalizeH="0" baseline="0">
                          <a:ln>
                            <a:noFill/>
                          </a:ln>
                          <a:solidFill>
                            <a:srgbClr val="FFFFFF"/>
                          </a:solidFill>
                          <a:effectLst/>
                          <a:latin typeface="Calibri" charset="0"/>
                          <a:ea typeface="宋体" charset="0"/>
                          <a:cs typeface="宋体" charset="0"/>
                        </a:rPr>
                        <a:t>：</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1-3</a:t>
                      </a:r>
                      <a:r>
                        <a:rPr kumimoji="0" lang="zh-CN" altLang="en-US" sz="2400" b="1" i="0" u="none" strike="noStrike" cap="none" normalizeH="0" baseline="0">
                          <a:ln>
                            <a:noFill/>
                          </a:ln>
                          <a:solidFill>
                            <a:srgbClr val="FFFFFF"/>
                          </a:solidFill>
                          <a:effectLst/>
                          <a:latin typeface="Calibri" charset="0"/>
                          <a:ea typeface="宋体" charset="0"/>
                          <a:cs typeface="宋体" charset="0"/>
                        </a:rPr>
                        <a:t>的“五福”</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惩戒</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审判胜于赐福</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 </a:t>
                      </a:r>
                      <a:endParaRPr kumimoji="0" lang="en-US" altLang="ja-JP" sz="2400" b="1" i="0" u="none" strike="noStrike" cap="none" normalizeH="0" baseline="0">
                        <a:ln>
                          <a:noFill/>
                        </a:ln>
                        <a:solidFill>
                          <a:srgbClr val="FFFFFF"/>
                        </a:solidFill>
                        <a:effectLst/>
                        <a:latin typeface="Calibri" charset="0"/>
                        <a:ea typeface="MS PGothic"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对照 申</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28:1-14 </a:t>
                      </a:r>
                      <a:r>
                        <a:rPr kumimoji="0" lang="zh-CN" altLang="en-US" sz="2400" b="1" i="0" u="none" strike="noStrike" cap="none" normalizeH="0" baseline="0">
                          <a:ln>
                            <a:noFill/>
                          </a:ln>
                          <a:solidFill>
                            <a:srgbClr val="FFFFFF"/>
                          </a:solidFill>
                          <a:effectLst/>
                          <a:latin typeface="Calibri" charset="0"/>
                          <a:ea typeface="宋体" charset="0"/>
                          <a:cs typeface="宋体" charset="0"/>
                        </a:rPr>
                        <a:t>与</a:t>
                      </a:r>
                      <a:r>
                        <a:rPr kumimoji="0" lang="zh-CN" altLang="en-US" sz="2400" b="1" i="0" u="none" strike="noStrike" cap="none" normalizeH="0" baseline="0">
                          <a:ln>
                            <a:noFill/>
                          </a:ln>
                          <a:solidFill>
                            <a:srgbClr val="FFFFFF"/>
                          </a:solidFill>
                          <a:effectLst/>
                          <a:latin typeface="Calibri" charset="0"/>
                          <a:ea typeface="MS PGothic" charset="0"/>
                          <a:cs typeface="Times New Roman" charset="0"/>
                        </a:rPr>
                        <a:t> </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28:15-68)</a:t>
                      </a: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577">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基督论</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耶稣是终极的大卫后裔</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a:t>
                      </a:r>
                      <a:r>
                        <a:rPr kumimoji="0" lang="zh-CN" altLang="en-US" sz="2400" b="1" i="0" u="none" strike="noStrike" cap="none" normalizeH="0" baseline="0">
                          <a:ln>
                            <a:noFill/>
                          </a:ln>
                          <a:solidFill>
                            <a:srgbClr val="FFFFFF"/>
                          </a:solidFill>
                          <a:effectLst/>
                          <a:latin typeface="Calibri" charset="0"/>
                          <a:ea typeface="宋体" charset="0"/>
                          <a:cs typeface="宋体" charset="0"/>
                        </a:rPr>
                        <a:t>（创</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12:3</a:t>
                      </a:r>
                      <a:r>
                        <a:rPr kumimoji="0" lang="zh-CN" altLang="en-US" sz="2400" b="1" i="0" u="none" strike="noStrike" cap="none" normalizeH="0" baseline="0">
                          <a:ln>
                            <a:noFill/>
                          </a:ln>
                          <a:solidFill>
                            <a:srgbClr val="FFFFFF"/>
                          </a:solidFill>
                          <a:effectLst/>
                          <a:latin typeface="Calibri" charset="0"/>
                          <a:ea typeface="宋体" charset="0"/>
                          <a:cs typeface="宋体" charset="0"/>
                        </a:rPr>
                        <a: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耶稣为大祭司</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来</a:t>
                      </a:r>
                      <a:r>
                        <a:rPr kumimoji="0" lang="ja-JP" altLang="en-US" sz="2400" b="1" i="0" u="none" strike="noStrike" cap="none" normalizeH="0" baseline="0">
                          <a:ln>
                            <a:noFill/>
                          </a:ln>
                          <a:solidFill>
                            <a:srgbClr val="FFFFFF"/>
                          </a:solidFill>
                          <a:effectLst/>
                          <a:latin typeface="Calibri" charset="0"/>
                          <a:ea typeface="MS PGothic" charset="0"/>
                          <a:cs typeface="Times New Roman" charset="0"/>
                        </a:rPr>
                        <a:t> </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8–10)</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577">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记号</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行割礼</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创</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17:11)</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守安息日</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出</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31:13, 17)</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ransition spd="slow">
    <p:random/>
  </p:transition>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1043533499"/>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7" name="Rectangle 2"/>
          <p:cNvSpPr>
            <a:spLocks noGrp="1" noChangeArrowheads="1"/>
          </p:cNvSpPr>
          <p:nvPr>
            <p:ph type="ctrTitle"/>
          </p:nvPr>
        </p:nvSpPr>
        <p:spPr>
          <a:xfrm>
            <a:off x="762000" y="-27384"/>
            <a:ext cx="7777163" cy="541337"/>
          </a:xfrm>
          <a:solidFill>
            <a:srgbClr val="000090"/>
          </a:solidFill>
        </p:spPr>
        <p:txBody>
          <a:bodyPr/>
          <a:lstStyle/>
          <a:p>
            <a:pPr eaLnBrk="1" hangingPunct="1"/>
            <a:r>
              <a:rPr kumimoji="1" lang="zh-CN" altLang="en-US" sz="3600" b="1" dirty="0">
                <a:solidFill>
                  <a:schemeClr val="bg1"/>
                </a:solidFill>
                <a:latin typeface="华文楷体"/>
                <a:ea typeface="华文楷体"/>
              </a:rPr>
              <a:t>圣经里的政权</a:t>
            </a:r>
            <a:endParaRPr kumimoji="1" lang="en-US" altLang="zh-CN" sz="3600" b="1" dirty="0">
              <a:solidFill>
                <a:schemeClr val="bg1"/>
              </a:solidFill>
              <a:latin typeface="华文楷体"/>
              <a:ea typeface="华文楷体"/>
            </a:endParaRPr>
          </a:p>
        </p:txBody>
      </p:sp>
      <p:sp>
        <p:nvSpPr>
          <p:cNvPr id="216068" name="Text Box 5"/>
          <p:cNvSpPr txBox="1">
            <a:spLocks noChangeArrowheads="1"/>
          </p:cNvSpPr>
          <p:nvPr/>
        </p:nvSpPr>
        <p:spPr bwMode="auto">
          <a:xfrm>
            <a:off x="8509000" y="87313"/>
            <a:ext cx="52705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r>
              <a:rPr lang="en-US" sz="2400" b="1">
                <a:solidFill>
                  <a:srgbClr val="000090"/>
                </a:solidFill>
                <a:cs typeface="Arial" charset="0"/>
              </a:rPr>
              <a:t>24</a:t>
            </a:r>
          </a:p>
        </p:txBody>
      </p:sp>
      <p:graphicFrame>
        <p:nvGraphicFramePr>
          <p:cNvPr id="5" name="Table 4"/>
          <p:cNvGraphicFramePr>
            <a:graphicFrameLocks noGrp="1"/>
          </p:cNvGraphicFramePr>
          <p:nvPr>
            <p:extLst>
              <p:ext uri="{D42A27DB-BD31-4B8C-83A1-F6EECF244321}">
                <p14:modId xmlns:p14="http://schemas.microsoft.com/office/powerpoint/2010/main" val="1533111333"/>
              </p:ext>
            </p:extLst>
          </p:nvPr>
        </p:nvGraphicFramePr>
        <p:xfrm>
          <a:off x="2" y="1124077"/>
          <a:ext cx="9143998" cy="5761308"/>
        </p:xfrm>
        <a:graphic>
          <a:graphicData uri="http://schemas.openxmlformats.org/drawingml/2006/table">
            <a:tbl>
              <a:tblPr bandRow="1">
                <a:tableStyleId>{C083E6E3-FA7D-4D7B-A595-EF9225AFEA82}</a:tableStyleId>
              </a:tblPr>
              <a:tblGrid>
                <a:gridCol w="1016000">
                  <a:extLst>
                    <a:ext uri="{9D8B030D-6E8A-4147-A177-3AD203B41FA5}">
                      <a16:colId xmlns:a16="http://schemas.microsoft.com/office/drawing/2014/main" val="20000"/>
                    </a:ext>
                  </a:extLst>
                </a:gridCol>
                <a:gridCol w="1016000">
                  <a:extLst>
                    <a:ext uri="{9D8B030D-6E8A-4147-A177-3AD203B41FA5}">
                      <a16:colId xmlns:a16="http://schemas.microsoft.com/office/drawing/2014/main" val="20001"/>
                    </a:ext>
                  </a:extLst>
                </a:gridCol>
                <a:gridCol w="1016000">
                  <a:extLst>
                    <a:ext uri="{9D8B030D-6E8A-4147-A177-3AD203B41FA5}">
                      <a16:colId xmlns:a16="http://schemas.microsoft.com/office/drawing/2014/main" val="20002"/>
                    </a:ext>
                  </a:extLst>
                </a:gridCol>
                <a:gridCol w="1077705">
                  <a:extLst>
                    <a:ext uri="{9D8B030D-6E8A-4147-A177-3AD203B41FA5}">
                      <a16:colId xmlns:a16="http://schemas.microsoft.com/office/drawing/2014/main" val="20003"/>
                    </a:ext>
                  </a:extLst>
                </a:gridCol>
                <a:gridCol w="954294">
                  <a:extLst>
                    <a:ext uri="{9D8B030D-6E8A-4147-A177-3AD203B41FA5}">
                      <a16:colId xmlns:a16="http://schemas.microsoft.com/office/drawing/2014/main" val="20004"/>
                    </a:ext>
                  </a:extLst>
                </a:gridCol>
                <a:gridCol w="1016000">
                  <a:extLst>
                    <a:ext uri="{9D8B030D-6E8A-4147-A177-3AD203B41FA5}">
                      <a16:colId xmlns:a16="http://schemas.microsoft.com/office/drawing/2014/main" val="20005"/>
                    </a:ext>
                  </a:extLst>
                </a:gridCol>
                <a:gridCol w="1118529">
                  <a:extLst>
                    <a:ext uri="{9D8B030D-6E8A-4147-A177-3AD203B41FA5}">
                      <a16:colId xmlns:a16="http://schemas.microsoft.com/office/drawing/2014/main" val="20006"/>
                    </a:ext>
                  </a:extLst>
                </a:gridCol>
                <a:gridCol w="913470">
                  <a:extLst>
                    <a:ext uri="{9D8B030D-6E8A-4147-A177-3AD203B41FA5}">
                      <a16:colId xmlns:a16="http://schemas.microsoft.com/office/drawing/2014/main" val="20007"/>
                    </a:ext>
                  </a:extLst>
                </a:gridCol>
                <a:gridCol w="1016000">
                  <a:extLst>
                    <a:ext uri="{9D8B030D-6E8A-4147-A177-3AD203B41FA5}">
                      <a16:colId xmlns:a16="http://schemas.microsoft.com/office/drawing/2014/main" val="20008"/>
                    </a:ext>
                  </a:extLst>
                </a:gridCol>
              </a:tblGrid>
              <a:tr h="768453">
                <a:tc>
                  <a:txBody>
                    <a:bodyPr/>
                    <a:lstStyle/>
                    <a:p>
                      <a:pPr algn="ctr"/>
                      <a:r>
                        <a:rPr lang="zh-CN" altLang="en-US" sz="1400" b="1" i="1" dirty="0">
                          <a:solidFill>
                            <a:srgbClr val="FFFFFF"/>
                          </a:solidFill>
                          <a:latin typeface="华文楷体"/>
                          <a:ea typeface="华文楷体"/>
                          <a:cs typeface="华文楷体"/>
                        </a:rPr>
                        <a:t>类别</a:t>
                      </a:r>
                      <a:endParaRPr lang="en-US" altLang="zh-CN" sz="1400" b="1" i="1" dirty="0">
                        <a:solidFill>
                          <a:srgbClr val="FFFFFF"/>
                        </a:solidFill>
                        <a:latin typeface="华文楷体"/>
                        <a:ea typeface="华文楷体"/>
                        <a:cs typeface="华文楷体"/>
                      </a:endParaRPr>
                    </a:p>
                    <a:p>
                      <a:pPr algn="ctr"/>
                      <a:endParaRPr lang="en-US" sz="1400" b="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zh-CN" altLang="en-US" sz="1400" b="1" dirty="0">
                          <a:solidFill>
                            <a:srgbClr val="FFFFFF"/>
                          </a:solidFill>
                          <a:latin typeface="华文楷体"/>
                          <a:ea typeface="华文楷体"/>
                          <a:cs typeface="华文楷体"/>
                        </a:rPr>
                        <a:t>神与人</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共</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统管</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人</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神权政治</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r>
                        <a:rPr lang="zh-CN" altLang="en-US" sz="1400" b="1" dirty="0">
                          <a:solidFill>
                            <a:srgbClr val="FFFFFF"/>
                          </a:solidFill>
                          <a:latin typeface="华文楷体"/>
                          <a:ea typeface="华文楷体"/>
                          <a:cs typeface="华文楷体"/>
                        </a:rPr>
                        <a:t>无政府</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的</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状态</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君王制度</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外人统管</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君王制度</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r>
                        <a:rPr lang="zh-CN" altLang="en-US" sz="1400" b="1" dirty="0">
                          <a:solidFill>
                            <a:srgbClr val="FFFFFF"/>
                          </a:solidFill>
                          <a:latin typeface="华文楷体"/>
                          <a:ea typeface="华文楷体"/>
                          <a:cs typeface="华文楷体"/>
                        </a:rPr>
                        <a:t>神与人</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共</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统管</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extLst>
                  <a:ext uri="{0D108BD9-81ED-4DB2-BD59-A6C34878D82A}">
                    <a16:rowId xmlns:a16="http://schemas.microsoft.com/office/drawing/2014/main" val="10000"/>
                  </a:ext>
                </a:extLst>
              </a:tr>
              <a:tr h="864510">
                <a:tc>
                  <a:txBody>
                    <a:bodyPr/>
                    <a:lstStyle/>
                    <a:p>
                      <a:pPr algn="ctr"/>
                      <a:r>
                        <a:rPr lang="zh-CN" altLang="en-US" sz="1400" b="1" i="1" dirty="0">
                          <a:solidFill>
                            <a:srgbClr val="FFFFFF"/>
                          </a:solidFill>
                          <a:latin typeface="华文楷体"/>
                          <a:ea typeface="华文楷体"/>
                          <a:cs typeface="华文楷体"/>
                        </a:rPr>
                        <a:t>统治者</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神与坠落前的人</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endParaRPr lang="en-US" altLang="zh-CN" sz="1400" dirty="0">
                        <a:latin typeface="华文楷体"/>
                        <a:ea typeface="华文楷体"/>
                        <a:cs typeface="华文楷体"/>
                      </a:endParaRPr>
                    </a:p>
                    <a:p>
                      <a:r>
                        <a:rPr lang="zh-CN" altLang="en-US" sz="1400" dirty="0">
                          <a:latin typeface="华文楷体"/>
                          <a:ea typeface="华文楷体"/>
                          <a:cs typeface="华文楷体"/>
                        </a:rPr>
                        <a:t>人与撒旦</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神</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士师</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以色列</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和犹大</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诸王</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外邦人的王</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和</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元首</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弥赛亚与以色列及外邦人信徒</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神</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与</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被救赎者</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1"/>
                  </a:ext>
                </a:extLst>
              </a:tr>
              <a:tr h="864510">
                <a:tc>
                  <a:txBody>
                    <a:bodyPr/>
                    <a:lstStyle/>
                    <a:p>
                      <a:pPr algn="ctr"/>
                      <a:r>
                        <a:rPr lang="zh-CN" altLang="en-US" sz="1400" b="1" i="1" dirty="0">
                          <a:solidFill>
                            <a:srgbClr val="FFFFFF"/>
                          </a:solidFill>
                          <a:latin typeface="华文楷体"/>
                          <a:ea typeface="华文楷体"/>
                          <a:cs typeface="华文楷体"/>
                        </a:rPr>
                        <a:t>统治者</a:t>
                      </a:r>
                      <a:endParaRPr lang="en-US" altLang="zh-CN" sz="1400" b="1" i="1" dirty="0">
                        <a:solidFill>
                          <a:srgbClr val="FFFFFF"/>
                        </a:solidFill>
                        <a:latin typeface="华文楷体"/>
                        <a:ea typeface="华文楷体"/>
                        <a:cs typeface="华文楷体"/>
                      </a:endParaRPr>
                    </a:p>
                    <a:p>
                      <a:pPr algn="ctr"/>
                      <a:r>
                        <a:rPr lang="zh-CN" altLang="en-US" sz="1400" b="1" i="1" dirty="0">
                          <a:solidFill>
                            <a:srgbClr val="FFFFFF"/>
                          </a:solidFill>
                          <a:latin typeface="华文楷体"/>
                          <a:ea typeface="华文楷体"/>
                          <a:cs typeface="华文楷体"/>
                        </a:rPr>
                        <a:t>的</a:t>
                      </a:r>
                      <a:endParaRPr lang="en-US" altLang="zh-CN" sz="1400" b="1" i="1" dirty="0">
                        <a:solidFill>
                          <a:srgbClr val="FFFFFF"/>
                        </a:solidFill>
                        <a:latin typeface="华文楷体"/>
                        <a:ea typeface="华文楷体"/>
                        <a:cs typeface="华文楷体"/>
                      </a:endParaRPr>
                    </a:p>
                    <a:p>
                      <a:pPr algn="ctr"/>
                      <a:r>
                        <a:rPr lang="zh-CN" altLang="en-US" sz="1400" b="1" i="1" dirty="0">
                          <a:solidFill>
                            <a:srgbClr val="FFFFFF"/>
                          </a:solidFill>
                          <a:latin typeface="华文楷体"/>
                          <a:ea typeface="华文楷体"/>
                          <a:cs typeface="华文楷体"/>
                        </a:rPr>
                        <a:t>名字</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zh-CN" altLang="en-US" sz="1400" dirty="0">
                          <a:latin typeface="华文楷体"/>
                          <a:ea typeface="华文楷体"/>
                          <a:cs typeface="华文楷体"/>
                        </a:rPr>
                        <a:t>神</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亚当</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夏娃</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亚当</a:t>
                      </a:r>
                      <a:endParaRPr lang="en-US" altLang="zh-CN" sz="1400" dirty="0">
                        <a:latin typeface="华文楷体"/>
                        <a:ea typeface="华文楷体"/>
                        <a:cs typeface="华文楷体"/>
                      </a:endParaRPr>
                    </a:p>
                    <a:p>
                      <a:r>
                        <a:rPr lang="zh-CN" altLang="en-US" sz="1400" dirty="0">
                          <a:latin typeface="华文楷体"/>
                          <a:ea typeface="华文楷体"/>
                          <a:cs typeface="华文楷体"/>
                        </a:rPr>
                        <a:t>挪亚</a:t>
                      </a:r>
                      <a:endParaRPr lang="en-US" altLang="zh-CN" sz="1400" dirty="0">
                        <a:latin typeface="华文楷体"/>
                        <a:ea typeface="华文楷体"/>
                        <a:cs typeface="华文楷体"/>
                      </a:endParaRPr>
                    </a:p>
                    <a:p>
                      <a:r>
                        <a:rPr lang="zh-CN" altLang="en-US" sz="1400" dirty="0">
                          <a:latin typeface="华文楷体"/>
                          <a:ea typeface="华文楷体"/>
                          <a:cs typeface="华文楷体"/>
                        </a:rPr>
                        <a:t>亚伯拉罕</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摩西的神</a:t>
                      </a:r>
                      <a:endParaRPr lang="en-US" altLang="zh-CN" sz="1400" dirty="0">
                        <a:latin typeface="华文楷体"/>
                        <a:ea typeface="华文楷体"/>
                        <a:cs typeface="华文楷体"/>
                      </a:endParaRPr>
                    </a:p>
                    <a:p>
                      <a:r>
                        <a:rPr lang="zh-CN" altLang="en-US" sz="1400" dirty="0">
                          <a:latin typeface="华文楷体"/>
                          <a:ea typeface="华文楷体"/>
                          <a:cs typeface="华文楷体"/>
                        </a:rPr>
                        <a:t>约书亚的神</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基甸</a:t>
                      </a:r>
                      <a:endParaRPr lang="en-US" altLang="zh-CN" sz="1400" dirty="0">
                        <a:latin typeface="华文楷体"/>
                        <a:ea typeface="华文楷体"/>
                        <a:cs typeface="华文楷体"/>
                      </a:endParaRPr>
                    </a:p>
                    <a:p>
                      <a:r>
                        <a:rPr lang="zh-CN" altLang="en-US" sz="1400" dirty="0">
                          <a:latin typeface="华文楷体"/>
                          <a:ea typeface="华文楷体"/>
                          <a:cs typeface="华文楷体"/>
                        </a:rPr>
                        <a:t>参孙</a:t>
                      </a:r>
                      <a:endParaRPr lang="en-US" altLang="zh-CN" sz="1400" dirty="0">
                        <a:latin typeface="华文楷体"/>
                        <a:ea typeface="华文楷体"/>
                        <a:cs typeface="华文楷体"/>
                      </a:endParaRPr>
                    </a:p>
                    <a:p>
                      <a:r>
                        <a:rPr lang="zh-CN" altLang="en-US" sz="1400" dirty="0">
                          <a:latin typeface="华文楷体"/>
                          <a:ea typeface="华文楷体"/>
                          <a:cs typeface="华文楷体"/>
                        </a:rPr>
                        <a:t>撒母耳</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扫罗</a:t>
                      </a:r>
                      <a:endParaRPr lang="en-US" altLang="zh-CN" sz="1400" dirty="0">
                        <a:latin typeface="华文楷体"/>
                        <a:ea typeface="华文楷体"/>
                        <a:cs typeface="华文楷体"/>
                      </a:endParaRPr>
                    </a:p>
                    <a:p>
                      <a:r>
                        <a:rPr lang="zh-CN" altLang="en-US" sz="1400" dirty="0">
                          <a:latin typeface="华文楷体"/>
                          <a:ea typeface="华文楷体"/>
                          <a:cs typeface="华文楷体"/>
                        </a:rPr>
                        <a:t>大卫</a:t>
                      </a:r>
                      <a:endParaRPr lang="en-US" altLang="zh-CN" sz="1400" dirty="0">
                        <a:latin typeface="华文楷体"/>
                        <a:ea typeface="华文楷体"/>
                        <a:cs typeface="华文楷体"/>
                      </a:endParaRPr>
                    </a:p>
                    <a:p>
                      <a:r>
                        <a:rPr lang="zh-CN" altLang="en-US" sz="1400" dirty="0">
                          <a:latin typeface="华文楷体"/>
                          <a:ea typeface="华文楷体"/>
                          <a:cs typeface="华文楷体"/>
                        </a:rPr>
                        <a:t>何西阿</a:t>
                      </a:r>
                      <a:endParaRPr lang="en-US" altLang="zh-CN" sz="1400" dirty="0">
                        <a:latin typeface="华文楷体"/>
                        <a:ea typeface="华文楷体"/>
                        <a:cs typeface="华文楷体"/>
                      </a:endParaRPr>
                    </a:p>
                    <a:p>
                      <a:r>
                        <a:rPr lang="zh-CN" altLang="en-US" sz="1400" dirty="0">
                          <a:latin typeface="华文楷体"/>
                          <a:ea typeface="华文楷体"/>
                          <a:cs typeface="华文楷体"/>
                        </a:rPr>
                        <a:t>西底家</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尼布迦尼撒</a:t>
                      </a:r>
                      <a:endParaRPr lang="en-US" altLang="zh-CN" sz="1400" dirty="0">
                        <a:latin typeface="华文楷体"/>
                        <a:ea typeface="华文楷体"/>
                        <a:cs typeface="华文楷体"/>
                      </a:endParaRPr>
                    </a:p>
                    <a:p>
                      <a:r>
                        <a:rPr lang="zh-CN" altLang="en-US" sz="1400" dirty="0">
                          <a:latin typeface="华文楷体"/>
                          <a:ea typeface="华文楷体"/>
                          <a:cs typeface="华文楷体"/>
                        </a:rPr>
                        <a:t>赛勒斯</a:t>
                      </a:r>
                      <a:endParaRPr lang="en-US" altLang="zh-CN" sz="1400" dirty="0">
                        <a:latin typeface="华文楷体"/>
                        <a:ea typeface="华文楷体"/>
                        <a:cs typeface="华文楷体"/>
                      </a:endParaRPr>
                    </a:p>
                    <a:p>
                      <a:r>
                        <a:rPr lang="zh-CN" altLang="en-US" sz="1400" dirty="0">
                          <a:latin typeface="华文楷体"/>
                          <a:ea typeface="华文楷体"/>
                          <a:cs typeface="华文楷体"/>
                        </a:rPr>
                        <a:t>希律</a:t>
                      </a:r>
                      <a:endParaRPr lang="en-US" altLang="zh-CN" sz="1400" dirty="0">
                        <a:latin typeface="华文楷体"/>
                        <a:ea typeface="华文楷体"/>
                        <a:cs typeface="华文楷体"/>
                      </a:endParaRPr>
                    </a:p>
                    <a:p>
                      <a:r>
                        <a:rPr lang="zh-CN" altLang="en-US" sz="1400" dirty="0">
                          <a:latin typeface="华文楷体"/>
                          <a:ea typeface="华文楷体"/>
                          <a:cs typeface="华文楷体"/>
                        </a:rPr>
                        <a:t>克林顿</a:t>
                      </a:r>
                      <a:r>
                        <a:rPr lang="en-US" altLang="zh-CN" sz="1400" dirty="0">
                          <a:latin typeface="华文楷体"/>
                          <a:ea typeface="华文楷体"/>
                          <a:cs typeface="华文楷体"/>
                        </a:rPr>
                        <a:t>(?)</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基督</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神</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r h="672397">
                <a:tc>
                  <a:txBody>
                    <a:bodyPr/>
                    <a:lstStyle/>
                    <a:p>
                      <a:pPr algn="ctr"/>
                      <a:r>
                        <a:rPr lang="zh-CN" altLang="en-US" sz="1400" b="1" i="1" dirty="0">
                          <a:solidFill>
                            <a:srgbClr val="FFFFFF"/>
                          </a:solidFill>
                          <a:latin typeface="华文楷体"/>
                          <a:ea typeface="华文楷体"/>
                          <a:cs typeface="华文楷体"/>
                        </a:rPr>
                        <a:t>附属者</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动物</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全人类</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以色列人</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altLang="zh-CN" sz="1400" dirty="0">
                        <a:latin typeface="华文楷体"/>
                        <a:ea typeface="华文楷体"/>
                        <a:cs typeface="华文楷体"/>
                      </a:endParaRPr>
                    </a:p>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400" dirty="0">
                          <a:latin typeface="华文楷体"/>
                          <a:ea typeface="华文楷体"/>
                          <a:cs typeface="华文楷体"/>
                        </a:rPr>
                        <a:t>以色列人</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altLang="zh-CN" sz="1400" dirty="0">
                        <a:latin typeface="华文楷体"/>
                        <a:ea typeface="华文楷体"/>
                        <a:cs typeface="华文楷体"/>
                      </a:endParaRPr>
                    </a:p>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400" dirty="0">
                          <a:latin typeface="华文楷体"/>
                          <a:ea typeface="华文楷体"/>
                          <a:cs typeface="华文楷体"/>
                        </a:rPr>
                        <a:t>以色列人</a:t>
                      </a:r>
                      <a:endParaRPr lang="en-US" sz="1400" dirty="0">
                        <a:latin typeface="华文楷体"/>
                        <a:ea typeface="华文楷体"/>
                        <a:cs typeface="华文楷体"/>
                      </a:endParaRPr>
                    </a:p>
                    <a:p>
                      <a:pPr algn="ct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altLang="zh-CN" sz="1400" dirty="0">
                        <a:latin typeface="华文楷体"/>
                        <a:ea typeface="华文楷体"/>
                        <a:cs typeface="华文楷体"/>
                      </a:endParaRPr>
                    </a:p>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400" dirty="0">
                          <a:latin typeface="华文楷体"/>
                          <a:ea typeface="华文楷体"/>
                          <a:cs typeface="华文楷体"/>
                        </a:rPr>
                        <a:t>以色列人</a:t>
                      </a:r>
                      <a:endParaRPr lang="en-US" sz="1400" dirty="0">
                        <a:latin typeface="华文楷体"/>
                        <a:ea typeface="华文楷体"/>
                        <a:cs typeface="华文楷体"/>
                      </a:endParaRPr>
                    </a:p>
                    <a:p>
                      <a:pPr algn="ct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400" dirty="0">
                          <a:latin typeface="华文楷体"/>
                          <a:ea typeface="华文楷体"/>
                          <a:cs typeface="华文楷体"/>
                        </a:rPr>
                        <a:t>以色列人</a:t>
                      </a:r>
                      <a:endParaRPr lang="en-US" sz="1400" dirty="0">
                        <a:latin typeface="华文楷体"/>
                        <a:ea typeface="华文楷体"/>
                        <a:cs typeface="华文楷体"/>
                      </a:endParaRPr>
                    </a:p>
                    <a:p>
                      <a:pPr algn="ctr"/>
                      <a:r>
                        <a:rPr lang="zh-CN" altLang="en-US" sz="1400" dirty="0">
                          <a:latin typeface="华文楷体"/>
                          <a:ea typeface="华文楷体"/>
                          <a:cs typeface="华文楷体"/>
                        </a:rPr>
                        <a:t>与</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外邦人</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天使</a:t>
                      </a:r>
                      <a:r>
                        <a:rPr lang="en-US" altLang="zh-CN" sz="1400" dirty="0">
                          <a:latin typeface="华文楷体"/>
                          <a:ea typeface="华文楷体"/>
                          <a:cs typeface="华文楷体"/>
                        </a:rPr>
                        <a:t>(?)</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3"/>
                  </a:ext>
                </a:extLst>
              </a:tr>
              <a:tr h="672397">
                <a:tc>
                  <a:txBody>
                    <a:bodyPr/>
                    <a:lstStyle/>
                    <a:p>
                      <a:pPr algn="ctr"/>
                      <a:r>
                        <a:rPr lang="zh-CN" altLang="en-US" sz="1400" b="1" i="1" dirty="0">
                          <a:solidFill>
                            <a:srgbClr val="FFFFFF"/>
                          </a:solidFill>
                          <a:latin typeface="华文楷体"/>
                          <a:ea typeface="华文楷体"/>
                          <a:cs typeface="华文楷体"/>
                        </a:rPr>
                        <a:t>权威</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与神相交</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各人</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   </a:t>
                      </a:r>
                      <a:r>
                        <a:rPr lang="zh-CN" altLang="en-US" sz="1400" dirty="0">
                          <a:latin typeface="华文楷体"/>
                          <a:ea typeface="华文楷体"/>
                          <a:cs typeface="华文楷体"/>
                        </a:rPr>
                        <a:t>的</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良知</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摩西之约</a:t>
                      </a:r>
                      <a:r>
                        <a:rPr lang="zh-CN" altLang="zh-CN" sz="1400" dirty="0">
                          <a:latin typeface="华文楷体"/>
                          <a:ea typeface="华文楷体"/>
                          <a:cs typeface="华文楷体"/>
                        </a:rPr>
                        <a:t>（</a:t>
                      </a:r>
                      <a:r>
                        <a:rPr lang="zh-CN" altLang="en-US" sz="1400" dirty="0">
                          <a:latin typeface="华文楷体"/>
                          <a:ea typeface="华文楷体"/>
                          <a:cs typeface="华文楷体"/>
                        </a:rPr>
                        <a:t>律法）</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各人</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    </a:t>
                      </a:r>
                      <a:r>
                        <a:rPr lang="zh-CN" altLang="en-US" sz="1400" dirty="0">
                          <a:latin typeface="华文楷体"/>
                          <a:ea typeface="华文楷体"/>
                          <a:cs typeface="华文楷体"/>
                        </a:rPr>
                        <a:t>的</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意见</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摩西之约</a:t>
                      </a:r>
                      <a:endParaRPr lang="en-US" altLang="zh-CN" sz="1400" dirty="0">
                        <a:latin typeface="华文楷体"/>
                        <a:ea typeface="华文楷体"/>
                        <a:cs typeface="华文楷体"/>
                      </a:endParaRPr>
                    </a:p>
                    <a:p>
                      <a:pPr algn="ctr"/>
                      <a:r>
                        <a:rPr lang="zh-CN" altLang="zh-CN" sz="1400" dirty="0">
                          <a:latin typeface="华文楷体"/>
                          <a:ea typeface="华文楷体"/>
                          <a:cs typeface="华文楷体"/>
                        </a:rPr>
                        <a:t>（</a:t>
                      </a:r>
                      <a:r>
                        <a:rPr lang="zh-CN" altLang="en-US" sz="1400" dirty="0">
                          <a:latin typeface="华文楷体"/>
                          <a:ea typeface="华文楷体"/>
                          <a:cs typeface="华文楷体"/>
                        </a:rPr>
                        <a:t>律法）与王法</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外邦统治者的</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想法</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基督里</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的</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新约</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与神相交</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4"/>
                  </a:ext>
                </a:extLst>
              </a:tr>
              <a:tr h="348205">
                <a:tc>
                  <a:txBody>
                    <a:bodyPr/>
                    <a:lstStyle/>
                    <a:p>
                      <a:pPr algn="ctr"/>
                      <a:r>
                        <a:rPr lang="zh-CN" altLang="en-US" sz="1400" b="1" i="1" dirty="0">
                          <a:solidFill>
                            <a:srgbClr val="FFFFFF"/>
                          </a:solidFill>
                          <a:latin typeface="华文楷体"/>
                          <a:ea typeface="华文楷体"/>
                          <a:cs typeface="华文楷体"/>
                        </a:rPr>
                        <a:t>罪</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zh-CN" altLang="en-US" sz="1400" dirty="0">
                          <a:latin typeface="华文楷体"/>
                          <a:ea typeface="华文楷体"/>
                          <a:cs typeface="华文楷体"/>
                        </a:rPr>
                        <a:t>无</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退化</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掌控</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增加</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混合</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混合</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大大减少</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无</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5"/>
                  </a:ext>
                </a:extLst>
              </a:tr>
              <a:tr h="672397">
                <a:tc>
                  <a:txBody>
                    <a:bodyPr/>
                    <a:lstStyle/>
                    <a:p>
                      <a:pPr algn="ctr"/>
                      <a:r>
                        <a:rPr lang="zh-CN" altLang="en-US" sz="1400" b="1" i="1" dirty="0">
                          <a:solidFill>
                            <a:srgbClr val="FFFFFF"/>
                          </a:solidFill>
                          <a:latin typeface="华文楷体"/>
                          <a:ea typeface="华文楷体"/>
                          <a:cs typeface="华文楷体"/>
                        </a:rPr>
                        <a:t>时间</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主前</a:t>
                      </a:r>
                      <a:r>
                        <a:rPr lang="en-US" altLang="zh-CN" sz="1400" dirty="0">
                          <a:latin typeface="华文楷体"/>
                          <a:ea typeface="华文楷体"/>
                          <a:cs typeface="华文楷体"/>
                        </a:rPr>
                        <a:t>4143</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主前</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4143</a:t>
                      </a:r>
                      <a:r>
                        <a:rPr lang="zh-CN" altLang="en-US" sz="1400" dirty="0">
                          <a:latin typeface="华文楷体"/>
                          <a:ea typeface="华文楷体"/>
                          <a:cs typeface="华文楷体"/>
                        </a:rPr>
                        <a:t>至</a:t>
                      </a:r>
                      <a:r>
                        <a:rPr lang="en-US" altLang="zh-CN" sz="1400" dirty="0">
                          <a:latin typeface="华文楷体"/>
                          <a:ea typeface="华文楷体"/>
                          <a:cs typeface="华文楷体"/>
                        </a:rPr>
                        <a:t>1445</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主前</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1445</a:t>
                      </a:r>
                      <a:r>
                        <a:rPr lang="zh-CN" altLang="en-US" sz="1400" dirty="0">
                          <a:latin typeface="华文楷体"/>
                          <a:ea typeface="华文楷体"/>
                          <a:cs typeface="华文楷体"/>
                        </a:rPr>
                        <a:t>至</a:t>
                      </a:r>
                      <a:r>
                        <a:rPr lang="en-US" altLang="zh-CN" sz="1400" dirty="0">
                          <a:latin typeface="华文楷体"/>
                          <a:ea typeface="华文楷体"/>
                          <a:cs typeface="华文楷体"/>
                        </a:rPr>
                        <a:t>1390</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主前</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1390</a:t>
                      </a:r>
                      <a:r>
                        <a:rPr lang="zh-CN" altLang="en-US" sz="1400" dirty="0">
                          <a:latin typeface="华文楷体"/>
                          <a:ea typeface="华文楷体"/>
                          <a:cs typeface="华文楷体"/>
                        </a:rPr>
                        <a:t>至</a:t>
                      </a:r>
                      <a:r>
                        <a:rPr lang="en-US" altLang="zh-CN" sz="1400" dirty="0">
                          <a:latin typeface="华文楷体"/>
                          <a:ea typeface="华文楷体"/>
                          <a:cs typeface="华文楷体"/>
                        </a:rPr>
                        <a:t>1043</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主前</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1043</a:t>
                      </a:r>
                      <a:r>
                        <a:rPr lang="zh-CN" altLang="en-US" sz="1400" dirty="0">
                          <a:latin typeface="华文楷体"/>
                          <a:ea typeface="华文楷体"/>
                          <a:cs typeface="华文楷体"/>
                        </a:rPr>
                        <a:t>至</a:t>
                      </a:r>
                      <a:r>
                        <a:rPr lang="en-US" altLang="zh-CN" sz="1400" dirty="0">
                          <a:latin typeface="华文楷体"/>
                          <a:ea typeface="华文楷体"/>
                          <a:cs typeface="华文楷体"/>
                        </a:rPr>
                        <a:t>586</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主前</a:t>
                      </a:r>
                      <a:r>
                        <a:rPr lang="en-US" altLang="zh-CN" sz="1400" dirty="0">
                          <a:latin typeface="华文楷体"/>
                          <a:ea typeface="华文楷体"/>
                          <a:cs typeface="华文楷体"/>
                        </a:rPr>
                        <a:t>586</a:t>
                      </a:r>
                    </a:p>
                    <a:p>
                      <a:pPr algn="ctr"/>
                      <a:r>
                        <a:rPr lang="zh-CN" altLang="en-US" sz="1400" dirty="0">
                          <a:latin typeface="华文楷体"/>
                          <a:ea typeface="华文楷体"/>
                          <a:cs typeface="华文楷体"/>
                        </a:rPr>
                        <a:t>至基督再来</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1000</a:t>
                      </a:r>
                      <a:r>
                        <a:rPr lang="zh-CN" altLang="en-US" sz="1400" dirty="0">
                          <a:latin typeface="华文楷体"/>
                          <a:ea typeface="华文楷体"/>
                          <a:cs typeface="华文楷体"/>
                        </a:rPr>
                        <a:t>年</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永恒</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6"/>
                  </a:ext>
                </a:extLst>
              </a:tr>
              <a:tr h="560330">
                <a:tc>
                  <a:txBody>
                    <a:bodyPr/>
                    <a:lstStyle/>
                    <a:p>
                      <a:pPr algn="ctr"/>
                      <a:r>
                        <a:rPr lang="zh-CN" altLang="en-US" sz="1400" b="1" i="1" dirty="0">
                          <a:solidFill>
                            <a:srgbClr val="FFFFFF"/>
                          </a:solidFill>
                          <a:latin typeface="华文楷体"/>
                          <a:ea typeface="华文楷体"/>
                          <a:cs typeface="华文楷体"/>
                        </a:rPr>
                        <a:t>经文</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solidFill>
                      <a:srgbClr val="6E0043"/>
                    </a:solidFill>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创一至二</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创三至</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出十八</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出十九至</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书廿四</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士一至</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撒上七</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撒上八至代下卅六</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但九</a:t>
                      </a:r>
                      <a:r>
                        <a:rPr lang="en-US" altLang="zh-CN" sz="1400" dirty="0">
                          <a:latin typeface="华文楷体"/>
                          <a:ea typeface="华文楷体"/>
                          <a:cs typeface="华文楷体"/>
                        </a:rPr>
                        <a:t>26</a:t>
                      </a:r>
                      <a:r>
                        <a:rPr lang="zh-CN" altLang="en-US" sz="1400" dirty="0">
                          <a:latin typeface="华文楷体"/>
                          <a:ea typeface="华文楷体"/>
                          <a:cs typeface="华文楷体"/>
                        </a:rPr>
                        <a:t>；</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路廿一</a:t>
                      </a:r>
                      <a:r>
                        <a:rPr lang="en-US" altLang="zh-CN" sz="1400" dirty="0">
                          <a:latin typeface="华文楷体"/>
                          <a:ea typeface="华文楷体"/>
                          <a:cs typeface="华文楷体"/>
                        </a:rPr>
                        <a:t>24</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赛十一；启廿</a:t>
                      </a:r>
                      <a:r>
                        <a:rPr lang="en-US" altLang="zh-CN" sz="1400" dirty="0">
                          <a:latin typeface="华文楷体"/>
                          <a:ea typeface="华文楷体"/>
                          <a:cs typeface="华文楷体"/>
                        </a:rPr>
                        <a:t>1-6</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启</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廿至廿一</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6" name="TextBox 5"/>
          <p:cNvSpPr txBox="1"/>
          <p:nvPr/>
        </p:nvSpPr>
        <p:spPr>
          <a:xfrm>
            <a:off x="0" y="548680"/>
            <a:ext cx="9144000" cy="461665"/>
          </a:xfrm>
          <a:prstGeom prst="rect">
            <a:avLst/>
          </a:prstGeom>
          <a:noFill/>
        </p:spPr>
        <p:txBody>
          <a:bodyPr wrap="square" rtlCol="0">
            <a:spAutoFit/>
          </a:bodyPr>
          <a:lstStyle/>
          <a:p>
            <a:pPr algn="ctr"/>
            <a:r>
              <a:rPr lang="zh-CN" altLang="en-US" sz="1200" b="1" dirty="0">
                <a:solidFill>
                  <a:srgbClr val="000000"/>
                </a:solidFill>
                <a:latin typeface="华文楷体"/>
                <a:ea typeface="华文楷体"/>
                <a:cs typeface="华文楷体"/>
              </a:rPr>
              <a:t>圣经里有许多主题（例如：救赎，社体，应许，约，神的荣耀）。但包罗万象的主题却是神的统管或国度（请参阅第</a:t>
            </a:r>
            <a:r>
              <a:rPr lang="en-US" altLang="zh-CN" sz="1200" b="1" dirty="0">
                <a:solidFill>
                  <a:srgbClr val="000000"/>
                </a:solidFill>
                <a:latin typeface="华文楷体"/>
                <a:ea typeface="华文楷体"/>
                <a:cs typeface="华文楷体"/>
              </a:rPr>
              <a:t>32</a:t>
            </a:r>
            <a:r>
              <a:rPr lang="zh-CN" altLang="en-US" sz="1200" b="1" dirty="0">
                <a:solidFill>
                  <a:srgbClr val="000000"/>
                </a:solidFill>
                <a:latin typeface="华文楷体"/>
                <a:ea typeface="华文楷体"/>
                <a:cs typeface="华文楷体"/>
              </a:rPr>
              <a:t>至</a:t>
            </a:r>
            <a:r>
              <a:rPr lang="en-US" altLang="zh-CN" sz="1200" b="1" dirty="0">
                <a:solidFill>
                  <a:srgbClr val="000000"/>
                </a:solidFill>
                <a:latin typeface="华文楷体"/>
                <a:ea typeface="华文楷体"/>
                <a:cs typeface="华文楷体"/>
              </a:rPr>
              <a:t>33</a:t>
            </a:r>
            <a:r>
              <a:rPr lang="zh-CN" altLang="en-US" sz="1200" b="1" dirty="0">
                <a:solidFill>
                  <a:srgbClr val="000000"/>
                </a:solidFill>
                <a:latin typeface="华文楷体"/>
                <a:ea typeface="华文楷体"/>
                <a:cs typeface="华文楷体"/>
              </a:rPr>
              <a:t>页的讨论）。这个政权在过去曾以不同的形式出现，但在未来将在弥赛亚的统管下达到高潮，并加以合并进入永恒里。</a:t>
            </a:r>
            <a:endParaRPr lang="en-US" sz="1200" b="1" dirty="0">
              <a:solidFill>
                <a:srgbClr val="000000"/>
              </a:solidFill>
              <a:latin typeface="华文楷体"/>
              <a:ea typeface="华文楷体"/>
              <a:cs typeface="华文楷体"/>
            </a:endParaRPr>
          </a:p>
        </p:txBody>
      </p:sp>
    </p:spTree>
    <p:extLst>
      <p:ext uri="{BB962C8B-B14F-4D97-AF65-F5344CB8AC3E}">
        <p14:creationId xmlns:p14="http://schemas.microsoft.com/office/powerpoint/2010/main" val="2561726624"/>
      </p:ext>
    </p:extLst>
  </p:cSld>
  <p:clrMapOvr>
    <a:masterClrMapping/>
  </p:clrMapOvr>
  <p:transition spd="med">
    <p:randomBar dir="vert"/>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3371228333"/>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19100"/>
            <a:ext cx="9144000" cy="6017143"/>
          </a:xfrm>
          <a:prstGeom prst="rect">
            <a:avLst/>
          </a:prstGeom>
        </p:spPr>
      </p:pic>
      <p:sp>
        <p:nvSpPr>
          <p:cNvPr id="47106" name="Rectangle 2"/>
          <p:cNvSpPr>
            <a:spLocks noGrp="1" noChangeArrowheads="1"/>
          </p:cNvSpPr>
          <p:nvPr>
            <p:ph type="title"/>
          </p:nvPr>
        </p:nvSpPr>
        <p:spPr>
          <a:xfrm>
            <a:off x="4876800" y="277813"/>
            <a:ext cx="3810000" cy="2389187"/>
          </a:xfrm>
        </p:spPr>
        <p:txBody>
          <a:bodyPr/>
          <a:lstStyle/>
          <a:p>
            <a:pPr eaLnBrk="1" hangingPunct="1">
              <a:defRPr/>
            </a:pPr>
            <a:r>
              <a:rPr lang="ko-KR" altLang="en-US" sz="7200" b="1" dirty="0" err="1">
                <a:effectLst>
                  <a:glow rad="228600">
                    <a:srgbClr val="000000"/>
                  </a:glow>
                </a:effectLst>
                <a:latin typeface="Arial" charset="0"/>
                <a:cs typeface="ＭＳ Ｐゴシック" charset="0"/>
              </a:rPr>
              <a:t>会幕</a:t>
            </a:r>
            <a:endParaRPr lang="ko-KR" altLang="en-US" sz="7200" b="1" dirty="0">
              <a:effectLst>
                <a:glow rad="228600">
                  <a:srgbClr val="000000"/>
                </a:glow>
              </a:effectLst>
              <a:latin typeface="Arial" charset="0"/>
              <a:cs typeface="ＭＳ Ｐゴシック" charset="0"/>
            </a:endParaRPr>
          </a:p>
        </p:txBody>
      </p:sp>
    </p:spTree>
    <p:extLst>
      <p:ext uri="{BB962C8B-B14F-4D97-AF65-F5344CB8AC3E}">
        <p14:creationId xmlns:p14="http://schemas.microsoft.com/office/powerpoint/2010/main" val="2352713742"/>
      </p:ext>
    </p:extLst>
  </p:cSld>
  <p:clrMapOvr>
    <a:overrideClrMapping bg1="lt1" tx1="dk1" bg2="lt2" tx2="dk2" accent1="accent1" accent2="accent2" accent3="accent3" accent4="accent4" accent5="accent5" accent6="accent6" hlink="hlink" folHlink="folHlink"/>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1" name="Text Box 3"/>
          <p:cNvSpPr txBox="1">
            <a:spLocks noChangeArrowheads="1"/>
          </p:cNvSpPr>
          <p:nvPr/>
        </p:nvSpPr>
        <p:spPr bwMode="auto">
          <a:xfrm>
            <a:off x="8285163" y="152400"/>
            <a:ext cx="565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119</a:t>
            </a:r>
          </a:p>
        </p:txBody>
      </p:sp>
      <p:grpSp>
        <p:nvGrpSpPr>
          <p:cNvPr id="522242" name="Group 11"/>
          <p:cNvGrpSpPr>
            <a:grpSpLocks/>
          </p:cNvGrpSpPr>
          <p:nvPr/>
        </p:nvGrpSpPr>
        <p:grpSpPr bwMode="auto">
          <a:xfrm>
            <a:off x="2514600" y="3290888"/>
            <a:ext cx="7129463" cy="3352800"/>
            <a:chOff x="912" y="1920"/>
            <a:chExt cx="5856" cy="2112"/>
          </a:xfrm>
        </p:grpSpPr>
        <p:pic>
          <p:nvPicPr>
            <p:cNvPr id="522246" name="Picture 4"/>
            <p:cNvPicPr>
              <a:picLocks noChangeAspect="1" noChangeArrowheads="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60" y="1920"/>
              <a:ext cx="5760" cy="2112"/>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522247" name="Rectangle 6"/>
            <p:cNvSpPr>
              <a:spLocks noChangeArrowheads="1"/>
            </p:cNvSpPr>
            <p:nvPr/>
          </p:nvSpPr>
          <p:spPr bwMode="auto">
            <a:xfrm>
              <a:off x="5568" y="1975"/>
              <a:ext cx="1152" cy="1385"/>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endParaRPr lang="zh-CN" altLang="en-US" sz="1800">
                <a:solidFill>
                  <a:srgbClr val="000000"/>
                </a:solidFill>
                <a:latin typeface="Calibri" charset="0"/>
              </a:endParaRPr>
            </a:p>
          </p:txBody>
        </p:sp>
        <p:sp>
          <p:nvSpPr>
            <p:cNvPr id="522248" name="Rectangle 7"/>
            <p:cNvSpPr>
              <a:spLocks noChangeArrowheads="1"/>
            </p:cNvSpPr>
            <p:nvPr/>
          </p:nvSpPr>
          <p:spPr bwMode="auto">
            <a:xfrm>
              <a:off x="1008" y="1960"/>
              <a:ext cx="1440" cy="1592"/>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endParaRPr lang="zh-CN" altLang="en-US" sz="1800">
                <a:solidFill>
                  <a:srgbClr val="000000"/>
                </a:solidFill>
                <a:latin typeface="Calibri" charset="0"/>
              </a:endParaRPr>
            </a:p>
          </p:txBody>
        </p:sp>
        <p:sp>
          <p:nvSpPr>
            <p:cNvPr id="522249" name="Rectangle 9"/>
            <p:cNvSpPr>
              <a:spLocks noChangeArrowheads="1"/>
            </p:cNvSpPr>
            <p:nvPr/>
          </p:nvSpPr>
          <p:spPr bwMode="auto">
            <a:xfrm>
              <a:off x="912" y="1920"/>
              <a:ext cx="5856" cy="4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endParaRPr lang="zh-CN" altLang="en-US" sz="1800">
                <a:solidFill>
                  <a:srgbClr val="000000"/>
                </a:solidFill>
                <a:latin typeface="Calibri" charset="0"/>
              </a:endParaRPr>
            </a:p>
          </p:txBody>
        </p:sp>
      </p:grpSp>
      <p:sp>
        <p:nvSpPr>
          <p:cNvPr id="306178" name="Rectangle 2"/>
          <p:cNvSpPr>
            <a:spLocks noGrp="1" noChangeArrowheads="1"/>
          </p:cNvSpPr>
          <p:nvPr>
            <p:ph type="title" idx="4294967295"/>
          </p:nvPr>
        </p:nvSpPr>
        <p:spPr>
          <a:xfrm>
            <a:off x="4648200" y="-457200"/>
            <a:ext cx="3733800" cy="2438400"/>
          </a:xfrm>
          <a:effectLst>
            <a:outerShdw blurRad="63500" dist="89803" dir="2700000" algn="ctr" rotWithShape="0">
              <a:schemeClr val="accent2">
                <a:alpha val="74998"/>
              </a:schemeClr>
            </a:outerShdw>
          </a:effectLst>
        </p:spPr>
        <p:txBody>
          <a:bodyPr>
            <a:normAutofit/>
          </a:bodyPr>
          <a:lstStyle/>
          <a:p>
            <a:pPr eaLnBrk="1" hangingPunct="1">
              <a:defRPr/>
            </a:pPr>
            <a:r>
              <a:rPr lang="zh-CN" altLang="en-US" b="1">
                <a:latin typeface="Arial Black" charset="0"/>
                <a:ea typeface="宋体" charset="0"/>
                <a:cs typeface="宋体" charset="0"/>
              </a:rPr>
              <a:t>约柜</a:t>
            </a:r>
            <a:endParaRPr lang="zh-CN" altLang="en-US">
              <a:latin typeface="Arial Black" charset="0"/>
              <a:ea typeface="宋体" charset="0"/>
              <a:cs typeface="宋体" charset="0"/>
            </a:endParaRPr>
          </a:p>
        </p:txBody>
      </p:sp>
      <p:pic>
        <p:nvPicPr>
          <p:cNvPr id="522244" name="Picture 12" descr="the ar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46463" y="3143250"/>
            <a:ext cx="6126162" cy="3713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2245" name="Picture 5" descr="replica of the ark"/>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1750"/>
            <a:ext cx="4953000" cy="4532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2"/>
          <p:cNvSpPr txBox="1">
            <a:spLocks noChangeArrowheads="1"/>
          </p:cNvSpPr>
          <p:nvPr/>
        </p:nvSpPr>
        <p:spPr bwMode="auto">
          <a:xfrm>
            <a:off x="4343400" y="152400"/>
            <a:ext cx="3733800" cy="2590800"/>
          </a:xfrm>
          <a:prstGeom prst="rect">
            <a:avLst/>
          </a:prstGeom>
          <a:solidFill>
            <a:srgbClr val="285014"/>
          </a:solidFill>
          <a:ln w="9525">
            <a:noFill/>
            <a:miter lim="800000"/>
            <a:headEnd/>
            <a:tailEnd/>
          </a:ln>
          <a:effectLst>
            <a:outerShdw blurRad="63500" dist="89803" dir="2700000" algn="ctr" rotWithShape="0">
              <a:srgbClr val="FF66FF">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4400" b="0"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Black" charset="0"/>
                <a:ea typeface="SimSun" charset="0"/>
                <a:cs typeface="SimSun" charset="0"/>
              </a:rPr>
              <a:t>约据</a:t>
            </a:r>
            <a:endParaRPr kumimoji="1" lang="en-US" sz="4400" b="0"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Black" charset="0"/>
              <a:ea typeface="SimSun" charset="0"/>
              <a:cs typeface="SimSun" charset="0"/>
            </a:endParaRPr>
          </a:p>
        </p:txBody>
      </p:sp>
    </p:spTree>
    <p:extLst>
      <p:ext uri="{BB962C8B-B14F-4D97-AF65-F5344CB8AC3E}">
        <p14:creationId xmlns:p14="http://schemas.microsoft.com/office/powerpoint/2010/main" val="665341927"/>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5" name="Picture 15" descr="Temple Alta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533400"/>
            <a:ext cx="52578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4290" name="Text Box 3"/>
          <p:cNvSpPr txBox="1">
            <a:spLocks noChangeArrowheads="1"/>
          </p:cNvSpPr>
          <p:nvPr/>
        </p:nvSpPr>
        <p:spPr bwMode="auto">
          <a:xfrm>
            <a:off x="8137525" y="152400"/>
            <a:ext cx="862013"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119a</a:t>
            </a:r>
          </a:p>
        </p:txBody>
      </p:sp>
      <p:pic>
        <p:nvPicPr>
          <p:cNvPr id="307211" name="Picture 11" descr="lamp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6038" y="3886200"/>
            <a:ext cx="3627438" cy="315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7212" name="Picture 12" descr="table of showbrea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16563" y="3703638"/>
            <a:ext cx="3703637" cy="31543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7214" name="Picture 14" descr="great basin"/>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181600" y="609600"/>
            <a:ext cx="4114800" cy="3165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7213" name="Picture 13" descr="alter of incens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46388" y="3429000"/>
            <a:ext cx="3325812" cy="3429000"/>
          </a:xfrm>
          <a:prstGeom prst="rect">
            <a:avLst/>
          </a:prstGeom>
          <a:noFill/>
          <a:ln w="5715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307202" name="Rectangle 2"/>
          <p:cNvSpPr>
            <a:spLocks noGrp="1" noChangeArrowheads="1"/>
          </p:cNvSpPr>
          <p:nvPr>
            <p:ph type="title" idx="4294967295"/>
          </p:nvPr>
        </p:nvSpPr>
        <p:spPr>
          <a:xfrm>
            <a:off x="1600200" y="-152400"/>
            <a:ext cx="7772400" cy="1143000"/>
          </a:xfrm>
          <a:effectLst>
            <a:outerShdw blurRad="63500" dist="38099" dir="2700000" algn="ctr" rotWithShape="0">
              <a:srgbClr val="000000">
                <a:alpha val="74997"/>
              </a:srgbClr>
            </a:outerShdw>
          </a:effectLst>
        </p:spPr>
        <p:txBody>
          <a:bodyPr/>
          <a:lstStyle/>
          <a:p>
            <a:pPr algn="ctr" eaLnBrk="1" hangingPunct="1">
              <a:defRPr/>
            </a:pPr>
            <a:r>
              <a:rPr lang="zh-CN" altLang="en-US" b="1" dirty="0">
                <a:latin typeface="Arial Black" charset="0"/>
                <a:ea typeface="宋体" charset="0"/>
                <a:cs typeface="宋体" charset="0"/>
              </a:rPr>
              <a:t>陈设</a:t>
            </a:r>
            <a:endParaRPr lang="zh-CN" altLang="en-US" dirty="0">
              <a:latin typeface="Arial Black" charset="0"/>
              <a:ea typeface="宋体" charset="0"/>
              <a:cs typeface="宋体" charset="0"/>
            </a:endParaRPr>
          </a:p>
        </p:txBody>
      </p:sp>
      <p:sp>
        <p:nvSpPr>
          <p:cNvPr id="307216" name="Rectangle 16"/>
          <p:cNvSpPr>
            <a:spLocks noChangeArrowheads="1"/>
          </p:cNvSpPr>
          <p:nvPr/>
        </p:nvSpPr>
        <p:spPr bwMode="auto">
          <a:xfrm>
            <a:off x="4724400" y="2667000"/>
            <a:ext cx="4419600" cy="914400"/>
          </a:xfrm>
          <a:prstGeom prst="rect">
            <a:avLst/>
          </a:prstGeom>
          <a:noFill/>
          <a:ln w="9525">
            <a:noFill/>
            <a:miter lim="800000"/>
            <a:headEnd/>
            <a:tailEnd/>
          </a:ln>
          <a:effectLst>
            <a:outerShdw blurRad="63500" dist="38099" dir="2700000" algn="ctr" rotWithShape="0">
              <a:srgbClr val="000000">
                <a:alpha val="74997"/>
              </a:srgbClr>
            </a:outerShdw>
          </a:effectLst>
        </p:spPr>
        <p:txBody>
          <a:bodyPr anchor="ctr"/>
          <a:lstStyle/>
          <a:p>
            <a:pPr algn="ctr" eaLnBrk="1" hangingPunct="1">
              <a:defRPr/>
            </a:pPr>
            <a:r>
              <a:rPr kumimoji="1" lang="zh-CN" altLang="en-US" sz="3600" b="1">
                <a:solidFill>
                  <a:srgbClr val="FFFFFF"/>
                </a:solidFill>
                <a:effectLst>
                  <a:outerShdw blurRad="38100" dist="38100" dir="2700000" algn="tl">
                    <a:srgbClr val="000000"/>
                  </a:outerShdw>
                </a:effectLst>
                <a:latin typeface="Arial Black" charset="0"/>
                <a:ea typeface="宋体" charset="0"/>
                <a:cs typeface="宋体" charset="0"/>
              </a:rPr>
              <a:t>水盆</a:t>
            </a:r>
          </a:p>
        </p:txBody>
      </p:sp>
      <p:sp>
        <p:nvSpPr>
          <p:cNvPr id="307217" name="Rectangle 17"/>
          <p:cNvSpPr>
            <a:spLocks noChangeArrowheads="1"/>
          </p:cNvSpPr>
          <p:nvPr/>
        </p:nvSpPr>
        <p:spPr bwMode="auto">
          <a:xfrm>
            <a:off x="-152400" y="6019800"/>
            <a:ext cx="3124200" cy="914400"/>
          </a:xfrm>
          <a:prstGeom prst="rect">
            <a:avLst/>
          </a:prstGeom>
          <a:noFill/>
          <a:ln w="9525">
            <a:noFill/>
            <a:miter lim="800000"/>
            <a:headEnd/>
            <a:tailEnd/>
          </a:ln>
          <a:effectLst>
            <a:outerShdw blurRad="63500" dist="38099" dir="2700000" algn="ctr" rotWithShape="0">
              <a:srgbClr val="000000">
                <a:alpha val="74997"/>
              </a:srgbClr>
            </a:outerShdw>
          </a:effectLst>
        </p:spPr>
        <p:txBody>
          <a:bodyPr anchor="ctr"/>
          <a:lstStyle/>
          <a:p>
            <a:pPr algn="ctr" eaLnBrk="1" hangingPunct="1">
              <a:defRPr/>
            </a:pPr>
            <a:r>
              <a:rPr kumimoji="1" lang="zh-CN" altLang="en-US" sz="3600" b="1">
                <a:solidFill>
                  <a:srgbClr val="FFFFFF"/>
                </a:solidFill>
                <a:effectLst>
                  <a:outerShdw blurRad="38100" dist="38100" dir="2700000" algn="tl">
                    <a:srgbClr val="000000"/>
                  </a:outerShdw>
                </a:effectLst>
                <a:latin typeface="Arial Black" charset="0"/>
                <a:ea typeface="宋体" charset="0"/>
                <a:cs typeface="宋体" charset="0"/>
              </a:rPr>
              <a:t>灯台</a:t>
            </a:r>
            <a:endParaRPr kumimoji="1" lang="zh-CN" altLang="en-US" sz="3600">
              <a:solidFill>
                <a:srgbClr val="FFFFFF"/>
              </a:solidFill>
              <a:effectLst>
                <a:outerShdw blurRad="38100" dist="38100" dir="2700000" algn="tl">
                  <a:srgbClr val="000000"/>
                </a:outerShdw>
              </a:effectLst>
              <a:latin typeface="Arial Black" charset="0"/>
              <a:ea typeface="宋体" charset="0"/>
              <a:cs typeface="宋体" charset="0"/>
            </a:endParaRPr>
          </a:p>
        </p:txBody>
      </p:sp>
      <p:sp>
        <p:nvSpPr>
          <p:cNvPr id="307218" name="Rectangle 18"/>
          <p:cNvSpPr>
            <a:spLocks noChangeArrowheads="1"/>
          </p:cNvSpPr>
          <p:nvPr/>
        </p:nvSpPr>
        <p:spPr bwMode="auto">
          <a:xfrm>
            <a:off x="1066800" y="2362200"/>
            <a:ext cx="4419600" cy="914400"/>
          </a:xfrm>
          <a:prstGeom prst="rect">
            <a:avLst/>
          </a:prstGeom>
          <a:noFill/>
          <a:ln w="9525">
            <a:noFill/>
            <a:miter lim="800000"/>
            <a:headEnd/>
            <a:tailEnd/>
          </a:ln>
          <a:effectLst>
            <a:outerShdw blurRad="63500" dist="38099" dir="2700000" algn="ctr" rotWithShape="0">
              <a:srgbClr val="000000">
                <a:alpha val="74997"/>
              </a:srgbClr>
            </a:outerShdw>
          </a:effectLst>
        </p:spPr>
        <p:txBody>
          <a:bodyPr anchor="ctr"/>
          <a:lstStyle/>
          <a:p>
            <a:pPr algn="ctr" eaLnBrk="1" hangingPunct="1">
              <a:defRPr/>
            </a:pPr>
            <a:r>
              <a:rPr kumimoji="1" lang="zh-CN" altLang="en-US" sz="3600" b="1">
                <a:solidFill>
                  <a:srgbClr val="FFFFFF"/>
                </a:solidFill>
                <a:effectLst>
                  <a:outerShdw blurRad="38100" dist="38100" dir="2700000" algn="tl">
                    <a:srgbClr val="000000"/>
                  </a:outerShdw>
                </a:effectLst>
                <a:latin typeface="Arial Black" charset="0"/>
                <a:ea typeface="宋体" charset="0"/>
                <a:cs typeface="宋体" charset="0"/>
              </a:rPr>
              <a:t>铜坛</a:t>
            </a:r>
          </a:p>
        </p:txBody>
      </p:sp>
      <p:sp>
        <p:nvSpPr>
          <p:cNvPr id="307219" name="Rectangle 19"/>
          <p:cNvSpPr>
            <a:spLocks noChangeArrowheads="1"/>
          </p:cNvSpPr>
          <p:nvPr/>
        </p:nvSpPr>
        <p:spPr bwMode="auto">
          <a:xfrm>
            <a:off x="5486400" y="6019800"/>
            <a:ext cx="4419600" cy="914400"/>
          </a:xfrm>
          <a:prstGeom prst="rect">
            <a:avLst/>
          </a:prstGeom>
          <a:noFill/>
          <a:ln w="9525">
            <a:noFill/>
            <a:miter lim="800000"/>
            <a:headEnd/>
            <a:tailEnd/>
          </a:ln>
          <a:effectLst>
            <a:outerShdw blurRad="63500" dist="38099" dir="2700000" algn="ctr" rotWithShape="0">
              <a:srgbClr val="000000">
                <a:alpha val="74997"/>
              </a:srgbClr>
            </a:outerShdw>
          </a:effectLst>
        </p:spPr>
        <p:txBody>
          <a:bodyPr anchor="ctr"/>
          <a:lstStyle/>
          <a:p>
            <a:pPr algn="ctr" eaLnBrk="1" hangingPunct="1">
              <a:defRPr/>
            </a:pPr>
            <a:r>
              <a:rPr kumimoji="1" lang="zh-CN" altLang="en-US" sz="3600" b="1">
                <a:solidFill>
                  <a:srgbClr val="FFFFFF"/>
                </a:solidFill>
                <a:effectLst>
                  <a:outerShdw blurRad="38100" dist="38100" dir="2700000" algn="tl">
                    <a:srgbClr val="000000"/>
                  </a:outerShdw>
                </a:effectLst>
                <a:latin typeface="Arial Black" charset="0"/>
                <a:ea typeface="宋体" charset="0"/>
                <a:cs typeface="宋体" charset="0"/>
              </a:rPr>
              <a:t>陈设饼</a:t>
            </a:r>
          </a:p>
        </p:txBody>
      </p:sp>
      <p:sp>
        <p:nvSpPr>
          <p:cNvPr id="307220" name="Rectangle 20"/>
          <p:cNvSpPr>
            <a:spLocks noChangeArrowheads="1"/>
          </p:cNvSpPr>
          <p:nvPr/>
        </p:nvSpPr>
        <p:spPr bwMode="auto">
          <a:xfrm>
            <a:off x="2819400" y="5410200"/>
            <a:ext cx="3200400" cy="1524000"/>
          </a:xfrm>
          <a:prstGeom prst="rect">
            <a:avLst/>
          </a:prstGeom>
          <a:noFill/>
          <a:ln w="9525">
            <a:noFill/>
            <a:miter lim="800000"/>
            <a:headEnd/>
            <a:tailEnd/>
          </a:ln>
          <a:effectLst>
            <a:outerShdw blurRad="63500" dist="38099" dir="2700000" algn="ctr" rotWithShape="0">
              <a:srgbClr val="000000">
                <a:alpha val="74997"/>
              </a:srgbClr>
            </a:outerShdw>
          </a:effectLst>
        </p:spPr>
        <p:txBody>
          <a:bodyPr anchor="ctr"/>
          <a:lstStyle/>
          <a:p>
            <a:pPr algn="ctr" eaLnBrk="1" hangingPunct="1">
              <a:defRPr/>
            </a:pPr>
            <a:r>
              <a:rPr kumimoji="1" lang="zh-CN" altLang="en-US" sz="3600" b="1">
                <a:solidFill>
                  <a:srgbClr val="FFFFFF"/>
                </a:solidFill>
                <a:effectLst>
                  <a:outerShdw blurRad="38100" dist="38100" dir="2700000" algn="tl">
                    <a:srgbClr val="000000"/>
                  </a:outerShdw>
                </a:effectLst>
                <a:latin typeface="Arial Black" charset="0"/>
                <a:ea typeface="宋体" charset="0"/>
                <a:cs typeface="宋体" charset="0"/>
              </a:rPr>
              <a:t>香坛</a:t>
            </a:r>
          </a:p>
        </p:txBody>
      </p:sp>
      <p:sp>
        <p:nvSpPr>
          <p:cNvPr id="14" name="Rectangle 2"/>
          <p:cNvSpPr txBox="1">
            <a:spLocks noChangeArrowheads="1"/>
          </p:cNvSpPr>
          <p:nvPr/>
        </p:nvSpPr>
        <p:spPr bwMode="auto">
          <a:xfrm>
            <a:off x="684213" y="0"/>
            <a:ext cx="7488237" cy="701675"/>
          </a:xfrm>
          <a:prstGeom prst="rect">
            <a:avLst/>
          </a:prstGeom>
          <a:solidFill>
            <a:srgbClr val="003300"/>
          </a:solidFill>
          <a:ln w="9525">
            <a:noFill/>
            <a:miter lim="800000"/>
            <a:headEnd/>
            <a:tailEnd/>
          </a:ln>
          <a:effectLst>
            <a:outerShdw blurRad="63500" dist="38099"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ctr" eaLnBrk="1" hangingPunct="1">
              <a:defRPr/>
            </a:pPr>
            <a:r>
              <a:rPr lang="zh-CN" altLang="en-US" kern="0" dirty="0">
                <a:latin typeface="Arial Black" charset="0"/>
                <a:ea typeface="SimSun" charset="0"/>
                <a:cs typeface="SimSun" charset="0"/>
              </a:rPr>
              <a:t>陈设</a:t>
            </a:r>
            <a:endParaRPr lang="en-US" kern="0" dirty="0">
              <a:latin typeface="Arial Black" charset="0"/>
              <a:ea typeface="SimSun" charset="0"/>
              <a:cs typeface="SimSun" charset="0"/>
            </a:endParaRPr>
          </a:p>
        </p:txBody>
      </p:sp>
    </p:spTree>
    <p:extLst>
      <p:ext uri="{BB962C8B-B14F-4D97-AF65-F5344CB8AC3E}">
        <p14:creationId xmlns:p14="http://schemas.microsoft.com/office/powerpoint/2010/main" val="2068915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07215"/>
                                        </p:tgtEl>
                                        <p:attrNameLst>
                                          <p:attrName>style.visibility</p:attrName>
                                        </p:attrNameLst>
                                      </p:cBhvr>
                                      <p:to>
                                        <p:strVal val="visible"/>
                                      </p:to>
                                    </p:set>
                                    <p:animEffect transition="in" filter="dissolve">
                                      <p:cBhvr>
                                        <p:cTn id="7" dur="500"/>
                                        <p:tgtEl>
                                          <p:spTgt spid="30721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07218"/>
                                        </p:tgtEl>
                                        <p:attrNameLst>
                                          <p:attrName>style.visibility</p:attrName>
                                        </p:attrNameLst>
                                      </p:cBhvr>
                                      <p:to>
                                        <p:strVal val="visible"/>
                                      </p:to>
                                    </p:set>
                                    <p:animEffect transition="in" filter="dissolve">
                                      <p:cBhvr>
                                        <p:cTn id="12" dur="500"/>
                                        <p:tgtEl>
                                          <p:spTgt spid="30721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5" presetClass="entr" presetSubtype="0" fill="hold" nodeType="clickEffect">
                                  <p:stCondLst>
                                    <p:cond delay="0"/>
                                  </p:stCondLst>
                                  <p:childTnLst>
                                    <p:set>
                                      <p:cBhvr>
                                        <p:cTn id="16" dur="1" fill="hold">
                                          <p:stCondLst>
                                            <p:cond delay="0"/>
                                          </p:stCondLst>
                                        </p:cTn>
                                        <p:tgtEl>
                                          <p:spTgt spid="307214"/>
                                        </p:tgtEl>
                                        <p:attrNameLst>
                                          <p:attrName>style.visibility</p:attrName>
                                        </p:attrNameLst>
                                      </p:cBhvr>
                                      <p:to>
                                        <p:strVal val="visible"/>
                                      </p:to>
                                    </p:set>
                                    <p:animEffect transition="in" filter="fade">
                                      <p:cBhvr>
                                        <p:cTn id="17" dur="2000"/>
                                        <p:tgtEl>
                                          <p:spTgt spid="307214"/>
                                        </p:tgtEl>
                                      </p:cBhvr>
                                    </p:animEffect>
                                    <p:anim calcmode="lin" valueType="num">
                                      <p:cBhvr>
                                        <p:cTn id="18" dur="2000" fill="hold"/>
                                        <p:tgtEl>
                                          <p:spTgt spid="307214"/>
                                        </p:tgtEl>
                                        <p:attrNameLst>
                                          <p:attrName>style.rotation</p:attrName>
                                        </p:attrNameLst>
                                      </p:cBhvr>
                                      <p:tavLst>
                                        <p:tav tm="0">
                                          <p:val>
                                            <p:fltVal val="720"/>
                                          </p:val>
                                        </p:tav>
                                        <p:tav tm="100000">
                                          <p:val>
                                            <p:fltVal val="0"/>
                                          </p:val>
                                        </p:tav>
                                      </p:tavLst>
                                    </p:anim>
                                    <p:anim calcmode="lin" valueType="num">
                                      <p:cBhvr>
                                        <p:cTn id="19" dur="2000" fill="hold"/>
                                        <p:tgtEl>
                                          <p:spTgt spid="307214"/>
                                        </p:tgtEl>
                                        <p:attrNameLst>
                                          <p:attrName>ppt_h</p:attrName>
                                        </p:attrNameLst>
                                      </p:cBhvr>
                                      <p:tavLst>
                                        <p:tav tm="0">
                                          <p:val>
                                            <p:fltVal val="0"/>
                                          </p:val>
                                        </p:tav>
                                        <p:tav tm="100000">
                                          <p:val>
                                            <p:strVal val="#ppt_h"/>
                                          </p:val>
                                        </p:tav>
                                      </p:tavLst>
                                    </p:anim>
                                    <p:anim calcmode="lin" valueType="num">
                                      <p:cBhvr>
                                        <p:cTn id="20" dur="2000" fill="hold"/>
                                        <p:tgtEl>
                                          <p:spTgt spid="307214"/>
                                        </p:tgtEl>
                                        <p:attrNameLst>
                                          <p:attrName>ppt_w</p:attrName>
                                        </p:attrNameLst>
                                      </p:cBhvr>
                                      <p:tavLst>
                                        <p:tav tm="0">
                                          <p:val>
                                            <p:fltVal val="0"/>
                                          </p:val>
                                        </p:tav>
                                        <p:tav tm="100000">
                                          <p:val>
                                            <p:strVal val="#ppt_w"/>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35" presetClass="entr" presetSubtype="0" fill="hold" grpId="0" nodeType="clickEffect">
                                  <p:stCondLst>
                                    <p:cond delay="0"/>
                                  </p:stCondLst>
                                  <p:childTnLst>
                                    <p:set>
                                      <p:cBhvr>
                                        <p:cTn id="24" dur="1" fill="hold">
                                          <p:stCondLst>
                                            <p:cond delay="0"/>
                                          </p:stCondLst>
                                        </p:cTn>
                                        <p:tgtEl>
                                          <p:spTgt spid="307216"/>
                                        </p:tgtEl>
                                        <p:attrNameLst>
                                          <p:attrName>style.visibility</p:attrName>
                                        </p:attrNameLst>
                                      </p:cBhvr>
                                      <p:to>
                                        <p:strVal val="visible"/>
                                      </p:to>
                                    </p:set>
                                    <p:animEffect transition="in" filter="fade">
                                      <p:cBhvr>
                                        <p:cTn id="25" dur="2000"/>
                                        <p:tgtEl>
                                          <p:spTgt spid="307216"/>
                                        </p:tgtEl>
                                      </p:cBhvr>
                                    </p:animEffect>
                                    <p:anim calcmode="lin" valueType="num">
                                      <p:cBhvr>
                                        <p:cTn id="26" dur="2000" fill="hold"/>
                                        <p:tgtEl>
                                          <p:spTgt spid="307216"/>
                                        </p:tgtEl>
                                        <p:attrNameLst>
                                          <p:attrName>style.rotation</p:attrName>
                                        </p:attrNameLst>
                                      </p:cBhvr>
                                      <p:tavLst>
                                        <p:tav tm="0">
                                          <p:val>
                                            <p:fltVal val="720"/>
                                          </p:val>
                                        </p:tav>
                                        <p:tav tm="100000">
                                          <p:val>
                                            <p:fltVal val="0"/>
                                          </p:val>
                                        </p:tav>
                                      </p:tavLst>
                                    </p:anim>
                                    <p:anim calcmode="lin" valueType="num">
                                      <p:cBhvr>
                                        <p:cTn id="27" dur="2000" fill="hold"/>
                                        <p:tgtEl>
                                          <p:spTgt spid="307216"/>
                                        </p:tgtEl>
                                        <p:attrNameLst>
                                          <p:attrName>ppt_h</p:attrName>
                                        </p:attrNameLst>
                                      </p:cBhvr>
                                      <p:tavLst>
                                        <p:tav tm="0">
                                          <p:val>
                                            <p:fltVal val="0"/>
                                          </p:val>
                                        </p:tav>
                                        <p:tav tm="100000">
                                          <p:val>
                                            <p:strVal val="#ppt_h"/>
                                          </p:val>
                                        </p:tav>
                                      </p:tavLst>
                                    </p:anim>
                                    <p:anim calcmode="lin" valueType="num">
                                      <p:cBhvr>
                                        <p:cTn id="28" dur="2000" fill="hold"/>
                                        <p:tgtEl>
                                          <p:spTgt spid="307216"/>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nodeType="clickEffect">
                                  <p:stCondLst>
                                    <p:cond delay="0"/>
                                  </p:stCondLst>
                                  <p:childTnLst>
                                    <p:set>
                                      <p:cBhvr>
                                        <p:cTn id="32" dur="1" fill="hold">
                                          <p:stCondLst>
                                            <p:cond delay="0"/>
                                          </p:stCondLst>
                                        </p:cTn>
                                        <p:tgtEl>
                                          <p:spTgt spid="307211"/>
                                        </p:tgtEl>
                                        <p:attrNameLst>
                                          <p:attrName>style.visibility</p:attrName>
                                        </p:attrNameLst>
                                      </p:cBhvr>
                                      <p:to>
                                        <p:strVal val="visible"/>
                                      </p:to>
                                    </p:set>
                                    <p:anim calcmode="lin" valueType="num">
                                      <p:cBhvr>
                                        <p:cTn id="33" dur="1000" fill="hold"/>
                                        <p:tgtEl>
                                          <p:spTgt spid="307211"/>
                                        </p:tgtEl>
                                        <p:attrNameLst>
                                          <p:attrName>ppt_w</p:attrName>
                                        </p:attrNameLst>
                                      </p:cBhvr>
                                      <p:tavLst>
                                        <p:tav tm="0">
                                          <p:val>
                                            <p:fltVal val="0"/>
                                          </p:val>
                                        </p:tav>
                                        <p:tav tm="100000">
                                          <p:val>
                                            <p:strVal val="#ppt_w"/>
                                          </p:val>
                                        </p:tav>
                                      </p:tavLst>
                                    </p:anim>
                                    <p:anim calcmode="lin" valueType="num">
                                      <p:cBhvr>
                                        <p:cTn id="34" dur="1000" fill="hold"/>
                                        <p:tgtEl>
                                          <p:spTgt spid="307211"/>
                                        </p:tgtEl>
                                        <p:attrNameLst>
                                          <p:attrName>ppt_h</p:attrName>
                                        </p:attrNameLst>
                                      </p:cBhvr>
                                      <p:tavLst>
                                        <p:tav tm="0">
                                          <p:val>
                                            <p:fltVal val="0"/>
                                          </p:val>
                                        </p:tav>
                                        <p:tav tm="100000">
                                          <p:val>
                                            <p:strVal val="#ppt_h"/>
                                          </p:val>
                                        </p:tav>
                                      </p:tavLst>
                                    </p:anim>
                                    <p:anim calcmode="lin" valueType="num">
                                      <p:cBhvr>
                                        <p:cTn id="35" dur="1000" fill="hold"/>
                                        <p:tgtEl>
                                          <p:spTgt spid="307211"/>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3072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5" presetClass="entr" presetSubtype="0" fill="hold" grpId="0" nodeType="clickEffect">
                                  <p:stCondLst>
                                    <p:cond delay="0"/>
                                  </p:stCondLst>
                                  <p:childTnLst>
                                    <p:set>
                                      <p:cBhvr>
                                        <p:cTn id="40" dur="1" fill="hold">
                                          <p:stCondLst>
                                            <p:cond delay="0"/>
                                          </p:stCondLst>
                                        </p:cTn>
                                        <p:tgtEl>
                                          <p:spTgt spid="307217"/>
                                        </p:tgtEl>
                                        <p:attrNameLst>
                                          <p:attrName>style.visibility</p:attrName>
                                        </p:attrNameLst>
                                      </p:cBhvr>
                                      <p:to>
                                        <p:strVal val="visible"/>
                                      </p:to>
                                    </p:set>
                                    <p:anim calcmode="lin" valueType="num">
                                      <p:cBhvr>
                                        <p:cTn id="41" dur="1000" fill="hold"/>
                                        <p:tgtEl>
                                          <p:spTgt spid="307217"/>
                                        </p:tgtEl>
                                        <p:attrNameLst>
                                          <p:attrName>ppt_w</p:attrName>
                                        </p:attrNameLst>
                                      </p:cBhvr>
                                      <p:tavLst>
                                        <p:tav tm="0">
                                          <p:val>
                                            <p:fltVal val="0"/>
                                          </p:val>
                                        </p:tav>
                                        <p:tav tm="100000">
                                          <p:val>
                                            <p:strVal val="#ppt_w"/>
                                          </p:val>
                                        </p:tav>
                                      </p:tavLst>
                                    </p:anim>
                                    <p:anim calcmode="lin" valueType="num">
                                      <p:cBhvr>
                                        <p:cTn id="42" dur="1000" fill="hold"/>
                                        <p:tgtEl>
                                          <p:spTgt spid="307217"/>
                                        </p:tgtEl>
                                        <p:attrNameLst>
                                          <p:attrName>ppt_h</p:attrName>
                                        </p:attrNameLst>
                                      </p:cBhvr>
                                      <p:tavLst>
                                        <p:tav tm="0">
                                          <p:val>
                                            <p:fltVal val="0"/>
                                          </p:val>
                                        </p:tav>
                                        <p:tav tm="100000">
                                          <p:val>
                                            <p:strVal val="#ppt_h"/>
                                          </p:val>
                                        </p:tav>
                                      </p:tavLst>
                                    </p:anim>
                                    <p:anim calcmode="lin" valueType="num">
                                      <p:cBhvr>
                                        <p:cTn id="43" dur="1000" fill="hold"/>
                                        <p:tgtEl>
                                          <p:spTgt spid="307217"/>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3072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ntr" presetSubtype="10" fill="hold" nodeType="clickEffect">
                                  <p:stCondLst>
                                    <p:cond delay="0"/>
                                  </p:stCondLst>
                                  <p:childTnLst>
                                    <p:set>
                                      <p:cBhvr>
                                        <p:cTn id="48" dur="1" fill="hold">
                                          <p:stCondLst>
                                            <p:cond delay="0"/>
                                          </p:stCondLst>
                                        </p:cTn>
                                        <p:tgtEl>
                                          <p:spTgt spid="307212"/>
                                        </p:tgtEl>
                                        <p:attrNameLst>
                                          <p:attrName>style.visibility</p:attrName>
                                        </p:attrNameLst>
                                      </p:cBhvr>
                                      <p:to>
                                        <p:strVal val="visible"/>
                                      </p:to>
                                    </p:set>
                                    <p:animEffect transition="in" filter="blinds(horizontal)">
                                      <p:cBhvr>
                                        <p:cTn id="49" dur="500"/>
                                        <p:tgtEl>
                                          <p:spTgt spid="30721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307219"/>
                                        </p:tgtEl>
                                        <p:attrNameLst>
                                          <p:attrName>style.visibility</p:attrName>
                                        </p:attrNameLst>
                                      </p:cBhvr>
                                      <p:to>
                                        <p:strVal val="visible"/>
                                      </p:to>
                                    </p:set>
                                    <p:animEffect transition="in" filter="blinds(horizontal)">
                                      <p:cBhvr>
                                        <p:cTn id="54" dur="500"/>
                                        <p:tgtEl>
                                          <p:spTgt spid="307219"/>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51" presetClass="entr" presetSubtype="0" fill="hold" nodeType="clickEffect">
                                  <p:stCondLst>
                                    <p:cond delay="0"/>
                                  </p:stCondLst>
                                  <p:childTnLst>
                                    <p:set>
                                      <p:cBhvr>
                                        <p:cTn id="58" dur="1" fill="hold">
                                          <p:stCondLst>
                                            <p:cond delay="0"/>
                                          </p:stCondLst>
                                        </p:cTn>
                                        <p:tgtEl>
                                          <p:spTgt spid="307213"/>
                                        </p:tgtEl>
                                        <p:attrNameLst>
                                          <p:attrName>style.visibility</p:attrName>
                                        </p:attrNameLst>
                                      </p:cBhvr>
                                      <p:to>
                                        <p:strVal val="visible"/>
                                      </p:to>
                                    </p:set>
                                    <p:animEffect transition="in" filter="fade">
                                      <p:cBhvr>
                                        <p:cTn id="59" dur="770" decel="100000"/>
                                        <p:tgtEl>
                                          <p:spTgt spid="307213"/>
                                        </p:tgtEl>
                                      </p:cBhvr>
                                    </p:animEffect>
                                    <p:animScale>
                                      <p:cBhvr>
                                        <p:cTn id="60" dur="770" decel="100000"/>
                                        <p:tgtEl>
                                          <p:spTgt spid="307213"/>
                                        </p:tgtEl>
                                      </p:cBhvr>
                                      <p:from x="10000" y="10000"/>
                                      <p:to x="200000" y="450000"/>
                                    </p:animScale>
                                    <p:animScale>
                                      <p:cBhvr>
                                        <p:cTn id="61" dur="1230" accel="100000" fill="hold">
                                          <p:stCondLst>
                                            <p:cond delay="770"/>
                                          </p:stCondLst>
                                        </p:cTn>
                                        <p:tgtEl>
                                          <p:spTgt spid="307213"/>
                                        </p:tgtEl>
                                      </p:cBhvr>
                                      <p:from x="200000" y="450000"/>
                                      <p:to x="100000" y="100000"/>
                                    </p:animScale>
                                    <p:set>
                                      <p:cBhvr>
                                        <p:cTn id="62" dur="770" fill="hold"/>
                                        <p:tgtEl>
                                          <p:spTgt spid="307213"/>
                                        </p:tgtEl>
                                        <p:attrNameLst>
                                          <p:attrName>ppt_x</p:attrName>
                                        </p:attrNameLst>
                                      </p:cBhvr>
                                      <p:to>
                                        <p:strVal val="(0.5)"/>
                                      </p:to>
                                    </p:set>
                                    <p:anim from="(0.5)" to="(#ppt_x)" calcmode="lin" valueType="num">
                                      <p:cBhvr>
                                        <p:cTn id="63" dur="1230" accel="100000" fill="hold">
                                          <p:stCondLst>
                                            <p:cond delay="770"/>
                                          </p:stCondLst>
                                        </p:cTn>
                                        <p:tgtEl>
                                          <p:spTgt spid="307213"/>
                                        </p:tgtEl>
                                        <p:attrNameLst>
                                          <p:attrName>ppt_x</p:attrName>
                                        </p:attrNameLst>
                                      </p:cBhvr>
                                    </p:anim>
                                    <p:set>
                                      <p:cBhvr>
                                        <p:cTn id="64" dur="770" fill="hold"/>
                                        <p:tgtEl>
                                          <p:spTgt spid="307213"/>
                                        </p:tgtEl>
                                        <p:attrNameLst>
                                          <p:attrName>ppt_y</p:attrName>
                                        </p:attrNameLst>
                                      </p:cBhvr>
                                      <p:to>
                                        <p:strVal val="(#ppt_y+0.4)"/>
                                      </p:to>
                                    </p:set>
                                    <p:anim from="(#ppt_y+0.4)" to="(#ppt_y)" calcmode="lin" valueType="num">
                                      <p:cBhvr>
                                        <p:cTn id="65" dur="1230" accel="100000" fill="hold">
                                          <p:stCondLst>
                                            <p:cond delay="770"/>
                                          </p:stCondLst>
                                        </p:cTn>
                                        <p:tgtEl>
                                          <p:spTgt spid="307213"/>
                                        </p:tgtEl>
                                        <p:attrNameLst>
                                          <p:attrName>ppt_y</p:attrName>
                                        </p:attrNameLst>
                                      </p:cBhvr>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51" presetClass="entr" presetSubtype="0" fill="hold" grpId="0" nodeType="clickEffect">
                                  <p:stCondLst>
                                    <p:cond delay="0"/>
                                  </p:stCondLst>
                                  <p:childTnLst>
                                    <p:set>
                                      <p:cBhvr>
                                        <p:cTn id="69" dur="1" fill="hold">
                                          <p:stCondLst>
                                            <p:cond delay="0"/>
                                          </p:stCondLst>
                                        </p:cTn>
                                        <p:tgtEl>
                                          <p:spTgt spid="307220"/>
                                        </p:tgtEl>
                                        <p:attrNameLst>
                                          <p:attrName>style.visibility</p:attrName>
                                        </p:attrNameLst>
                                      </p:cBhvr>
                                      <p:to>
                                        <p:strVal val="visible"/>
                                      </p:to>
                                    </p:set>
                                    <p:animEffect transition="in" filter="fade">
                                      <p:cBhvr>
                                        <p:cTn id="70" dur="770" decel="100000"/>
                                        <p:tgtEl>
                                          <p:spTgt spid="307220"/>
                                        </p:tgtEl>
                                      </p:cBhvr>
                                    </p:animEffect>
                                    <p:animScale>
                                      <p:cBhvr>
                                        <p:cTn id="71" dur="770" decel="100000"/>
                                        <p:tgtEl>
                                          <p:spTgt spid="307220"/>
                                        </p:tgtEl>
                                      </p:cBhvr>
                                      <p:from x="10000" y="10000"/>
                                      <p:to x="200000" y="450000"/>
                                    </p:animScale>
                                    <p:animScale>
                                      <p:cBhvr>
                                        <p:cTn id="72" dur="1230" accel="100000" fill="hold">
                                          <p:stCondLst>
                                            <p:cond delay="770"/>
                                          </p:stCondLst>
                                        </p:cTn>
                                        <p:tgtEl>
                                          <p:spTgt spid="307220"/>
                                        </p:tgtEl>
                                      </p:cBhvr>
                                      <p:from x="200000" y="450000"/>
                                      <p:to x="100000" y="100000"/>
                                    </p:animScale>
                                    <p:set>
                                      <p:cBhvr>
                                        <p:cTn id="73" dur="770" fill="hold"/>
                                        <p:tgtEl>
                                          <p:spTgt spid="307220"/>
                                        </p:tgtEl>
                                        <p:attrNameLst>
                                          <p:attrName>ppt_x</p:attrName>
                                        </p:attrNameLst>
                                      </p:cBhvr>
                                      <p:to>
                                        <p:strVal val="(0.5)"/>
                                      </p:to>
                                    </p:set>
                                    <p:anim from="(0.5)" to="(#ppt_x)" calcmode="lin" valueType="num">
                                      <p:cBhvr>
                                        <p:cTn id="74" dur="1230" accel="100000" fill="hold">
                                          <p:stCondLst>
                                            <p:cond delay="770"/>
                                          </p:stCondLst>
                                        </p:cTn>
                                        <p:tgtEl>
                                          <p:spTgt spid="307220"/>
                                        </p:tgtEl>
                                        <p:attrNameLst>
                                          <p:attrName>ppt_x</p:attrName>
                                        </p:attrNameLst>
                                      </p:cBhvr>
                                    </p:anim>
                                    <p:set>
                                      <p:cBhvr>
                                        <p:cTn id="75" dur="770" fill="hold"/>
                                        <p:tgtEl>
                                          <p:spTgt spid="307220"/>
                                        </p:tgtEl>
                                        <p:attrNameLst>
                                          <p:attrName>ppt_y</p:attrName>
                                        </p:attrNameLst>
                                      </p:cBhvr>
                                      <p:to>
                                        <p:strVal val="(#ppt_y+0.4)"/>
                                      </p:to>
                                    </p:set>
                                    <p:anim from="(#ppt_y+0.4)" to="(#ppt_y)" calcmode="lin" valueType="num">
                                      <p:cBhvr>
                                        <p:cTn id="76" dur="1230" accel="100000" fill="hold">
                                          <p:stCondLst>
                                            <p:cond delay="770"/>
                                          </p:stCondLst>
                                        </p:cTn>
                                        <p:tgtEl>
                                          <p:spTgt spid="30722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16" grpId="0"/>
      <p:bldP spid="307217" grpId="0"/>
      <p:bldP spid="307218" grpId="0"/>
      <p:bldP spid="307219" grpId="0"/>
      <p:bldP spid="307220"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409" name="Picture 1" descr="Ex 37 Lampstand Detai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5175"/>
            <a:ext cx="9190038"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9410" name="Title 2"/>
          <p:cNvSpPr>
            <a:spLocks noGrp="1"/>
          </p:cNvSpPr>
          <p:nvPr>
            <p:ph type="title" idx="4294967295"/>
          </p:nvPr>
        </p:nvSpPr>
        <p:spPr>
          <a:xfrm>
            <a:off x="685800" y="-100013"/>
            <a:ext cx="7772400" cy="876301"/>
          </a:xfrm>
        </p:spPr>
        <p:txBody>
          <a:bodyPr/>
          <a:lstStyle/>
          <a:p>
            <a:r>
              <a:rPr lang="ja-JP" altLang="en-SG" b="1">
                <a:solidFill>
                  <a:srgbClr val="FFFFFF"/>
                </a:solidFill>
                <a:latin typeface="Arial" charset="0"/>
              </a:rPr>
              <a:t>灯台</a:t>
            </a:r>
            <a:endParaRPr lang="en-US" b="1" dirty="0">
              <a:solidFill>
                <a:srgbClr val="FFFFFF"/>
              </a:solidFill>
              <a:latin typeface="Arial" charset="0"/>
            </a:endParaRPr>
          </a:p>
        </p:txBody>
      </p:sp>
      <p:sp>
        <p:nvSpPr>
          <p:cNvPr id="4" name="TextBox 3"/>
          <p:cNvSpPr txBox="1"/>
          <p:nvPr/>
        </p:nvSpPr>
        <p:spPr>
          <a:xfrm>
            <a:off x="1835150" y="1341438"/>
            <a:ext cx="1944688" cy="46037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支柱</a:t>
            </a:r>
            <a:endParaRPr lang="en-US" b="1" spc="100" dirty="0">
              <a:solidFill>
                <a:srgbClr val="FFFFFF"/>
              </a:solidFill>
              <a:latin typeface="Arial"/>
              <a:ea typeface="ＭＳ Ｐゴシック" charset="0"/>
              <a:cs typeface="Arial"/>
            </a:endParaRPr>
          </a:p>
        </p:txBody>
      </p:sp>
      <p:sp>
        <p:nvSpPr>
          <p:cNvPr id="6" name="TextBox 5"/>
          <p:cNvSpPr txBox="1"/>
          <p:nvPr/>
        </p:nvSpPr>
        <p:spPr>
          <a:xfrm>
            <a:off x="5003800" y="1628775"/>
            <a:ext cx="1944688" cy="461963"/>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灯杆</a:t>
            </a:r>
            <a:endParaRPr lang="en-US" b="1" spc="100" dirty="0">
              <a:solidFill>
                <a:srgbClr val="FFFFFF"/>
              </a:solidFill>
              <a:latin typeface="Arial"/>
              <a:ea typeface="ＭＳ Ｐゴシック" charset="0"/>
              <a:cs typeface="Arial"/>
            </a:endParaRPr>
          </a:p>
        </p:txBody>
      </p:sp>
      <p:sp>
        <p:nvSpPr>
          <p:cNvPr id="7" name="TextBox 6"/>
          <p:cNvSpPr txBox="1"/>
          <p:nvPr/>
        </p:nvSpPr>
        <p:spPr>
          <a:xfrm>
            <a:off x="6443663" y="3357563"/>
            <a:ext cx="2449512" cy="46166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灯上的花或者芽</a:t>
            </a:r>
            <a:endParaRPr lang="en-US" b="1" spc="100" dirty="0">
              <a:solidFill>
                <a:srgbClr val="FFFFFF"/>
              </a:solidFill>
              <a:latin typeface="Arial"/>
              <a:ea typeface="ＭＳ Ｐゴシック" charset="0"/>
              <a:cs typeface="Arial"/>
            </a:endParaRPr>
          </a:p>
        </p:txBody>
      </p:sp>
      <p:sp>
        <p:nvSpPr>
          <p:cNvPr id="8" name="TextBox 7"/>
          <p:cNvSpPr txBox="1"/>
          <p:nvPr/>
        </p:nvSpPr>
        <p:spPr>
          <a:xfrm>
            <a:off x="5867400" y="4076700"/>
            <a:ext cx="2449513" cy="46166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蕾形装饰</a:t>
            </a:r>
            <a:endParaRPr lang="en-US" b="1" spc="100" dirty="0">
              <a:solidFill>
                <a:srgbClr val="FFFFFF"/>
              </a:solidFill>
              <a:latin typeface="Arial"/>
              <a:ea typeface="ＭＳ Ｐゴシック" charset="0"/>
              <a:cs typeface="Arial"/>
            </a:endParaRPr>
          </a:p>
        </p:txBody>
      </p:sp>
      <p:sp>
        <p:nvSpPr>
          <p:cNvPr id="9" name="TextBox 8"/>
          <p:cNvSpPr txBox="1"/>
          <p:nvPr/>
        </p:nvSpPr>
        <p:spPr>
          <a:xfrm>
            <a:off x="4716463" y="4868863"/>
            <a:ext cx="2447825" cy="461665"/>
          </a:xfrm>
          <a:prstGeom prst="rect">
            <a:avLst/>
          </a:prstGeom>
          <a:solidFill>
            <a:srgbClr val="000000"/>
          </a:solidFill>
        </p:spPr>
        <p:txBody>
          <a:bodyPr wrap="square">
            <a:spAutoFit/>
          </a:bodyPr>
          <a:lstStyle/>
          <a:p>
            <a:pPr algn="ctr">
              <a:defRPr/>
            </a:pPr>
            <a:r>
              <a:rPr lang="ja-JP" altLang="en-US">
                <a:solidFill>
                  <a:schemeClr val="bg1"/>
                </a:solidFill>
              </a:rPr>
              <a:t>花碗或花萼</a:t>
            </a:r>
            <a:endParaRPr lang="en-US" dirty="0">
              <a:solidFill>
                <a:schemeClr val="bg1"/>
              </a:solidFill>
            </a:endParaRPr>
          </a:p>
        </p:txBody>
      </p:sp>
      <p:sp>
        <p:nvSpPr>
          <p:cNvPr id="10" name="TextBox 9"/>
          <p:cNvSpPr txBox="1"/>
          <p:nvPr/>
        </p:nvSpPr>
        <p:spPr>
          <a:xfrm>
            <a:off x="-36513" y="6423025"/>
            <a:ext cx="9251951" cy="461963"/>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支柱</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花芽</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花蕾</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和花瓣</a:t>
            </a:r>
            <a:endParaRPr lang="en-US" b="1" spc="100"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2723806724"/>
      </p:ext>
    </p:extLst>
  </p:cSld>
  <p:clrMapOvr>
    <a:masterClrMapping/>
  </p:clrMapOvr>
  <p:transition spd="med">
    <p:randomBar dir="vert"/>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6337" name="Picture 2" descr="Slide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533" name="Rectangle 5"/>
          <p:cNvSpPr>
            <a:spLocks noChangeArrowheads="1"/>
          </p:cNvSpPr>
          <p:nvPr/>
        </p:nvSpPr>
        <p:spPr bwMode="auto">
          <a:xfrm>
            <a:off x="3081338" y="5143500"/>
            <a:ext cx="5562600" cy="12954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defRPr/>
            </a:pPr>
            <a:r>
              <a:rPr lang="zh-CN" altLang="en-US" sz="3600" i="1">
                <a:solidFill>
                  <a:srgbClr val="FFFFFF"/>
                </a:solidFill>
                <a:latin typeface="Arial Black" charset="0"/>
                <a:ea typeface="宋体" charset="0"/>
                <a:cs typeface="宋体" charset="0"/>
              </a:rPr>
              <a:t>答</a:t>
            </a:r>
            <a:r>
              <a:rPr lang="en-US" altLang="zh-CN" sz="3600" i="1">
                <a:solidFill>
                  <a:srgbClr val="FFFFFF"/>
                </a:solidFill>
                <a:latin typeface="Arial Black" charset="0"/>
                <a:ea typeface="宋体" charset="0"/>
                <a:cs typeface="宋体" charset="0"/>
              </a:rPr>
              <a:t>: </a:t>
            </a:r>
            <a:r>
              <a:rPr lang="zh-CN" altLang="en-US" sz="3600" i="1">
                <a:solidFill>
                  <a:srgbClr val="FFFFFF"/>
                </a:solidFill>
                <a:latin typeface="Arial Black" charset="0"/>
                <a:ea typeface="宋体" charset="0"/>
                <a:cs typeface="宋体" charset="0"/>
              </a:rPr>
              <a:t>陈设没有按规矩放置</a:t>
            </a:r>
            <a:r>
              <a:rPr lang="en-US" altLang="zh-CN" sz="3600" i="1">
                <a:solidFill>
                  <a:srgbClr val="FFFFFF"/>
                </a:solidFill>
                <a:latin typeface="Arial Black" charset="0"/>
                <a:ea typeface="宋体" charset="0"/>
                <a:cs typeface="宋体" charset="0"/>
              </a:rPr>
              <a:t>.</a:t>
            </a:r>
          </a:p>
        </p:txBody>
      </p:sp>
      <p:sp>
        <p:nvSpPr>
          <p:cNvPr id="278534" name="Rectangle 6"/>
          <p:cNvSpPr>
            <a:spLocks noGrp="1" noChangeArrowheads="1"/>
          </p:cNvSpPr>
          <p:nvPr>
            <p:ph type="title" idx="4294967295"/>
          </p:nvPr>
        </p:nvSpPr>
        <p:spPr>
          <a:xfrm>
            <a:off x="3200400" y="3962400"/>
            <a:ext cx="5181600" cy="1905000"/>
          </a:xfrm>
          <a:effectLst>
            <a:outerShdw blurRad="63500" dist="38099" dir="2700000" algn="ctr" rotWithShape="0">
              <a:schemeClr val="tx1">
                <a:alpha val="74997"/>
              </a:schemeClr>
            </a:outerShdw>
          </a:effectLst>
        </p:spPr>
        <p:txBody>
          <a:bodyPr/>
          <a:lstStyle/>
          <a:p>
            <a:pPr eaLnBrk="1" hangingPunct="1">
              <a:defRPr/>
            </a:pPr>
            <a:r>
              <a:rPr lang="zh-CN" altLang="en-US" sz="3600" i="1">
                <a:solidFill>
                  <a:srgbClr val="FFFFFF"/>
                </a:solidFill>
                <a:latin typeface="Arial Black" charset="0"/>
                <a:ea typeface="宋体" charset="0"/>
                <a:cs typeface="宋体" charset="0"/>
              </a:rPr>
              <a:t>问</a:t>
            </a:r>
            <a:r>
              <a:rPr lang="en-US" altLang="zh-CN" sz="3600" i="1">
                <a:solidFill>
                  <a:srgbClr val="FFFFFF"/>
                </a:solidFill>
                <a:latin typeface="Arial Black" charset="0"/>
                <a:ea typeface="宋体" charset="0"/>
                <a:cs typeface="宋体" charset="0"/>
              </a:rPr>
              <a:t>: </a:t>
            </a:r>
            <a:r>
              <a:rPr lang="zh-CN" altLang="en-US" sz="3600" i="1">
                <a:solidFill>
                  <a:srgbClr val="FFFFFF"/>
                </a:solidFill>
                <a:latin typeface="Arial Black" charset="0"/>
                <a:ea typeface="宋体" charset="0"/>
                <a:cs typeface="宋体" charset="0"/>
              </a:rPr>
              <a:t>这个图有什么问题</a:t>
            </a:r>
            <a:r>
              <a:rPr lang="en-US" altLang="zh-CN" sz="3600" i="1">
                <a:solidFill>
                  <a:srgbClr val="FFFFFF"/>
                </a:solidFill>
                <a:latin typeface="Arial Black" charset="0"/>
                <a:ea typeface="宋体" charset="0"/>
                <a:cs typeface="宋体" charset="0"/>
              </a:rPr>
              <a:t>?</a:t>
            </a:r>
          </a:p>
        </p:txBody>
      </p:sp>
    </p:spTree>
    <p:extLst>
      <p:ext uri="{BB962C8B-B14F-4D97-AF65-F5344CB8AC3E}">
        <p14:creationId xmlns:p14="http://schemas.microsoft.com/office/powerpoint/2010/main" val="35532520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78533"/>
                                        </p:tgtEl>
                                        <p:attrNameLst>
                                          <p:attrName>style.visibility</p:attrName>
                                        </p:attrNameLst>
                                      </p:cBhvr>
                                      <p:to>
                                        <p:strVal val="visible"/>
                                      </p:to>
                                    </p:set>
                                    <p:animEffect transition="in" filter="fade">
                                      <p:cBhvr>
                                        <p:cTn id="7" dur="770" decel="100000"/>
                                        <p:tgtEl>
                                          <p:spTgt spid="278533"/>
                                        </p:tgtEl>
                                      </p:cBhvr>
                                    </p:animEffect>
                                    <p:animScale>
                                      <p:cBhvr>
                                        <p:cTn id="8" dur="770" decel="100000"/>
                                        <p:tgtEl>
                                          <p:spTgt spid="278533"/>
                                        </p:tgtEl>
                                      </p:cBhvr>
                                      <p:from x="10000" y="10000"/>
                                      <p:to x="200000" y="450000"/>
                                    </p:animScale>
                                    <p:animScale>
                                      <p:cBhvr>
                                        <p:cTn id="9" dur="1230" accel="100000" fill="hold">
                                          <p:stCondLst>
                                            <p:cond delay="770"/>
                                          </p:stCondLst>
                                        </p:cTn>
                                        <p:tgtEl>
                                          <p:spTgt spid="278533"/>
                                        </p:tgtEl>
                                      </p:cBhvr>
                                      <p:from x="200000" y="450000"/>
                                      <p:to x="100000" y="100000"/>
                                    </p:animScale>
                                    <p:set>
                                      <p:cBhvr>
                                        <p:cTn id="10" dur="770" fill="hold"/>
                                        <p:tgtEl>
                                          <p:spTgt spid="278533"/>
                                        </p:tgtEl>
                                        <p:attrNameLst>
                                          <p:attrName>ppt_x</p:attrName>
                                        </p:attrNameLst>
                                      </p:cBhvr>
                                      <p:to>
                                        <p:strVal val="(0.5)"/>
                                      </p:to>
                                    </p:set>
                                    <p:anim from="(0.5)" to="(#ppt_x)" calcmode="lin" valueType="num">
                                      <p:cBhvr>
                                        <p:cTn id="11" dur="1230" accel="100000" fill="hold">
                                          <p:stCondLst>
                                            <p:cond delay="770"/>
                                          </p:stCondLst>
                                        </p:cTn>
                                        <p:tgtEl>
                                          <p:spTgt spid="278533"/>
                                        </p:tgtEl>
                                        <p:attrNameLst>
                                          <p:attrName>ppt_x</p:attrName>
                                        </p:attrNameLst>
                                      </p:cBhvr>
                                    </p:anim>
                                    <p:set>
                                      <p:cBhvr>
                                        <p:cTn id="12" dur="770" fill="hold"/>
                                        <p:tgtEl>
                                          <p:spTgt spid="278533"/>
                                        </p:tgtEl>
                                        <p:attrNameLst>
                                          <p:attrName>ppt_y</p:attrName>
                                        </p:attrNameLst>
                                      </p:cBhvr>
                                      <p:to>
                                        <p:strVal val="(#ppt_y+0.4)"/>
                                      </p:to>
                                    </p:set>
                                    <p:anim from="(#ppt_y+0.4)" to="(#ppt_y)" calcmode="lin" valueType="num">
                                      <p:cBhvr>
                                        <p:cTn id="13" dur="1230" accel="100000" fill="hold">
                                          <p:stCondLst>
                                            <p:cond delay="770"/>
                                          </p:stCondLst>
                                        </p:cTn>
                                        <p:tgtEl>
                                          <p:spTgt spid="27853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3"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05" name="Picture 2" descr="Slide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flipH="1">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322" name="Title 1"/>
          <p:cNvSpPr>
            <a:spLocks noGrp="1"/>
          </p:cNvSpPr>
          <p:nvPr>
            <p:ph type="title"/>
          </p:nvPr>
        </p:nvSpPr>
        <p:spPr>
          <a:xfrm>
            <a:off x="3123" y="5445224"/>
            <a:ext cx="6585101" cy="1143000"/>
          </a:xfrm>
        </p:spPr>
        <p:txBody>
          <a:bodyPr/>
          <a:lstStyle/>
          <a:p>
            <a:pPr eaLnBrk="1" hangingPunct="1">
              <a:defRPr/>
            </a:pPr>
            <a:r>
              <a:rPr lang="zh-CN" altLang="en-US" b="1" dirty="0">
                <a:solidFill>
                  <a:srgbClr val="FFFFFF"/>
                </a:solidFill>
                <a:effectLst>
                  <a:glow rad="127000">
                    <a:schemeClr val="tx1"/>
                  </a:glow>
                </a:effectLst>
                <a:cs typeface="Arial"/>
              </a:rPr>
              <a:t>圣所</a:t>
            </a:r>
            <a:endParaRPr lang="en-US" altLang="zh-CN" b="1" dirty="0">
              <a:solidFill>
                <a:srgbClr val="FFFFFF"/>
              </a:solidFill>
              <a:effectLst>
                <a:glow rad="127000">
                  <a:schemeClr val="tx1"/>
                </a:glow>
              </a:effectLst>
              <a:cs typeface="Arial"/>
            </a:endParaRPr>
          </a:p>
        </p:txBody>
      </p:sp>
    </p:spTree>
    <p:extLst>
      <p:ext uri="{BB962C8B-B14F-4D97-AF65-F5344CB8AC3E}">
        <p14:creationId xmlns:p14="http://schemas.microsoft.com/office/powerpoint/2010/main" val="2779884854"/>
      </p:ext>
    </p:extLst>
  </p:cSld>
  <p:clrMapOvr>
    <a:masterClrMapping/>
  </p:clrMapOvr>
  <p:transition spd="med">
    <p:randomBar dir="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maninpain.jpg"/>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0" y="609600"/>
            <a:ext cx="9210164" cy="6165482"/>
          </a:xfrm>
          <a:prstGeom prst="rect">
            <a:avLst/>
          </a:prstGeom>
        </p:spPr>
      </p:pic>
      <p:sp>
        <p:nvSpPr>
          <p:cNvPr id="6" name="Title 1">
            <a:extLst>
              <a:ext uri="{FF2B5EF4-FFF2-40B4-BE49-F238E27FC236}">
                <a16:creationId xmlns:a16="http://schemas.microsoft.com/office/drawing/2014/main" id="{90F4BF79-623C-9244-8E9E-42C67A93CE7E}"/>
              </a:ext>
            </a:extLst>
          </p:cNvPr>
          <p:cNvSpPr txBox="1">
            <a:spLocks/>
          </p:cNvSpPr>
          <p:nvPr/>
        </p:nvSpPr>
        <p:spPr>
          <a:xfrm>
            <a:off x="-180528" y="188640"/>
            <a:ext cx="91440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b="1" kern="1200">
                <a:solidFill>
                  <a:srgbClr val="FFFFFF"/>
                </a:solidFill>
                <a:effectLst>
                  <a:glow rad="101600">
                    <a:schemeClr val="tx1"/>
                  </a:glow>
                </a:effectLst>
                <a:latin typeface="+mj-lt"/>
                <a:ea typeface="+mj-ea"/>
                <a:cs typeface="+mj-cs"/>
              </a:defRPr>
            </a:lvl1pPr>
          </a:lstStyle>
          <a:p>
            <a:pPr fontAlgn="auto">
              <a:spcAft>
                <a:spcPts val="0"/>
              </a:spcAft>
            </a:pPr>
            <a:r>
              <a:rPr lang="zh-CN" altLang="en-US" dirty="0"/>
              <a:t>绝望导致绝望的解决方式</a:t>
            </a:r>
            <a:endParaRPr lang="en-US" dirty="0"/>
          </a:p>
        </p:txBody>
      </p:sp>
      <p:sp>
        <p:nvSpPr>
          <p:cNvPr id="7" name="Content Placeholder 2">
            <a:extLst>
              <a:ext uri="{FF2B5EF4-FFF2-40B4-BE49-F238E27FC236}">
                <a16:creationId xmlns:a16="http://schemas.microsoft.com/office/drawing/2014/main" id="{0D88D608-D80D-9248-85FC-1ADBC74C7DFC}"/>
              </a:ext>
            </a:extLst>
          </p:cNvPr>
          <p:cNvSpPr txBox="1">
            <a:spLocks/>
          </p:cNvSpPr>
          <p:nvPr/>
        </p:nvSpPr>
        <p:spPr>
          <a:xfrm>
            <a:off x="665347" y="1617888"/>
            <a:ext cx="4038600" cy="4525963"/>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2800" b="1" kern="1200">
                <a:solidFill>
                  <a:srgbClr val="FFFFFF"/>
                </a:solidFill>
                <a:effectLst>
                  <a:glow rad="101600">
                    <a:schemeClr val="tx1"/>
                  </a:glow>
                </a:effectLst>
                <a:latin typeface="+mn-lt"/>
                <a:ea typeface="+mn-ea"/>
                <a:cs typeface="+mn-cs"/>
              </a:defRPr>
            </a:lvl1pPr>
            <a:lvl2pPr marL="742950" indent="-285750" algn="l" defTabSz="914400" rtl="0" eaLnBrk="1" latinLnBrk="0" hangingPunct="1">
              <a:spcBef>
                <a:spcPct val="20000"/>
              </a:spcBef>
              <a:buFont typeface="Arial" pitchFamily="34" charset="0"/>
              <a:buChar char="–"/>
              <a:defRPr sz="2400" b="1" kern="1200">
                <a:solidFill>
                  <a:srgbClr val="FFFFFF"/>
                </a:solidFill>
                <a:effectLst>
                  <a:glow rad="101600">
                    <a:schemeClr val="tx1"/>
                  </a:glow>
                </a:effectLst>
                <a:latin typeface="+mn-lt"/>
                <a:ea typeface="+mn-ea"/>
                <a:cs typeface="+mn-cs"/>
              </a:defRPr>
            </a:lvl2pPr>
            <a:lvl3pPr marL="11430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3pPr>
            <a:lvl4pPr marL="1600200" indent="-228600" algn="l" defTabSz="914400" rtl="0" eaLnBrk="1" latinLnBrk="0" hangingPunct="1">
              <a:spcBef>
                <a:spcPct val="20000"/>
              </a:spcBef>
              <a:buFont typeface="Arial" pitchFamily="34" charset="0"/>
              <a:buChar char="–"/>
              <a:defRPr sz="1800" b="1" kern="1200">
                <a:solidFill>
                  <a:srgbClr val="FFFFFF"/>
                </a:solidFill>
                <a:effectLst>
                  <a:glow rad="101600">
                    <a:schemeClr val="tx1"/>
                  </a:glow>
                </a:effectLst>
                <a:latin typeface="+mn-lt"/>
                <a:ea typeface="+mn-ea"/>
                <a:cs typeface="+mn-cs"/>
              </a:defRPr>
            </a:lvl4pPr>
            <a:lvl5pPr marL="2057400" indent="-228600" algn="l" defTabSz="914400" rtl="0" eaLnBrk="1" latinLnBrk="0" hangingPunct="1">
              <a:spcBef>
                <a:spcPct val="20000"/>
              </a:spcBef>
              <a:buFont typeface="Arial" pitchFamily="34" charset="0"/>
              <a:buChar char="»"/>
              <a:defRPr sz="1800" b="1" kern="1200">
                <a:solidFill>
                  <a:srgbClr val="FFFFFF"/>
                </a:solidFill>
                <a:effectLst>
                  <a:glow rad="101600">
                    <a:schemeClr val="tx1"/>
                  </a:glow>
                </a:effectLst>
                <a:latin typeface="+mn-lt"/>
                <a:ea typeface="+mn-ea"/>
                <a:cs typeface="+mn-cs"/>
              </a:defRPr>
            </a:lvl5pPr>
            <a:lvl6pPr marL="25146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9pPr>
          </a:lstStyle>
          <a:p>
            <a:pPr fontAlgn="auto">
              <a:spcAft>
                <a:spcPts val="0"/>
              </a:spcAft>
              <a:buFont typeface="Arial" pitchFamily="34" charset="0"/>
              <a:buNone/>
            </a:pPr>
            <a:r>
              <a:rPr lang="en-US" altLang="zh-TW"/>
              <a:t>30:3 </a:t>
            </a:r>
            <a:r>
              <a:rPr lang="en-US" altLang="zh-CN"/>
              <a:t>- 4</a:t>
            </a:r>
          </a:p>
          <a:p>
            <a:pPr fontAlgn="auto">
              <a:spcAft>
                <a:spcPts val="0"/>
              </a:spcAft>
              <a:buFont typeface="Arial" pitchFamily="34" charset="0"/>
              <a:buNone/>
            </a:pPr>
            <a:r>
              <a:rPr lang="en-US" altLang="zh-TW"/>
              <a:t>30:3 </a:t>
            </a:r>
            <a:r>
              <a:rPr lang="zh-TW" altLang="en-US"/>
              <a:t>拉 </a:t>
            </a:r>
            <a:r>
              <a:rPr lang="zh-CN" altLang="en-US"/>
              <a:t>结说</a:t>
            </a:r>
            <a:r>
              <a:rPr lang="zh-TW" altLang="en-US"/>
              <a:t> 、 有 我 的 使 女 辟 拉 在 </a:t>
            </a:r>
            <a:r>
              <a:rPr lang="zh-CN" altLang="en-US"/>
              <a:t>这里</a:t>
            </a:r>
            <a:r>
              <a:rPr lang="zh-TW" altLang="en-US"/>
              <a:t> 、 你 可 以 </a:t>
            </a:r>
            <a:r>
              <a:rPr lang="zh-CN" altLang="en-US"/>
              <a:t>与</a:t>
            </a:r>
            <a:r>
              <a:rPr lang="zh-TW" altLang="en-US"/>
              <a:t> 他 同 房 、 使 他 生 子 在 我 膝 下 、 我 便 因 他 也 得 孩 子 。 </a:t>
            </a:r>
            <a:r>
              <a:rPr lang="en-US" altLang="zh-TW"/>
              <a:t>〔 </a:t>
            </a:r>
            <a:r>
              <a:rPr lang="zh-TW" altLang="en-US"/>
              <a:t>得 孩 子 原 文 作 被 建 立 </a:t>
            </a:r>
            <a:r>
              <a:rPr lang="en-US" altLang="zh-TW"/>
              <a:t>〕 </a:t>
            </a:r>
          </a:p>
          <a:p>
            <a:pPr fontAlgn="auto">
              <a:spcAft>
                <a:spcPts val="0"/>
              </a:spcAft>
              <a:buFont typeface="Arial" pitchFamily="34" charset="0"/>
              <a:buNone/>
            </a:pPr>
            <a:r>
              <a:rPr lang="en-US" altLang="zh-TW"/>
              <a:t>30:4 </a:t>
            </a:r>
            <a:r>
              <a:rPr lang="zh-TW" altLang="en-US"/>
              <a:t>拉 </a:t>
            </a:r>
            <a:r>
              <a:rPr lang="zh-CN" altLang="en-US"/>
              <a:t>结</a:t>
            </a:r>
            <a:r>
              <a:rPr lang="zh-TW" altLang="en-US"/>
              <a:t> 就 把 他 的 使 女 辟 拉 給 丈 夫 </a:t>
            </a:r>
            <a:r>
              <a:rPr lang="zh-CN" altLang="en-US"/>
              <a:t>为妾</a:t>
            </a:r>
            <a:r>
              <a:rPr lang="zh-TW" altLang="en-US"/>
              <a:t> 、 雅 各 便 </a:t>
            </a:r>
            <a:r>
              <a:rPr lang="zh-CN" altLang="en-US"/>
              <a:t>与</a:t>
            </a:r>
            <a:r>
              <a:rPr lang="zh-TW" altLang="en-US"/>
              <a:t>他 同 房</a:t>
            </a:r>
            <a:endParaRPr lang="en-US" dirty="0"/>
          </a:p>
        </p:txBody>
      </p:sp>
      <p:sp>
        <p:nvSpPr>
          <p:cNvPr id="8" name="Content Placeholder 3">
            <a:extLst>
              <a:ext uri="{FF2B5EF4-FFF2-40B4-BE49-F238E27FC236}">
                <a16:creationId xmlns:a16="http://schemas.microsoft.com/office/drawing/2014/main" id="{0351DA2A-704D-7749-B6FA-BCD9439A1206}"/>
              </a:ext>
            </a:extLst>
          </p:cNvPr>
          <p:cNvSpPr txBox="1">
            <a:spLocks/>
          </p:cNvSpPr>
          <p:nvPr/>
        </p:nvSpPr>
        <p:spPr>
          <a:xfrm>
            <a:off x="4856347" y="1617888"/>
            <a:ext cx="4038600" cy="4525963"/>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2800" b="1" kern="1200">
                <a:solidFill>
                  <a:srgbClr val="FFFFFF"/>
                </a:solidFill>
                <a:effectLst>
                  <a:glow rad="101600">
                    <a:schemeClr val="tx1"/>
                  </a:glow>
                </a:effectLst>
                <a:latin typeface="+mn-lt"/>
                <a:ea typeface="+mn-ea"/>
                <a:cs typeface="+mn-cs"/>
              </a:defRPr>
            </a:lvl1pPr>
            <a:lvl2pPr marL="742950" indent="-285750" algn="l" defTabSz="914400" rtl="0" eaLnBrk="1" latinLnBrk="0" hangingPunct="1">
              <a:spcBef>
                <a:spcPct val="20000"/>
              </a:spcBef>
              <a:buFont typeface="Arial" pitchFamily="34" charset="0"/>
              <a:buChar char="–"/>
              <a:defRPr sz="2400" b="1" kern="1200">
                <a:solidFill>
                  <a:srgbClr val="FFFFFF"/>
                </a:solidFill>
                <a:effectLst>
                  <a:glow rad="101600">
                    <a:schemeClr val="tx1"/>
                  </a:glow>
                </a:effectLst>
                <a:latin typeface="+mn-lt"/>
                <a:ea typeface="+mn-ea"/>
                <a:cs typeface="+mn-cs"/>
              </a:defRPr>
            </a:lvl2pPr>
            <a:lvl3pPr marL="11430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3pPr>
            <a:lvl4pPr marL="1600200" indent="-228600" algn="l" defTabSz="914400" rtl="0" eaLnBrk="1" latinLnBrk="0" hangingPunct="1">
              <a:spcBef>
                <a:spcPct val="20000"/>
              </a:spcBef>
              <a:buFont typeface="Arial" pitchFamily="34" charset="0"/>
              <a:buChar char="–"/>
              <a:defRPr sz="1800" b="1" kern="1200">
                <a:solidFill>
                  <a:srgbClr val="FFFFFF"/>
                </a:solidFill>
                <a:effectLst>
                  <a:glow rad="101600">
                    <a:schemeClr val="tx1"/>
                  </a:glow>
                </a:effectLst>
                <a:latin typeface="+mn-lt"/>
                <a:ea typeface="+mn-ea"/>
                <a:cs typeface="+mn-cs"/>
              </a:defRPr>
            </a:lvl4pPr>
            <a:lvl5pPr marL="2057400" indent="-228600" algn="l" defTabSz="914400" rtl="0" eaLnBrk="1" latinLnBrk="0" hangingPunct="1">
              <a:spcBef>
                <a:spcPct val="20000"/>
              </a:spcBef>
              <a:buFont typeface="Arial" pitchFamily="34" charset="0"/>
              <a:buChar char="»"/>
              <a:defRPr sz="1800" b="1" kern="1200">
                <a:solidFill>
                  <a:srgbClr val="FFFFFF"/>
                </a:solidFill>
                <a:effectLst>
                  <a:glow rad="101600">
                    <a:schemeClr val="tx1"/>
                  </a:glow>
                </a:effectLst>
                <a:latin typeface="+mn-lt"/>
                <a:ea typeface="+mn-ea"/>
                <a:cs typeface="+mn-cs"/>
              </a:defRPr>
            </a:lvl5pPr>
            <a:lvl6pPr marL="25146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9pPr>
          </a:lstStyle>
          <a:p>
            <a:pPr fontAlgn="auto">
              <a:spcAft>
                <a:spcPts val="0"/>
              </a:spcAft>
            </a:pPr>
            <a:r>
              <a:rPr lang="zh-CN" altLang="en-US" dirty="0"/>
              <a:t>撒拉对孩子的绝望导致以实玛利的出生</a:t>
            </a:r>
            <a:endParaRPr lang="en-US" altLang="zh-CN" dirty="0"/>
          </a:p>
          <a:p>
            <a:pPr fontAlgn="auto">
              <a:spcAft>
                <a:spcPts val="0"/>
              </a:spcAft>
            </a:pPr>
            <a:r>
              <a:rPr lang="zh-CN" altLang="en-US" dirty="0"/>
              <a:t>雅各的绝望导致他欺骗父亲得到祝福。</a:t>
            </a:r>
            <a:endParaRPr lang="en-US" dirty="0"/>
          </a:p>
          <a:p>
            <a:pPr fontAlgn="auto">
              <a:spcAft>
                <a:spcPts val="0"/>
              </a:spcAft>
            </a:pPr>
            <a:r>
              <a:rPr lang="zh-CN" altLang="en-US" dirty="0"/>
              <a:t>拉结的绝望导致她寻找代孕的侍女。</a:t>
            </a:r>
            <a:endParaRPr lang="en-US" altLang="zh-CN" dirty="0"/>
          </a:p>
          <a:p>
            <a:pPr fontAlgn="auto">
              <a:spcAft>
                <a:spcPts val="0"/>
              </a:spcAft>
            </a:pPr>
            <a:r>
              <a:rPr lang="mr-IN" dirty="0"/>
              <a:t>“</a:t>
            </a:r>
            <a:r>
              <a:rPr lang="zh-CN" altLang="en-US" dirty="0"/>
              <a:t>使 他 生 子 在 我 膝 下  </a:t>
            </a:r>
            <a:r>
              <a:rPr lang="mr-IN" dirty="0"/>
              <a:t>"</a:t>
            </a:r>
            <a:r>
              <a:rPr lang="en-US" dirty="0"/>
              <a:t> – lit</a:t>
            </a:r>
          </a:p>
        </p:txBody>
      </p:sp>
    </p:spTree>
    <p:extLst>
      <p:ext uri="{BB962C8B-B14F-4D97-AF65-F5344CB8AC3E}">
        <p14:creationId xmlns:p14="http://schemas.microsoft.com/office/powerpoint/2010/main" val="262863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Effect transition="in" filter="fade">
                                      <p:cBhvr>
                                        <p:cTn id="14" dur="2000"/>
                                        <p:tgtEl>
                                          <p:spTgt spid="7">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Effect transition="in" filter="fade">
                                      <p:cBhvr>
                                        <p:cTn id="19" dur="2000"/>
                                        <p:tgtEl>
                                          <p:spTgt spid="7">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7">
                                            <p:txEl>
                                              <p:pRg st="2" end="2"/>
                                            </p:txEl>
                                          </p:spTgt>
                                        </p:tgtEl>
                                        <p:attrNameLst>
                                          <p:attrName>style.visibility</p:attrName>
                                        </p:attrNameLst>
                                      </p:cBhvr>
                                      <p:to>
                                        <p:strVal val="visible"/>
                                      </p:to>
                                    </p:set>
                                    <p:animEffect transition="in" filter="fade">
                                      <p:cBhvr>
                                        <p:cTn id="24" dur="2000"/>
                                        <p:tgtEl>
                                          <p:spTgt spid="7">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9" presetClass="entr" presetSubtype="0" fill="hold" nodeType="click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 calcmode="lin" valueType="num">
                                      <p:cBhvr>
                                        <p:cTn id="29" dur="1000" fill="hold"/>
                                        <p:tgtEl>
                                          <p:spTgt spid="8">
                                            <p:txEl>
                                              <p:pRg st="0" end="0"/>
                                            </p:txEl>
                                          </p:spTgt>
                                        </p:tgtEl>
                                        <p:attrNameLst>
                                          <p:attrName>ppt_x</p:attrName>
                                        </p:attrNameLst>
                                      </p:cBhvr>
                                      <p:tavLst>
                                        <p:tav tm="0">
                                          <p:val>
                                            <p:strVal val="#ppt_x-.2"/>
                                          </p:val>
                                        </p:tav>
                                        <p:tav tm="100000">
                                          <p:val>
                                            <p:strVal val="#ppt_x"/>
                                          </p:val>
                                        </p:tav>
                                      </p:tavLst>
                                    </p:anim>
                                    <p:anim calcmode="lin" valueType="num">
                                      <p:cBhvr>
                                        <p:cTn id="30" dur="1000" fill="hold"/>
                                        <p:tgtEl>
                                          <p:spTgt spid="8">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31" dur="1000"/>
                                        <p:tgtEl>
                                          <p:spTgt spid="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9" presetClass="entr" presetSubtype="0" fill="hold" nodeType="clickEffect">
                                  <p:stCondLst>
                                    <p:cond delay="0"/>
                                  </p:stCondLst>
                                  <p:childTnLst>
                                    <p:set>
                                      <p:cBhvr>
                                        <p:cTn id="35" dur="1" fill="hold">
                                          <p:stCondLst>
                                            <p:cond delay="0"/>
                                          </p:stCondLst>
                                        </p:cTn>
                                        <p:tgtEl>
                                          <p:spTgt spid="8">
                                            <p:txEl>
                                              <p:pRg st="1" end="1"/>
                                            </p:txEl>
                                          </p:spTgt>
                                        </p:tgtEl>
                                        <p:attrNameLst>
                                          <p:attrName>style.visibility</p:attrName>
                                        </p:attrNameLst>
                                      </p:cBhvr>
                                      <p:to>
                                        <p:strVal val="visible"/>
                                      </p:to>
                                    </p:set>
                                    <p:anim calcmode="lin" valueType="num">
                                      <p:cBhvr>
                                        <p:cTn id="36" dur="1000" fill="hold"/>
                                        <p:tgtEl>
                                          <p:spTgt spid="8">
                                            <p:txEl>
                                              <p:pRg st="1" end="1"/>
                                            </p:txEl>
                                          </p:spTgt>
                                        </p:tgtEl>
                                        <p:attrNameLst>
                                          <p:attrName>ppt_x</p:attrName>
                                        </p:attrNameLst>
                                      </p:cBhvr>
                                      <p:tavLst>
                                        <p:tav tm="0">
                                          <p:val>
                                            <p:strVal val="#ppt_x-.2"/>
                                          </p:val>
                                        </p:tav>
                                        <p:tav tm="100000">
                                          <p:val>
                                            <p:strVal val="#ppt_x"/>
                                          </p:val>
                                        </p:tav>
                                      </p:tavLst>
                                    </p:anim>
                                    <p:anim calcmode="lin" valueType="num">
                                      <p:cBhvr>
                                        <p:cTn id="37" dur="1000" fill="hold"/>
                                        <p:tgtEl>
                                          <p:spTgt spid="8">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38" dur="1000"/>
                                        <p:tgtEl>
                                          <p:spTgt spid="8">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9" presetClass="entr" presetSubtype="0" fill="hold" nodeType="clickEffect">
                                  <p:stCondLst>
                                    <p:cond delay="0"/>
                                  </p:stCondLst>
                                  <p:childTnLst>
                                    <p:set>
                                      <p:cBhvr>
                                        <p:cTn id="42" dur="1" fill="hold">
                                          <p:stCondLst>
                                            <p:cond delay="0"/>
                                          </p:stCondLst>
                                        </p:cTn>
                                        <p:tgtEl>
                                          <p:spTgt spid="8">
                                            <p:txEl>
                                              <p:pRg st="2" end="2"/>
                                            </p:txEl>
                                          </p:spTgt>
                                        </p:tgtEl>
                                        <p:attrNameLst>
                                          <p:attrName>style.visibility</p:attrName>
                                        </p:attrNameLst>
                                      </p:cBhvr>
                                      <p:to>
                                        <p:strVal val="visible"/>
                                      </p:to>
                                    </p:set>
                                    <p:anim calcmode="lin" valueType="num">
                                      <p:cBhvr>
                                        <p:cTn id="43" dur="1000" fill="hold"/>
                                        <p:tgtEl>
                                          <p:spTgt spid="8">
                                            <p:txEl>
                                              <p:pRg st="2" end="2"/>
                                            </p:txEl>
                                          </p:spTgt>
                                        </p:tgtEl>
                                        <p:attrNameLst>
                                          <p:attrName>ppt_x</p:attrName>
                                        </p:attrNameLst>
                                      </p:cBhvr>
                                      <p:tavLst>
                                        <p:tav tm="0">
                                          <p:val>
                                            <p:strVal val="#ppt_x-.2"/>
                                          </p:val>
                                        </p:tav>
                                        <p:tav tm="100000">
                                          <p:val>
                                            <p:strVal val="#ppt_x"/>
                                          </p:val>
                                        </p:tav>
                                      </p:tavLst>
                                    </p:anim>
                                    <p:anim calcmode="lin" valueType="num">
                                      <p:cBhvr>
                                        <p:cTn id="44" dur="1000" fill="hold"/>
                                        <p:tgtEl>
                                          <p:spTgt spid="8">
                                            <p:txEl>
                                              <p:pRg st="2" end="2"/>
                                            </p:txEl>
                                          </p:spTgt>
                                        </p:tgtEl>
                                        <p:attrNameLst>
                                          <p:attrName>ppt_y</p:attrName>
                                        </p:attrNameLst>
                                      </p:cBhvr>
                                      <p:tavLst>
                                        <p:tav tm="0">
                                          <p:val>
                                            <p:strVal val="#ppt_y"/>
                                          </p:val>
                                        </p:tav>
                                        <p:tav tm="100000">
                                          <p:val>
                                            <p:strVal val="#ppt_y"/>
                                          </p:val>
                                        </p:tav>
                                      </p:tavLst>
                                    </p:anim>
                                    <p:animEffect transition="in" filter="wipe(right)" prLst="gradientSize: 0.1">
                                      <p:cBhvr>
                                        <p:cTn id="45" dur="1000"/>
                                        <p:tgtEl>
                                          <p:spTgt spid="8">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9" presetClass="entr" presetSubtype="0" fill="hold" nodeType="clickEffect">
                                  <p:stCondLst>
                                    <p:cond delay="0"/>
                                  </p:stCondLst>
                                  <p:childTnLst>
                                    <p:set>
                                      <p:cBhvr>
                                        <p:cTn id="49" dur="1" fill="hold">
                                          <p:stCondLst>
                                            <p:cond delay="0"/>
                                          </p:stCondLst>
                                        </p:cTn>
                                        <p:tgtEl>
                                          <p:spTgt spid="8">
                                            <p:txEl>
                                              <p:pRg st="3" end="3"/>
                                            </p:txEl>
                                          </p:spTgt>
                                        </p:tgtEl>
                                        <p:attrNameLst>
                                          <p:attrName>style.visibility</p:attrName>
                                        </p:attrNameLst>
                                      </p:cBhvr>
                                      <p:to>
                                        <p:strVal val="visible"/>
                                      </p:to>
                                    </p:set>
                                    <p:anim calcmode="lin" valueType="num">
                                      <p:cBhvr>
                                        <p:cTn id="50" dur="1000" fill="hold"/>
                                        <p:tgtEl>
                                          <p:spTgt spid="8">
                                            <p:txEl>
                                              <p:pRg st="3" end="3"/>
                                            </p:txEl>
                                          </p:spTgt>
                                        </p:tgtEl>
                                        <p:attrNameLst>
                                          <p:attrName>ppt_x</p:attrName>
                                        </p:attrNameLst>
                                      </p:cBhvr>
                                      <p:tavLst>
                                        <p:tav tm="0">
                                          <p:val>
                                            <p:strVal val="#ppt_x-.2"/>
                                          </p:val>
                                        </p:tav>
                                        <p:tav tm="100000">
                                          <p:val>
                                            <p:strVal val="#ppt_x"/>
                                          </p:val>
                                        </p:tav>
                                      </p:tavLst>
                                    </p:anim>
                                    <p:anim calcmode="lin" valueType="num">
                                      <p:cBhvr>
                                        <p:cTn id="51" dur="1000" fill="hold"/>
                                        <p:tgtEl>
                                          <p:spTgt spid="8">
                                            <p:txEl>
                                              <p:pRg st="3" end="3"/>
                                            </p:txEl>
                                          </p:spTgt>
                                        </p:tgtEl>
                                        <p:attrNameLst>
                                          <p:attrName>ppt_y</p:attrName>
                                        </p:attrNameLst>
                                      </p:cBhvr>
                                      <p:tavLst>
                                        <p:tav tm="0">
                                          <p:val>
                                            <p:strVal val="#ppt_y"/>
                                          </p:val>
                                        </p:tav>
                                        <p:tav tm="100000">
                                          <p:val>
                                            <p:strVal val="#ppt_y"/>
                                          </p:val>
                                        </p:tav>
                                      </p:tavLst>
                                    </p:anim>
                                    <p:animEffect transition="in" filter="wipe(right)" prLst="gradientSize: 0.1">
                                      <p:cBhvr>
                                        <p:cTn id="52" dur="10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a:tabLst>
                <a:tab pos="3886200" algn="l"/>
                <a:tab pos="4800600" algn="l"/>
                <a:tab pos="5600700" algn="l"/>
              </a:tabLst>
            </a:pPr>
            <a:endParaRPr lang="zh-CN" altLang="en-US" sz="1400">
              <a:solidFill>
                <a:srgbClr val="000000"/>
              </a:solidFill>
              <a:latin typeface="Arial Narrow" charset="0"/>
              <a:cs typeface="Times New Roman" charset="0"/>
            </a:endParaRPr>
          </a:p>
        </p:txBody>
      </p:sp>
      <p:sp>
        <p:nvSpPr>
          <p:cNvPr id="528386" name="Title 1"/>
          <p:cNvSpPr>
            <a:spLocks noGrp="1"/>
          </p:cNvSpPr>
          <p:nvPr>
            <p:ph type="title" idx="4294967295"/>
          </p:nvPr>
        </p:nvSpPr>
        <p:spPr>
          <a:xfrm>
            <a:off x="685800" y="152400"/>
            <a:ext cx="7772400" cy="1143000"/>
          </a:xfrm>
        </p:spPr>
        <p:txBody>
          <a:bodyPr/>
          <a:lstStyle/>
          <a:p>
            <a:pPr eaLnBrk="1" hangingPunct="1"/>
            <a:r>
              <a:rPr lang="zh-CN" altLang="en-US">
                <a:solidFill>
                  <a:srgbClr val="FFFFFF"/>
                </a:solidFill>
                <a:latin typeface="Times New Roman" charset="0"/>
                <a:ea typeface="MS PGothic" charset="0"/>
                <a:cs typeface="MS PGothic" charset="0"/>
              </a:rPr>
              <a:t>圣所</a:t>
            </a:r>
          </a:p>
        </p:txBody>
      </p:sp>
      <p:sp>
        <p:nvSpPr>
          <p:cNvPr id="528387" name="Content Placeholder 2"/>
          <p:cNvSpPr>
            <a:spLocks noGrp="1"/>
          </p:cNvSpPr>
          <p:nvPr>
            <p:ph idx="4294967295"/>
          </p:nvPr>
        </p:nvSpPr>
        <p:spPr/>
        <p:txBody>
          <a:bodyPr/>
          <a:lstStyle/>
          <a:p>
            <a:pPr eaLnBrk="1" hangingPunct="1"/>
            <a:endParaRPr lang="zh-CN" altLang="en-US">
              <a:latin typeface="Times New Roman" charset="0"/>
              <a:ea typeface="MS PGothic" charset="0"/>
              <a:cs typeface="MS PGothic" charset="0"/>
            </a:endParaRPr>
          </a:p>
        </p:txBody>
      </p:sp>
      <p:pic>
        <p:nvPicPr>
          <p:cNvPr id="528388" name="Picture 3" descr="Holy Plac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82261532"/>
      </p:ext>
    </p:extLst>
  </p:cSld>
  <p:clrMapOvr>
    <a:masterClrMapping/>
  </p:clrMapOvr>
  <p:transition spd="med">
    <p:randomBar dir="vert"/>
  </p:transition>
</p:sld>
</file>

<file path=ppt/slides/slide281.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530434" name="Text Box 3"/>
          <p:cNvSpPr txBox="1">
            <a:spLocks noChangeArrowheads="1"/>
          </p:cNvSpPr>
          <p:nvPr/>
        </p:nvSpPr>
        <p:spPr bwMode="auto">
          <a:xfrm>
            <a:off x="8137525" y="152400"/>
            <a:ext cx="862013"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119b</a:t>
            </a:r>
          </a:p>
        </p:txBody>
      </p:sp>
      <p:pic>
        <p:nvPicPr>
          <p:cNvPr id="530435" name="Picture 4"/>
          <p:cNvPicPr>
            <a:picLocks noChangeAspect="1" noChangeArrowheads="1"/>
          </p:cNvPicPr>
          <p:nvPr/>
        </p:nvPicPr>
        <p:blipFill>
          <a:blip r:embed="rId3" cstate="screen">
            <a:clrChange>
              <a:clrFrom>
                <a:srgbClr val="000000"/>
              </a:clrFrom>
              <a:clrTo>
                <a:srgbClr val="000000">
                  <a:alpha val="0"/>
                </a:srgbClr>
              </a:clrTo>
            </a:clrChange>
            <a:lum bright="-98000" contrast="100000"/>
            <a:extLst>
              <a:ext uri="{28A0092B-C50C-407E-A947-70E740481C1C}">
                <a14:useLocalDpi xmlns:a14="http://schemas.microsoft.com/office/drawing/2010/main" val="0"/>
              </a:ext>
            </a:extLst>
          </a:blip>
          <a:srcRect/>
          <a:stretch>
            <a:fillRect/>
          </a:stretch>
        </p:blipFill>
        <p:spPr bwMode="auto">
          <a:xfrm>
            <a:off x="0" y="1752600"/>
            <a:ext cx="3633788" cy="5257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08230" name="Picture 6" descr="j018255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133600" y="-228600"/>
            <a:ext cx="183515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37" name="Picture 7" descr="j0285300"/>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7315200" y="5029200"/>
            <a:ext cx="18288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6" name="Rectangle 2"/>
          <p:cNvSpPr>
            <a:spLocks noGrp="1" noChangeArrowheads="1"/>
          </p:cNvSpPr>
          <p:nvPr>
            <p:ph type="title" idx="4294967295"/>
          </p:nvPr>
        </p:nvSpPr>
        <p:spPr>
          <a:xfrm>
            <a:off x="2286000" y="4267200"/>
            <a:ext cx="3886200" cy="2590800"/>
          </a:xfrm>
          <a:solidFill>
            <a:schemeClr val="bg2"/>
          </a:solidFill>
        </p:spPr>
        <p:txBody>
          <a:bodyPr/>
          <a:lstStyle/>
          <a:p>
            <a:pPr algn="ctr" eaLnBrk="1" hangingPunct="1">
              <a:defRPr/>
            </a:pPr>
            <a:r>
              <a:rPr lang="zh-CN" altLang="en-US" b="1">
                <a:latin typeface="Arial Black" charset="0"/>
                <a:ea typeface="宋体" charset="0"/>
                <a:cs typeface="宋体" charset="0"/>
              </a:rPr>
              <a:t>活的会幕</a:t>
            </a:r>
            <a:endParaRPr lang="zh-CN" altLang="en-US">
              <a:latin typeface="Arial Black" charset="0"/>
              <a:ea typeface="宋体" charset="0"/>
              <a:cs typeface="宋体" charset="0"/>
            </a:endParaRPr>
          </a:p>
        </p:txBody>
      </p:sp>
      <p:sp>
        <p:nvSpPr>
          <p:cNvPr id="308232" name="Text Box 8" descr="White marble"/>
          <p:cNvSpPr txBox="1">
            <a:spLocks noChangeArrowheads="1"/>
          </p:cNvSpPr>
          <p:nvPr/>
        </p:nvSpPr>
        <p:spPr bwMode="auto">
          <a:xfrm>
            <a:off x="4114800" y="914400"/>
            <a:ext cx="4800600" cy="1311275"/>
          </a:xfrm>
          <a:prstGeom prst="rect">
            <a:avLst/>
          </a:prstGeom>
          <a:blipFill dpi="0" rotWithShape="1">
            <a:blip r:embed="rId6"/>
            <a:srcRect/>
            <a:tile tx="0" ty="0" sx="100000" sy="100000" flip="none" algn="tl"/>
          </a:blip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000" b="1">
                <a:solidFill>
                  <a:srgbClr val="003300"/>
                </a:solidFill>
              </a:rPr>
              <a:t>有人</a:t>
            </a:r>
            <a:r>
              <a:rPr lang="zh-CN" altLang="en-US" sz="4000" b="1">
                <a:solidFill>
                  <a:srgbClr val="003300"/>
                </a:solidFill>
                <a:ea typeface="华文细黑" charset="0"/>
                <a:cs typeface="华文细黑" charset="0"/>
              </a:rPr>
              <a:t>视陈设为</a:t>
            </a:r>
            <a:r>
              <a:rPr lang="zh-CN" altLang="en-US" sz="4000" b="1">
                <a:solidFill>
                  <a:srgbClr val="003300"/>
                </a:solidFill>
              </a:rPr>
              <a:t>基督的十字架的预表</a:t>
            </a:r>
            <a:endParaRPr lang="en-US" altLang="zh-CN" sz="4000">
              <a:solidFill>
                <a:srgbClr val="003300"/>
              </a:solidFill>
            </a:endParaRPr>
          </a:p>
        </p:txBody>
      </p:sp>
    </p:spTree>
    <p:extLst>
      <p:ext uri="{BB962C8B-B14F-4D97-AF65-F5344CB8AC3E}">
        <p14:creationId xmlns:p14="http://schemas.microsoft.com/office/powerpoint/2010/main" val="992759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308232"/>
                                        </p:tgtEl>
                                        <p:attrNameLst>
                                          <p:attrName>style.visibility</p:attrName>
                                        </p:attrNameLst>
                                      </p:cBhvr>
                                      <p:to>
                                        <p:strVal val="visible"/>
                                      </p:to>
                                    </p:set>
                                    <p:animEffect transition="in" filter="fade">
                                      <p:cBhvr>
                                        <p:cTn id="7" dur="770" decel="100000"/>
                                        <p:tgtEl>
                                          <p:spTgt spid="308232"/>
                                        </p:tgtEl>
                                      </p:cBhvr>
                                    </p:animEffect>
                                    <p:animScale>
                                      <p:cBhvr>
                                        <p:cTn id="8" dur="770" decel="100000"/>
                                        <p:tgtEl>
                                          <p:spTgt spid="308232"/>
                                        </p:tgtEl>
                                      </p:cBhvr>
                                      <p:from x="10000" y="10000"/>
                                      <p:to x="200000" y="450000"/>
                                    </p:animScale>
                                    <p:animScale>
                                      <p:cBhvr>
                                        <p:cTn id="9" dur="1230" accel="100000" fill="hold">
                                          <p:stCondLst>
                                            <p:cond delay="770"/>
                                          </p:stCondLst>
                                        </p:cTn>
                                        <p:tgtEl>
                                          <p:spTgt spid="308232"/>
                                        </p:tgtEl>
                                      </p:cBhvr>
                                      <p:from x="200000" y="450000"/>
                                      <p:to x="100000" y="100000"/>
                                    </p:animScale>
                                    <p:set>
                                      <p:cBhvr>
                                        <p:cTn id="10" dur="770" fill="hold"/>
                                        <p:tgtEl>
                                          <p:spTgt spid="308232"/>
                                        </p:tgtEl>
                                        <p:attrNameLst>
                                          <p:attrName>ppt_x</p:attrName>
                                        </p:attrNameLst>
                                      </p:cBhvr>
                                      <p:to>
                                        <p:strVal val="(0.5)"/>
                                      </p:to>
                                    </p:set>
                                    <p:anim from="(0.5)" to="(#ppt_x)" calcmode="lin" valueType="num">
                                      <p:cBhvr>
                                        <p:cTn id="11" dur="1230" accel="100000" fill="hold">
                                          <p:stCondLst>
                                            <p:cond delay="770"/>
                                          </p:stCondLst>
                                        </p:cTn>
                                        <p:tgtEl>
                                          <p:spTgt spid="308232"/>
                                        </p:tgtEl>
                                        <p:attrNameLst>
                                          <p:attrName>ppt_x</p:attrName>
                                        </p:attrNameLst>
                                      </p:cBhvr>
                                    </p:anim>
                                    <p:set>
                                      <p:cBhvr>
                                        <p:cTn id="12" dur="770" fill="hold"/>
                                        <p:tgtEl>
                                          <p:spTgt spid="308232"/>
                                        </p:tgtEl>
                                        <p:attrNameLst>
                                          <p:attrName>ppt_y</p:attrName>
                                        </p:attrNameLst>
                                      </p:cBhvr>
                                      <p:to>
                                        <p:strVal val="(#ppt_y+0.4)"/>
                                      </p:to>
                                    </p:set>
                                    <p:anim from="(#ppt_y+0.4)" to="(#ppt_y)" calcmode="lin" valueType="num">
                                      <p:cBhvr>
                                        <p:cTn id="13" dur="1230" accel="100000" fill="hold">
                                          <p:stCondLst>
                                            <p:cond delay="770"/>
                                          </p:stCondLst>
                                        </p:cTn>
                                        <p:tgtEl>
                                          <p:spTgt spid="308232"/>
                                        </p:tgtEl>
                                        <p:attrNameLst>
                                          <p:attrName>ppt_y</p:attrName>
                                        </p:attrNameLst>
                                      </p:cBhvr>
                                    </p:anim>
                                  </p:childTnLst>
                                </p:cTn>
                              </p:par>
                              <p:par>
                                <p:cTn id="14" presetID="51" presetClass="entr" presetSubtype="0" fill="hold" nodeType="withEffect">
                                  <p:stCondLst>
                                    <p:cond delay="0"/>
                                  </p:stCondLst>
                                  <p:childTnLst>
                                    <p:set>
                                      <p:cBhvr>
                                        <p:cTn id="15" dur="1" fill="hold">
                                          <p:stCondLst>
                                            <p:cond delay="0"/>
                                          </p:stCondLst>
                                        </p:cTn>
                                        <p:tgtEl>
                                          <p:spTgt spid="308230"/>
                                        </p:tgtEl>
                                        <p:attrNameLst>
                                          <p:attrName>style.visibility</p:attrName>
                                        </p:attrNameLst>
                                      </p:cBhvr>
                                      <p:to>
                                        <p:strVal val="visible"/>
                                      </p:to>
                                    </p:set>
                                    <p:animEffect transition="in" filter="fade">
                                      <p:cBhvr>
                                        <p:cTn id="16" dur="770" decel="100000"/>
                                        <p:tgtEl>
                                          <p:spTgt spid="308230"/>
                                        </p:tgtEl>
                                      </p:cBhvr>
                                    </p:animEffect>
                                    <p:animScale>
                                      <p:cBhvr>
                                        <p:cTn id="17" dur="770" decel="100000"/>
                                        <p:tgtEl>
                                          <p:spTgt spid="308230"/>
                                        </p:tgtEl>
                                      </p:cBhvr>
                                      <p:from x="10000" y="10000"/>
                                      <p:to x="200000" y="450000"/>
                                    </p:animScale>
                                    <p:animScale>
                                      <p:cBhvr>
                                        <p:cTn id="18" dur="1230" accel="100000" fill="hold">
                                          <p:stCondLst>
                                            <p:cond delay="770"/>
                                          </p:stCondLst>
                                        </p:cTn>
                                        <p:tgtEl>
                                          <p:spTgt spid="308230"/>
                                        </p:tgtEl>
                                      </p:cBhvr>
                                      <p:from x="200000" y="450000"/>
                                      <p:to x="100000" y="100000"/>
                                    </p:animScale>
                                    <p:set>
                                      <p:cBhvr>
                                        <p:cTn id="19" dur="770" fill="hold"/>
                                        <p:tgtEl>
                                          <p:spTgt spid="308230"/>
                                        </p:tgtEl>
                                        <p:attrNameLst>
                                          <p:attrName>ppt_x</p:attrName>
                                        </p:attrNameLst>
                                      </p:cBhvr>
                                      <p:to>
                                        <p:strVal val="(0.5)"/>
                                      </p:to>
                                    </p:set>
                                    <p:anim from="(0.5)" to="(#ppt_x)" calcmode="lin" valueType="num">
                                      <p:cBhvr>
                                        <p:cTn id="20" dur="1230" accel="100000" fill="hold">
                                          <p:stCondLst>
                                            <p:cond delay="770"/>
                                          </p:stCondLst>
                                        </p:cTn>
                                        <p:tgtEl>
                                          <p:spTgt spid="308230"/>
                                        </p:tgtEl>
                                        <p:attrNameLst>
                                          <p:attrName>ppt_x</p:attrName>
                                        </p:attrNameLst>
                                      </p:cBhvr>
                                    </p:anim>
                                    <p:set>
                                      <p:cBhvr>
                                        <p:cTn id="21" dur="770" fill="hold"/>
                                        <p:tgtEl>
                                          <p:spTgt spid="308230"/>
                                        </p:tgtEl>
                                        <p:attrNameLst>
                                          <p:attrName>ppt_y</p:attrName>
                                        </p:attrNameLst>
                                      </p:cBhvr>
                                      <p:to>
                                        <p:strVal val="(#ppt_y+0.4)"/>
                                      </p:to>
                                    </p:set>
                                    <p:anim from="(#ppt_y+0.4)" to="(#ppt_y)" calcmode="lin" valueType="num">
                                      <p:cBhvr>
                                        <p:cTn id="22" dur="1230" accel="100000" fill="hold">
                                          <p:stCondLst>
                                            <p:cond delay="770"/>
                                          </p:stCondLst>
                                        </p:cTn>
                                        <p:tgtEl>
                                          <p:spTgt spid="30823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32"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34707"/>
            <a:ext cx="9204816" cy="6542883"/>
          </a:xfrm>
          <a:prstGeom prst="rect">
            <a:avLst/>
          </a:prstGeom>
        </p:spPr>
      </p:pic>
      <p:sp>
        <p:nvSpPr>
          <p:cNvPr id="900098" name="Rectangle 2"/>
          <p:cNvSpPr>
            <a:spLocks noGrp="1" noChangeArrowheads="1"/>
          </p:cNvSpPr>
          <p:nvPr>
            <p:ph type="ctrTitle"/>
          </p:nvPr>
        </p:nvSpPr>
        <p:spPr>
          <a:xfrm>
            <a:off x="2413591" y="1275912"/>
            <a:ext cx="5039832" cy="3072292"/>
          </a:xfrm>
          <a:solidFill>
            <a:schemeClr val="tx1"/>
          </a:solidFill>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账幕的摆设</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622868614"/>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3" name="Picture 2"/>
          <p:cNvPicPr>
            <a:picLocks noChangeAspect="1"/>
          </p:cNvPicPr>
          <p:nvPr/>
        </p:nvPicPr>
        <p:blipFill>
          <a:blip r:embed="rId3"/>
          <a:stretch>
            <a:fillRect/>
          </a:stretch>
        </p:blipFill>
        <p:spPr>
          <a:xfrm>
            <a:off x="0" y="0"/>
            <a:ext cx="9144000" cy="6931152"/>
          </a:xfrm>
          <a:prstGeom prst="rect">
            <a:avLst/>
          </a:prstGeom>
        </p:spPr>
      </p:pic>
    </p:spTree>
    <p:extLst>
      <p:ext uri="{BB962C8B-B14F-4D97-AF65-F5344CB8AC3E}">
        <p14:creationId xmlns:p14="http://schemas.microsoft.com/office/powerpoint/2010/main" val="3021541778"/>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1" y="821967"/>
            <a:ext cx="9159431" cy="3892758"/>
          </a:xfrm>
          <a:prstGeom prst="rect">
            <a:avLst/>
          </a:prstGeom>
        </p:spPr>
      </p:pic>
    </p:spTree>
    <p:extLst>
      <p:ext uri="{BB962C8B-B14F-4D97-AF65-F5344CB8AC3E}">
        <p14:creationId xmlns:p14="http://schemas.microsoft.com/office/powerpoint/2010/main" val="1806165404"/>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grpSp>
        <p:nvGrpSpPr>
          <p:cNvPr id="5" name="Group 4">
            <a:extLst>
              <a:ext uri="{FF2B5EF4-FFF2-40B4-BE49-F238E27FC236}">
                <a16:creationId xmlns:a16="http://schemas.microsoft.com/office/drawing/2014/main" id="{6F3C627F-6E14-6C4C-BC0C-DBC381B98EDC}"/>
              </a:ext>
            </a:extLst>
          </p:cNvPr>
          <p:cNvGrpSpPr/>
          <p:nvPr/>
        </p:nvGrpSpPr>
        <p:grpSpPr>
          <a:xfrm>
            <a:off x="76200" y="397933"/>
            <a:ext cx="3213908" cy="5435599"/>
            <a:chOff x="76200" y="397933"/>
            <a:chExt cx="3213908" cy="5435599"/>
          </a:xfrm>
        </p:grpSpPr>
        <p:sp>
          <p:nvSpPr>
            <p:cNvPr id="4" name="Rectangle 3">
              <a:extLst>
                <a:ext uri="{FF2B5EF4-FFF2-40B4-BE49-F238E27FC236}">
                  <a16:creationId xmlns:a16="http://schemas.microsoft.com/office/drawing/2014/main" id="{F55F8F86-62A4-2A4B-BE5B-CE69E501CF21}"/>
                </a:ext>
              </a:extLst>
            </p:cNvPr>
            <p:cNvSpPr/>
            <p:nvPr/>
          </p:nvSpPr>
          <p:spPr bwMode="auto">
            <a:xfrm>
              <a:off x="2319867" y="397933"/>
              <a:ext cx="575733" cy="499534"/>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6" name="Rectangle 5">
              <a:extLst>
                <a:ext uri="{FF2B5EF4-FFF2-40B4-BE49-F238E27FC236}">
                  <a16:creationId xmlns:a16="http://schemas.microsoft.com/office/drawing/2014/main" id="{DB94944A-F983-2644-99A5-AC031813194C}"/>
                </a:ext>
              </a:extLst>
            </p:cNvPr>
            <p:cNvSpPr/>
            <p:nvPr/>
          </p:nvSpPr>
          <p:spPr bwMode="auto">
            <a:xfrm>
              <a:off x="2277534" y="9651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7" name="Rectangle 6">
              <a:extLst>
                <a:ext uri="{FF2B5EF4-FFF2-40B4-BE49-F238E27FC236}">
                  <a16:creationId xmlns:a16="http://schemas.microsoft.com/office/drawing/2014/main" id="{25FB4222-10EE-EF49-9ED6-BB8CC01EB078}"/>
                </a:ext>
              </a:extLst>
            </p:cNvPr>
            <p:cNvSpPr/>
            <p:nvPr/>
          </p:nvSpPr>
          <p:spPr bwMode="auto">
            <a:xfrm>
              <a:off x="2277534" y="51307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8" name="Rectangle 7">
              <a:extLst>
                <a:ext uri="{FF2B5EF4-FFF2-40B4-BE49-F238E27FC236}">
                  <a16:creationId xmlns:a16="http://schemas.microsoft.com/office/drawing/2014/main" id="{8B4643CE-C134-8C4B-B6F7-1ACAA62E9074}"/>
                </a:ext>
              </a:extLst>
            </p:cNvPr>
            <p:cNvSpPr/>
            <p:nvPr/>
          </p:nvSpPr>
          <p:spPr bwMode="auto">
            <a:xfrm>
              <a:off x="76200" y="40809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9" name="Rectangle 8">
              <a:extLst>
                <a:ext uri="{FF2B5EF4-FFF2-40B4-BE49-F238E27FC236}">
                  <a16:creationId xmlns:a16="http://schemas.microsoft.com/office/drawing/2014/main" id="{94EF6A7C-E544-1B4C-A1FF-006659FFA32D}"/>
                </a:ext>
              </a:extLst>
            </p:cNvPr>
            <p:cNvSpPr/>
            <p:nvPr/>
          </p:nvSpPr>
          <p:spPr bwMode="auto">
            <a:xfrm>
              <a:off x="110067" y="24807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10" name="Rectangle 9">
              <a:extLst>
                <a:ext uri="{FF2B5EF4-FFF2-40B4-BE49-F238E27FC236}">
                  <a16:creationId xmlns:a16="http://schemas.microsoft.com/office/drawing/2014/main" id="{9AA62568-D1B0-714B-879C-58EB05AB7924}"/>
                </a:ext>
              </a:extLst>
            </p:cNvPr>
            <p:cNvSpPr/>
            <p:nvPr/>
          </p:nvSpPr>
          <p:spPr bwMode="auto">
            <a:xfrm>
              <a:off x="2426509" y="23452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11" name="Rectangle 10">
              <a:extLst>
                <a:ext uri="{FF2B5EF4-FFF2-40B4-BE49-F238E27FC236}">
                  <a16:creationId xmlns:a16="http://schemas.microsoft.com/office/drawing/2014/main" id="{C64B0CD5-FB3F-DB4D-A8B0-341CB2B56FEA}"/>
                </a:ext>
              </a:extLst>
            </p:cNvPr>
            <p:cNvSpPr/>
            <p:nvPr/>
          </p:nvSpPr>
          <p:spPr bwMode="auto">
            <a:xfrm>
              <a:off x="2130175" y="27008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账幕预表十字架</a:t>
            </a:r>
            <a:endParaRPr lang="en-US" sz="5400" b="1" dirty="0">
              <a:effectLst>
                <a:glow rad="127000">
                  <a:schemeClr val="tx1"/>
                </a:glow>
              </a:effectLst>
              <a:latin typeface="Arial" charset="0"/>
              <a:ea typeface="ＭＳ Ｐゴシック" charset="0"/>
              <a:cs typeface="ＭＳ Ｐゴシック" charset="0"/>
            </a:endParaRPr>
          </a:p>
        </p:txBody>
      </p:sp>
      <p:sp>
        <p:nvSpPr>
          <p:cNvPr id="3" name="TextBox 2">
            <a:extLst>
              <a:ext uri="{FF2B5EF4-FFF2-40B4-BE49-F238E27FC236}">
                <a16:creationId xmlns:a16="http://schemas.microsoft.com/office/drawing/2014/main" id="{0ABB20F1-0B62-C54E-8C81-24BD535E46F2}"/>
              </a:ext>
            </a:extLst>
          </p:cNvPr>
          <p:cNvSpPr txBox="1"/>
          <p:nvPr/>
        </p:nvSpPr>
        <p:spPr>
          <a:xfrm>
            <a:off x="-1" y="4252202"/>
            <a:ext cx="939799" cy="369332"/>
          </a:xfrm>
          <a:prstGeom prst="rect">
            <a:avLst/>
          </a:prstGeom>
          <a:noFill/>
        </p:spPr>
        <p:txBody>
          <a:bodyPr wrap="square" rtlCol="0">
            <a:spAutoFit/>
          </a:bodyPr>
          <a:lstStyle/>
          <a:p>
            <a:pPr algn="r"/>
            <a:r>
              <a:rPr lang="en-US" b="1" dirty="0">
                <a:latin typeface="Arial" panose="020B0604020202020204" pitchFamily="34" charset="0"/>
                <a:cs typeface="Arial" panose="020B0604020202020204" pitchFamily="34" charset="0"/>
              </a:rPr>
              <a:t>Laver</a:t>
            </a:r>
          </a:p>
        </p:txBody>
      </p:sp>
      <p:sp>
        <p:nvSpPr>
          <p:cNvPr id="13" name="TextBox 12">
            <a:extLst>
              <a:ext uri="{FF2B5EF4-FFF2-40B4-BE49-F238E27FC236}">
                <a16:creationId xmlns:a16="http://schemas.microsoft.com/office/drawing/2014/main" id="{E3594BC5-2D4D-2841-8170-CB71ABFE2A40}"/>
              </a:ext>
            </a:extLst>
          </p:cNvPr>
          <p:cNvSpPr txBox="1"/>
          <p:nvPr/>
        </p:nvSpPr>
        <p:spPr>
          <a:xfrm>
            <a:off x="2140355" y="5187201"/>
            <a:ext cx="1075266" cy="646331"/>
          </a:xfrm>
          <a:prstGeom prst="rect">
            <a:avLst/>
          </a:prstGeom>
          <a:noFill/>
        </p:spPr>
        <p:txBody>
          <a:bodyPr wrap="square" rtlCol="0">
            <a:spAutoFit/>
          </a:bodyPr>
          <a:lstStyle/>
          <a:p>
            <a:pPr algn="ctr"/>
            <a:r>
              <a:rPr lang="en-US" b="1" dirty="0">
                <a:latin typeface="Arial" panose="020B0604020202020204" pitchFamily="34" charset="0"/>
                <a:cs typeface="Arial" panose="020B0604020202020204" pitchFamily="34" charset="0"/>
              </a:rPr>
              <a:t>Brazen</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Altar</a:t>
            </a:r>
          </a:p>
        </p:txBody>
      </p:sp>
      <p:sp>
        <p:nvSpPr>
          <p:cNvPr id="14" name="TextBox 13">
            <a:extLst>
              <a:ext uri="{FF2B5EF4-FFF2-40B4-BE49-F238E27FC236}">
                <a16:creationId xmlns:a16="http://schemas.microsoft.com/office/drawing/2014/main" id="{F00477E3-5FA6-0747-8ADF-5F00517CF2B5}"/>
              </a:ext>
            </a:extLst>
          </p:cNvPr>
          <p:cNvSpPr txBox="1"/>
          <p:nvPr/>
        </p:nvSpPr>
        <p:spPr>
          <a:xfrm>
            <a:off x="1837265" y="2518602"/>
            <a:ext cx="1486710" cy="923330"/>
          </a:xfrm>
          <a:prstGeom prst="rect">
            <a:avLst/>
          </a:prstGeom>
          <a:noFill/>
        </p:spPr>
        <p:txBody>
          <a:bodyPr wrap="square" rtlCol="0">
            <a:spAutoFit/>
          </a:bodyPr>
          <a:lstStyle/>
          <a:p>
            <a:pPr algn="ctr"/>
            <a:r>
              <a:rPr lang="en-US" b="1" dirty="0">
                <a:latin typeface="Arial" panose="020B0604020202020204" pitchFamily="34" charset="0"/>
                <a:cs typeface="Arial" panose="020B0604020202020204" pitchFamily="34" charset="0"/>
              </a:rPr>
              <a:t>Table</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of</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Showbread</a:t>
            </a:r>
          </a:p>
        </p:txBody>
      </p:sp>
      <p:sp>
        <p:nvSpPr>
          <p:cNvPr id="15" name="TextBox 14">
            <a:extLst>
              <a:ext uri="{FF2B5EF4-FFF2-40B4-BE49-F238E27FC236}">
                <a16:creationId xmlns:a16="http://schemas.microsoft.com/office/drawing/2014/main" id="{D9E20EB8-B87E-B647-A54F-6989A5400FDE}"/>
              </a:ext>
            </a:extLst>
          </p:cNvPr>
          <p:cNvSpPr txBox="1"/>
          <p:nvPr/>
        </p:nvSpPr>
        <p:spPr>
          <a:xfrm>
            <a:off x="-1" y="2429934"/>
            <a:ext cx="1109133" cy="646331"/>
          </a:xfrm>
          <a:prstGeom prst="rect">
            <a:avLst/>
          </a:prstGeom>
          <a:noFill/>
        </p:spPr>
        <p:txBody>
          <a:bodyPr wrap="square" rtlCol="0">
            <a:spAutoFit/>
          </a:bodyPr>
          <a:lstStyle/>
          <a:p>
            <a:pPr algn="ctr"/>
            <a:r>
              <a:rPr lang="en-US" b="1" dirty="0">
                <a:latin typeface="Arial" panose="020B0604020202020204" pitchFamily="34" charset="0"/>
                <a:cs typeface="Arial" panose="020B0604020202020204" pitchFamily="34" charset="0"/>
              </a:rPr>
              <a:t>Candle-stick</a:t>
            </a:r>
          </a:p>
        </p:txBody>
      </p:sp>
      <p:sp>
        <p:nvSpPr>
          <p:cNvPr id="16" name="TextBox 15">
            <a:extLst>
              <a:ext uri="{FF2B5EF4-FFF2-40B4-BE49-F238E27FC236}">
                <a16:creationId xmlns:a16="http://schemas.microsoft.com/office/drawing/2014/main" id="{3481D76C-D5D1-4540-B7B7-0CC36B38A706}"/>
              </a:ext>
            </a:extLst>
          </p:cNvPr>
          <p:cNvSpPr txBox="1"/>
          <p:nvPr/>
        </p:nvSpPr>
        <p:spPr>
          <a:xfrm>
            <a:off x="2171700" y="1028469"/>
            <a:ext cx="1075266" cy="646331"/>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Golden</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Altar</a:t>
            </a:r>
          </a:p>
        </p:txBody>
      </p:sp>
      <p:sp>
        <p:nvSpPr>
          <p:cNvPr id="17" name="TextBox 16">
            <a:extLst>
              <a:ext uri="{FF2B5EF4-FFF2-40B4-BE49-F238E27FC236}">
                <a16:creationId xmlns:a16="http://schemas.microsoft.com/office/drawing/2014/main" id="{6BCC5456-DB18-4D43-B3C1-4CA94182A4A7}"/>
              </a:ext>
            </a:extLst>
          </p:cNvPr>
          <p:cNvSpPr txBox="1"/>
          <p:nvPr/>
        </p:nvSpPr>
        <p:spPr>
          <a:xfrm>
            <a:off x="2273300" y="444269"/>
            <a:ext cx="1075266" cy="369332"/>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Ark</a:t>
            </a:r>
          </a:p>
        </p:txBody>
      </p:sp>
    </p:spTree>
    <p:extLst>
      <p:ext uri="{BB962C8B-B14F-4D97-AF65-F5344CB8AC3E}">
        <p14:creationId xmlns:p14="http://schemas.microsoft.com/office/powerpoint/2010/main" val="310044033"/>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3290108" y="4907162"/>
            <a:ext cx="5853891" cy="1833363"/>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黄铜做的圣坛</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55934112"/>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5507"/>
            <a:ext cx="9130724" cy="4980395"/>
          </a:xfrm>
          <a:prstGeom prst="rect">
            <a:avLst/>
          </a:prstGeom>
        </p:spPr>
      </p:pic>
      <p:sp>
        <p:nvSpPr>
          <p:cNvPr id="4" name="Title 3">
            <a:extLst>
              <a:ext uri="{FF2B5EF4-FFF2-40B4-BE49-F238E27FC236}">
                <a16:creationId xmlns:a16="http://schemas.microsoft.com/office/drawing/2014/main" id="{DC5DE300-FDBF-414B-B8CB-326976ACA9D0}"/>
              </a:ext>
            </a:extLst>
          </p:cNvPr>
          <p:cNvSpPr>
            <a:spLocks noGrp="1"/>
          </p:cNvSpPr>
          <p:nvPr>
            <p:ph type="ctrTitle"/>
          </p:nvPr>
        </p:nvSpPr>
        <p:spPr/>
        <p:txBody>
          <a:bodyPr/>
          <a:lstStyle/>
          <a:p>
            <a:endParaRPr lang="en-US"/>
          </a:p>
        </p:txBody>
      </p:sp>
      <p:sp>
        <p:nvSpPr>
          <p:cNvPr id="6" name="Rectangle 2">
            <a:extLst>
              <a:ext uri="{FF2B5EF4-FFF2-40B4-BE49-F238E27FC236}">
                <a16:creationId xmlns:a16="http://schemas.microsoft.com/office/drawing/2014/main" id="{386D5BA4-8B6F-9540-84CA-A117CF0CE163}"/>
              </a:ext>
            </a:extLst>
          </p:cNvPr>
          <p:cNvSpPr txBox="1">
            <a:spLocks noChangeArrowheads="1"/>
          </p:cNvSpPr>
          <p:nvPr/>
        </p:nvSpPr>
        <p:spPr bwMode="auto">
          <a:xfrm>
            <a:off x="3290108" y="4907162"/>
            <a:ext cx="5853891" cy="18333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5400" b="1" kern="0">
                <a:effectLst>
                  <a:glow rad="127000">
                    <a:schemeClr val="tx1"/>
                  </a:glow>
                </a:effectLst>
                <a:latin typeface="Arial" charset="0"/>
                <a:ea typeface="ＭＳ Ｐゴシック" charset="0"/>
                <a:cs typeface="ＭＳ Ｐゴシック" charset="0"/>
              </a:rPr>
              <a:t>黄铜做的圣坛</a:t>
            </a: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64413212"/>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211665"/>
            <a:ext cx="9215040" cy="6350000"/>
          </a:xfrm>
          <a:prstGeom prst="rect">
            <a:avLst/>
          </a:prstGeom>
        </p:spPr>
      </p:pic>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洗涤盆</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1943187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Laver</a:t>
            </a:r>
          </a:p>
        </p:txBody>
      </p:sp>
      <p:pic>
        <p:nvPicPr>
          <p:cNvPr id="2" name="Picture 1"/>
          <p:cNvPicPr>
            <a:picLocks noChangeAspect="1"/>
          </p:cNvPicPr>
          <p:nvPr/>
        </p:nvPicPr>
        <p:blipFill>
          <a:blip r:embed="rId3"/>
          <a:stretch>
            <a:fillRect/>
          </a:stretch>
        </p:blipFill>
        <p:spPr>
          <a:xfrm>
            <a:off x="-1" y="0"/>
            <a:ext cx="9143999" cy="6871062"/>
          </a:xfrm>
          <a:prstGeom prst="rect">
            <a:avLst/>
          </a:prstGeom>
        </p:spPr>
      </p:pic>
    </p:spTree>
    <p:extLst>
      <p:ext uri="{BB962C8B-B14F-4D97-AF65-F5344CB8AC3E}">
        <p14:creationId xmlns:p14="http://schemas.microsoft.com/office/powerpoint/2010/main" val="350412271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2"/>
          <p:cNvSpPr>
            <a:spLocks noGrp="1" noChangeArrowheads="1"/>
          </p:cNvSpPr>
          <p:nvPr>
            <p:ph type="title" idx="4294967295"/>
          </p:nvPr>
        </p:nvSpPr>
        <p:spPr>
          <a:xfrm>
            <a:off x="4724400" y="198438"/>
            <a:ext cx="3657600" cy="487362"/>
          </a:xfrm>
        </p:spPr>
        <p:txBody>
          <a:bodyPr/>
          <a:lstStyle/>
          <a:p>
            <a:pPr eaLnBrk="1" hangingPunct="1"/>
            <a:r>
              <a:rPr lang="en-US" altLang="zh-CN" sz="1800">
                <a:solidFill>
                  <a:srgbClr val="FFFF00"/>
                </a:solidFill>
                <a:latin typeface="Times New Roman" charset="0"/>
                <a:ea typeface="MS PGothic" charset="0"/>
                <a:cs typeface="MS PGothic" charset="0"/>
              </a:rPr>
              <a:t>Patriarchal Family Tree</a:t>
            </a:r>
            <a:endParaRPr lang="en-US" altLang="zh-CN" sz="1800">
              <a:latin typeface="Times New Roman" charset="0"/>
              <a:ea typeface="MS PGothic" charset="0"/>
              <a:cs typeface="MS PGothic" charset="0"/>
            </a:endParaRPr>
          </a:p>
        </p:txBody>
      </p:sp>
      <p:sp>
        <p:nvSpPr>
          <p:cNvPr id="277506"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endParaRPr lang="zh-CN" altLang="en-US">
              <a:solidFill>
                <a:srgbClr val="000000"/>
              </a:solidFill>
              <a:latin typeface="Arial" charset="0"/>
            </a:endParaRPr>
          </a:p>
        </p:txBody>
      </p:sp>
      <p:sp>
        <p:nvSpPr>
          <p:cNvPr id="277507" name="Text Box 3"/>
          <p:cNvSpPr txBox="1">
            <a:spLocks noChangeArrowheads="1"/>
          </p:cNvSpPr>
          <p:nvPr/>
        </p:nvSpPr>
        <p:spPr bwMode="auto">
          <a:xfrm>
            <a:off x="3657600" y="76200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solidFill>
                  <a:srgbClr val="006600"/>
                </a:solidFill>
                <a:ea typeface="宋体" charset="0"/>
                <a:cs typeface="宋体" charset="0"/>
              </a:rPr>
              <a:t>他拉</a:t>
            </a:r>
          </a:p>
        </p:txBody>
      </p:sp>
      <p:sp>
        <p:nvSpPr>
          <p:cNvPr id="277508" name="Text Box 4"/>
          <p:cNvSpPr txBox="1">
            <a:spLocks noChangeArrowheads="1"/>
          </p:cNvSpPr>
          <p:nvPr/>
        </p:nvSpPr>
        <p:spPr bwMode="auto">
          <a:xfrm>
            <a:off x="1028700" y="137160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哈兰</a:t>
            </a:r>
            <a:r>
              <a:rPr lang="zh-CN"/>
              <a:t> </a:t>
            </a:r>
            <a:endParaRPr lang="zh-CN" altLang="en-US"/>
          </a:p>
        </p:txBody>
      </p:sp>
      <p:sp>
        <p:nvSpPr>
          <p:cNvPr id="277509" name="Text Box 5"/>
          <p:cNvSpPr txBox="1">
            <a:spLocks noChangeArrowheads="1"/>
          </p:cNvSpPr>
          <p:nvPr/>
        </p:nvSpPr>
        <p:spPr bwMode="auto">
          <a:xfrm>
            <a:off x="3657600" y="137160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拿鹤</a:t>
            </a:r>
          </a:p>
        </p:txBody>
      </p:sp>
      <p:sp>
        <p:nvSpPr>
          <p:cNvPr id="277510" name="Text Box 6"/>
          <p:cNvSpPr txBox="1">
            <a:spLocks noChangeArrowheads="1"/>
          </p:cNvSpPr>
          <p:nvPr/>
        </p:nvSpPr>
        <p:spPr bwMode="auto">
          <a:xfrm>
            <a:off x="6400800" y="137160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solidFill>
                  <a:srgbClr val="006600"/>
                </a:solidFill>
                <a:ea typeface="宋体" charset="0"/>
                <a:cs typeface="宋体" charset="0"/>
              </a:rPr>
              <a:t>亚伯拉罕</a:t>
            </a:r>
            <a:r>
              <a:rPr lang="zh-CN"/>
              <a:t> </a:t>
            </a:r>
            <a:endParaRPr lang="zh-CN" altLang="en-US"/>
          </a:p>
        </p:txBody>
      </p:sp>
      <p:sp>
        <p:nvSpPr>
          <p:cNvPr id="277511" name="Text Box 7"/>
          <p:cNvSpPr txBox="1">
            <a:spLocks noChangeArrowheads="1"/>
          </p:cNvSpPr>
          <p:nvPr/>
        </p:nvSpPr>
        <p:spPr bwMode="auto">
          <a:xfrm>
            <a:off x="914400" y="2133600"/>
            <a:ext cx="10287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罗得</a:t>
            </a:r>
          </a:p>
        </p:txBody>
      </p:sp>
      <p:sp>
        <p:nvSpPr>
          <p:cNvPr id="277512" name="Text Box 8"/>
          <p:cNvSpPr txBox="1">
            <a:spLocks noChangeArrowheads="1"/>
          </p:cNvSpPr>
          <p:nvPr/>
        </p:nvSpPr>
        <p:spPr bwMode="auto">
          <a:xfrm>
            <a:off x="3505200" y="2057400"/>
            <a:ext cx="1371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彼土利</a:t>
            </a:r>
          </a:p>
        </p:txBody>
      </p:sp>
      <p:sp>
        <p:nvSpPr>
          <p:cNvPr id="277513" name="Text Box 9"/>
          <p:cNvSpPr txBox="1">
            <a:spLocks noChangeArrowheads="1"/>
          </p:cNvSpPr>
          <p:nvPr/>
        </p:nvSpPr>
        <p:spPr bwMode="auto">
          <a:xfrm>
            <a:off x="5257800" y="213995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b="1">
                <a:solidFill>
                  <a:srgbClr val="FF00FF"/>
                </a:solidFill>
                <a:latin typeface="Arial" charset="0"/>
                <a:cs typeface="Arial" charset="0"/>
              </a:rPr>
              <a:t>(</a:t>
            </a:r>
            <a:r>
              <a:rPr lang="zh-CN" altLang="en-US" b="1">
                <a:solidFill>
                  <a:srgbClr val="FF00FF"/>
                </a:solidFill>
                <a:ea typeface="宋体" charset="0"/>
                <a:cs typeface="宋体" charset="0"/>
              </a:rPr>
              <a:t>夏甲所生</a:t>
            </a:r>
            <a:r>
              <a:rPr lang="zh-CN">
                <a:solidFill>
                  <a:srgbClr val="FF00FF"/>
                </a:solidFill>
              </a:rPr>
              <a:t> </a:t>
            </a:r>
            <a:r>
              <a:rPr lang="en-US" altLang="ja-JP" b="1">
                <a:solidFill>
                  <a:srgbClr val="FF00FF"/>
                </a:solidFill>
                <a:latin typeface="Arial" charset="0"/>
                <a:cs typeface="Arial" charset="0"/>
              </a:rPr>
              <a:t>)</a:t>
            </a:r>
            <a:r>
              <a:rPr lang="zh-CN" altLang="en-US" b="1">
                <a:ea typeface="宋体" charset="0"/>
                <a:cs typeface="宋体" charset="0"/>
              </a:rPr>
              <a:t>以实玛利</a:t>
            </a:r>
            <a:r>
              <a:rPr lang="zh-CN"/>
              <a:t> </a:t>
            </a:r>
            <a:endParaRPr lang="zh-CN" altLang="en-US"/>
          </a:p>
        </p:txBody>
      </p:sp>
      <p:sp>
        <p:nvSpPr>
          <p:cNvPr id="277514" name="Text Box 10"/>
          <p:cNvSpPr txBox="1">
            <a:spLocks noChangeArrowheads="1"/>
          </p:cNvSpPr>
          <p:nvPr/>
        </p:nvSpPr>
        <p:spPr bwMode="auto">
          <a:xfrm>
            <a:off x="7162800" y="213995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b="1">
                <a:solidFill>
                  <a:srgbClr val="FF33CC"/>
                </a:solidFill>
                <a:latin typeface="Arial" charset="0"/>
                <a:cs typeface="Arial" charset="0"/>
              </a:rPr>
              <a:t>(</a:t>
            </a:r>
            <a:r>
              <a:rPr lang="zh-CN" altLang="en-US">
                <a:solidFill>
                  <a:srgbClr val="FF00FF"/>
                </a:solidFill>
                <a:ea typeface="宋体" charset="0"/>
                <a:cs typeface="宋体" charset="0"/>
              </a:rPr>
              <a:t>撒拉所生</a:t>
            </a:r>
            <a:r>
              <a:rPr lang="en-US" altLang="ja-JP" b="1">
                <a:solidFill>
                  <a:srgbClr val="FF33CC"/>
                </a:solidFill>
                <a:latin typeface="Arial" charset="0"/>
                <a:cs typeface="Arial" charset="0"/>
              </a:rPr>
              <a:t>)</a:t>
            </a:r>
            <a:r>
              <a:rPr lang="zh-CN" altLang="en-US" b="1">
                <a:solidFill>
                  <a:srgbClr val="006600"/>
                </a:solidFill>
                <a:ea typeface="宋体" charset="0"/>
                <a:cs typeface="宋体" charset="0"/>
              </a:rPr>
              <a:t>以撒</a:t>
            </a:r>
            <a:r>
              <a:rPr lang="zh-CN">
                <a:solidFill>
                  <a:srgbClr val="006600"/>
                </a:solidFill>
              </a:rPr>
              <a:t> </a:t>
            </a:r>
            <a:endParaRPr lang="zh-CN" altLang="en-US">
              <a:solidFill>
                <a:srgbClr val="006600"/>
              </a:solidFill>
            </a:endParaRPr>
          </a:p>
        </p:txBody>
      </p:sp>
      <p:sp>
        <p:nvSpPr>
          <p:cNvPr id="277515" name="Text Box 11"/>
          <p:cNvSpPr txBox="1">
            <a:spLocks noChangeArrowheads="1"/>
          </p:cNvSpPr>
          <p:nvPr/>
        </p:nvSpPr>
        <p:spPr bwMode="auto">
          <a:xfrm>
            <a:off x="2743200" y="2895600"/>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拉班</a:t>
            </a:r>
            <a:r>
              <a:rPr lang="zh-CN" b="1">
                <a:ea typeface="宋体" charset="0"/>
                <a:cs typeface="宋体" charset="0"/>
              </a:rPr>
              <a:t>           </a:t>
            </a:r>
            <a:r>
              <a:rPr lang="zh-CN" altLang="en-US" b="1">
                <a:ea typeface="宋体" charset="0"/>
                <a:cs typeface="宋体" charset="0"/>
              </a:rPr>
              <a:t>利百加</a:t>
            </a:r>
          </a:p>
        </p:txBody>
      </p:sp>
      <p:sp>
        <p:nvSpPr>
          <p:cNvPr id="277516" name="Text Box 12"/>
          <p:cNvSpPr txBox="1">
            <a:spLocks noChangeArrowheads="1"/>
          </p:cNvSpPr>
          <p:nvPr/>
        </p:nvSpPr>
        <p:spPr bwMode="auto">
          <a:xfrm>
            <a:off x="2133600" y="3581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利亚</a:t>
            </a:r>
          </a:p>
        </p:txBody>
      </p:sp>
      <p:sp>
        <p:nvSpPr>
          <p:cNvPr id="277517" name="Text Box 13"/>
          <p:cNvSpPr txBox="1">
            <a:spLocks noChangeArrowheads="1"/>
          </p:cNvSpPr>
          <p:nvPr/>
        </p:nvSpPr>
        <p:spPr bwMode="auto">
          <a:xfrm>
            <a:off x="8001000" y="33528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以扫</a:t>
            </a:r>
            <a:r>
              <a:rPr lang="zh-CN"/>
              <a:t> </a:t>
            </a:r>
            <a:endParaRPr lang="zh-CN" altLang="en-US"/>
          </a:p>
        </p:txBody>
      </p:sp>
      <p:sp>
        <p:nvSpPr>
          <p:cNvPr id="277518" name="Text Box 14"/>
          <p:cNvSpPr txBox="1">
            <a:spLocks noChangeArrowheads="1"/>
          </p:cNvSpPr>
          <p:nvPr/>
        </p:nvSpPr>
        <p:spPr bwMode="auto">
          <a:xfrm>
            <a:off x="76200" y="4267200"/>
            <a:ext cx="1981200" cy="2119313"/>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b="1">
                <a:solidFill>
                  <a:srgbClr val="FF00FF"/>
                </a:solidFill>
                <a:latin typeface="Arial" charset="0"/>
                <a:cs typeface="Arial" charset="0"/>
              </a:rPr>
              <a:t>(</a:t>
            </a:r>
            <a:r>
              <a:rPr lang="zh-CN" altLang="en-US" b="1">
                <a:solidFill>
                  <a:srgbClr val="FF00FF"/>
                </a:solidFill>
                <a:ea typeface="宋体" charset="0"/>
                <a:cs typeface="宋体" charset="0"/>
              </a:rPr>
              <a:t>利亚所生</a:t>
            </a:r>
            <a:r>
              <a:rPr lang="en-US" altLang="ja-JP" b="1">
                <a:solidFill>
                  <a:srgbClr val="FF00FF"/>
                </a:solidFill>
                <a:latin typeface="Arial" charset="0"/>
                <a:cs typeface="Arial" charset="0"/>
              </a:rPr>
              <a:t>)</a:t>
            </a:r>
            <a:endParaRPr lang="en-US" altLang="zh-CN" b="1">
              <a:solidFill>
                <a:srgbClr val="FF00FF"/>
              </a:solidFill>
              <a:latin typeface="Arial" charset="0"/>
              <a:cs typeface="Arial" charset="0"/>
            </a:endParaRPr>
          </a:p>
          <a:p>
            <a:pPr algn="ctr" eaLnBrk="1" hangingPunct="1">
              <a:spcBef>
                <a:spcPct val="50000"/>
              </a:spcBef>
            </a:pPr>
            <a:r>
              <a:rPr lang="zh-CN" altLang="en-US" b="1">
                <a:ea typeface="宋体" charset="0"/>
                <a:cs typeface="宋体" charset="0"/>
              </a:rPr>
              <a:t>流便</a:t>
            </a:r>
            <a:r>
              <a:rPr lang="zh-CN"/>
              <a:t> </a:t>
            </a:r>
            <a:r>
              <a:rPr lang="en-US" altLang="ja-JP" b="1">
                <a:solidFill>
                  <a:srgbClr val="000000"/>
                </a:solidFill>
                <a:latin typeface="Arial" charset="0"/>
                <a:cs typeface="Arial" charset="0"/>
              </a:rPr>
              <a:t>,</a:t>
            </a:r>
            <a:r>
              <a:rPr lang="en-US" altLang="zh-CN" b="1">
                <a:solidFill>
                  <a:srgbClr val="000000"/>
                </a:solidFill>
                <a:latin typeface="Arial" charset="0"/>
                <a:cs typeface="Arial" charset="0"/>
              </a:rPr>
              <a:t> </a:t>
            </a:r>
            <a:r>
              <a:rPr lang="zh-CN" altLang="en-US" b="1">
                <a:ea typeface="宋体" charset="0"/>
                <a:cs typeface="宋体" charset="0"/>
              </a:rPr>
              <a:t>西缅、利未、犹大、以萨迦、西布伦</a:t>
            </a:r>
            <a:endParaRPr lang="zh-CN" altLang="en-US" b="1">
              <a:solidFill>
                <a:srgbClr val="000000"/>
              </a:solidFill>
              <a:latin typeface="Arial" charset="0"/>
              <a:cs typeface="Arial" charset="0"/>
            </a:endParaRPr>
          </a:p>
        </p:txBody>
      </p:sp>
      <p:sp>
        <p:nvSpPr>
          <p:cNvPr id="277519" name="Text Box 15"/>
          <p:cNvSpPr txBox="1">
            <a:spLocks noChangeArrowheads="1"/>
          </p:cNvSpPr>
          <p:nvPr/>
        </p:nvSpPr>
        <p:spPr bwMode="auto">
          <a:xfrm>
            <a:off x="2133600" y="4267200"/>
            <a:ext cx="1828800" cy="84137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b="1">
                <a:solidFill>
                  <a:srgbClr val="FF00FF"/>
                </a:solidFill>
                <a:latin typeface="Arial" charset="0"/>
                <a:cs typeface="Arial" charset="0"/>
              </a:rPr>
              <a:t>(</a:t>
            </a:r>
            <a:r>
              <a:rPr lang="zh-CN" altLang="en-US" b="1">
                <a:solidFill>
                  <a:srgbClr val="FF00FF"/>
                </a:solidFill>
                <a:ea typeface="宋体" charset="0"/>
                <a:cs typeface="宋体" charset="0"/>
              </a:rPr>
              <a:t>悉帕所生</a:t>
            </a:r>
            <a:r>
              <a:rPr lang="en-US" altLang="ja-JP" b="1">
                <a:solidFill>
                  <a:srgbClr val="FF00FF"/>
                </a:solidFill>
                <a:latin typeface="Arial" charset="0"/>
                <a:cs typeface="Arial" charset="0"/>
              </a:rPr>
              <a:t>)</a:t>
            </a:r>
            <a:r>
              <a:rPr lang="zh-CN" altLang="en-US" b="1">
                <a:ea typeface="宋体" charset="0"/>
                <a:cs typeface="宋体" charset="0"/>
              </a:rPr>
              <a:t>迦得、亚设</a:t>
            </a:r>
          </a:p>
        </p:txBody>
      </p:sp>
      <p:sp>
        <p:nvSpPr>
          <p:cNvPr id="277520" name="Text Box 16"/>
          <p:cNvSpPr txBox="1">
            <a:spLocks noChangeArrowheads="1"/>
          </p:cNvSpPr>
          <p:nvPr/>
        </p:nvSpPr>
        <p:spPr bwMode="auto">
          <a:xfrm>
            <a:off x="4038600" y="4267200"/>
            <a:ext cx="1905000" cy="1206500"/>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b="1">
                <a:solidFill>
                  <a:srgbClr val="FF00FF"/>
                </a:solidFill>
                <a:latin typeface="Arial" charset="0"/>
                <a:cs typeface="Arial" charset="0"/>
              </a:rPr>
              <a:t>(</a:t>
            </a:r>
            <a:r>
              <a:rPr lang="zh-CN" altLang="en-US" b="1">
                <a:solidFill>
                  <a:srgbClr val="FF00FF"/>
                </a:solidFill>
                <a:ea typeface="宋体" charset="0"/>
                <a:cs typeface="宋体" charset="0"/>
              </a:rPr>
              <a:t>辟拉所生</a:t>
            </a:r>
            <a:r>
              <a:rPr lang="en-US" altLang="ja-JP" b="1">
                <a:solidFill>
                  <a:srgbClr val="FF00FF"/>
                </a:solidFill>
                <a:latin typeface="Arial" charset="0"/>
                <a:cs typeface="Arial" charset="0"/>
              </a:rPr>
              <a:t>)</a:t>
            </a:r>
            <a:r>
              <a:rPr lang="zh-CN" altLang="en-US" b="1">
                <a:ea typeface="宋体" charset="0"/>
                <a:cs typeface="宋体" charset="0"/>
              </a:rPr>
              <a:t>但、拿弗他利</a:t>
            </a:r>
          </a:p>
        </p:txBody>
      </p:sp>
      <p:sp>
        <p:nvSpPr>
          <p:cNvPr id="277521" name="Text Box 17"/>
          <p:cNvSpPr txBox="1">
            <a:spLocks noChangeArrowheads="1"/>
          </p:cNvSpPr>
          <p:nvPr/>
        </p:nvSpPr>
        <p:spPr bwMode="auto">
          <a:xfrm>
            <a:off x="6096000" y="4267200"/>
            <a:ext cx="3048000" cy="877888"/>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lnSpc>
                <a:spcPct val="80000"/>
              </a:lnSpc>
              <a:spcBef>
                <a:spcPct val="50000"/>
              </a:spcBef>
            </a:pPr>
            <a:r>
              <a:rPr lang="en-US" altLang="zh-CN" b="1">
                <a:solidFill>
                  <a:srgbClr val="FF00FF"/>
                </a:solidFill>
                <a:latin typeface="Arial" charset="0"/>
                <a:cs typeface="Arial" charset="0"/>
              </a:rPr>
              <a:t>(</a:t>
            </a:r>
            <a:r>
              <a:rPr lang="zh-CN" altLang="en-US" b="1">
                <a:solidFill>
                  <a:srgbClr val="FF00FF"/>
                </a:solidFill>
                <a:ea typeface="宋体" charset="0"/>
                <a:cs typeface="宋体" charset="0"/>
              </a:rPr>
              <a:t>拉结</a:t>
            </a:r>
            <a:r>
              <a:rPr lang="zh-CN" b="1">
                <a:solidFill>
                  <a:srgbClr val="FF00FF"/>
                </a:solidFill>
              </a:rPr>
              <a:t> </a:t>
            </a:r>
            <a:r>
              <a:rPr lang="zh-CN" altLang="en-US" b="1">
                <a:solidFill>
                  <a:srgbClr val="FF00FF"/>
                </a:solidFill>
                <a:ea typeface="宋体" charset="0"/>
                <a:cs typeface="宋体" charset="0"/>
              </a:rPr>
              <a:t>所生</a:t>
            </a:r>
            <a:r>
              <a:rPr lang="en-US" altLang="ja-JP" b="1">
                <a:solidFill>
                  <a:srgbClr val="FF00FF"/>
                </a:solidFill>
                <a:latin typeface="Arial" charset="0"/>
                <a:cs typeface="Arial" charset="0"/>
              </a:rPr>
              <a:t>)</a:t>
            </a:r>
            <a:endParaRPr lang="en-US" altLang="zh-CN" b="1">
              <a:solidFill>
                <a:srgbClr val="FF00FF"/>
              </a:solidFill>
              <a:latin typeface="Arial" charset="0"/>
              <a:cs typeface="Arial" charset="0"/>
            </a:endParaRPr>
          </a:p>
          <a:p>
            <a:pPr algn="ctr" eaLnBrk="1" hangingPunct="1">
              <a:lnSpc>
                <a:spcPct val="80000"/>
              </a:lnSpc>
              <a:spcBef>
                <a:spcPct val="50000"/>
              </a:spcBef>
            </a:pPr>
            <a:r>
              <a:rPr lang="zh-CN" altLang="en-US" b="1">
                <a:solidFill>
                  <a:srgbClr val="006600"/>
                </a:solidFill>
                <a:ea typeface="宋体" charset="0"/>
                <a:cs typeface="宋体" charset="0"/>
              </a:rPr>
              <a:t>约瑟</a:t>
            </a:r>
            <a:r>
              <a:rPr lang="zh-CN" altLang="en-US" b="1">
                <a:ea typeface="宋体" charset="0"/>
                <a:cs typeface="宋体" charset="0"/>
              </a:rPr>
              <a:t>、便雅悯</a:t>
            </a:r>
            <a:r>
              <a:rPr lang="zh-CN"/>
              <a:t> </a:t>
            </a:r>
            <a:endParaRPr lang="zh-CN" altLang="en-US"/>
          </a:p>
        </p:txBody>
      </p:sp>
      <p:sp>
        <p:nvSpPr>
          <p:cNvPr id="277522" name="Text Box 18"/>
          <p:cNvSpPr txBox="1">
            <a:spLocks noChangeArrowheads="1"/>
          </p:cNvSpPr>
          <p:nvPr/>
        </p:nvSpPr>
        <p:spPr bwMode="auto">
          <a:xfrm>
            <a:off x="5791200" y="5562600"/>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solidFill>
                  <a:srgbClr val="006600"/>
                </a:solidFill>
                <a:ea typeface="宋体" charset="0"/>
                <a:cs typeface="宋体" charset="0"/>
              </a:rPr>
              <a:t>以法莲</a:t>
            </a:r>
            <a:r>
              <a:rPr lang="zh-CN"/>
              <a:t> </a:t>
            </a:r>
            <a:endParaRPr lang="zh-CN" altLang="en-US"/>
          </a:p>
        </p:txBody>
      </p:sp>
      <p:sp>
        <p:nvSpPr>
          <p:cNvPr id="277523" name="Line 19"/>
          <p:cNvSpPr>
            <a:spLocks noChangeShapeType="1"/>
          </p:cNvSpPr>
          <p:nvPr/>
        </p:nvSpPr>
        <p:spPr bwMode="auto">
          <a:xfrm>
            <a:off x="1447800" y="1295400"/>
            <a:ext cx="57912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24" name="Line 20"/>
          <p:cNvSpPr>
            <a:spLocks noChangeShapeType="1"/>
          </p:cNvSpPr>
          <p:nvPr/>
        </p:nvSpPr>
        <p:spPr bwMode="auto">
          <a:xfrm rot="-5400000">
            <a:off x="1333500" y="14097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25" name="Line 21"/>
          <p:cNvSpPr>
            <a:spLocks noChangeShapeType="1"/>
          </p:cNvSpPr>
          <p:nvPr/>
        </p:nvSpPr>
        <p:spPr bwMode="auto">
          <a:xfrm rot="-5400000">
            <a:off x="7124700" y="14097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26" name="Line 22"/>
          <p:cNvSpPr>
            <a:spLocks noChangeShapeType="1"/>
          </p:cNvSpPr>
          <p:nvPr/>
        </p:nvSpPr>
        <p:spPr bwMode="auto">
          <a:xfrm rot="-5400000">
            <a:off x="4038600" y="129540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27" name="Line 23"/>
          <p:cNvSpPr>
            <a:spLocks noChangeShapeType="1"/>
          </p:cNvSpPr>
          <p:nvPr/>
        </p:nvSpPr>
        <p:spPr bwMode="auto">
          <a:xfrm rot="-5400000">
            <a:off x="1257300" y="2019300"/>
            <a:ext cx="3810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28" name="Line 24"/>
          <p:cNvSpPr>
            <a:spLocks noChangeShapeType="1"/>
          </p:cNvSpPr>
          <p:nvPr/>
        </p:nvSpPr>
        <p:spPr bwMode="auto">
          <a:xfrm rot="-5400000">
            <a:off x="4038600" y="198120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29" name="Line 25"/>
          <p:cNvSpPr>
            <a:spLocks noChangeShapeType="1"/>
          </p:cNvSpPr>
          <p:nvPr/>
        </p:nvSpPr>
        <p:spPr bwMode="auto">
          <a:xfrm>
            <a:off x="5943600" y="1905000"/>
            <a:ext cx="2438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30" name="Line 26"/>
          <p:cNvSpPr>
            <a:spLocks noChangeShapeType="1"/>
          </p:cNvSpPr>
          <p:nvPr/>
        </p:nvSpPr>
        <p:spPr bwMode="auto">
          <a:xfrm rot="-5400000">
            <a:off x="5829300" y="20193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31" name="Line 27"/>
          <p:cNvSpPr>
            <a:spLocks noChangeShapeType="1"/>
          </p:cNvSpPr>
          <p:nvPr/>
        </p:nvSpPr>
        <p:spPr bwMode="auto">
          <a:xfrm rot="-5400000">
            <a:off x="8267700" y="20193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32" name="Line 28"/>
          <p:cNvSpPr>
            <a:spLocks noChangeShapeType="1"/>
          </p:cNvSpPr>
          <p:nvPr/>
        </p:nvSpPr>
        <p:spPr bwMode="auto">
          <a:xfrm rot="5400000" flipH="1">
            <a:off x="7162800" y="1828800"/>
            <a:ext cx="152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33" name="Line 29"/>
          <p:cNvSpPr>
            <a:spLocks noChangeShapeType="1"/>
          </p:cNvSpPr>
          <p:nvPr/>
        </p:nvSpPr>
        <p:spPr bwMode="auto">
          <a:xfrm>
            <a:off x="3276600" y="274320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34" name="Line 30"/>
          <p:cNvSpPr>
            <a:spLocks noChangeShapeType="1"/>
          </p:cNvSpPr>
          <p:nvPr/>
        </p:nvSpPr>
        <p:spPr bwMode="auto">
          <a:xfrm rot="-5400000">
            <a:off x="3162300" y="28575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35" name="Line 31"/>
          <p:cNvSpPr>
            <a:spLocks noChangeShapeType="1"/>
          </p:cNvSpPr>
          <p:nvPr/>
        </p:nvSpPr>
        <p:spPr bwMode="auto">
          <a:xfrm rot="-5400000">
            <a:off x="4838700" y="28575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36" name="Line 32"/>
          <p:cNvSpPr>
            <a:spLocks noChangeShapeType="1"/>
          </p:cNvSpPr>
          <p:nvPr/>
        </p:nvSpPr>
        <p:spPr bwMode="auto">
          <a:xfrm rot="-5400000">
            <a:off x="4076700" y="26289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37" name="Line 33"/>
          <p:cNvSpPr>
            <a:spLocks noChangeShapeType="1"/>
          </p:cNvSpPr>
          <p:nvPr/>
        </p:nvSpPr>
        <p:spPr bwMode="auto">
          <a:xfrm>
            <a:off x="2590800" y="350520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38" name="Line 34"/>
          <p:cNvSpPr>
            <a:spLocks noChangeShapeType="1"/>
          </p:cNvSpPr>
          <p:nvPr/>
        </p:nvSpPr>
        <p:spPr bwMode="auto">
          <a:xfrm rot="-5400000">
            <a:off x="2476500" y="36195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39" name="Line 35"/>
          <p:cNvSpPr>
            <a:spLocks noChangeShapeType="1"/>
          </p:cNvSpPr>
          <p:nvPr/>
        </p:nvSpPr>
        <p:spPr bwMode="auto">
          <a:xfrm rot="-5400000">
            <a:off x="4152900" y="36195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40" name="Line 36"/>
          <p:cNvSpPr>
            <a:spLocks noChangeShapeType="1"/>
          </p:cNvSpPr>
          <p:nvPr/>
        </p:nvSpPr>
        <p:spPr bwMode="auto">
          <a:xfrm rot="-5400000">
            <a:off x="3314700" y="33909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41" name="Text Box 37"/>
          <p:cNvSpPr txBox="1">
            <a:spLocks noChangeArrowheads="1"/>
          </p:cNvSpPr>
          <p:nvPr/>
        </p:nvSpPr>
        <p:spPr bwMode="auto">
          <a:xfrm>
            <a:off x="3581400" y="358140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拉结</a:t>
            </a:r>
          </a:p>
        </p:txBody>
      </p:sp>
      <p:grpSp>
        <p:nvGrpSpPr>
          <p:cNvPr id="277542" name="Group 38"/>
          <p:cNvGrpSpPr>
            <a:grpSpLocks/>
          </p:cNvGrpSpPr>
          <p:nvPr/>
        </p:nvGrpSpPr>
        <p:grpSpPr bwMode="auto">
          <a:xfrm>
            <a:off x="7086600" y="2971800"/>
            <a:ext cx="1447800" cy="457200"/>
            <a:chOff x="4512" y="1824"/>
            <a:chExt cx="1056" cy="288"/>
          </a:xfrm>
        </p:grpSpPr>
        <p:sp>
          <p:nvSpPr>
            <p:cNvPr id="277564"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65"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66"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67"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277543" name="Text Box 43"/>
          <p:cNvSpPr txBox="1">
            <a:spLocks noChangeArrowheads="1"/>
          </p:cNvSpPr>
          <p:nvPr/>
        </p:nvSpPr>
        <p:spPr bwMode="auto">
          <a:xfrm>
            <a:off x="6477000" y="3352800"/>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solidFill>
                  <a:srgbClr val="006600"/>
                </a:solidFill>
                <a:ea typeface="宋体" charset="0"/>
                <a:cs typeface="宋体" charset="0"/>
              </a:rPr>
              <a:t>雅各</a:t>
            </a:r>
            <a:r>
              <a:rPr lang="zh-CN"/>
              <a:t> </a:t>
            </a:r>
            <a:endParaRPr lang="zh-CN" altLang="en-US"/>
          </a:p>
        </p:txBody>
      </p:sp>
      <p:sp>
        <p:nvSpPr>
          <p:cNvPr id="277544" name="Line 44"/>
          <p:cNvSpPr>
            <a:spLocks noChangeShapeType="1"/>
          </p:cNvSpPr>
          <p:nvPr/>
        </p:nvSpPr>
        <p:spPr bwMode="auto">
          <a:xfrm>
            <a:off x="1066800" y="4038600"/>
            <a:ext cx="6324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45" name="Line 45"/>
          <p:cNvSpPr>
            <a:spLocks noChangeShapeType="1"/>
          </p:cNvSpPr>
          <p:nvPr/>
        </p:nvSpPr>
        <p:spPr bwMode="auto">
          <a:xfrm rot="-5400000">
            <a:off x="7277100" y="41529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46" name="Line 46"/>
          <p:cNvSpPr>
            <a:spLocks noChangeShapeType="1"/>
          </p:cNvSpPr>
          <p:nvPr/>
        </p:nvSpPr>
        <p:spPr bwMode="auto">
          <a:xfrm rot="-5400000">
            <a:off x="6934200" y="388620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47" name="Line 47"/>
          <p:cNvSpPr>
            <a:spLocks noChangeShapeType="1"/>
          </p:cNvSpPr>
          <p:nvPr/>
        </p:nvSpPr>
        <p:spPr bwMode="auto">
          <a:xfrm rot="-5400000">
            <a:off x="4686300" y="41529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48" name="Line 48"/>
          <p:cNvSpPr>
            <a:spLocks noChangeShapeType="1"/>
          </p:cNvSpPr>
          <p:nvPr/>
        </p:nvSpPr>
        <p:spPr bwMode="auto">
          <a:xfrm rot="-5400000">
            <a:off x="3009900" y="41529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49" name="Line 49"/>
          <p:cNvSpPr>
            <a:spLocks noChangeShapeType="1"/>
          </p:cNvSpPr>
          <p:nvPr/>
        </p:nvSpPr>
        <p:spPr bwMode="auto">
          <a:xfrm rot="-5400000">
            <a:off x="952500" y="415290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grpSp>
        <p:nvGrpSpPr>
          <p:cNvPr id="277550" name="Group 50"/>
          <p:cNvGrpSpPr>
            <a:grpSpLocks/>
          </p:cNvGrpSpPr>
          <p:nvPr/>
        </p:nvGrpSpPr>
        <p:grpSpPr bwMode="auto">
          <a:xfrm>
            <a:off x="6172200" y="5105400"/>
            <a:ext cx="1524000" cy="495300"/>
            <a:chOff x="3888" y="3144"/>
            <a:chExt cx="960" cy="336"/>
          </a:xfrm>
        </p:grpSpPr>
        <p:grpSp>
          <p:nvGrpSpPr>
            <p:cNvPr id="277559" name="Group 51"/>
            <p:cNvGrpSpPr>
              <a:grpSpLocks/>
            </p:cNvGrpSpPr>
            <p:nvPr/>
          </p:nvGrpSpPr>
          <p:grpSpPr bwMode="auto">
            <a:xfrm>
              <a:off x="3888" y="3312"/>
              <a:ext cx="960" cy="168"/>
              <a:chOff x="3648" y="3312"/>
              <a:chExt cx="1056" cy="168"/>
            </a:xfrm>
          </p:grpSpPr>
          <p:sp>
            <p:nvSpPr>
              <p:cNvPr id="277561"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62"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7563"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277560"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277551" name="Text Box 56"/>
          <p:cNvSpPr txBox="1">
            <a:spLocks noChangeArrowheads="1"/>
          </p:cNvSpPr>
          <p:nvPr/>
        </p:nvSpPr>
        <p:spPr bwMode="auto">
          <a:xfrm>
            <a:off x="7162800" y="5562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玛拿西</a:t>
            </a:r>
            <a:r>
              <a:rPr lang="zh-CN"/>
              <a:t> </a:t>
            </a:r>
            <a:endParaRPr lang="zh-CN" altLang="en-US"/>
          </a:p>
        </p:txBody>
      </p:sp>
      <p:sp>
        <p:nvSpPr>
          <p:cNvPr id="277552" name="WordArt 57"/>
          <p:cNvSpPr>
            <a:spLocks noChangeArrowheads="1" noChangeShapeType="1" noTextEdit="1"/>
          </p:cNvSpPr>
          <p:nvPr/>
        </p:nvSpPr>
        <p:spPr bwMode="auto">
          <a:xfrm>
            <a:off x="0" y="0"/>
            <a:ext cx="4318000" cy="1257300"/>
          </a:xfrm>
          <a:prstGeom prst="rect">
            <a:avLst/>
          </a:prstGeom>
        </p:spPr>
        <p:txBody>
          <a:bodyPr wrap="none" fromWordArt="1">
            <a:prstTxWarp prst="textSlantUp">
              <a:avLst>
                <a:gd name="adj" fmla="val 32056"/>
              </a:avLst>
            </a:prstTxWarp>
          </a:bodyPr>
          <a:lstStyle/>
          <a:p>
            <a:pPr algn="ctr"/>
            <a:r>
              <a:rPr lang="zh-TW" alt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列祖家谱</a:t>
            </a:r>
            <a:endPar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endParaRPr>
          </a:p>
        </p:txBody>
      </p:sp>
      <p:sp>
        <p:nvSpPr>
          <p:cNvPr id="277553" name="Line 58"/>
          <p:cNvSpPr>
            <a:spLocks noChangeShapeType="1"/>
          </p:cNvSpPr>
          <p:nvPr/>
        </p:nvSpPr>
        <p:spPr bwMode="auto">
          <a:xfrm flipV="1">
            <a:off x="5562600" y="2895600"/>
            <a:ext cx="2057400" cy="3048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77554" name="Line 59"/>
          <p:cNvSpPr>
            <a:spLocks noChangeShapeType="1"/>
          </p:cNvSpPr>
          <p:nvPr/>
        </p:nvSpPr>
        <p:spPr bwMode="auto">
          <a:xfrm>
            <a:off x="4953000" y="3886200"/>
            <a:ext cx="2286000" cy="4572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77555" name="Line 60"/>
          <p:cNvSpPr>
            <a:spLocks noChangeShapeType="1"/>
          </p:cNvSpPr>
          <p:nvPr/>
        </p:nvSpPr>
        <p:spPr bwMode="auto">
          <a:xfrm flipV="1">
            <a:off x="1447800" y="3962400"/>
            <a:ext cx="762000" cy="3810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77556"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b="1">
                <a:solidFill>
                  <a:srgbClr val="000000"/>
                </a:solidFill>
                <a:latin typeface="Arial" charset="0"/>
                <a:cs typeface="Arial" charset="0"/>
              </a:rPr>
              <a:t>91</a:t>
            </a:r>
          </a:p>
        </p:txBody>
      </p:sp>
      <p:sp>
        <p:nvSpPr>
          <p:cNvPr id="277557" name="Text Box 62"/>
          <p:cNvSpPr txBox="1">
            <a:spLocks noChangeArrowheads="1"/>
          </p:cNvSpPr>
          <p:nvPr/>
        </p:nvSpPr>
        <p:spPr bwMode="auto">
          <a:xfrm>
            <a:off x="2916238" y="6096000"/>
            <a:ext cx="5616575"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sz="2000" b="1">
                <a:solidFill>
                  <a:srgbClr val="007000"/>
                </a:solidFill>
                <a:latin typeface="Arial" charset="0"/>
                <a:ea typeface="宋体" charset="0"/>
                <a:cs typeface="宋体" charset="0"/>
              </a:rPr>
              <a:t>绿 </a:t>
            </a:r>
            <a:r>
              <a:rPr lang="en-US" altLang="zh-CN" sz="2000" b="1">
                <a:solidFill>
                  <a:srgbClr val="007000"/>
                </a:solidFill>
                <a:latin typeface="Arial" charset="0"/>
                <a:ea typeface="宋体" charset="0"/>
                <a:cs typeface="宋体" charset="0"/>
              </a:rPr>
              <a:t>= </a:t>
            </a:r>
            <a:r>
              <a:rPr lang="zh-CN" altLang="en-US" sz="2000" b="1">
                <a:solidFill>
                  <a:srgbClr val="007000"/>
                </a:solidFill>
                <a:latin typeface="Arial" charset="0"/>
                <a:ea typeface="宋体" charset="0"/>
                <a:cs typeface="宋体" charset="0"/>
              </a:rPr>
              <a:t>带有长子名分福气的后裔，却无一是长子（代上</a:t>
            </a:r>
            <a:r>
              <a:rPr lang="en-US" altLang="zh-CN" sz="2000" b="1">
                <a:solidFill>
                  <a:srgbClr val="007000"/>
                </a:solidFill>
                <a:latin typeface="Arial" charset="0"/>
                <a:cs typeface="Arial" charset="0"/>
              </a:rPr>
              <a:t>5</a:t>
            </a:r>
            <a:r>
              <a:rPr lang="zh-CN" altLang="en-US" sz="2000" b="1">
                <a:solidFill>
                  <a:srgbClr val="007000"/>
                </a:solidFill>
                <a:latin typeface="Arial" charset="0"/>
                <a:ea typeface="宋体" charset="0"/>
                <a:cs typeface="宋体" charset="0"/>
              </a:rPr>
              <a:t>：</a:t>
            </a:r>
            <a:r>
              <a:rPr lang="en-US" altLang="zh-CN" sz="2000" b="1">
                <a:solidFill>
                  <a:srgbClr val="007000"/>
                </a:solidFill>
                <a:latin typeface="Arial" charset="0"/>
                <a:cs typeface="Arial" charset="0"/>
              </a:rPr>
              <a:t>1-2</a:t>
            </a:r>
            <a:r>
              <a:rPr lang="zh-CN" altLang="en-US" sz="2000" b="1">
                <a:solidFill>
                  <a:srgbClr val="007000"/>
                </a:solidFill>
                <a:latin typeface="Arial" charset="0"/>
                <a:ea typeface="宋体" charset="0"/>
                <a:cs typeface="宋体" charset="0"/>
              </a:rPr>
              <a:t>）</a:t>
            </a:r>
            <a:endParaRPr lang="zh-CN" altLang="en-US" sz="2000" b="1">
              <a:solidFill>
                <a:srgbClr val="007000"/>
              </a:solidFill>
              <a:latin typeface="Arial" charset="0"/>
              <a:cs typeface="Arial" charset="0"/>
            </a:endParaRPr>
          </a:p>
        </p:txBody>
      </p:sp>
      <p:sp>
        <p:nvSpPr>
          <p:cNvPr id="277558" name="Text Box 63"/>
          <p:cNvSpPr txBox="1">
            <a:spLocks noChangeArrowheads="1"/>
          </p:cNvSpPr>
          <p:nvPr/>
        </p:nvSpPr>
        <p:spPr bwMode="auto">
          <a:xfrm>
            <a:off x="5562600" y="2909888"/>
            <a:ext cx="14478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sz="1800" b="1" i="1">
                <a:solidFill>
                  <a:srgbClr val="000000"/>
                </a:solidFill>
                <a:latin typeface="Arial" charset="0"/>
                <a:ea typeface="宋体" charset="0"/>
                <a:cs typeface="宋体" charset="0"/>
              </a:rPr>
              <a:t>结婚</a:t>
            </a:r>
            <a:endParaRPr lang="zh-CN" altLang="en-US" sz="1800" b="1" i="1">
              <a:solidFill>
                <a:srgbClr val="33CC33"/>
              </a:solidFill>
              <a:latin typeface="Arial" charset="0"/>
              <a:ea typeface="宋体" charset="0"/>
              <a:cs typeface="宋体" charset="0"/>
            </a:endParaRP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0" y="46181"/>
            <a:ext cx="9482868" cy="6740525"/>
          </a:xfrm>
          <a:prstGeom prst="rect">
            <a:avLst/>
          </a:prstGeom>
        </p:spPr>
      </p:pic>
      <p:sp>
        <p:nvSpPr>
          <p:cNvPr id="4" name="Rectangle 2">
            <a:extLst>
              <a:ext uri="{FF2B5EF4-FFF2-40B4-BE49-F238E27FC236}">
                <a16:creationId xmlns:a16="http://schemas.microsoft.com/office/drawing/2014/main" id="{A17727C0-6F5B-5747-83C6-15AC93AE2345}"/>
              </a:ext>
            </a:extLst>
          </p:cNvPr>
          <p:cNvSpPr txBox="1">
            <a:spLocks noChangeArrowheads="1"/>
          </p:cNvSpPr>
          <p:nvPr/>
        </p:nvSpPr>
        <p:spPr bwMode="auto">
          <a:xfrm>
            <a:off x="2413591" y="1275912"/>
            <a:ext cx="5039832" cy="3072292"/>
          </a:xfrm>
          <a:prstGeom prst="rect">
            <a:avLst/>
          </a:prstGeom>
          <a:solidFill>
            <a:schemeClr val="tx1"/>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ja-JP" altLang="en-US" sz="5400" b="1" kern="0">
                <a:effectLst>
                  <a:glow rad="127000">
                    <a:schemeClr val="tx1"/>
                  </a:glow>
                </a:effectLst>
                <a:latin typeface="Arial" charset="0"/>
                <a:ea typeface="ＭＳ Ｐゴシック" charset="0"/>
                <a:cs typeface="ＭＳ Ｐゴシック" charset="0"/>
              </a:rPr>
              <a:t>银质的槽</a:t>
            </a: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411417868"/>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8974"/>
            <a:ext cx="6188364" cy="7094517"/>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账幕预表十字架</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800924976"/>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0" y="46181"/>
            <a:ext cx="9482868" cy="6740525"/>
          </a:xfrm>
          <a:prstGeom prst="rect">
            <a:avLst/>
          </a:prstGeom>
        </p:spPr>
      </p:pic>
      <p:sp>
        <p:nvSpPr>
          <p:cNvPr id="4" name="Rectangle 2">
            <a:extLst>
              <a:ext uri="{FF2B5EF4-FFF2-40B4-BE49-F238E27FC236}">
                <a16:creationId xmlns:a16="http://schemas.microsoft.com/office/drawing/2014/main" id="{A17727C0-6F5B-5747-83C6-15AC93AE2345}"/>
              </a:ext>
            </a:extLst>
          </p:cNvPr>
          <p:cNvSpPr txBox="1">
            <a:spLocks noChangeArrowheads="1"/>
          </p:cNvSpPr>
          <p:nvPr/>
        </p:nvSpPr>
        <p:spPr bwMode="auto">
          <a:xfrm>
            <a:off x="2413591" y="1275912"/>
            <a:ext cx="5039832" cy="3072292"/>
          </a:xfrm>
          <a:prstGeom prst="rect">
            <a:avLst/>
          </a:prstGeom>
          <a:solidFill>
            <a:schemeClr val="tx1"/>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54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木板</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701209759"/>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1" y="821967"/>
            <a:ext cx="9159431" cy="3892758"/>
          </a:xfrm>
          <a:prstGeom prst="rect">
            <a:avLst/>
          </a:prstGeom>
        </p:spPr>
      </p:pic>
    </p:spTree>
    <p:extLst>
      <p:ext uri="{BB962C8B-B14F-4D97-AF65-F5344CB8AC3E}">
        <p14:creationId xmlns:p14="http://schemas.microsoft.com/office/powerpoint/2010/main" val="1234641607"/>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3696705122"/>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01" name="Picture 2" descr="Slide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02" name="Text Box 6"/>
          <p:cNvSpPr txBox="1">
            <a:spLocks noChangeArrowheads="1"/>
          </p:cNvSpPr>
          <p:nvPr/>
        </p:nvSpPr>
        <p:spPr bwMode="auto">
          <a:xfrm>
            <a:off x="8285163" y="152400"/>
            <a:ext cx="565150" cy="366713"/>
          </a:xfrm>
          <a:prstGeom prst="rect">
            <a:avLst/>
          </a:prstGeom>
          <a:noFill/>
          <a:ln>
            <a:noFill/>
          </a:ln>
          <a:effectLst>
            <a:outerShdw dist="38099" dir="2700000" algn="ctr" rotWithShape="0">
              <a:schemeClr val="bg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sz="1800">
                <a:solidFill>
                  <a:schemeClr val="bg1"/>
                </a:solidFill>
                <a:latin typeface="Arial" charset="0"/>
              </a:rPr>
              <a:t>119</a:t>
            </a:r>
          </a:p>
        </p:txBody>
      </p:sp>
      <p:sp>
        <p:nvSpPr>
          <p:cNvPr id="512003" name="Rectangle 9"/>
          <p:cNvSpPr>
            <a:spLocks noGrp="1" noChangeArrowheads="1"/>
          </p:cNvSpPr>
          <p:nvPr>
            <p:ph type="title" idx="4294967295"/>
          </p:nvPr>
        </p:nvSpPr>
        <p:spPr>
          <a:effectLst>
            <a:outerShdw dist="35921" dir="2700000" algn="ctr" rotWithShape="0">
              <a:srgbClr val="000000">
                <a:alpha val="74997"/>
              </a:srgbClr>
            </a:outerShdw>
          </a:effectLst>
        </p:spPr>
        <p:txBody>
          <a:bodyPr/>
          <a:lstStyle/>
          <a:p>
            <a:pPr eaLnBrk="1" hangingPunct="1"/>
            <a:r>
              <a:rPr lang="zh-CN" altLang="en-US" sz="4000">
                <a:solidFill>
                  <a:srgbClr val="FFFFFF"/>
                </a:solidFill>
                <a:latin typeface="Arial Black" charset="0"/>
                <a:ea typeface="宋体" charset="0"/>
                <a:cs typeface="宋体" charset="0"/>
              </a:rPr>
              <a:t>会幕的意义</a:t>
            </a:r>
            <a:endParaRPr lang="en-US" altLang="zh-CN" sz="4000">
              <a:solidFill>
                <a:srgbClr val="FFFFFF"/>
              </a:solidFill>
              <a:latin typeface="Arial Black" charset="0"/>
              <a:ea typeface="宋体" charset="0"/>
              <a:cs typeface="宋体" charset="0"/>
            </a:endParaRPr>
          </a:p>
        </p:txBody>
      </p:sp>
    </p:spTree>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4049" name="Picture 3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2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pic>
        <p:nvPicPr>
          <p:cNvPr id="514050" name="Picture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19250" y="1270000"/>
            <a:ext cx="6438900" cy="4564063"/>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354307" name="Rectangle 3"/>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rgbClr val="000000">
                <a:alpha val="74997"/>
              </a:srgbClr>
            </a:outerShdw>
          </a:effectLst>
        </p:spPr>
        <p:txBody>
          <a:bodyPr wrap="none" lIns="90487" tIns="44450" rIns="90487" bIns="44450">
            <a:spAutoFit/>
          </a:bodyPr>
          <a:lstStyle/>
          <a:p>
            <a:pPr eaLnBrk="1" hangingPunct="1">
              <a:spcBef>
                <a:spcPct val="50000"/>
              </a:spcBef>
              <a:defRPr/>
            </a:pPr>
            <a:r>
              <a:rPr lang="en-US" sz="8800">
                <a:solidFill>
                  <a:srgbClr val="FFFF00"/>
                </a:solidFill>
                <a:latin typeface="Times" charset="0"/>
                <a:ea typeface="MS PGothic" pitchFamily="34" charset="-128"/>
                <a:cs typeface="MS PGothic" pitchFamily="34" charset="-128"/>
              </a:rPr>
              <a:t>7</a:t>
            </a:r>
          </a:p>
        </p:txBody>
      </p:sp>
      <p:sp>
        <p:nvSpPr>
          <p:cNvPr id="354308" name="Line 4"/>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1" fontAlgn="auto" hangingPunct="1">
              <a:spcBef>
                <a:spcPts val="0"/>
              </a:spcBef>
              <a:spcAft>
                <a:spcPts val="0"/>
              </a:spcAft>
              <a:defRPr/>
            </a:pPr>
            <a:endParaRPr lang="en-US" sz="1800">
              <a:latin typeface="Times New Roman" pitchFamily="-108" charset="0"/>
              <a:ea typeface="+mn-ea"/>
              <a:cs typeface="+mn-cs"/>
            </a:endParaRPr>
          </a:p>
        </p:txBody>
      </p:sp>
      <p:grpSp>
        <p:nvGrpSpPr>
          <p:cNvPr id="514053" name="Group 5"/>
          <p:cNvGrpSpPr>
            <a:grpSpLocks/>
          </p:cNvGrpSpPr>
          <p:nvPr/>
        </p:nvGrpSpPr>
        <p:grpSpPr bwMode="auto">
          <a:xfrm>
            <a:off x="1692275" y="1989138"/>
            <a:ext cx="5749925" cy="3244850"/>
            <a:chOff x="1064" y="1272"/>
            <a:chExt cx="3622" cy="2044"/>
          </a:xfrm>
        </p:grpSpPr>
        <p:sp>
          <p:nvSpPr>
            <p:cNvPr id="514062" name="Rectangle 6"/>
            <p:cNvSpPr>
              <a:spLocks noChangeArrowheads="1"/>
            </p:cNvSpPr>
            <p:nvPr/>
          </p:nvSpPr>
          <p:spPr bwMode="auto">
            <a:xfrm rot="1785869">
              <a:off x="2696" y="1304"/>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3" name="Rectangle 7"/>
            <p:cNvSpPr>
              <a:spLocks noChangeArrowheads="1"/>
            </p:cNvSpPr>
            <p:nvPr/>
          </p:nvSpPr>
          <p:spPr bwMode="auto">
            <a:xfrm rot="-1804197">
              <a:off x="2528" y="1272"/>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4" name="Rectangle 8"/>
            <p:cNvSpPr>
              <a:spLocks noChangeArrowheads="1"/>
            </p:cNvSpPr>
            <p:nvPr/>
          </p:nvSpPr>
          <p:spPr bwMode="auto">
            <a:xfrm rot="8101981">
              <a:off x="1064" y="1842"/>
              <a:ext cx="1443"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rot="10800000" wrap="none" anchor="ctr"/>
            <a:lstStyle/>
            <a:p>
              <a:pPr eaLnBrk="1" hangingPunct="1"/>
              <a:endParaRPr lang="zh-CN" altLang="en-US">
                <a:solidFill>
                  <a:srgbClr val="FFFF00"/>
                </a:solidFill>
                <a:latin typeface="Calibri" charset="0"/>
              </a:endParaRPr>
            </a:p>
          </p:txBody>
        </p:sp>
        <p:sp>
          <p:nvSpPr>
            <p:cNvPr id="514065" name="Rectangle 9"/>
            <p:cNvSpPr>
              <a:spLocks noChangeArrowheads="1"/>
            </p:cNvSpPr>
            <p:nvPr/>
          </p:nvSpPr>
          <p:spPr bwMode="auto">
            <a:xfrm rot="85205">
              <a:off x="3528" y="1520"/>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6" name="Rectangle 10"/>
            <p:cNvSpPr>
              <a:spLocks noChangeArrowheads="1"/>
            </p:cNvSpPr>
            <p:nvPr/>
          </p:nvSpPr>
          <p:spPr bwMode="auto">
            <a:xfrm rot="85205">
              <a:off x="1736" y="1488"/>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7" name="Rectangle 11"/>
            <p:cNvSpPr>
              <a:spLocks noChangeArrowheads="1"/>
            </p:cNvSpPr>
            <p:nvPr/>
          </p:nvSpPr>
          <p:spPr bwMode="auto">
            <a:xfrm rot="-10688880">
              <a:off x="1222" y="3090"/>
              <a:ext cx="3464"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rot="10800000" wrap="none" anchor="ctr"/>
            <a:lstStyle/>
            <a:p>
              <a:pPr eaLnBrk="1" hangingPunct="1"/>
              <a:endParaRPr lang="zh-CN" altLang="en-US">
                <a:solidFill>
                  <a:srgbClr val="FFFF00"/>
                </a:solidFill>
                <a:latin typeface="Calibri" charset="0"/>
              </a:endParaRPr>
            </a:p>
          </p:txBody>
        </p:sp>
        <p:sp>
          <p:nvSpPr>
            <p:cNvPr id="514068" name="Rectangle 12"/>
            <p:cNvSpPr>
              <a:spLocks noChangeArrowheads="1"/>
            </p:cNvSpPr>
            <p:nvPr/>
          </p:nvSpPr>
          <p:spPr bwMode="auto">
            <a:xfrm rot="3349979">
              <a:off x="3496" y="1970"/>
              <a:ext cx="1443"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rot="10800000" vert="eaVert" wrap="none" anchor="ctr"/>
            <a:lstStyle/>
            <a:p>
              <a:pPr eaLnBrk="1" hangingPunct="1"/>
              <a:endParaRPr lang="zh-CN" altLang="en-US">
                <a:solidFill>
                  <a:srgbClr val="FFFF00"/>
                </a:solidFill>
                <a:latin typeface="Calibri" charset="0"/>
              </a:endParaRPr>
            </a:p>
          </p:txBody>
        </p:sp>
      </p:grpSp>
      <p:sp>
        <p:nvSpPr>
          <p:cNvPr id="354317" name="Oval 13"/>
          <p:cNvSpPr>
            <a:spLocks noChangeArrowheads="1"/>
          </p:cNvSpPr>
          <p:nvPr/>
        </p:nvSpPr>
        <p:spPr bwMode="auto">
          <a:xfrm>
            <a:off x="1812925" y="5030788"/>
            <a:ext cx="5883275" cy="800100"/>
          </a:xfrm>
          <a:prstGeom prst="ellipse">
            <a:avLst/>
          </a:prstGeom>
          <a:noFill/>
          <a:ln w="57150">
            <a:solidFill>
              <a:srgbClr val="EEFF4B"/>
            </a:solidFill>
            <a:round/>
            <a:headEnd/>
            <a:tailEnd/>
          </a:ln>
          <a:effectLst>
            <a:outerShdw blurRad="63500" dist="99190" dir="2388334" algn="ctr" rotWithShape="0">
              <a:schemeClr val="bg2">
                <a:alpha val="74998"/>
              </a:schemeClr>
            </a:outerShdw>
          </a:effectLst>
        </p:spPr>
        <p:txBody>
          <a:bodyPr wrap="none" anchor="ctr"/>
          <a:lstStyle/>
          <a:p>
            <a:pPr eaLnBrk="1" hangingPunct="1">
              <a:defRPr/>
            </a:pPr>
            <a:endParaRPr lang="en-US" sz="1800">
              <a:latin typeface="Calibri" charset="0"/>
              <a:ea typeface="MS PGothic" pitchFamily="34" charset="-128"/>
              <a:cs typeface="MS PGothic" pitchFamily="34" charset="-128"/>
            </a:endParaRPr>
          </a:p>
        </p:txBody>
      </p:sp>
      <p:sp>
        <p:nvSpPr>
          <p:cNvPr id="354319" name="Text Box 15"/>
          <p:cNvSpPr txBox="1">
            <a:spLocks noChangeArrowheads="1"/>
          </p:cNvSpPr>
          <p:nvPr/>
        </p:nvSpPr>
        <p:spPr bwMode="auto">
          <a:xfrm>
            <a:off x="1752600" y="457200"/>
            <a:ext cx="5930900" cy="701675"/>
          </a:xfrm>
          <a:prstGeom prst="rect">
            <a:avLst/>
          </a:prstGeom>
          <a:noFill/>
          <a:ln w="12700">
            <a:noFill/>
            <a:miter lim="800000"/>
            <a:headEnd/>
            <a:tailEnd/>
          </a:ln>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dirty="0">
                <a:solidFill>
                  <a:srgbClr val="66FF66"/>
                </a:solidFill>
                <a:latin typeface="Comic Sans MS" charset="0"/>
                <a:ea typeface="宋体" charset="0"/>
                <a:cs typeface="宋体" charset="0"/>
              </a:rPr>
              <a:t>会幕</a:t>
            </a:r>
            <a:endParaRPr lang="zh-CN" altLang="en-US" sz="4000" b="1" dirty="0">
              <a:solidFill>
                <a:schemeClr val="tx2"/>
              </a:solidFill>
              <a:latin typeface="Comic Sans MS" charset="0"/>
            </a:endParaRPr>
          </a:p>
        </p:txBody>
      </p:sp>
      <p:sp>
        <p:nvSpPr>
          <p:cNvPr id="354320" name="Rectangle 16"/>
          <p:cNvSpPr>
            <a:spLocks noChangeArrowheads="1"/>
          </p:cNvSpPr>
          <p:nvPr/>
        </p:nvSpPr>
        <p:spPr bwMode="auto">
          <a:xfrm>
            <a:off x="1763713" y="5157788"/>
            <a:ext cx="6191250" cy="454025"/>
          </a:xfrm>
          <a:prstGeom prst="rect">
            <a:avLst/>
          </a:prstGeom>
          <a:noFill/>
          <a:ln w="12700">
            <a:noFill/>
            <a:miter lim="800000"/>
            <a:headEnd/>
            <a:tailEnd/>
          </a:ln>
          <a:effectLst>
            <a:outerShdw blurRad="63500" dist="29783" dir="1514402" algn="ctr" rotWithShape="0">
              <a:srgbClr val="000000">
                <a:alpha val="74997"/>
              </a:srgbClr>
            </a:outerShdw>
          </a:effectLst>
        </p:spPr>
        <p:txBody>
          <a:bodyPr lIns="90487" tIns="44450" rIns="90487" bIns="44450">
            <a:spAutoFit/>
          </a:bodyPr>
          <a:lstStyle/>
          <a:p>
            <a:pPr algn="ctr" eaLnBrk="1" hangingPunct="1">
              <a:defRPr/>
            </a:pPr>
            <a:r>
              <a:rPr lang="zh-CN" altLang="en-US" b="1">
                <a:solidFill>
                  <a:srgbClr val="FFFF00"/>
                </a:solidFill>
                <a:latin typeface="Comic Sans MS" charset="0"/>
                <a:ea typeface="宋体" charset="0"/>
                <a:cs typeface="宋体" charset="0"/>
              </a:rPr>
              <a:t>在旷野里的会幕　</a:t>
            </a:r>
            <a:endParaRPr lang="zh-CN" altLang="en-US" b="1">
              <a:solidFill>
                <a:srgbClr val="FFFF00"/>
              </a:solidFill>
              <a:latin typeface="Comic Sans MS" charset="0"/>
            </a:endParaRPr>
          </a:p>
        </p:txBody>
      </p:sp>
      <p:sp>
        <p:nvSpPr>
          <p:cNvPr id="514057" name="Text Box 34"/>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sz="2000">
                <a:solidFill>
                  <a:srgbClr val="FFA27C"/>
                </a:solidFill>
                <a:latin typeface="Comic Sans MS" charset="0"/>
              </a:rPr>
              <a:t> </a:t>
            </a:r>
          </a:p>
        </p:txBody>
      </p:sp>
      <p:sp>
        <p:nvSpPr>
          <p:cNvPr id="514058" name="Text Box 35"/>
          <p:cNvSpPr txBox="1">
            <a:spLocks noChangeArrowheads="1"/>
          </p:cNvSpPr>
          <p:nvPr/>
        </p:nvSpPr>
        <p:spPr bwMode="auto">
          <a:xfrm>
            <a:off x="8585200" y="6407150"/>
            <a:ext cx="325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sz="2000">
                <a:solidFill>
                  <a:srgbClr val="FFFFFF"/>
                </a:solidFill>
                <a:latin typeface="Arial" charset="0"/>
              </a:rPr>
              <a:t>2</a:t>
            </a:r>
          </a:p>
        </p:txBody>
      </p:sp>
      <p:sp>
        <p:nvSpPr>
          <p:cNvPr id="354340" name="Rectangle 3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1" hangingPunct="1">
              <a:defRPr/>
            </a:pPr>
            <a:r>
              <a:rPr lang="en-US" altLang="zh-CN" sz="1000" b="1">
                <a:effectLst>
                  <a:outerShdw blurRad="38100" dist="38100" dir="2700000" algn="tl">
                    <a:srgbClr val="DDDDDD"/>
                  </a:outerShdw>
                </a:effectLst>
                <a:latin typeface="Comic Sans MS" charset="0"/>
              </a:rPr>
              <a:t>16</a:t>
            </a:r>
          </a:p>
        </p:txBody>
      </p:sp>
      <p:sp>
        <p:nvSpPr>
          <p:cNvPr id="514060" name="Text Box 37"/>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sz="1200" b="1">
                <a:latin typeface="Arial" charset="0"/>
              </a:rPr>
              <a:t>Handbook pg. 26-29</a:t>
            </a:r>
          </a:p>
        </p:txBody>
      </p:sp>
      <p:sp>
        <p:nvSpPr>
          <p:cNvPr id="514061" name="Rectangle 38"/>
          <p:cNvSpPr>
            <a:spLocks noGrp="1" noChangeArrowheads="1"/>
          </p:cNvSpPr>
          <p:nvPr>
            <p:ph type="title" idx="4294967295"/>
          </p:nvPr>
        </p:nvSpPr>
        <p:spPr>
          <a:xfrm>
            <a:off x="1371600" y="1219200"/>
            <a:ext cx="6858000" cy="533400"/>
          </a:xfrm>
        </p:spPr>
        <p:txBody>
          <a:bodyPr/>
          <a:lstStyle/>
          <a:p>
            <a:pPr eaLnBrk="1" hangingPunct="1"/>
            <a:r>
              <a:rPr lang="zh-CN" altLang="en-US" sz="2400" b="1">
                <a:solidFill>
                  <a:srgbClr val="FFFF00"/>
                </a:solidFill>
                <a:latin typeface="Comic Sans MS" charset="0"/>
                <a:ea typeface="宋体" charset="0"/>
                <a:cs typeface="宋体" charset="0"/>
              </a:rPr>
              <a:t>神所设立的自己的住所</a:t>
            </a:r>
            <a:endParaRPr lang="zh-CN" altLang="en-US">
              <a:solidFill>
                <a:srgbClr val="FFFF00"/>
              </a:solidFill>
              <a:latin typeface="Calibri"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354320"/>
                                        </p:tgtEl>
                                        <p:attrNameLst>
                                          <p:attrName>style.visibility</p:attrName>
                                        </p:attrNameLst>
                                      </p:cBhvr>
                                      <p:to>
                                        <p:strVal val="visible"/>
                                      </p:to>
                                    </p:set>
                                    <p:animEffect transition="in" filter="dissolve">
                                      <p:cBhvr>
                                        <p:cTn id="7" dur="500"/>
                                        <p:tgtEl>
                                          <p:spTgt spid="354320"/>
                                        </p:tgtEl>
                                      </p:cBhvr>
                                    </p:animEffect>
                                  </p:childTnLst>
                                </p:cTn>
                              </p:par>
                            </p:childTnLst>
                          </p:cTn>
                        </p:par>
                        <p:par>
                          <p:cTn id="8" fill="hold" nodeType="afterGroup">
                            <p:stCondLst>
                              <p:cond delay="600"/>
                            </p:stCondLst>
                            <p:childTnLst>
                              <p:par>
                                <p:cTn id="9" presetID="23" presetClass="entr" presetSubtype="528" fill="hold" grpId="0" nodeType="afterEffect">
                                  <p:stCondLst>
                                    <p:cond delay="0"/>
                                  </p:stCondLst>
                                  <p:childTnLst>
                                    <p:set>
                                      <p:cBhvr>
                                        <p:cTn id="10" dur="1" fill="hold">
                                          <p:stCondLst>
                                            <p:cond delay="0"/>
                                          </p:stCondLst>
                                        </p:cTn>
                                        <p:tgtEl>
                                          <p:spTgt spid="354317"/>
                                        </p:tgtEl>
                                        <p:attrNameLst>
                                          <p:attrName>style.visibility</p:attrName>
                                        </p:attrNameLst>
                                      </p:cBhvr>
                                      <p:to>
                                        <p:strVal val="visible"/>
                                      </p:to>
                                    </p:set>
                                    <p:anim calcmode="lin" valueType="num">
                                      <p:cBhvr>
                                        <p:cTn id="11" dur="500" fill="hold"/>
                                        <p:tgtEl>
                                          <p:spTgt spid="354317"/>
                                        </p:tgtEl>
                                        <p:attrNameLst>
                                          <p:attrName>ppt_w</p:attrName>
                                        </p:attrNameLst>
                                      </p:cBhvr>
                                      <p:tavLst>
                                        <p:tav tm="0">
                                          <p:val>
                                            <p:fltVal val="0"/>
                                          </p:val>
                                        </p:tav>
                                        <p:tav tm="100000">
                                          <p:val>
                                            <p:strVal val="#ppt_w"/>
                                          </p:val>
                                        </p:tav>
                                      </p:tavLst>
                                    </p:anim>
                                    <p:anim calcmode="lin" valueType="num">
                                      <p:cBhvr>
                                        <p:cTn id="12" dur="500" fill="hold"/>
                                        <p:tgtEl>
                                          <p:spTgt spid="354317"/>
                                        </p:tgtEl>
                                        <p:attrNameLst>
                                          <p:attrName>ppt_h</p:attrName>
                                        </p:attrNameLst>
                                      </p:cBhvr>
                                      <p:tavLst>
                                        <p:tav tm="0">
                                          <p:val>
                                            <p:fltVal val="0"/>
                                          </p:val>
                                        </p:tav>
                                        <p:tav tm="100000">
                                          <p:val>
                                            <p:strVal val="#ppt_h"/>
                                          </p:val>
                                        </p:tav>
                                      </p:tavLst>
                                    </p:anim>
                                    <p:anim calcmode="lin" valueType="num">
                                      <p:cBhvr>
                                        <p:cTn id="13" dur="500" fill="hold"/>
                                        <p:tgtEl>
                                          <p:spTgt spid="354317"/>
                                        </p:tgtEl>
                                        <p:attrNameLst>
                                          <p:attrName>ppt_x</p:attrName>
                                        </p:attrNameLst>
                                      </p:cBhvr>
                                      <p:tavLst>
                                        <p:tav tm="0">
                                          <p:val>
                                            <p:fltVal val="0.5"/>
                                          </p:val>
                                        </p:tav>
                                        <p:tav tm="100000">
                                          <p:val>
                                            <p:strVal val="#ppt_x"/>
                                          </p:val>
                                        </p:tav>
                                      </p:tavLst>
                                    </p:anim>
                                    <p:anim calcmode="lin" valueType="num">
                                      <p:cBhvr>
                                        <p:cTn id="14" dur="500" fill="hold"/>
                                        <p:tgtEl>
                                          <p:spTgt spid="35431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grpId="0" nodeType="clickEffect">
                                  <p:stCondLst>
                                    <p:cond delay="0"/>
                                  </p:stCondLst>
                                  <p:childTnLst>
                                    <p:set>
                                      <p:cBhvr>
                                        <p:cTn id="18" dur="1" fill="hold">
                                          <p:stCondLst>
                                            <p:cond delay="0"/>
                                          </p:stCondLst>
                                        </p:cTn>
                                        <p:tgtEl>
                                          <p:spTgt spid="354319"/>
                                        </p:tgtEl>
                                        <p:attrNameLst>
                                          <p:attrName>style.visibility</p:attrName>
                                        </p:attrNameLst>
                                      </p:cBhvr>
                                      <p:to>
                                        <p:strVal val="visible"/>
                                      </p:to>
                                    </p:set>
                                    <p:anim calcmode="lin" valueType="num">
                                      <p:cBhvr>
                                        <p:cTn id="19" dur="500" fill="hold"/>
                                        <p:tgtEl>
                                          <p:spTgt spid="354319"/>
                                        </p:tgtEl>
                                        <p:attrNameLst>
                                          <p:attrName>ppt_w</p:attrName>
                                        </p:attrNameLst>
                                      </p:cBhvr>
                                      <p:tavLst>
                                        <p:tav tm="0">
                                          <p:val>
                                            <p:fltVal val="0"/>
                                          </p:val>
                                        </p:tav>
                                        <p:tav tm="100000">
                                          <p:val>
                                            <p:strVal val="#ppt_w"/>
                                          </p:val>
                                        </p:tav>
                                      </p:tavLst>
                                    </p:anim>
                                    <p:anim calcmode="lin" valueType="num">
                                      <p:cBhvr>
                                        <p:cTn id="20" dur="500" fill="hold"/>
                                        <p:tgtEl>
                                          <p:spTgt spid="354319"/>
                                        </p:tgtEl>
                                        <p:attrNameLst>
                                          <p:attrName>ppt_h</p:attrName>
                                        </p:attrNameLst>
                                      </p:cBhvr>
                                      <p:tavLst>
                                        <p:tav tm="0">
                                          <p:val>
                                            <p:fltVal val="0"/>
                                          </p:val>
                                        </p:tav>
                                        <p:tav tm="100000">
                                          <p:val>
                                            <p:strVal val="#ppt_h"/>
                                          </p:val>
                                        </p:tav>
                                      </p:tavLst>
                                    </p:anim>
                                    <p:anim calcmode="lin" valueType="num">
                                      <p:cBhvr>
                                        <p:cTn id="21" dur="500" fill="hold"/>
                                        <p:tgtEl>
                                          <p:spTgt spid="354319"/>
                                        </p:tgtEl>
                                        <p:attrNameLst>
                                          <p:attrName>ppt_x</p:attrName>
                                        </p:attrNameLst>
                                      </p:cBhvr>
                                      <p:tavLst>
                                        <p:tav tm="0">
                                          <p:val>
                                            <p:fltVal val="0.5"/>
                                          </p:val>
                                        </p:tav>
                                        <p:tav tm="100000">
                                          <p:val>
                                            <p:strVal val="#ppt_x"/>
                                          </p:val>
                                        </p:tav>
                                      </p:tavLst>
                                    </p:anim>
                                    <p:anim calcmode="lin" valueType="num">
                                      <p:cBhvr>
                                        <p:cTn id="22" dur="500" fill="hold"/>
                                        <p:tgtEl>
                                          <p:spTgt spid="35431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17" grpId="0" animBg="1"/>
      <p:bldP spid="354319" grpId="0" autoUpdateAnimBg="0"/>
      <p:bldP spid="354320" grpId="0" autoUpdateAnimBg="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376877526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9053465" cy="6858000"/>
          </a:xfrm>
          <a:prstGeom prst="rect">
            <a:avLst/>
          </a:prstGeom>
        </p:spPr>
      </p:pic>
      <p:sp>
        <p:nvSpPr>
          <p:cNvPr id="900098" name="Rectangle 2"/>
          <p:cNvSpPr>
            <a:spLocks noGrp="1" noChangeArrowheads="1"/>
          </p:cNvSpPr>
          <p:nvPr>
            <p:ph type="ctrTitle"/>
          </p:nvPr>
        </p:nvSpPr>
        <p:spPr>
          <a:xfrm>
            <a:off x="3290108" y="4907162"/>
            <a:ext cx="5853891" cy="1833363"/>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黄铜做的祭台</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96578210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sp>
        <p:nvSpPr>
          <p:cNvPr id="516098" name="Rectangle 2"/>
          <p:cNvSpPr>
            <a:spLocks noGrp="1" noChangeArrowheads="1"/>
          </p:cNvSpPr>
          <p:nvPr>
            <p:ph type="title" idx="4294967295"/>
          </p:nvPr>
        </p:nvSpPr>
        <p:spPr>
          <a:xfrm>
            <a:off x="4500563" y="260350"/>
            <a:ext cx="4643437" cy="367347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zh-CN" altLang="en-US" sz="7200" b="1">
                <a:effectLst/>
                <a:latin typeface="Calibri" charset="0"/>
                <a:ea typeface="宋体" charset="0"/>
                <a:cs typeface="宋体" charset="0"/>
              </a:rPr>
              <a:t>会幕</a:t>
            </a:r>
          </a:p>
        </p:txBody>
      </p:sp>
      <p:pic>
        <p:nvPicPr>
          <p:cNvPr id="516099" name="Picture 5" descr="Tabernacle"/>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938" y="0"/>
            <a:ext cx="4503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6100" name="Picture 4" descr="Temple000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3938588"/>
            <a:ext cx="5334000" cy="2919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233680" y="1916832"/>
            <a:ext cx="8717280" cy="372084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一个民族开始成形</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98</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1210194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hape 63"/>
          <p:cNvPicPr preferRelativeResize="0"/>
          <p:nvPr/>
        </p:nvPicPr>
        <p:blipFill rotWithShape="1">
          <a:blip r:embed="rId3">
            <a:alphaModFix/>
          </a:blip>
          <a:srcRect l="20947"/>
          <a:stretch/>
        </p:blipFill>
        <p:spPr>
          <a:xfrm>
            <a:off x="0" y="-28575"/>
            <a:ext cx="9182100" cy="6886575"/>
          </a:xfrm>
          <a:prstGeom prst="rect">
            <a:avLst/>
          </a:prstGeom>
          <a:noFill/>
          <a:ln>
            <a:noFill/>
          </a:ln>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6000" b="1" i="1">
                <a:solidFill>
                  <a:srgbClr val="FFFFFF"/>
                </a:solidFill>
                <a:effectLst>
                  <a:glow rad="127000">
                    <a:srgbClr val="000000"/>
                  </a:glow>
                </a:effectLst>
                <a:latin typeface="Arial" charset="0"/>
                <a:ea typeface="ＭＳ Ｐゴシック" charset="0"/>
                <a:cs typeface="ＭＳ Ｐゴシック" charset="0"/>
              </a:rPr>
              <a:t>出埃及记</a:t>
            </a:r>
            <a:endParaRPr lang="en-US" sz="6000" b="1"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000" b="1" dirty="0">
                <a:effectLst>
                  <a:glow rad="127000">
                    <a:schemeClr val="tx1"/>
                  </a:glow>
                </a:effectLst>
                <a:latin typeface="Arial" charset="0"/>
                <a:ea typeface="ＭＳ Ｐゴシック" charset="0"/>
                <a:cs typeface="ＭＳ Ｐゴシック" charset="0"/>
              </a:rPr>
              <a:t>作个被上帝</a:t>
            </a:r>
            <a:br>
              <a:rPr lang="en-GB" altLang="zh-CN" sz="8000" b="1" dirty="0">
                <a:effectLst>
                  <a:glow rad="127000">
                    <a:schemeClr val="tx1"/>
                  </a:glow>
                </a:effectLst>
                <a:latin typeface="Arial" charset="0"/>
                <a:ea typeface="ＭＳ Ｐゴシック" charset="0"/>
                <a:cs typeface="ＭＳ Ｐゴシック" charset="0"/>
              </a:rPr>
            </a:br>
            <a:r>
              <a:rPr lang="zh-CN" altLang="en-US" sz="8000" b="1" dirty="0">
                <a:effectLst>
                  <a:glow rad="127000">
                    <a:schemeClr val="tx1"/>
                  </a:glow>
                </a:effectLst>
                <a:latin typeface="Arial" charset="0"/>
                <a:ea typeface="ＭＳ Ｐゴシック" charset="0"/>
                <a:cs typeface="ＭＳ Ｐゴシック" charset="0"/>
              </a:rPr>
              <a:t>所造的人</a:t>
            </a:r>
            <a:endParaRPr lang="en-US" sz="80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4150726263"/>
      </p:ext>
    </p:extLst>
  </p:cSld>
  <p:clrMapOvr>
    <a:masterClrMapping/>
  </p:clrMapOvr>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2"/>
          <p:cNvSpPr>
            <a:spLocks noGrp="1" noChangeArrowheads="1"/>
          </p:cNvSpPr>
          <p:nvPr>
            <p:ph type="ctrTitle"/>
          </p:nvPr>
        </p:nvSpPr>
        <p:spPr>
          <a:xfrm>
            <a:off x="0" y="89449"/>
            <a:ext cx="9144000" cy="685800"/>
          </a:xfrm>
        </p:spPr>
        <p:txBody>
          <a:bodyPr/>
          <a:lstStyle/>
          <a:p>
            <a:pPr eaLnBrk="1" hangingPunct="1"/>
            <a:r>
              <a:rPr kumimoji="1" lang="zh-CN" altLang="en-US" sz="3200" b="1" dirty="0">
                <a:solidFill>
                  <a:schemeClr val="bg1"/>
                </a:solidFill>
                <a:latin typeface="Arial" charset="0"/>
              </a:rPr>
              <a:t>“院”的预表</a:t>
            </a:r>
            <a:endParaRPr kumimoji="1" lang="en-US" altLang="zh-CN" sz="3200" b="1" dirty="0">
              <a:latin typeface="Arial" charset="0"/>
            </a:endParaRPr>
          </a:p>
        </p:txBody>
      </p:sp>
      <p:sp>
        <p:nvSpPr>
          <p:cNvPr id="521218" name="Rectangle 3"/>
          <p:cNvSpPr>
            <a:spLocks noGrp="1" noChangeArrowheads="1"/>
          </p:cNvSpPr>
          <p:nvPr>
            <p:ph type="subTitle" idx="1"/>
          </p:nvPr>
        </p:nvSpPr>
        <p:spPr/>
        <p:txBody>
          <a:bodyPr/>
          <a:lstStyle/>
          <a:p>
            <a:pPr eaLnBrk="1" hangingPunct="1"/>
            <a:endParaRPr kumimoji="1" lang="zh-CN" altLang="en-US">
              <a:latin typeface="Times New Roman" charset="0"/>
            </a:endParaRPr>
          </a:p>
        </p:txBody>
      </p:sp>
      <p:pic>
        <p:nvPicPr>
          <p:cNvPr id="521219" name="Picture 7" descr="Tabernac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914400"/>
            <a:ext cx="8534400" cy="5745163"/>
          </a:xfrm>
          <a:prstGeom prst="rect">
            <a:avLst/>
          </a:prstGeom>
          <a:solidFill>
            <a:srgbClr val="99CCFF"/>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521220" name="Text Box 8"/>
          <p:cNvSpPr txBox="1">
            <a:spLocks noChangeArrowheads="1"/>
          </p:cNvSpPr>
          <p:nvPr/>
        </p:nvSpPr>
        <p:spPr bwMode="auto">
          <a:xfrm>
            <a:off x="2627784" y="6381328"/>
            <a:ext cx="6224116"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ＭＳ Ｐゴシック" charset="0"/>
                <a:cs typeface="Arial"/>
              </a:rPr>
              <a:t>Adapted from http://</a:t>
            </a:r>
            <a:r>
              <a:rPr kumimoji="0" lang="en-US" altLang="zh-CN" sz="1600" b="1" i="0" u="none" strike="noStrike" kern="1200" cap="none" spc="0" normalizeH="0" baseline="0" noProof="0" dirty="0" err="1">
                <a:ln>
                  <a:noFill/>
                </a:ln>
                <a:solidFill>
                  <a:srgbClr val="000000"/>
                </a:solidFill>
                <a:effectLst/>
                <a:uLnTx/>
                <a:uFillTx/>
                <a:latin typeface="Arial"/>
                <a:ea typeface="ＭＳ Ｐゴシック" charset="0"/>
                <a:cs typeface="Arial"/>
              </a:rPr>
              <a:t>www.roadmapforthesoul.com</a:t>
            </a:r>
            <a:r>
              <a:rPr kumimoji="0" lang="en-US" altLang="zh-CN" sz="1600" b="1" i="0" u="none" strike="noStrike" kern="1200" cap="none" spc="0" normalizeH="0" baseline="0" noProof="0" dirty="0">
                <a:ln>
                  <a:noFill/>
                </a:ln>
                <a:solidFill>
                  <a:srgbClr val="000000"/>
                </a:solidFill>
                <a:effectLst/>
                <a:uLnTx/>
                <a:uFillTx/>
                <a:latin typeface="Arial"/>
                <a:ea typeface="ＭＳ Ｐゴシック" charset="0"/>
                <a:cs typeface="Arial"/>
              </a:rPr>
              <a:t>/b19.htm</a:t>
            </a:r>
          </a:p>
        </p:txBody>
      </p:sp>
      <p:grpSp>
        <p:nvGrpSpPr>
          <p:cNvPr id="4" name="Group 3"/>
          <p:cNvGrpSpPr/>
          <p:nvPr/>
        </p:nvGrpSpPr>
        <p:grpSpPr>
          <a:xfrm>
            <a:off x="1259632" y="764704"/>
            <a:ext cx="7488832" cy="864096"/>
            <a:chOff x="1763688" y="2348880"/>
            <a:chExt cx="6840760" cy="864096"/>
          </a:xfrm>
        </p:grpSpPr>
        <p:sp>
          <p:nvSpPr>
            <p:cNvPr id="2" name="Rounded Rectangle 1"/>
            <p:cNvSpPr/>
            <p:nvPr/>
          </p:nvSpPr>
          <p:spPr bwMode="auto">
            <a:xfrm>
              <a:off x="2123728" y="2564904"/>
              <a:ext cx="6480720" cy="648072"/>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grpSp>
          <p:nvGrpSpPr>
            <p:cNvPr id="3" name="Group 2"/>
            <p:cNvGrpSpPr/>
            <p:nvPr/>
          </p:nvGrpSpPr>
          <p:grpSpPr>
            <a:xfrm>
              <a:off x="1763688" y="2348880"/>
              <a:ext cx="504056" cy="504048"/>
              <a:chOff x="1835696" y="764704"/>
              <a:chExt cx="504056" cy="504048"/>
            </a:xfrm>
          </p:grpSpPr>
          <p:sp>
            <p:nvSpPr>
              <p:cNvPr id="8" name="Rounded Rectangle 7"/>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sp>
            <p:nvSpPr>
              <p:cNvPr id="9"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0000"/>
                    </a:solidFill>
                    <a:effectLst/>
                    <a:uLnTx/>
                    <a:uFillTx/>
                    <a:latin typeface="Arial" charset="0"/>
                    <a:ea typeface="ＭＳ Ｐゴシック" charset="0"/>
                  </a:rPr>
                  <a:t>1</a:t>
                </a:r>
              </a:p>
            </p:txBody>
          </p:sp>
        </p:grpSp>
        <p:sp>
          <p:nvSpPr>
            <p:cNvPr id="6" name="Rectangle 2"/>
            <p:cNvSpPr txBox="1">
              <a:spLocks noChangeArrowheads="1"/>
            </p:cNvSpPr>
            <p:nvPr/>
          </p:nvSpPr>
          <p:spPr bwMode="auto">
            <a:xfrm>
              <a:off x="2123728" y="2527176"/>
              <a:ext cx="6408712"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eaLnBrk="1" hangingPunct="1"/>
              <a:r>
                <a:rPr kumimoji="1" lang="zh-CN" altLang="en-US" sz="1600" b="1" dirty="0">
                  <a:solidFill>
                    <a:srgbClr val="000000"/>
                  </a:solidFill>
                  <a:latin typeface="Arial" charset="0"/>
                </a:rPr>
                <a:t>在篱笆的外面</a:t>
              </a:r>
              <a:r>
                <a:rPr kumimoji="1" lang="en-US" altLang="zh-CN" sz="1600" b="1" dirty="0">
                  <a:solidFill>
                    <a:srgbClr val="000000"/>
                  </a:solidFill>
                  <a:latin typeface="Arial" charset="0"/>
                </a:rPr>
                <a:t>, </a:t>
              </a:r>
              <a:r>
                <a:rPr kumimoji="1" lang="zh-CN" altLang="en-US" sz="1600" b="1" dirty="0">
                  <a:solidFill>
                    <a:srgbClr val="000000"/>
                  </a:solidFill>
                  <a:latin typeface="Arial" charset="0"/>
                </a:rPr>
                <a:t>围绕’外院’的是’罪的世界’</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埃及</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神是从这里呼救以色列</a:t>
              </a:r>
              <a:r>
                <a:rPr kumimoji="1" lang="en-US" altLang="zh-CN" sz="1600" b="1" dirty="0">
                  <a:solidFill>
                    <a:srgbClr val="000000"/>
                  </a:solidFill>
                  <a:latin typeface="Arial" charset="0"/>
                </a:rPr>
                <a:t>.</a:t>
              </a:r>
            </a:p>
          </p:txBody>
        </p:sp>
      </p:grpSp>
      <p:grpSp>
        <p:nvGrpSpPr>
          <p:cNvPr id="19" name="Group 18"/>
          <p:cNvGrpSpPr/>
          <p:nvPr/>
        </p:nvGrpSpPr>
        <p:grpSpPr>
          <a:xfrm>
            <a:off x="107504" y="5373216"/>
            <a:ext cx="7776864" cy="1080120"/>
            <a:chOff x="1763688" y="2348880"/>
            <a:chExt cx="7776864" cy="1080120"/>
          </a:xfrm>
        </p:grpSpPr>
        <p:sp>
          <p:nvSpPr>
            <p:cNvPr id="20" name="Rounded Rectangle 19"/>
            <p:cNvSpPr/>
            <p:nvPr/>
          </p:nvSpPr>
          <p:spPr bwMode="auto">
            <a:xfrm>
              <a:off x="2123728" y="2564904"/>
              <a:ext cx="7416824" cy="864096"/>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grpSp>
          <p:nvGrpSpPr>
            <p:cNvPr id="21" name="Group 20"/>
            <p:cNvGrpSpPr/>
            <p:nvPr/>
          </p:nvGrpSpPr>
          <p:grpSpPr>
            <a:xfrm>
              <a:off x="1763688" y="2348880"/>
              <a:ext cx="504056" cy="504048"/>
              <a:chOff x="1835696" y="764704"/>
              <a:chExt cx="504056" cy="504048"/>
            </a:xfrm>
          </p:grpSpPr>
          <p:sp>
            <p:nvSpPr>
              <p:cNvPr id="23" name="Rounded Rectangle 22"/>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sp>
            <p:nvSpPr>
              <p:cNvPr id="24"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0000"/>
                    </a:solidFill>
                    <a:effectLst/>
                    <a:uLnTx/>
                    <a:uFillTx/>
                    <a:latin typeface="Arial" charset="0"/>
                    <a:ea typeface="ＭＳ Ｐゴシック" charset="0"/>
                  </a:rPr>
                  <a:t>4</a:t>
                </a:r>
              </a:p>
            </p:txBody>
          </p:sp>
        </p:grpSp>
        <p:sp>
          <p:nvSpPr>
            <p:cNvPr id="22" name="Rectangle 2"/>
            <p:cNvSpPr txBox="1">
              <a:spLocks noChangeArrowheads="1"/>
            </p:cNvSpPr>
            <p:nvPr/>
          </p:nvSpPr>
          <p:spPr bwMode="auto">
            <a:xfrm>
              <a:off x="2123728" y="2671192"/>
              <a:ext cx="7272808"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eaLnBrk="1" hangingPunct="1"/>
              <a:r>
                <a:rPr kumimoji="1" lang="zh-CN" altLang="en-US" sz="1600" b="1" dirty="0">
                  <a:solidFill>
                    <a:srgbClr val="000000"/>
                  </a:solidFill>
                  <a:latin typeface="Arial" charset="0"/>
                </a:rPr>
                <a:t>最后的房间</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至圣所’</a:t>
              </a:r>
              <a:r>
                <a:rPr kumimoji="1" lang="en-US" altLang="zh-CN" sz="1600" b="1" dirty="0">
                  <a:solidFill>
                    <a:srgbClr val="000000"/>
                  </a:solidFill>
                  <a:latin typeface="Arial" charset="0"/>
                </a:rPr>
                <a:t>, </a:t>
              </a:r>
              <a:r>
                <a:rPr kumimoji="1" lang="zh-CN" altLang="en-US" sz="1600" b="1" dirty="0">
                  <a:solidFill>
                    <a:srgbClr val="000000"/>
                  </a:solidFill>
                  <a:latin typeface="Arial" charset="0"/>
                </a:rPr>
                <a:t>代表了至终的’应许之地’ </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神与人的永恒关系</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和一世都能到祂的施恩宝座前</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天国</a:t>
              </a:r>
              <a:r>
                <a:rPr kumimoji="1" lang="en-US" altLang="zh-CN" sz="1600" b="1" dirty="0">
                  <a:solidFill>
                    <a:srgbClr val="000000"/>
                  </a:solidFill>
                  <a:latin typeface="Arial" charset="0"/>
                </a:rPr>
                <a:t>)</a:t>
              </a:r>
            </a:p>
          </p:txBody>
        </p:sp>
      </p:grpSp>
      <p:grpSp>
        <p:nvGrpSpPr>
          <p:cNvPr id="25" name="Group 24"/>
          <p:cNvGrpSpPr/>
          <p:nvPr/>
        </p:nvGrpSpPr>
        <p:grpSpPr>
          <a:xfrm>
            <a:off x="971600" y="1772816"/>
            <a:ext cx="6192688" cy="864096"/>
            <a:chOff x="1763688" y="2348880"/>
            <a:chExt cx="6325864" cy="864096"/>
          </a:xfrm>
        </p:grpSpPr>
        <p:sp>
          <p:nvSpPr>
            <p:cNvPr id="26" name="Rounded Rectangle 25"/>
            <p:cNvSpPr/>
            <p:nvPr/>
          </p:nvSpPr>
          <p:spPr bwMode="auto">
            <a:xfrm>
              <a:off x="2123728" y="2564904"/>
              <a:ext cx="5965824" cy="648072"/>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grpSp>
          <p:nvGrpSpPr>
            <p:cNvPr id="27" name="Group 26"/>
            <p:cNvGrpSpPr/>
            <p:nvPr/>
          </p:nvGrpSpPr>
          <p:grpSpPr>
            <a:xfrm>
              <a:off x="1763688" y="2348880"/>
              <a:ext cx="504056" cy="504048"/>
              <a:chOff x="1835696" y="764704"/>
              <a:chExt cx="504056" cy="504048"/>
            </a:xfrm>
          </p:grpSpPr>
          <p:sp>
            <p:nvSpPr>
              <p:cNvPr id="29" name="Rounded Rectangle 28"/>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sp>
            <p:nvSpPr>
              <p:cNvPr id="30"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0000"/>
                    </a:solidFill>
                    <a:effectLst/>
                    <a:uLnTx/>
                    <a:uFillTx/>
                    <a:latin typeface="Arial" charset="0"/>
                    <a:ea typeface="ＭＳ Ｐゴシック" charset="0"/>
                  </a:rPr>
                  <a:t>2</a:t>
                </a:r>
              </a:p>
            </p:txBody>
          </p:sp>
        </p:grpSp>
        <p:sp>
          <p:nvSpPr>
            <p:cNvPr id="28" name="Rectangle 2"/>
            <p:cNvSpPr txBox="1">
              <a:spLocks noChangeArrowheads="1"/>
            </p:cNvSpPr>
            <p:nvPr/>
          </p:nvSpPr>
          <p:spPr bwMode="auto">
            <a:xfrm>
              <a:off x="2123728" y="2527176"/>
              <a:ext cx="5965824"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eaLnBrk="1" hangingPunct="1"/>
              <a:r>
                <a:rPr kumimoji="1" lang="zh-CN" altLang="en-US" sz="1600" b="1" dirty="0">
                  <a:solidFill>
                    <a:srgbClr val="000000"/>
                  </a:solidFill>
                  <a:latin typeface="Arial" charset="0"/>
                </a:rPr>
                <a:t>离开’罪的世界’后</a:t>
              </a:r>
              <a:r>
                <a:rPr kumimoji="1" lang="en-US" altLang="zh-CN" sz="1600" b="1" dirty="0">
                  <a:solidFill>
                    <a:srgbClr val="000000"/>
                  </a:solidFill>
                  <a:latin typeface="Arial" charset="0"/>
                </a:rPr>
                <a:t>, </a:t>
              </a:r>
              <a:r>
                <a:rPr kumimoji="1" lang="zh-CN" altLang="en-US" sz="1600" b="1" dirty="0">
                  <a:solidFill>
                    <a:srgbClr val="000000"/>
                  </a:solidFill>
                  <a:latin typeface="Arial" charset="0"/>
                </a:rPr>
                <a:t>以色列被领到’外院’</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旷野</a:t>
              </a:r>
              <a:r>
                <a:rPr kumimoji="1" lang="en-US" altLang="zh-CN" sz="1600" b="1" dirty="0">
                  <a:solidFill>
                    <a:srgbClr val="000000"/>
                  </a:solidFill>
                  <a:latin typeface="Arial" charset="0"/>
                </a:rPr>
                <a:t>)</a:t>
              </a:r>
            </a:p>
          </p:txBody>
        </p:sp>
      </p:grpSp>
      <p:grpSp>
        <p:nvGrpSpPr>
          <p:cNvPr id="13" name="Group 12"/>
          <p:cNvGrpSpPr/>
          <p:nvPr/>
        </p:nvGrpSpPr>
        <p:grpSpPr>
          <a:xfrm>
            <a:off x="2843808" y="3933056"/>
            <a:ext cx="5328592" cy="1368152"/>
            <a:chOff x="1763688" y="2348880"/>
            <a:chExt cx="5328592" cy="1368152"/>
          </a:xfrm>
        </p:grpSpPr>
        <p:sp>
          <p:nvSpPr>
            <p:cNvPr id="14" name="Rounded Rectangle 13"/>
            <p:cNvSpPr/>
            <p:nvPr/>
          </p:nvSpPr>
          <p:spPr bwMode="auto">
            <a:xfrm>
              <a:off x="2051720" y="2564904"/>
              <a:ext cx="5040560" cy="115212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grpSp>
          <p:nvGrpSpPr>
            <p:cNvPr id="15" name="Group 14"/>
            <p:cNvGrpSpPr/>
            <p:nvPr/>
          </p:nvGrpSpPr>
          <p:grpSpPr>
            <a:xfrm>
              <a:off x="1763688" y="2348880"/>
              <a:ext cx="504056" cy="504048"/>
              <a:chOff x="1835696" y="764704"/>
              <a:chExt cx="504056" cy="504048"/>
            </a:xfrm>
          </p:grpSpPr>
          <p:sp>
            <p:nvSpPr>
              <p:cNvPr id="17" name="Rounded Rectangle 16"/>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sp>
            <p:nvSpPr>
              <p:cNvPr id="18"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0000"/>
                    </a:solidFill>
                    <a:effectLst/>
                    <a:uLnTx/>
                    <a:uFillTx/>
                    <a:latin typeface="Arial" charset="0"/>
                    <a:ea typeface="ＭＳ Ｐゴシック" charset="0"/>
                  </a:rPr>
                  <a:t>3</a:t>
                </a:r>
              </a:p>
            </p:txBody>
          </p:sp>
        </p:grpSp>
        <p:sp>
          <p:nvSpPr>
            <p:cNvPr id="16" name="Rectangle 2"/>
            <p:cNvSpPr txBox="1">
              <a:spLocks noChangeArrowheads="1"/>
            </p:cNvSpPr>
            <p:nvPr/>
          </p:nvSpPr>
          <p:spPr bwMode="auto">
            <a:xfrm>
              <a:off x="2123728" y="2564904"/>
              <a:ext cx="4968552" cy="1080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eaLnBrk="1" hangingPunct="1"/>
              <a:r>
                <a:rPr kumimoji="1" lang="zh-CN" altLang="en-US" sz="1600" b="1" dirty="0">
                  <a:solidFill>
                    <a:srgbClr val="000000"/>
                  </a:solidFill>
                  <a:latin typeface="Arial" charset="0"/>
                </a:rPr>
                <a:t>通过门来到’圣所’</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这代表了神向人所应许的地</a:t>
              </a:r>
              <a:r>
                <a:rPr kumimoji="1" lang="en-US" altLang="zh-CN" sz="1600" b="1" dirty="0">
                  <a:solidFill>
                    <a:srgbClr val="000000"/>
                  </a:solidFill>
                  <a:latin typeface="Arial" charset="0"/>
                </a:rPr>
                <a:t>, </a:t>
              </a:r>
              <a:r>
                <a:rPr kumimoji="1" lang="zh-CN" altLang="en-US" sz="1600" b="1" dirty="0">
                  <a:solidFill>
                    <a:srgbClr val="000000"/>
                  </a:solidFill>
                  <a:latin typeface="Arial" charset="0"/>
                </a:rPr>
                <a:t>和神渴望以色列在世担任祭司的职责</a:t>
              </a:r>
            </a:p>
          </p:txBody>
        </p:sp>
      </p:grpSp>
    </p:spTree>
    <p:extLst>
      <p:ext uri="{BB962C8B-B14F-4D97-AF65-F5344CB8AC3E}">
        <p14:creationId xmlns:p14="http://schemas.microsoft.com/office/powerpoint/2010/main" val="418380814"/>
      </p:ext>
    </p:extLst>
  </p:cSld>
  <p:clrMapOvr>
    <a:masterClrMapping/>
  </p:clrMapOvr>
  <p:transition spd="med">
    <p:randomBar dir="vert"/>
  </p:transition>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4895273" cy="6862532"/>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账幕预表十字架</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25208800"/>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8104909" cy="6867068"/>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账幕预表十字架</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13973317"/>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3791857"/>
            <a:ext cx="9144000" cy="2540000"/>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他不必多次把自己献上，好象大祭司每年带着不是自己的血进入至圣所一样。</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a:t>
            </a:r>
            <a:r>
              <a:rPr lang="en-US" sz="3600" b="1" dirty="0">
                <a:effectLst>
                  <a:glow rad="127000">
                    <a:schemeClr val="tx1"/>
                  </a:glow>
                </a:effectLst>
                <a:latin typeface="Arial" charset="0"/>
                <a:ea typeface="ＭＳ Ｐゴシック" charset="0"/>
                <a:cs typeface="ＭＳ Ｐゴシック" charset="0"/>
              </a:rPr>
              <a:t> 9:25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2445199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dissolve">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spcBef>
                <a:spcPct val="50000"/>
              </a:spcBef>
              <a:defRPr/>
            </a:pPr>
            <a:r>
              <a:rPr lang="zh-CN" altLang="en-US" sz="2800" b="1" dirty="0">
                <a:solidFill>
                  <a:srgbClr val="FFFFFF"/>
                </a:solidFill>
                <a:effectLst>
                  <a:glow rad="228600">
                    <a:srgbClr val="000000"/>
                  </a:glow>
                </a:effectLst>
                <a:latin typeface="Arial"/>
                <a:ea typeface="Times New Roman" pitchFamily="-111" charset="0"/>
                <a:cs typeface="Arial"/>
              </a:rPr>
              <a:t>希伯来 </a:t>
            </a:r>
            <a:r>
              <a:rPr lang="en-US" sz="2800" b="1" dirty="0">
                <a:solidFill>
                  <a:srgbClr val="FFFFFF"/>
                </a:solidFill>
                <a:effectLst>
                  <a:glow rad="228600">
                    <a:srgbClr val="000000"/>
                  </a:glow>
                </a:effectLst>
                <a:latin typeface="Arial"/>
                <a:ea typeface="Times New Roman" pitchFamily="-111" charset="0"/>
                <a:cs typeface="Arial"/>
              </a:rPr>
              <a:t>9:26 (</a:t>
            </a:r>
            <a:r>
              <a:rPr lang="en-US" altLang="zh-CN" sz="2800" b="1" dirty="0">
                <a:solidFill>
                  <a:srgbClr val="FFFFFF"/>
                </a:solidFill>
                <a:effectLst>
                  <a:glow rad="228600">
                    <a:srgbClr val="000000"/>
                  </a:glow>
                </a:effectLst>
                <a:latin typeface="Arial"/>
                <a:ea typeface="Times New Roman" pitchFamily="-111" charset="0"/>
                <a:cs typeface="Arial"/>
              </a:rPr>
              <a:t>CNVS</a:t>
            </a:r>
            <a:r>
              <a:rPr lang="en-US" sz="2800" b="1" dirty="0">
                <a:solidFill>
                  <a:srgbClr val="FFFFFF"/>
                </a:solidFill>
                <a:effectLst>
                  <a:glow rad="228600">
                    <a:srgbClr val="000000"/>
                  </a:glow>
                </a:effectLst>
                <a:latin typeface="Arial"/>
                <a:ea typeface="Times New Roman" pitchFamily="-111" charset="0"/>
                <a:cs typeface="Arial"/>
              </a:rPr>
              <a:t>)</a:t>
            </a:r>
          </a:p>
        </p:txBody>
      </p:sp>
      <p:sp>
        <p:nvSpPr>
          <p:cNvPr id="166917" name="Text Box 5"/>
          <p:cNvSpPr txBox="1">
            <a:spLocks noChangeArrowheads="1"/>
          </p:cNvSpPr>
          <p:nvPr/>
        </p:nvSpPr>
        <p:spPr bwMode="auto">
          <a:xfrm>
            <a:off x="381000" y="1812925"/>
            <a:ext cx="81534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mr-IN" sz="3600" b="1" i="1" dirty="0">
                <a:solidFill>
                  <a:srgbClr val="FFFFFF"/>
                </a:solidFill>
                <a:effectLst>
                  <a:glow rad="228600">
                    <a:srgbClr val="000000"/>
                  </a:glow>
                </a:effectLst>
                <a:latin typeface="Arial"/>
                <a:ea typeface="Times New Roman" pitchFamily="-111" charset="0"/>
                <a:cs typeface="Arial"/>
              </a:rPr>
              <a:t>"</a:t>
            </a:r>
            <a:r>
              <a:rPr lang="zh-CN" altLang="en-US" sz="3600" b="1" i="1" dirty="0">
                <a:solidFill>
                  <a:srgbClr val="FFFFFF"/>
                </a:solidFill>
                <a:effectLst>
                  <a:glow rad="228600">
                    <a:srgbClr val="000000"/>
                  </a:glow>
                </a:effectLst>
                <a:latin typeface="Arial"/>
                <a:ea typeface="Times New Roman" pitchFamily="-111" charset="0"/>
                <a:cs typeface="Arial"/>
              </a:rPr>
              <a:t>如果这样，他从创世以来，就必须受许多次的苦了。可是现在他在这世代的终结，只显现一次，把自己作为祭品献上，好除掉罪。</a:t>
            </a:r>
            <a:r>
              <a:rPr lang="mr-IN" sz="3600" b="1" i="1" dirty="0">
                <a:solidFill>
                  <a:srgbClr val="FFFFFF"/>
                </a:solidFill>
                <a:effectLst>
                  <a:glow rad="228600">
                    <a:srgbClr val="000000"/>
                  </a:glow>
                </a:effectLst>
                <a:latin typeface="Arial"/>
                <a:ea typeface="Times New Roman" pitchFamily="-111" charset="0"/>
                <a:cs typeface="Arial"/>
              </a:rPr>
              <a:t>"</a:t>
            </a:r>
            <a:endParaRPr lang="en-US" sz="3600" b="1" i="1" dirty="0">
              <a:solidFill>
                <a:srgbClr val="FFFFFF"/>
              </a:solidFill>
              <a:effectLst>
                <a:glow rad="228600">
                  <a:srgbClr val="000000"/>
                </a:glow>
              </a:effectLst>
              <a:latin typeface="Arial"/>
              <a:ea typeface="Times New Roman" pitchFamily="-111" charset="0"/>
              <a:cs typeface="Arial"/>
            </a:endParaRPr>
          </a:p>
        </p:txBody>
      </p:sp>
      <p:sp>
        <p:nvSpPr>
          <p:cNvPr id="166918" name="Rectangle 6"/>
          <p:cNvSpPr>
            <a:spLocks noGrp="1" noChangeArrowheads="1"/>
          </p:cNvSpPr>
          <p:nvPr>
            <p:ph type="title" idx="4294967295"/>
          </p:nvPr>
        </p:nvSpPr>
        <p:spPr>
          <a:xfrm>
            <a:off x="-1404664" y="466718"/>
            <a:ext cx="9144000" cy="646113"/>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ja-JP" altLang="en-US" sz="3600" b="1">
                <a:solidFill>
                  <a:srgbClr val="FFFF00"/>
                </a:solidFill>
                <a:effectLst>
                  <a:glow rad="228600">
                    <a:schemeClr val="tx1"/>
                  </a:glow>
                </a:effectLst>
                <a:ea typeface="ＭＳ Ｐゴシック" charset="0"/>
              </a:rPr>
              <a:t>罪被洗净</a:t>
            </a:r>
            <a:r>
              <a:rPr lang="zh-CN" altLang="en-US" sz="3600" b="1" dirty="0">
                <a:solidFill>
                  <a:srgbClr val="FFFF00"/>
                </a:solidFill>
                <a:effectLst>
                  <a:glow rad="228600">
                    <a:schemeClr val="tx1"/>
                  </a:glow>
                </a:effectLst>
                <a:ea typeface="ＭＳ Ｐゴシック" charset="0"/>
              </a:rPr>
              <a:t> </a:t>
            </a:r>
            <a:r>
              <a:rPr lang="en-US" sz="3600" b="1" dirty="0">
                <a:solidFill>
                  <a:srgbClr val="FFFF00"/>
                </a:solidFill>
                <a:effectLst>
                  <a:glow rad="228600">
                    <a:schemeClr val="tx1"/>
                  </a:glow>
                </a:effectLst>
                <a:ea typeface="ＭＳ Ｐゴシック" charset="0"/>
              </a:rPr>
              <a:t>(</a:t>
            </a:r>
            <a:r>
              <a:rPr lang="ja-JP" altLang="en-US" sz="3600" b="1">
                <a:solidFill>
                  <a:srgbClr val="FFFF00"/>
                </a:solidFill>
                <a:effectLst>
                  <a:glow rad="228600">
                    <a:schemeClr val="tx1"/>
                  </a:glow>
                </a:effectLst>
                <a:ea typeface="ＭＳ Ｐゴシック" charset="0"/>
              </a:rPr>
              <a:t>不仅仅是</a:t>
            </a:r>
            <a:r>
              <a:rPr lang="ja-JP" altLang="en-SG" sz="3600" b="1">
                <a:solidFill>
                  <a:srgbClr val="FFFF00"/>
                </a:solidFill>
                <a:effectLst>
                  <a:glow rad="228600">
                    <a:schemeClr val="tx1"/>
                  </a:glow>
                </a:effectLst>
                <a:ea typeface="ＭＳ Ｐゴシック" charset="0"/>
              </a:rPr>
              <a:t>被遮盖</a:t>
            </a:r>
            <a:r>
              <a:rPr lang="en-US" sz="3600" b="1" dirty="0">
                <a:solidFill>
                  <a:srgbClr val="FFFF00"/>
                </a:solidFill>
                <a:effectLst>
                  <a:glow rad="228600">
                    <a:schemeClr val="tx1"/>
                  </a:glow>
                </a:effectLst>
                <a:ea typeface="ＭＳ Ｐゴシック" charset="0"/>
              </a:rPr>
              <a:t>)</a:t>
            </a:r>
          </a:p>
        </p:txBody>
      </p:sp>
    </p:spTree>
    <p:extLst>
      <p:ext uri="{BB962C8B-B14F-4D97-AF65-F5344CB8AC3E}">
        <p14:creationId xmlns:p14="http://schemas.microsoft.com/office/powerpoint/2010/main" val="847484150"/>
      </p:ext>
    </p:extLst>
  </p:cSld>
  <p:clrMapOvr>
    <a:masterClrMapping/>
  </p:clrMapOvr>
  <p:transition spd="med">
    <p:randomBar dir="vert"/>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28</a:t>
            </a:r>
          </a:p>
        </p:txBody>
      </p:sp>
    </p:spTree>
    <p:extLst>
      <p:ext uri="{BB962C8B-B14F-4D97-AF65-F5344CB8AC3E}">
        <p14:creationId xmlns:p14="http://schemas.microsoft.com/office/powerpoint/2010/main" val="4053559854"/>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81" name="Picture 3" descr="Living Jesus Syllabu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85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5300" name="Rectangle 4"/>
          <p:cNvSpPr>
            <a:spLocks noGrp="1" noChangeArrowheads="1"/>
          </p:cNvSpPr>
          <p:nvPr>
            <p:ph type="title" idx="4294967295"/>
          </p:nvPr>
        </p:nvSpPr>
        <p:spPr>
          <a:xfrm>
            <a:off x="1219200" y="152400"/>
            <a:ext cx="6553200" cy="762000"/>
          </a:xfrm>
          <a:solidFill>
            <a:srgbClr val="EFE409"/>
          </a:solidFill>
        </p:spPr>
        <p:txBody>
          <a:bodyPr/>
          <a:lstStyle/>
          <a:p>
            <a:pPr eaLnBrk="1" hangingPunct="1">
              <a:defRPr/>
            </a:pPr>
            <a:r>
              <a:rPr kumimoji="1" lang="zh-CN" altLang="en-US" sz="3600" b="1">
                <a:solidFill>
                  <a:schemeClr val="bg2"/>
                </a:solidFill>
                <a:effectLst>
                  <a:outerShdw blurRad="38100" dist="38100" dir="2700000" algn="tl">
                    <a:srgbClr val="000000"/>
                  </a:outerShdw>
                </a:effectLst>
                <a:latin typeface="Arial" charset="0"/>
                <a:ea typeface="MS PGothic" charset="0"/>
                <a:cs typeface="MS PGothic" charset="0"/>
              </a:rPr>
              <a:t>祭司的穿着</a:t>
            </a:r>
            <a:endParaRPr kumimoji="1" lang="zh-CN" altLang="en-US" sz="3600">
              <a:solidFill>
                <a:schemeClr val="bg2"/>
              </a:solidFill>
              <a:effectLst>
                <a:outerShdw blurRad="38100" dist="38100" dir="2700000" algn="tl">
                  <a:srgbClr val="000000"/>
                </a:outerShdw>
              </a:effectLst>
              <a:latin typeface="Arial" charset="0"/>
              <a:ea typeface="MS PGothic" charset="0"/>
              <a:cs typeface="MS PGothic" charset="0"/>
            </a:endParaRPr>
          </a:p>
        </p:txBody>
      </p:sp>
      <p:pic>
        <p:nvPicPr>
          <p:cNvPr id="695301"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477000" y="4038600"/>
            <a:ext cx="2667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484" name="Text Box 6"/>
          <p:cNvSpPr txBox="1">
            <a:spLocks noChangeArrowheads="1"/>
          </p:cNvSpPr>
          <p:nvPr/>
        </p:nvSpPr>
        <p:spPr bwMode="auto">
          <a:xfrm>
            <a:off x="3048000" y="6146800"/>
            <a:ext cx="2163763" cy="519113"/>
          </a:xfrm>
          <a:prstGeom prst="rect">
            <a:avLst/>
          </a:prstGeom>
          <a:noFill/>
          <a:ln>
            <a:noFill/>
          </a:ln>
          <a:effectLst>
            <a:outerShdw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2800" b="1">
                <a:solidFill>
                  <a:srgbClr val="FFFFFF"/>
                </a:solidFill>
                <a:latin typeface="Tahoma" charset="0"/>
              </a:rPr>
              <a:t>出埃及</a:t>
            </a:r>
            <a:r>
              <a:rPr lang="zh-CN" altLang="en-US" sz="2800" b="1">
                <a:solidFill>
                  <a:srgbClr val="FFFFFF"/>
                </a:solidFill>
                <a:latin typeface="Tahoma" charset="0"/>
                <a:ea typeface="华文细黑" charset="0"/>
                <a:cs typeface="华文细黑" charset="0"/>
              </a:rPr>
              <a:t>记</a:t>
            </a:r>
            <a:r>
              <a:rPr lang="en-US" altLang="ja-JP" sz="2800" b="1">
                <a:solidFill>
                  <a:srgbClr val="FFFFFF"/>
                </a:solidFill>
                <a:latin typeface="Tahoma" charset="0"/>
              </a:rPr>
              <a:t> 28</a:t>
            </a:r>
            <a:endParaRPr lang="en-US" altLang="zh-CN" sz="2800" b="1">
              <a:solidFill>
                <a:srgbClr val="FFFFFF"/>
              </a:solidFill>
              <a:latin typeface="Tahoma" charset="0"/>
            </a:endParaRPr>
          </a:p>
        </p:txBody>
      </p:sp>
      <p:sp>
        <p:nvSpPr>
          <p:cNvPr id="695303" name="Oval 7"/>
          <p:cNvSpPr>
            <a:spLocks noChangeArrowheads="1"/>
          </p:cNvSpPr>
          <p:nvPr/>
        </p:nvSpPr>
        <p:spPr bwMode="auto">
          <a:xfrm>
            <a:off x="3276600" y="4114800"/>
            <a:ext cx="1066800" cy="685800"/>
          </a:xfrm>
          <a:prstGeom prst="ellipse">
            <a:avLst/>
          </a:prstGeom>
          <a:solidFill>
            <a:schemeClr val="tx1"/>
          </a:solidFill>
          <a:ln w="9525">
            <a:solidFill>
              <a:srgbClr val="060400"/>
            </a:solidFill>
            <a:round/>
            <a:headEnd/>
            <a:tailEnd/>
          </a:ln>
        </p:spPr>
        <p:txBody>
          <a:bodyPr wrap="none" anchor="ctr"/>
          <a:lstStyle/>
          <a:p>
            <a:endParaRPr lang="zh-CN" altLang="en-US">
              <a:solidFill>
                <a:srgbClr val="FFFFFF"/>
              </a:solidFill>
            </a:endParaRPr>
          </a:p>
        </p:txBody>
      </p:sp>
      <p:sp>
        <p:nvSpPr>
          <p:cNvPr id="695304" name="Oval 8"/>
          <p:cNvSpPr>
            <a:spLocks noChangeArrowheads="1"/>
          </p:cNvSpPr>
          <p:nvPr/>
        </p:nvSpPr>
        <p:spPr bwMode="auto">
          <a:xfrm>
            <a:off x="4572000" y="4114800"/>
            <a:ext cx="1066800" cy="685800"/>
          </a:xfrm>
          <a:prstGeom prst="ellipse">
            <a:avLst/>
          </a:prstGeom>
          <a:solidFill>
            <a:srgbClr val="060400"/>
          </a:solidFill>
          <a:ln w="9525">
            <a:solidFill>
              <a:schemeClr val="tx1"/>
            </a:solidFill>
            <a:round/>
            <a:headEnd/>
            <a:tailEnd/>
          </a:ln>
        </p:spPr>
        <p:txBody>
          <a:bodyPr wrap="none" anchor="ctr"/>
          <a:lstStyle/>
          <a:p>
            <a:endParaRPr lang="zh-CN" altLang="en-US">
              <a:solidFill>
                <a:srgbClr val="FFFFFF"/>
              </a:solidFill>
            </a:endParaRPr>
          </a:p>
        </p:txBody>
      </p:sp>
      <p:sp>
        <p:nvSpPr>
          <p:cNvPr id="695305" name="Text Box 9"/>
          <p:cNvSpPr txBox="1">
            <a:spLocks noChangeArrowheads="1"/>
          </p:cNvSpPr>
          <p:nvPr/>
        </p:nvSpPr>
        <p:spPr bwMode="auto">
          <a:xfrm>
            <a:off x="8205788" y="76200"/>
            <a:ext cx="862012" cy="457200"/>
          </a:xfrm>
          <a:prstGeom prst="rect">
            <a:avLst/>
          </a:prstGeom>
          <a:noFill/>
          <a:ln w="9525">
            <a:noFill/>
            <a:miter lim="800000"/>
            <a:headEnd/>
            <a:tailEnd/>
          </a:ln>
          <a:effectLst/>
        </p:spPr>
        <p:txBody>
          <a:bodyPr wrap="none">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defRPr/>
            </a:pPr>
            <a:r>
              <a:rPr lang="en-US" altLang="zh-CN" b="1">
                <a:solidFill>
                  <a:srgbClr val="FFFFFF"/>
                </a:solidFill>
                <a:effectLst>
                  <a:outerShdw blurRad="38100" dist="38100" dir="2700000" algn="tl">
                    <a:srgbClr val="000000"/>
                  </a:outerShdw>
                </a:effectLst>
                <a:latin typeface="Arial" charset="0"/>
              </a:rPr>
              <a:t>119c</a:t>
            </a:r>
          </a:p>
        </p:txBody>
      </p:sp>
      <p:sp>
        <p:nvSpPr>
          <p:cNvPr id="695306" name="Line 10"/>
          <p:cNvSpPr>
            <a:spLocks noChangeShapeType="1"/>
          </p:cNvSpPr>
          <p:nvPr/>
        </p:nvSpPr>
        <p:spPr bwMode="auto">
          <a:xfrm flipH="1">
            <a:off x="2209800" y="1295400"/>
            <a:ext cx="685800" cy="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695307" name="Line 11"/>
          <p:cNvSpPr>
            <a:spLocks noChangeShapeType="1"/>
          </p:cNvSpPr>
          <p:nvPr/>
        </p:nvSpPr>
        <p:spPr bwMode="auto">
          <a:xfrm flipH="1">
            <a:off x="2438400" y="1676400"/>
            <a:ext cx="457200" cy="6096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695308" name="Line 12"/>
          <p:cNvSpPr>
            <a:spLocks noChangeShapeType="1"/>
          </p:cNvSpPr>
          <p:nvPr/>
        </p:nvSpPr>
        <p:spPr bwMode="auto">
          <a:xfrm flipH="1">
            <a:off x="2286000" y="2057400"/>
            <a:ext cx="609600" cy="21336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695309" name="Line 13"/>
          <p:cNvSpPr>
            <a:spLocks noChangeShapeType="1"/>
          </p:cNvSpPr>
          <p:nvPr/>
        </p:nvSpPr>
        <p:spPr bwMode="auto">
          <a:xfrm flipH="1" flipV="1">
            <a:off x="1828800" y="2438400"/>
            <a:ext cx="1066800" cy="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695310" name="Line 14"/>
          <p:cNvSpPr>
            <a:spLocks noChangeShapeType="1"/>
          </p:cNvSpPr>
          <p:nvPr/>
        </p:nvSpPr>
        <p:spPr bwMode="auto">
          <a:xfrm flipH="1">
            <a:off x="2209800" y="2743200"/>
            <a:ext cx="685800" cy="1524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695311" name="Line 15"/>
          <p:cNvSpPr>
            <a:spLocks noChangeShapeType="1"/>
          </p:cNvSpPr>
          <p:nvPr/>
        </p:nvSpPr>
        <p:spPr bwMode="auto">
          <a:xfrm flipH="1">
            <a:off x="1600200" y="3124200"/>
            <a:ext cx="1295400" cy="381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695312" name="Line 16"/>
          <p:cNvSpPr>
            <a:spLocks noChangeShapeType="1"/>
          </p:cNvSpPr>
          <p:nvPr/>
        </p:nvSpPr>
        <p:spPr bwMode="auto">
          <a:xfrm flipH="1" flipV="1">
            <a:off x="1905000" y="2971800"/>
            <a:ext cx="990600" cy="5334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695313" name="Line 17"/>
          <p:cNvSpPr>
            <a:spLocks noChangeShapeType="1"/>
          </p:cNvSpPr>
          <p:nvPr/>
        </p:nvSpPr>
        <p:spPr bwMode="auto">
          <a:xfrm flipH="1" flipV="1">
            <a:off x="1600200" y="3124200"/>
            <a:ext cx="1295400" cy="762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695314" name="Line 18"/>
          <p:cNvSpPr>
            <a:spLocks noChangeShapeType="1"/>
          </p:cNvSpPr>
          <p:nvPr/>
        </p:nvSpPr>
        <p:spPr bwMode="auto">
          <a:xfrm>
            <a:off x="6172200" y="3505200"/>
            <a:ext cx="1143000" cy="762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695315" name="Rectangle 19"/>
          <p:cNvSpPr>
            <a:spLocks noChangeArrowheads="1"/>
          </p:cNvSpPr>
          <p:nvPr/>
        </p:nvSpPr>
        <p:spPr bwMode="auto">
          <a:xfrm>
            <a:off x="2895600" y="1066800"/>
            <a:ext cx="6324600" cy="3733800"/>
          </a:xfrm>
          <a:prstGeom prst="rect">
            <a:avLst/>
          </a:prstGeom>
          <a:noFill/>
          <a:ln>
            <a:noFill/>
          </a:ln>
          <a:effectLst>
            <a:outerShdw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rPr>
              <a:t>冠冕</a:t>
            </a:r>
            <a:r>
              <a:rPr kumimoji="1" lang="en-US" altLang="ja-JP" sz="2000" b="1">
                <a:solidFill>
                  <a:srgbClr val="FFFFFF"/>
                </a:solidFill>
                <a:effectLst>
                  <a:outerShdw blurRad="38100" dist="38100" dir="2700000" algn="tl">
                    <a:srgbClr val="000000"/>
                  </a:outerShdw>
                </a:effectLst>
                <a:latin typeface="Tahoma" charset="0"/>
              </a:rPr>
              <a:t> </a:t>
            </a:r>
            <a:r>
              <a:rPr kumimoji="1" lang="en-US" altLang="ja-JP" sz="1600" b="1">
                <a:solidFill>
                  <a:srgbClr val="FFFFFF"/>
                </a:solidFill>
                <a:effectLst>
                  <a:outerShdw blurRad="38100" dist="38100" dir="2700000" algn="tl">
                    <a:srgbClr val="000000"/>
                  </a:outerShdw>
                </a:effectLst>
                <a:latin typeface="Tahoma" charset="0"/>
              </a:rPr>
              <a:t>(</a:t>
            </a:r>
            <a:r>
              <a:rPr kumimoji="1" lang="zh-CN" altLang="en-US" sz="1600" b="1">
                <a:solidFill>
                  <a:srgbClr val="FFFFFF"/>
                </a:solidFill>
                <a:effectLst>
                  <a:outerShdw blurRad="38100" dist="38100" dir="2700000" algn="tl">
                    <a:srgbClr val="000000"/>
                  </a:outerShdw>
                </a:effectLst>
                <a:latin typeface="Tahoma" charset="0"/>
              </a:rPr>
              <a:t>金</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盘</a:t>
            </a:r>
            <a:r>
              <a:rPr kumimoji="1" lang="zh-CN" altLang="en-US" sz="1600" b="1">
                <a:solidFill>
                  <a:srgbClr val="FFFFFF"/>
                </a:solidFill>
                <a:effectLst>
                  <a:outerShdw blurRad="38100" dist="38100" dir="2700000" algn="tl">
                    <a:srgbClr val="000000"/>
                  </a:outerShdw>
                </a:effectLst>
                <a:latin typeface="Tahoma" charset="0"/>
              </a:rPr>
              <a:t>在</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额头</a:t>
            </a:r>
            <a:r>
              <a:rPr kumimoji="1" lang="zh-CN" altLang="en-US" sz="1600" b="1">
                <a:solidFill>
                  <a:srgbClr val="FFFFFF"/>
                </a:solidFill>
                <a:effectLst>
                  <a:outerShdw blurRad="38100" dist="38100" dir="2700000" algn="tl">
                    <a:srgbClr val="000000"/>
                  </a:outerShdw>
                </a:effectLst>
                <a:latin typeface="Tahoma" charset="0"/>
              </a:rPr>
              <a:t>上</a:t>
            </a:r>
            <a:r>
              <a:rPr kumimoji="1" lang="en-US" altLang="ja-JP" sz="1600" b="1">
                <a:solidFill>
                  <a:srgbClr val="FFFFFF"/>
                </a:solidFill>
                <a:effectLst>
                  <a:outerShdw blurRad="38100" dist="38100" dir="2700000" algn="tl">
                    <a:srgbClr val="000000"/>
                  </a:outerShdw>
                </a:effectLst>
                <a:latin typeface="Tahoma" charset="0"/>
              </a:rPr>
              <a:t>)</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rPr>
              <a:t>内袍</a:t>
            </a:r>
            <a:r>
              <a:rPr kumimoji="1" lang="en-US" altLang="ja-JP" sz="2000" b="1">
                <a:solidFill>
                  <a:srgbClr val="FFFFFF"/>
                </a:solidFill>
                <a:effectLst>
                  <a:outerShdw blurRad="38100" dist="38100" dir="2700000" algn="tl">
                    <a:srgbClr val="000000"/>
                  </a:outerShdw>
                </a:effectLst>
                <a:latin typeface="Tahoma" charset="0"/>
              </a:rPr>
              <a:t> </a:t>
            </a:r>
            <a:r>
              <a:rPr kumimoji="1" lang="en-US" altLang="ja-JP" sz="1600" b="1">
                <a:solidFill>
                  <a:srgbClr val="FFFFFF"/>
                </a:solidFill>
                <a:effectLst>
                  <a:outerShdw blurRad="38100" dist="38100" dir="2700000" algn="tl">
                    <a:srgbClr val="000000"/>
                  </a:outerShdw>
                </a:effectLst>
                <a:latin typeface="Tahoma" charset="0"/>
              </a:rPr>
              <a:t>(</a:t>
            </a:r>
            <a:r>
              <a:rPr kumimoji="1" lang="zh-CN" altLang="en-US" sz="1600" b="1">
                <a:solidFill>
                  <a:srgbClr val="FFFFFF"/>
                </a:solidFill>
                <a:effectLst>
                  <a:outerShdw blurRad="38100" dist="38100" dir="2700000" algn="tl">
                    <a:srgbClr val="000000"/>
                  </a:outerShdw>
                </a:effectLst>
                <a:latin typeface="Tahoma" charset="0"/>
              </a:rPr>
              <a:t>白色的</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细</a:t>
            </a:r>
            <a:r>
              <a:rPr kumimoji="1" lang="zh-CN" altLang="en-US" sz="1600" b="1">
                <a:solidFill>
                  <a:srgbClr val="FFFFFF"/>
                </a:solidFill>
                <a:effectLst>
                  <a:outerShdw blurRad="38100" dist="38100" dir="2700000" algn="tl">
                    <a:srgbClr val="000000"/>
                  </a:outerShdw>
                </a:effectLst>
                <a:latin typeface="Tahoma" charset="0"/>
              </a:rPr>
              <a:t>麻</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线</a:t>
            </a:r>
            <a:r>
              <a:rPr kumimoji="1" lang="en-US" altLang="ja-JP" sz="1600" b="1">
                <a:solidFill>
                  <a:srgbClr val="FFFFFF"/>
                </a:solidFill>
                <a:effectLst>
                  <a:outerShdw blurRad="38100" dist="38100" dir="2700000" algn="tl">
                    <a:srgbClr val="000000"/>
                  </a:outerShdw>
                </a:effectLst>
                <a:latin typeface="Tahoma" charset="0"/>
              </a:rPr>
              <a:t>)</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ea typeface="华文细黑" charset="0"/>
                <a:cs typeface="华文细黑" charset="0"/>
              </a:rPr>
              <a:t>裤</a:t>
            </a:r>
            <a:r>
              <a:rPr kumimoji="1" lang="zh-CN" altLang="en-US" sz="2000" b="1">
                <a:solidFill>
                  <a:srgbClr val="FFFFFF"/>
                </a:solidFill>
                <a:effectLst>
                  <a:outerShdw blurRad="38100" dist="38100" dir="2700000" algn="tl">
                    <a:srgbClr val="000000"/>
                  </a:outerShdw>
                </a:effectLst>
                <a:latin typeface="Tahoma" charset="0"/>
              </a:rPr>
              <a:t>子</a:t>
            </a:r>
            <a:r>
              <a:rPr kumimoji="1" lang="en-US" altLang="ja-JP" sz="2000" b="1">
                <a:solidFill>
                  <a:srgbClr val="FFFFFF"/>
                </a:solidFill>
                <a:effectLst>
                  <a:outerShdw blurRad="38100" dist="38100" dir="2700000" algn="tl">
                    <a:srgbClr val="000000"/>
                  </a:outerShdw>
                </a:effectLst>
                <a:latin typeface="Tahoma" charset="0"/>
              </a:rPr>
              <a:t> </a:t>
            </a:r>
            <a:r>
              <a:rPr kumimoji="1" lang="en-US" altLang="ja-JP" sz="1600" b="1">
                <a:solidFill>
                  <a:srgbClr val="FFFFFF"/>
                </a:solidFill>
                <a:effectLst>
                  <a:outerShdw blurRad="38100" dist="38100" dir="2700000" algn="tl">
                    <a:srgbClr val="000000"/>
                  </a:outerShdw>
                </a:effectLst>
                <a:latin typeface="Tahoma" charset="0"/>
              </a:rPr>
              <a:t>(</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细</a:t>
            </a:r>
            <a:r>
              <a:rPr kumimoji="1" lang="zh-CN" altLang="en-US" sz="1600" b="1">
                <a:solidFill>
                  <a:srgbClr val="FFFFFF"/>
                </a:solidFill>
                <a:effectLst>
                  <a:outerShdw blurRad="38100" dist="38100" dir="2700000" algn="tl">
                    <a:srgbClr val="000000"/>
                  </a:outerShdw>
                </a:effectLst>
                <a:latin typeface="Tahoma" charset="0"/>
              </a:rPr>
              <a:t>麻布从腰到大腿</a:t>
            </a:r>
            <a:r>
              <a:rPr kumimoji="1" lang="en-US" altLang="ja-JP" sz="1600" b="1">
                <a:solidFill>
                  <a:srgbClr val="FFFFFF"/>
                </a:solidFill>
                <a:effectLst>
                  <a:outerShdw blurRad="38100" dist="38100" dir="2700000" algn="tl">
                    <a:srgbClr val="000000"/>
                  </a:outerShdw>
                </a:effectLst>
                <a:latin typeface="Tahoma" charset="0"/>
              </a:rPr>
              <a:t>)</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rPr>
              <a:t>外袍</a:t>
            </a:r>
            <a:r>
              <a:rPr kumimoji="1" lang="en-US" altLang="ja-JP" sz="2000" b="1">
                <a:solidFill>
                  <a:srgbClr val="FFFFFF"/>
                </a:solidFill>
                <a:effectLst>
                  <a:outerShdw blurRad="38100" dist="38100" dir="2700000" algn="tl">
                    <a:srgbClr val="000000"/>
                  </a:outerShdw>
                </a:effectLst>
                <a:latin typeface="Tahoma" charset="0"/>
              </a:rPr>
              <a:t> </a:t>
            </a:r>
            <a:r>
              <a:rPr kumimoji="1" lang="en-US" altLang="ja-JP" sz="1600" b="1">
                <a:solidFill>
                  <a:srgbClr val="FFFFFF"/>
                </a:solidFill>
                <a:effectLst>
                  <a:outerShdw blurRad="38100" dist="38100" dir="2700000" algn="tl">
                    <a:srgbClr val="000000"/>
                  </a:outerShdw>
                </a:effectLst>
                <a:latin typeface="Tahoma" charset="0"/>
              </a:rPr>
              <a:t>(</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蓝</a:t>
            </a:r>
            <a:r>
              <a:rPr kumimoji="1" lang="zh-CN" altLang="en-US" sz="1600" b="1">
                <a:solidFill>
                  <a:srgbClr val="FFFFFF"/>
                </a:solidFill>
                <a:effectLst>
                  <a:outerShdw blurRad="38100" dist="38100" dir="2700000" algn="tl">
                    <a:srgbClr val="000000"/>
                  </a:outerShdw>
                </a:effectLst>
                <a:latin typeface="Tahoma" charset="0"/>
              </a:rPr>
              <a:t>色</a:t>
            </a:r>
            <a:r>
              <a:rPr kumimoji="1" lang="en-US" altLang="zh-CN" sz="1600" b="1">
                <a:solidFill>
                  <a:srgbClr val="FFFFFF"/>
                </a:solidFill>
                <a:effectLst>
                  <a:outerShdw blurRad="38100" dist="38100" dir="2700000" algn="tl">
                    <a:srgbClr val="000000"/>
                  </a:outerShdw>
                </a:effectLst>
                <a:latin typeface="Tahoma" charset="0"/>
              </a:rPr>
              <a:t>, </a:t>
            </a:r>
            <a:r>
              <a:rPr kumimoji="1" lang="zh-CN" altLang="en-US" sz="1600" b="1">
                <a:solidFill>
                  <a:srgbClr val="FFFFFF"/>
                </a:solidFill>
                <a:effectLst>
                  <a:outerShdw blurRad="38100" dist="38100" dir="2700000" algn="tl">
                    <a:srgbClr val="000000"/>
                  </a:outerShdw>
                </a:effectLst>
                <a:latin typeface="Tahoma" charset="0"/>
              </a:rPr>
              <a:t>有</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铃铛</a:t>
            </a:r>
            <a:r>
              <a:rPr kumimoji="1" lang="zh-CN" altLang="en-US" sz="1600" b="1">
                <a:solidFill>
                  <a:srgbClr val="FFFFFF"/>
                </a:solidFill>
                <a:effectLst>
                  <a:outerShdw blurRad="38100" dist="38100" dir="2700000" algn="tl">
                    <a:srgbClr val="000000"/>
                  </a:outerShdw>
                </a:effectLst>
                <a:latin typeface="Tahoma" charset="0"/>
              </a:rPr>
              <a:t>和石榴</a:t>
            </a:r>
            <a:r>
              <a:rPr kumimoji="1" lang="en-US" altLang="ja-JP" sz="1600" b="1">
                <a:solidFill>
                  <a:srgbClr val="FFFFFF"/>
                </a:solidFill>
                <a:effectLst>
                  <a:outerShdw blurRad="38100" dist="38100" dir="2700000" algn="tl">
                    <a:srgbClr val="000000"/>
                  </a:outerShdw>
                </a:effectLst>
                <a:latin typeface="Tahoma" charset="0"/>
              </a:rPr>
              <a:t>)</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rPr>
              <a:t>以</a:t>
            </a:r>
            <a:r>
              <a:rPr lang="ja-JP" altLang="en-US" sz="2000">
                <a:solidFill>
                  <a:srgbClr val="FFFFFF"/>
                </a:solidFill>
              </a:rPr>
              <a:t>弗</a:t>
            </a:r>
            <a:r>
              <a:rPr kumimoji="1" lang="zh-CN" altLang="en-US" sz="2000" b="1">
                <a:solidFill>
                  <a:srgbClr val="FFFFFF"/>
                </a:solidFill>
                <a:effectLst>
                  <a:outerShdw blurRad="38100" dist="38100" dir="2700000" algn="tl">
                    <a:srgbClr val="000000"/>
                  </a:outerShdw>
                </a:effectLst>
                <a:latin typeface="Tahoma" charset="0"/>
              </a:rPr>
              <a:t>得</a:t>
            </a:r>
            <a:r>
              <a:rPr kumimoji="1" lang="en-US" altLang="ja-JP" sz="2000" b="1">
                <a:solidFill>
                  <a:srgbClr val="FFFFFF"/>
                </a:solidFill>
                <a:effectLst>
                  <a:outerShdw blurRad="38100" dist="38100" dir="2700000" algn="tl">
                    <a:srgbClr val="000000"/>
                  </a:outerShdw>
                </a:effectLst>
                <a:latin typeface="Tahoma" charset="0"/>
              </a:rPr>
              <a:t> </a:t>
            </a:r>
            <a:r>
              <a:rPr kumimoji="1" lang="en-US" altLang="ja-JP" sz="1600" b="1">
                <a:solidFill>
                  <a:srgbClr val="FFFFFF"/>
                </a:solidFill>
                <a:effectLst>
                  <a:outerShdw blurRad="38100" dist="38100" dir="2700000" algn="tl">
                    <a:srgbClr val="000000"/>
                  </a:outerShdw>
                </a:effectLst>
                <a:latin typeface="Tahoma" charset="0"/>
              </a:rPr>
              <a:t>(</a:t>
            </a:r>
            <a:r>
              <a:rPr kumimoji="1" lang="zh-CN" altLang="en-US" sz="1600" b="1">
                <a:solidFill>
                  <a:srgbClr val="FFFFFF"/>
                </a:solidFill>
                <a:effectLst>
                  <a:outerShdw blurRad="38100" dist="38100" dir="2700000" algn="tl">
                    <a:srgbClr val="000000"/>
                  </a:outerShdw>
                </a:effectLst>
                <a:latin typeface="Tahoma" charset="0"/>
              </a:rPr>
              <a:t>金色</a:t>
            </a:r>
            <a:r>
              <a:rPr kumimoji="1" lang="en-US" altLang="ja-JP" sz="1600" b="1">
                <a:solidFill>
                  <a:srgbClr val="FFFFFF"/>
                </a:solidFill>
                <a:effectLst>
                  <a:outerShdw blurRad="38100" dist="38100" dir="2700000" algn="tl">
                    <a:srgbClr val="000000"/>
                  </a:outerShdw>
                </a:effectLst>
                <a:latin typeface="Tahoma" charset="0"/>
              </a:rPr>
              <a:t>, </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蓝</a:t>
            </a:r>
            <a:r>
              <a:rPr kumimoji="1" lang="zh-CN" altLang="en-US" sz="1600" b="1">
                <a:solidFill>
                  <a:srgbClr val="FFFFFF"/>
                </a:solidFill>
                <a:effectLst>
                  <a:outerShdw blurRad="38100" dist="38100" dir="2700000" algn="tl">
                    <a:srgbClr val="000000"/>
                  </a:outerShdw>
                </a:effectLst>
                <a:latin typeface="Tahoma" charset="0"/>
              </a:rPr>
              <a:t>色</a:t>
            </a:r>
            <a:r>
              <a:rPr kumimoji="1" lang="en-US" altLang="ja-JP" sz="1600" b="1">
                <a:solidFill>
                  <a:srgbClr val="FFFFFF"/>
                </a:solidFill>
                <a:effectLst>
                  <a:outerShdw blurRad="38100" dist="38100" dir="2700000" algn="tl">
                    <a:srgbClr val="000000"/>
                  </a:outerShdw>
                </a:effectLst>
                <a:latin typeface="Tahoma" charset="0"/>
              </a:rPr>
              <a:t>, </a:t>
            </a:r>
            <a:r>
              <a:rPr kumimoji="1" lang="zh-CN" altLang="en-US" sz="1600" b="1">
                <a:solidFill>
                  <a:srgbClr val="FFFFFF"/>
                </a:solidFill>
                <a:effectLst>
                  <a:outerShdw blurRad="38100" dist="38100" dir="2700000" algn="tl">
                    <a:srgbClr val="000000"/>
                  </a:outerShdw>
                </a:effectLst>
                <a:latin typeface="Tahoma" charset="0"/>
              </a:rPr>
              <a:t>紫色和</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玛</a:t>
            </a:r>
            <a:r>
              <a:rPr kumimoji="1" lang="zh-CN" altLang="en-US" sz="1600" b="1">
                <a:solidFill>
                  <a:srgbClr val="FFFFFF"/>
                </a:solidFill>
                <a:effectLst>
                  <a:outerShdw blurRad="38100" dist="38100" dir="2700000" algn="tl">
                    <a:srgbClr val="000000"/>
                  </a:outerShdw>
                </a:effectLst>
                <a:latin typeface="Tahoma" charset="0"/>
              </a:rPr>
              <a:t>瑙</a:t>
            </a:r>
            <a:r>
              <a:rPr kumimoji="1" lang="en-US" altLang="ja-JP" sz="1600" b="1">
                <a:solidFill>
                  <a:srgbClr val="FFFFFF"/>
                </a:solidFill>
                <a:effectLst>
                  <a:outerShdw blurRad="38100" dist="38100" dir="2700000" algn="tl">
                    <a:srgbClr val="000000"/>
                  </a:outerShdw>
                </a:effectLst>
                <a:latin typeface="Tahoma" charset="0"/>
              </a:rPr>
              <a:t>)</a:t>
            </a:r>
          </a:p>
          <a:p>
            <a:pPr marL="342900" indent="-342900" eaLnBrk="1" hangingPunct="1">
              <a:spcBef>
                <a:spcPct val="20000"/>
              </a:spcBef>
              <a:buClr>
                <a:srgbClr val="FFCC66"/>
              </a:buClr>
              <a:buSzPct val="65000"/>
              <a:buFont typeface="Wingdings" charset="0"/>
              <a:buChar char="n"/>
              <a:defRPr/>
            </a:pPr>
            <a:r>
              <a:rPr kumimoji="1" lang="en-US" altLang="zh-CN" sz="1600" b="1">
                <a:solidFill>
                  <a:srgbClr val="FFFFFF"/>
                </a:solidFill>
                <a:effectLst>
                  <a:outerShdw blurRad="38100" dist="38100" dir="2700000" algn="tl">
                    <a:srgbClr val="000000"/>
                  </a:outerShdw>
                </a:effectLst>
                <a:latin typeface="Tahoma" charset="0"/>
              </a:rPr>
              <a:t> </a:t>
            </a:r>
            <a:r>
              <a:rPr kumimoji="1" lang="zh-CN" altLang="en-US" sz="2000" b="1">
                <a:solidFill>
                  <a:srgbClr val="FFFFFF"/>
                </a:solidFill>
                <a:effectLst>
                  <a:outerShdw blurRad="38100" dist="38100" dir="2700000" algn="tl">
                    <a:srgbClr val="000000"/>
                  </a:outerShdw>
                </a:effectLst>
                <a:latin typeface="Tahoma" charset="0"/>
              </a:rPr>
              <a:t>腰</a:t>
            </a:r>
            <a:r>
              <a:rPr kumimoji="1" lang="zh-CN" altLang="en-US" sz="2000" b="1">
                <a:solidFill>
                  <a:srgbClr val="FFFFFF"/>
                </a:solidFill>
                <a:effectLst>
                  <a:outerShdw blurRad="38100" dist="38100" dir="2700000" algn="tl">
                    <a:srgbClr val="000000"/>
                  </a:outerShdw>
                </a:effectLst>
                <a:latin typeface="Tahoma" charset="0"/>
                <a:ea typeface="华文细黑" charset="0"/>
                <a:cs typeface="华文细黑" charset="0"/>
              </a:rPr>
              <a:t>带</a:t>
            </a:r>
            <a:r>
              <a:rPr kumimoji="1" lang="en-US" altLang="ja-JP" sz="1600" b="1">
                <a:solidFill>
                  <a:srgbClr val="FFFFFF"/>
                </a:solidFill>
                <a:effectLst>
                  <a:outerShdw blurRad="38100" dist="38100" dir="2700000" algn="tl">
                    <a:srgbClr val="000000"/>
                  </a:outerShdw>
                </a:effectLst>
                <a:latin typeface="Tahoma" charset="0"/>
              </a:rPr>
              <a:t> (</a:t>
            </a:r>
            <a:r>
              <a:rPr kumimoji="1" lang="zh-CN" altLang="en-US" sz="1600" b="1">
                <a:solidFill>
                  <a:srgbClr val="FFFFFF"/>
                </a:solidFill>
                <a:effectLst>
                  <a:outerShdw blurRad="38100" dist="38100" dir="2700000" algn="tl">
                    <a:srgbClr val="000000"/>
                  </a:outerShdw>
                </a:effectLst>
                <a:latin typeface="Tahoma" charset="0"/>
              </a:rPr>
              <a:t>束</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紧</a:t>
            </a:r>
            <a:r>
              <a:rPr kumimoji="1" lang="zh-CN" altLang="en-US" sz="1600" b="1">
                <a:solidFill>
                  <a:srgbClr val="FFFFFF"/>
                </a:solidFill>
                <a:effectLst>
                  <a:outerShdw blurRad="38100" dist="38100" dir="2700000" algn="tl">
                    <a:srgbClr val="000000"/>
                  </a:outerShdw>
                </a:effectLst>
                <a:latin typeface="Tahoma" charset="0"/>
              </a:rPr>
              <a:t>衣服</a:t>
            </a:r>
            <a:r>
              <a:rPr kumimoji="1" lang="en-US" altLang="ja-JP" sz="1600" b="1">
                <a:solidFill>
                  <a:srgbClr val="FFFFFF"/>
                </a:solidFill>
                <a:effectLst>
                  <a:outerShdw blurRad="38100" dist="38100" dir="2700000" algn="tl">
                    <a:srgbClr val="000000"/>
                  </a:outerShdw>
                </a:effectLst>
                <a:latin typeface="Tahoma" charset="0"/>
              </a:rPr>
              <a:t>)</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rPr>
              <a:t>胸牌</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ea typeface="华文细黑" charset="0"/>
                <a:cs typeface="华文细黑" charset="0"/>
              </a:rPr>
              <a:t>乌</a:t>
            </a:r>
            <a:r>
              <a:rPr kumimoji="1" lang="zh-CN" altLang="en-US" sz="2000" b="1">
                <a:solidFill>
                  <a:srgbClr val="FFFFFF"/>
                </a:solidFill>
                <a:effectLst>
                  <a:outerShdw blurRad="38100" dist="38100" dir="2700000" algn="tl">
                    <a:srgbClr val="000000"/>
                  </a:outerShdw>
                </a:effectLst>
                <a:latin typeface="Tahoma" charset="0"/>
              </a:rPr>
              <a:t>陵和土明</a:t>
            </a:r>
          </a:p>
        </p:txBody>
      </p:sp>
    </p:spTree>
    <p:extLst>
      <p:ext uri="{BB962C8B-B14F-4D97-AF65-F5344CB8AC3E}">
        <p14:creationId xmlns:p14="http://schemas.microsoft.com/office/powerpoint/2010/main" val="1930898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nodeType="clickEffect">
                                  <p:stCondLst>
                                    <p:cond delay="0"/>
                                  </p:stCondLst>
                                  <p:childTnLst>
                                    <p:set>
                                      <p:cBhvr>
                                        <p:cTn id="6" dur="1" fill="hold">
                                          <p:stCondLst>
                                            <p:cond delay="0"/>
                                          </p:stCondLst>
                                        </p:cTn>
                                        <p:tgtEl>
                                          <p:spTgt spid="695315">
                                            <p:txEl>
                                              <p:pRg st="0" end="0"/>
                                            </p:txEl>
                                          </p:spTgt>
                                        </p:tgtEl>
                                        <p:attrNameLst>
                                          <p:attrName>style.visibility</p:attrName>
                                        </p:attrNameLst>
                                      </p:cBhvr>
                                      <p:to>
                                        <p:strVal val="visible"/>
                                      </p:to>
                                    </p:set>
                                    <p:animScale>
                                      <p:cBhvr>
                                        <p:cTn id="7" dur="1000" decel="50000" fill="hold">
                                          <p:stCondLst>
                                            <p:cond delay="0"/>
                                          </p:stCondLst>
                                        </p:cTn>
                                        <p:tgtEl>
                                          <p:spTgt spid="695315">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95315">
                                            <p:txEl>
                                              <p:pRg st="0" end="0"/>
                                            </p:txEl>
                                          </p:spTgt>
                                        </p:tgtEl>
                                        <p:attrNameLst>
                                          <p:attrName>ppt_x</p:attrName>
                                          <p:attrName>ppt_y</p:attrName>
                                        </p:attrNameLst>
                                      </p:cBhvr>
                                    </p:animMotion>
                                    <p:animEffect transition="in" filter="fade">
                                      <p:cBhvr>
                                        <p:cTn id="9" dur="1000"/>
                                        <p:tgtEl>
                                          <p:spTgt spid="695315">
                                            <p:txEl>
                                              <p:pRg st="0" end="0"/>
                                            </p:txEl>
                                          </p:spTgt>
                                        </p:tgtEl>
                                      </p:cBhvr>
                                    </p:animEffect>
                                  </p:childTnLst>
                                </p:cTn>
                              </p:par>
                            </p:childTnLst>
                          </p:cTn>
                        </p:par>
                        <p:par>
                          <p:cTn id="10" fill="hold" nodeType="afterGroup">
                            <p:stCondLst>
                              <p:cond delay="1000"/>
                            </p:stCondLst>
                            <p:childTnLst>
                              <p:par>
                                <p:cTn id="11" presetID="22" presetClass="entr" presetSubtype="2" fill="hold" grpId="0" nodeType="afterEffect">
                                  <p:stCondLst>
                                    <p:cond delay="0"/>
                                  </p:stCondLst>
                                  <p:childTnLst>
                                    <p:set>
                                      <p:cBhvr>
                                        <p:cTn id="12" dur="1" fill="hold">
                                          <p:stCondLst>
                                            <p:cond delay="0"/>
                                          </p:stCondLst>
                                        </p:cTn>
                                        <p:tgtEl>
                                          <p:spTgt spid="695306"/>
                                        </p:tgtEl>
                                        <p:attrNameLst>
                                          <p:attrName>style.visibility</p:attrName>
                                        </p:attrNameLst>
                                      </p:cBhvr>
                                      <p:to>
                                        <p:strVal val="visible"/>
                                      </p:to>
                                    </p:set>
                                    <p:animEffect transition="in" filter="wipe(right)">
                                      <p:cBhvr>
                                        <p:cTn id="13" dur="500"/>
                                        <p:tgtEl>
                                          <p:spTgt spid="69530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2" presetClass="entr" presetSubtype="0" fill="hold" nodeType="clickEffect">
                                  <p:stCondLst>
                                    <p:cond delay="0"/>
                                  </p:stCondLst>
                                  <p:childTnLst>
                                    <p:set>
                                      <p:cBhvr>
                                        <p:cTn id="17" dur="1" fill="hold">
                                          <p:stCondLst>
                                            <p:cond delay="0"/>
                                          </p:stCondLst>
                                        </p:cTn>
                                        <p:tgtEl>
                                          <p:spTgt spid="695315">
                                            <p:txEl>
                                              <p:pRg st="1" end="1"/>
                                            </p:txEl>
                                          </p:spTgt>
                                        </p:tgtEl>
                                        <p:attrNameLst>
                                          <p:attrName>style.visibility</p:attrName>
                                        </p:attrNameLst>
                                      </p:cBhvr>
                                      <p:to>
                                        <p:strVal val="visible"/>
                                      </p:to>
                                    </p:set>
                                    <p:animScale>
                                      <p:cBhvr>
                                        <p:cTn id="18" dur="1000" decel="50000" fill="hold">
                                          <p:stCondLst>
                                            <p:cond delay="0"/>
                                          </p:stCondLst>
                                        </p:cTn>
                                        <p:tgtEl>
                                          <p:spTgt spid="695315">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9" dur="1000" decel="50000" fill="hold">
                                          <p:stCondLst>
                                            <p:cond delay="0"/>
                                          </p:stCondLst>
                                        </p:cTn>
                                        <p:tgtEl>
                                          <p:spTgt spid="695315">
                                            <p:txEl>
                                              <p:pRg st="1" end="1"/>
                                            </p:txEl>
                                          </p:spTgt>
                                        </p:tgtEl>
                                        <p:attrNameLst>
                                          <p:attrName>ppt_x</p:attrName>
                                          <p:attrName>ppt_y</p:attrName>
                                        </p:attrNameLst>
                                      </p:cBhvr>
                                    </p:animMotion>
                                    <p:animEffect transition="in" filter="fade">
                                      <p:cBhvr>
                                        <p:cTn id="20" dur="1000"/>
                                        <p:tgtEl>
                                          <p:spTgt spid="695315">
                                            <p:txEl>
                                              <p:pRg st="1" end="1"/>
                                            </p:txEl>
                                          </p:spTgt>
                                        </p:tgtEl>
                                      </p:cBhvr>
                                    </p:animEffect>
                                  </p:childTnLst>
                                </p:cTn>
                              </p:par>
                            </p:childTnLst>
                          </p:cTn>
                        </p:par>
                        <p:par>
                          <p:cTn id="21" fill="hold" nodeType="afterGroup">
                            <p:stCondLst>
                              <p:cond delay="1000"/>
                            </p:stCondLst>
                            <p:childTnLst>
                              <p:par>
                                <p:cTn id="22" presetID="22" presetClass="entr" presetSubtype="2" fill="hold" grpId="0" nodeType="afterEffect">
                                  <p:stCondLst>
                                    <p:cond delay="0"/>
                                  </p:stCondLst>
                                  <p:childTnLst>
                                    <p:set>
                                      <p:cBhvr>
                                        <p:cTn id="23" dur="1" fill="hold">
                                          <p:stCondLst>
                                            <p:cond delay="0"/>
                                          </p:stCondLst>
                                        </p:cTn>
                                        <p:tgtEl>
                                          <p:spTgt spid="695307"/>
                                        </p:tgtEl>
                                        <p:attrNameLst>
                                          <p:attrName>style.visibility</p:attrName>
                                        </p:attrNameLst>
                                      </p:cBhvr>
                                      <p:to>
                                        <p:strVal val="visible"/>
                                      </p:to>
                                    </p:set>
                                    <p:animEffect transition="in" filter="wipe(right)">
                                      <p:cBhvr>
                                        <p:cTn id="24" dur="500"/>
                                        <p:tgtEl>
                                          <p:spTgt spid="69530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2" presetClass="entr" presetSubtype="0" fill="hold" nodeType="clickEffect">
                                  <p:stCondLst>
                                    <p:cond delay="0"/>
                                  </p:stCondLst>
                                  <p:childTnLst>
                                    <p:set>
                                      <p:cBhvr>
                                        <p:cTn id="28" dur="1" fill="hold">
                                          <p:stCondLst>
                                            <p:cond delay="0"/>
                                          </p:stCondLst>
                                        </p:cTn>
                                        <p:tgtEl>
                                          <p:spTgt spid="695315">
                                            <p:txEl>
                                              <p:pRg st="2" end="2"/>
                                            </p:txEl>
                                          </p:spTgt>
                                        </p:tgtEl>
                                        <p:attrNameLst>
                                          <p:attrName>style.visibility</p:attrName>
                                        </p:attrNameLst>
                                      </p:cBhvr>
                                      <p:to>
                                        <p:strVal val="visible"/>
                                      </p:to>
                                    </p:set>
                                    <p:animScale>
                                      <p:cBhvr>
                                        <p:cTn id="29" dur="1000" decel="50000" fill="hold">
                                          <p:stCondLst>
                                            <p:cond delay="0"/>
                                          </p:stCondLst>
                                        </p:cTn>
                                        <p:tgtEl>
                                          <p:spTgt spid="695315">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695315">
                                            <p:txEl>
                                              <p:pRg st="2" end="2"/>
                                            </p:txEl>
                                          </p:spTgt>
                                        </p:tgtEl>
                                        <p:attrNameLst>
                                          <p:attrName>ppt_x</p:attrName>
                                          <p:attrName>ppt_y</p:attrName>
                                        </p:attrNameLst>
                                      </p:cBhvr>
                                    </p:animMotion>
                                    <p:animEffect transition="in" filter="fade">
                                      <p:cBhvr>
                                        <p:cTn id="31" dur="1000"/>
                                        <p:tgtEl>
                                          <p:spTgt spid="695315">
                                            <p:txEl>
                                              <p:pRg st="2" end="2"/>
                                            </p:txEl>
                                          </p:spTgt>
                                        </p:tgtEl>
                                      </p:cBhvr>
                                    </p:animEffect>
                                  </p:childTnLst>
                                </p:cTn>
                              </p:par>
                            </p:childTnLst>
                          </p:cTn>
                        </p:par>
                        <p:par>
                          <p:cTn id="32" fill="hold" nodeType="afterGroup">
                            <p:stCondLst>
                              <p:cond delay="1000"/>
                            </p:stCondLst>
                            <p:childTnLst>
                              <p:par>
                                <p:cTn id="33" presetID="22" presetClass="entr" presetSubtype="2" fill="hold" grpId="0" nodeType="afterEffect">
                                  <p:stCondLst>
                                    <p:cond delay="0"/>
                                  </p:stCondLst>
                                  <p:childTnLst>
                                    <p:set>
                                      <p:cBhvr>
                                        <p:cTn id="34" dur="1" fill="hold">
                                          <p:stCondLst>
                                            <p:cond delay="0"/>
                                          </p:stCondLst>
                                        </p:cTn>
                                        <p:tgtEl>
                                          <p:spTgt spid="695308"/>
                                        </p:tgtEl>
                                        <p:attrNameLst>
                                          <p:attrName>style.visibility</p:attrName>
                                        </p:attrNameLst>
                                      </p:cBhvr>
                                      <p:to>
                                        <p:strVal val="visible"/>
                                      </p:to>
                                    </p:set>
                                    <p:animEffect transition="in" filter="wipe(right)">
                                      <p:cBhvr>
                                        <p:cTn id="35" dur="500"/>
                                        <p:tgtEl>
                                          <p:spTgt spid="69530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2" presetClass="entr" presetSubtype="0" fill="hold" nodeType="clickEffect">
                                  <p:stCondLst>
                                    <p:cond delay="0"/>
                                  </p:stCondLst>
                                  <p:childTnLst>
                                    <p:set>
                                      <p:cBhvr>
                                        <p:cTn id="39" dur="1" fill="hold">
                                          <p:stCondLst>
                                            <p:cond delay="0"/>
                                          </p:stCondLst>
                                        </p:cTn>
                                        <p:tgtEl>
                                          <p:spTgt spid="695315">
                                            <p:txEl>
                                              <p:pRg st="3" end="3"/>
                                            </p:txEl>
                                          </p:spTgt>
                                        </p:tgtEl>
                                        <p:attrNameLst>
                                          <p:attrName>style.visibility</p:attrName>
                                        </p:attrNameLst>
                                      </p:cBhvr>
                                      <p:to>
                                        <p:strVal val="visible"/>
                                      </p:to>
                                    </p:set>
                                    <p:animScale>
                                      <p:cBhvr>
                                        <p:cTn id="40" dur="1000" decel="50000" fill="hold">
                                          <p:stCondLst>
                                            <p:cond delay="0"/>
                                          </p:stCondLst>
                                        </p:cTn>
                                        <p:tgtEl>
                                          <p:spTgt spid="695315">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1" dur="1000" decel="50000" fill="hold">
                                          <p:stCondLst>
                                            <p:cond delay="0"/>
                                          </p:stCondLst>
                                        </p:cTn>
                                        <p:tgtEl>
                                          <p:spTgt spid="695315">
                                            <p:txEl>
                                              <p:pRg st="3" end="3"/>
                                            </p:txEl>
                                          </p:spTgt>
                                        </p:tgtEl>
                                        <p:attrNameLst>
                                          <p:attrName>ppt_x</p:attrName>
                                          <p:attrName>ppt_y</p:attrName>
                                        </p:attrNameLst>
                                      </p:cBhvr>
                                    </p:animMotion>
                                    <p:animEffect transition="in" filter="fade">
                                      <p:cBhvr>
                                        <p:cTn id="42" dur="1000"/>
                                        <p:tgtEl>
                                          <p:spTgt spid="695315">
                                            <p:txEl>
                                              <p:pRg st="3" end="3"/>
                                            </p:txEl>
                                          </p:spTgt>
                                        </p:tgtEl>
                                      </p:cBhvr>
                                    </p:animEffect>
                                  </p:childTnLst>
                                </p:cTn>
                              </p:par>
                            </p:childTnLst>
                          </p:cTn>
                        </p:par>
                        <p:par>
                          <p:cTn id="43" fill="hold" nodeType="afterGroup">
                            <p:stCondLst>
                              <p:cond delay="1000"/>
                            </p:stCondLst>
                            <p:childTnLst>
                              <p:par>
                                <p:cTn id="44" presetID="22" presetClass="entr" presetSubtype="2" fill="hold" grpId="0" nodeType="afterEffect">
                                  <p:stCondLst>
                                    <p:cond delay="0"/>
                                  </p:stCondLst>
                                  <p:childTnLst>
                                    <p:set>
                                      <p:cBhvr>
                                        <p:cTn id="45" dur="1" fill="hold">
                                          <p:stCondLst>
                                            <p:cond delay="0"/>
                                          </p:stCondLst>
                                        </p:cTn>
                                        <p:tgtEl>
                                          <p:spTgt spid="695309"/>
                                        </p:tgtEl>
                                        <p:attrNameLst>
                                          <p:attrName>style.visibility</p:attrName>
                                        </p:attrNameLst>
                                      </p:cBhvr>
                                      <p:to>
                                        <p:strVal val="visible"/>
                                      </p:to>
                                    </p:set>
                                    <p:animEffect transition="in" filter="wipe(right)">
                                      <p:cBhvr>
                                        <p:cTn id="46" dur="500"/>
                                        <p:tgtEl>
                                          <p:spTgt spid="695309"/>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52" presetClass="entr" presetSubtype="0" fill="hold" nodeType="clickEffect">
                                  <p:stCondLst>
                                    <p:cond delay="0"/>
                                  </p:stCondLst>
                                  <p:childTnLst>
                                    <p:set>
                                      <p:cBhvr>
                                        <p:cTn id="50" dur="1" fill="hold">
                                          <p:stCondLst>
                                            <p:cond delay="0"/>
                                          </p:stCondLst>
                                        </p:cTn>
                                        <p:tgtEl>
                                          <p:spTgt spid="695315">
                                            <p:txEl>
                                              <p:pRg st="4" end="4"/>
                                            </p:txEl>
                                          </p:spTgt>
                                        </p:tgtEl>
                                        <p:attrNameLst>
                                          <p:attrName>style.visibility</p:attrName>
                                        </p:attrNameLst>
                                      </p:cBhvr>
                                      <p:to>
                                        <p:strVal val="visible"/>
                                      </p:to>
                                    </p:set>
                                    <p:animScale>
                                      <p:cBhvr>
                                        <p:cTn id="51" dur="1000" decel="50000" fill="hold">
                                          <p:stCondLst>
                                            <p:cond delay="0"/>
                                          </p:stCondLst>
                                        </p:cTn>
                                        <p:tgtEl>
                                          <p:spTgt spid="695315">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2" dur="1000" decel="50000" fill="hold">
                                          <p:stCondLst>
                                            <p:cond delay="0"/>
                                          </p:stCondLst>
                                        </p:cTn>
                                        <p:tgtEl>
                                          <p:spTgt spid="695315">
                                            <p:txEl>
                                              <p:pRg st="4" end="4"/>
                                            </p:txEl>
                                          </p:spTgt>
                                        </p:tgtEl>
                                        <p:attrNameLst>
                                          <p:attrName>ppt_x</p:attrName>
                                          <p:attrName>ppt_y</p:attrName>
                                        </p:attrNameLst>
                                      </p:cBhvr>
                                    </p:animMotion>
                                    <p:animEffect transition="in" filter="fade">
                                      <p:cBhvr>
                                        <p:cTn id="53" dur="1000"/>
                                        <p:tgtEl>
                                          <p:spTgt spid="695315">
                                            <p:txEl>
                                              <p:pRg st="4" end="4"/>
                                            </p:txEl>
                                          </p:spTgt>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2" presetClass="entr" presetSubtype="0" fill="hold" nodeType="clickEffect">
                                  <p:stCondLst>
                                    <p:cond delay="0"/>
                                  </p:stCondLst>
                                  <p:childTnLst>
                                    <p:set>
                                      <p:cBhvr>
                                        <p:cTn id="57" dur="1" fill="hold">
                                          <p:stCondLst>
                                            <p:cond delay="0"/>
                                          </p:stCondLst>
                                        </p:cTn>
                                        <p:tgtEl>
                                          <p:spTgt spid="695315">
                                            <p:txEl>
                                              <p:pRg st="5" end="5"/>
                                            </p:txEl>
                                          </p:spTgt>
                                        </p:tgtEl>
                                        <p:attrNameLst>
                                          <p:attrName>style.visibility</p:attrName>
                                        </p:attrNameLst>
                                      </p:cBhvr>
                                      <p:to>
                                        <p:strVal val="visible"/>
                                      </p:to>
                                    </p:set>
                                    <p:animScale>
                                      <p:cBhvr>
                                        <p:cTn id="58" dur="1000" decel="50000" fill="hold">
                                          <p:stCondLst>
                                            <p:cond delay="0"/>
                                          </p:stCondLst>
                                        </p:cTn>
                                        <p:tgtEl>
                                          <p:spTgt spid="695315">
                                            <p:txEl>
                                              <p:pRg st="5" end="5"/>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9" dur="1000" decel="50000" fill="hold">
                                          <p:stCondLst>
                                            <p:cond delay="0"/>
                                          </p:stCondLst>
                                        </p:cTn>
                                        <p:tgtEl>
                                          <p:spTgt spid="695315">
                                            <p:txEl>
                                              <p:pRg st="5" end="5"/>
                                            </p:txEl>
                                          </p:spTgt>
                                        </p:tgtEl>
                                        <p:attrNameLst>
                                          <p:attrName>ppt_x</p:attrName>
                                          <p:attrName>ppt_y</p:attrName>
                                        </p:attrNameLst>
                                      </p:cBhvr>
                                    </p:animMotion>
                                    <p:animEffect transition="in" filter="fade">
                                      <p:cBhvr>
                                        <p:cTn id="60" dur="1000"/>
                                        <p:tgtEl>
                                          <p:spTgt spid="695315">
                                            <p:txEl>
                                              <p:pRg st="5" end="5"/>
                                            </p:txEl>
                                          </p:spTgt>
                                        </p:tgtEl>
                                      </p:cBhvr>
                                    </p:animEffect>
                                  </p:childTnLst>
                                </p:cTn>
                              </p:par>
                            </p:childTnLst>
                          </p:cTn>
                        </p:par>
                        <p:par>
                          <p:cTn id="61" fill="hold" nodeType="afterGroup">
                            <p:stCondLst>
                              <p:cond delay="1000"/>
                            </p:stCondLst>
                            <p:childTnLst>
                              <p:par>
                                <p:cTn id="62" presetID="22" presetClass="entr" presetSubtype="2" fill="hold" grpId="0" nodeType="afterEffect">
                                  <p:stCondLst>
                                    <p:cond delay="0"/>
                                  </p:stCondLst>
                                  <p:childTnLst>
                                    <p:set>
                                      <p:cBhvr>
                                        <p:cTn id="63" dur="1" fill="hold">
                                          <p:stCondLst>
                                            <p:cond delay="0"/>
                                          </p:stCondLst>
                                        </p:cTn>
                                        <p:tgtEl>
                                          <p:spTgt spid="695310"/>
                                        </p:tgtEl>
                                        <p:attrNameLst>
                                          <p:attrName>style.visibility</p:attrName>
                                        </p:attrNameLst>
                                      </p:cBhvr>
                                      <p:to>
                                        <p:strVal val="visible"/>
                                      </p:to>
                                    </p:set>
                                    <p:animEffect transition="in" filter="wipe(right)">
                                      <p:cBhvr>
                                        <p:cTn id="64" dur="500"/>
                                        <p:tgtEl>
                                          <p:spTgt spid="695310"/>
                                        </p:tgtEl>
                                      </p:cBhvr>
                                    </p:animEffect>
                                  </p:childTnLst>
                                </p:cTn>
                              </p:par>
                            </p:childTnLst>
                          </p:cTn>
                        </p:par>
                        <p:par>
                          <p:cTn id="65" fill="hold" nodeType="afterGroup">
                            <p:stCondLst>
                              <p:cond delay="1500"/>
                            </p:stCondLst>
                            <p:childTnLst>
                              <p:par>
                                <p:cTn id="66" presetID="22" presetClass="entr" presetSubtype="2" fill="hold" grpId="0" nodeType="afterEffect">
                                  <p:stCondLst>
                                    <p:cond delay="0"/>
                                  </p:stCondLst>
                                  <p:childTnLst>
                                    <p:set>
                                      <p:cBhvr>
                                        <p:cTn id="67" dur="1" fill="hold">
                                          <p:stCondLst>
                                            <p:cond delay="0"/>
                                          </p:stCondLst>
                                        </p:cTn>
                                        <p:tgtEl>
                                          <p:spTgt spid="695311"/>
                                        </p:tgtEl>
                                        <p:attrNameLst>
                                          <p:attrName>style.visibility</p:attrName>
                                        </p:attrNameLst>
                                      </p:cBhvr>
                                      <p:to>
                                        <p:strVal val="visible"/>
                                      </p:to>
                                    </p:set>
                                    <p:animEffect transition="in" filter="wipe(right)">
                                      <p:cBhvr>
                                        <p:cTn id="68" dur="500"/>
                                        <p:tgtEl>
                                          <p:spTgt spid="69531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52" presetClass="entr" presetSubtype="0" fill="hold" nodeType="clickEffect">
                                  <p:stCondLst>
                                    <p:cond delay="0"/>
                                  </p:stCondLst>
                                  <p:childTnLst>
                                    <p:set>
                                      <p:cBhvr>
                                        <p:cTn id="72" dur="1" fill="hold">
                                          <p:stCondLst>
                                            <p:cond delay="0"/>
                                          </p:stCondLst>
                                        </p:cTn>
                                        <p:tgtEl>
                                          <p:spTgt spid="695315">
                                            <p:txEl>
                                              <p:pRg st="6" end="6"/>
                                            </p:txEl>
                                          </p:spTgt>
                                        </p:tgtEl>
                                        <p:attrNameLst>
                                          <p:attrName>style.visibility</p:attrName>
                                        </p:attrNameLst>
                                      </p:cBhvr>
                                      <p:to>
                                        <p:strVal val="visible"/>
                                      </p:to>
                                    </p:set>
                                    <p:animScale>
                                      <p:cBhvr>
                                        <p:cTn id="73" dur="1000" decel="50000" fill="hold">
                                          <p:stCondLst>
                                            <p:cond delay="0"/>
                                          </p:stCondLst>
                                        </p:cTn>
                                        <p:tgtEl>
                                          <p:spTgt spid="695315">
                                            <p:txEl>
                                              <p:pRg st="6" end="6"/>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4" dur="1000" decel="50000" fill="hold">
                                          <p:stCondLst>
                                            <p:cond delay="0"/>
                                          </p:stCondLst>
                                        </p:cTn>
                                        <p:tgtEl>
                                          <p:spTgt spid="695315">
                                            <p:txEl>
                                              <p:pRg st="6" end="6"/>
                                            </p:txEl>
                                          </p:spTgt>
                                        </p:tgtEl>
                                        <p:attrNameLst>
                                          <p:attrName>ppt_x</p:attrName>
                                          <p:attrName>ppt_y</p:attrName>
                                        </p:attrNameLst>
                                      </p:cBhvr>
                                    </p:animMotion>
                                    <p:animEffect transition="in" filter="fade">
                                      <p:cBhvr>
                                        <p:cTn id="75" dur="1000"/>
                                        <p:tgtEl>
                                          <p:spTgt spid="695315">
                                            <p:txEl>
                                              <p:pRg st="6" end="6"/>
                                            </p:txEl>
                                          </p:spTgt>
                                        </p:tgtEl>
                                      </p:cBhvr>
                                    </p:animEffect>
                                  </p:childTnLst>
                                </p:cTn>
                              </p:par>
                            </p:childTnLst>
                          </p:cTn>
                        </p:par>
                        <p:par>
                          <p:cTn id="76" fill="hold" nodeType="afterGroup">
                            <p:stCondLst>
                              <p:cond delay="1000"/>
                            </p:stCondLst>
                            <p:childTnLst>
                              <p:par>
                                <p:cTn id="77" presetID="22" presetClass="entr" presetSubtype="2" fill="hold" grpId="0" nodeType="afterEffect">
                                  <p:stCondLst>
                                    <p:cond delay="0"/>
                                  </p:stCondLst>
                                  <p:childTnLst>
                                    <p:set>
                                      <p:cBhvr>
                                        <p:cTn id="78" dur="1" fill="hold">
                                          <p:stCondLst>
                                            <p:cond delay="0"/>
                                          </p:stCondLst>
                                        </p:cTn>
                                        <p:tgtEl>
                                          <p:spTgt spid="695312"/>
                                        </p:tgtEl>
                                        <p:attrNameLst>
                                          <p:attrName>style.visibility</p:attrName>
                                        </p:attrNameLst>
                                      </p:cBhvr>
                                      <p:to>
                                        <p:strVal val="visible"/>
                                      </p:to>
                                    </p:set>
                                    <p:animEffect transition="in" filter="wipe(right)">
                                      <p:cBhvr>
                                        <p:cTn id="79" dur="500"/>
                                        <p:tgtEl>
                                          <p:spTgt spid="695312"/>
                                        </p:tgtEl>
                                      </p:cBhvr>
                                    </p:animEffect>
                                  </p:childTnLst>
                                </p:cTn>
                              </p:par>
                            </p:childTnLst>
                          </p:cTn>
                        </p:par>
                        <p:par>
                          <p:cTn id="80" fill="hold" nodeType="afterGroup">
                            <p:stCondLst>
                              <p:cond delay="1500"/>
                            </p:stCondLst>
                            <p:childTnLst>
                              <p:par>
                                <p:cTn id="81" presetID="22" presetClass="entr" presetSubtype="8" fill="hold" grpId="0" nodeType="afterEffect">
                                  <p:stCondLst>
                                    <p:cond delay="0"/>
                                  </p:stCondLst>
                                  <p:childTnLst>
                                    <p:set>
                                      <p:cBhvr>
                                        <p:cTn id="82" dur="1" fill="hold">
                                          <p:stCondLst>
                                            <p:cond delay="0"/>
                                          </p:stCondLst>
                                        </p:cTn>
                                        <p:tgtEl>
                                          <p:spTgt spid="695314"/>
                                        </p:tgtEl>
                                        <p:attrNameLst>
                                          <p:attrName>style.visibility</p:attrName>
                                        </p:attrNameLst>
                                      </p:cBhvr>
                                      <p:to>
                                        <p:strVal val="visible"/>
                                      </p:to>
                                    </p:set>
                                    <p:animEffect transition="in" filter="wipe(left)">
                                      <p:cBhvr>
                                        <p:cTn id="83" dur="500"/>
                                        <p:tgtEl>
                                          <p:spTgt spid="695314"/>
                                        </p:tgtEl>
                                      </p:cBhvr>
                                    </p:animEffect>
                                  </p:childTnLst>
                                </p:cTn>
                              </p:par>
                            </p:childTnLst>
                          </p:cTn>
                        </p:par>
                        <p:par>
                          <p:cTn id="84" fill="hold" nodeType="afterGroup">
                            <p:stCondLst>
                              <p:cond delay="2000"/>
                            </p:stCondLst>
                            <p:childTnLst>
                              <p:par>
                                <p:cTn id="85" presetID="25" presetClass="entr" presetSubtype="0" fill="hold" nodeType="afterEffect">
                                  <p:stCondLst>
                                    <p:cond delay="0"/>
                                  </p:stCondLst>
                                  <p:childTnLst>
                                    <p:set>
                                      <p:cBhvr>
                                        <p:cTn id="86" dur="1" fill="hold">
                                          <p:stCondLst>
                                            <p:cond delay="0"/>
                                          </p:stCondLst>
                                        </p:cTn>
                                        <p:tgtEl>
                                          <p:spTgt spid="695301"/>
                                        </p:tgtEl>
                                        <p:attrNameLst>
                                          <p:attrName>style.visibility</p:attrName>
                                        </p:attrNameLst>
                                      </p:cBhvr>
                                      <p:to>
                                        <p:strVal val="visible"/>
                                      </p:to>
                                    </p:set>
                                    <p:anim calcmode="lin" valueType="num">
                                      <p:cBhvr>
                                        <p:cTn id="87" dur="500" decel="50000" fill="hold">
                                          <p:stCondLst>
                                            <p:cond delay="0"/>
                                          </p:stCondLst>
                                        </p:cTn>
                                        <p:tgtEl>
                                          <p:spTgt spid="695301"/>
                                        </p:tgtEl>
                                        <p:attrNameLst>
                                          <p:attrName>style.rotation</p:attrName>
                                        </p:attrNameLst>
                                      </p:cBhvr>
                                      <p:tavLst>
                                        <p:tav tm="0">
                                          <p:val>
                                            <p:fltVal val="-90"/>
                                          </p:val>
                                        </p:tav>
                                        <p:tav tm="100000">
                                          <p:val>
                                            <p:fltVal val="0"/>
                                          </p:val>
                                        </p:tav>
                                      </p:tavLst>
                                    </p:anim>
                                    <p:anim calcmode="lin" valueType="num">
                                      <p:cBhvr>
                                        <p:cTn id="88" dur="500" decel="50000" fill="hold">
                                          <p:stCondLst>
                                            <p:cond delay="0"/>
                                          </p:stCondLst>
                                        </p:cTn>
                                        <p:tgtEl>
                                          <p:spTgt spid="695301"/>
                                        </p:tgtEl>
                                        <p:attrNameLst>
                                          <p:attrName>ppt_w</p:attrName>
                                        </p:attrNameLst>
                                      </p:cBhvr>
                                      <p:tavLst>
                                        <p:tav tm="0">
                                          <p:val>
                                            <p:strVal val="#ppt_w"/>
                                          </p:val>
                                        </p:tav>
                                        <p:tav tm="100000">
                                          <p:val>
                                            <p:strVal val="#ppt_w*.05"/>
                                          </p:val>
                                        </p:tav>
                                      </p:tavLst>
                                    </p:anim>
                                    <p:anim calcmode="lin" valueType="num">
                                      <p:cBhvr>
                                        <p:cTn id="89" dur="500" accel="50000" fill="hold">
                                          <p:stCondLst>
                                            <p:cond delay="500"/>
                                          </p:stCondLst>
                                        </p:cTn>
                                        <p:tgtEl>
                                          <p:spTgt spid="695301"/>
                                        </p:tgtEl>
                                        <p:attrNameLst>
                                          <p:attrName>ppt_w</p:attrName>
                                        </p:attrNameLst>
                                      </p:cBhvr>
                                      <p:tavLst>
                                        <p:tav tm="0">
                                          <p:val>
                                            <p:strVal val="#ppt_w*.05"/>
                                          </p:val>
                                        </p:tav>
                                        <p:tav tm="100000">
                                          <p:val>
                                            <p:strVal val="#ppt_w"/>
                                          </p:val>
                                        </p:tav>
                                      </p:tavLst>
                                    </p:anim>
                                    <p:anim calcmode="lin" valueType="num">
                                      <p:cBhvr>
                                        <p:cTn id="90" dur="1000" fill="hold"/>
                                        <p:tgtEl>
                                          <p:spTgt spid="695301"/>
                                        </p:tgtEl>
                                        <p:attrNameLst>
                                          <p:attrName>ppt_h</p:attrName>
                                        </p:attrNameLst>
                                      </p:cBhvr>
                                      <p:tavLst>
                                        <p:tav tm="0">
                                          <p:val>
                                            <p:strVal val="#ppt_h"/>
                                          </p:val>
                                        </p:tav>
                                        <p:tav tm="100000">
                                          <p:val>
                                            <p:strVal val="#ppt_h"/>
                                          </p:val>
                                        </p:tav>
                                      </p:tavLst>
                                    </p:anim>
                                    <p:anim calcmode="lin" valueType="num">
                                      <p:cBhvr>
                                        <p:cTn id="91" dur="500" decel="50000" fill="hold">
                                          <p:stCondLst>
                                            <p:cond delay="0"/>
                                          </p:stCondLst>
                                        </p:cTn>
                                        <p:tgtEl>
                                          <p:spTgt spid="695301"/>
                                        </p:tgtEl>
                                        <p:attrNameLst>
                                          <p:attrName>ppt_x</p:attrName>
                                        </p:attrNameLst>
                                      </p:cBhvr>
                                      <p:tavLst>
                                        <p:tav tm="0">
                                          <p:val>
                                            <p:strVal val="#ppt_x+.4"/>
                                          </p:val>
                                        </p:tav>
                                        <p:tav tm="100000">
                                          <p:val>
                                            <p:strVal val="#ppt_x"/>
                                          </p:val>
                                        </p:tav>
                                      </p:tavLst>
                                    </p:anim>
                                    <p:anim calcmode="lin" valueType="num">
                                      <p:cBhvr>
                                        <p:cTn id="92" dur="500" decel="50000" fill="hold">
                                          <p:stCondLst>
                                            <p:cond delay="0"/>
                                          </p:stCondLst>
                                        </p:cTn>
                                        <p:tgtEl>
                                          <p:spTgt spid="695301"/>
                                        </p:tgtEl>
                                        <p:attrNameLst>
                                          <p:attrName>ppt_y</p:attrName>
                                        </p:attrNameLst>
                                      </p:cBhvr>
                                      <p:tavLst>
                                        <p:tav tm="0">
                                          <p:val>
                                            <p:strVal val="#ppt_y-.2"/>
                                          </p:val>
                                        </p:tav>
                                        <p:tav tm="100000">
                                          <p:val>
                                            <p:strVal val="#ppt_y+.1"/>
                                          </p:val>
                                        </p:tav>
                                      </p:tavLst>
                                    </p:anim>
                                    <p:anim calcmode="lin" valueType="num">
                                      <p:cBhvr>
                                        <p:cTn id="93" dur="500" accel="50000" fill="hold">
                                          <p:stCondLst>
                                            <p:cond delay="500"/>
                                          </p:stCondLst>
                                        </p:cTn>
                                        <p:tgtEl>
                                          <p:spTgt spid="695301"/>
                                        </p:tgtEl>
                                        <p:attrNameLst>
                                          <p:attrName>ppt_y</p:attrName>
                                        </p:attrNameLst>
                                      </p:cBhvr>
                                      <p:tavLst>
                                        <p:tav tm="0">
                                          <p:val>
                                            <p:strVal val="#ppt_y+.1"/>
                                          </p:val>
                                        </p:tav>
                                        <p:tav tm="100000">
                                          <p:val>
                                            <p:strVal val="#ppt_y"/>
                                          </p:val>
                                        </p:tav>
                                      </p:tavLst>
                                    </p:anim>
                                    <p:animEffect transition="in" filter="fade">
                                      <p:cBhvr>
                                        <p:cTn id="94" dur="1000" decel="50000">
                                          <p:stCondLst>
                                            <p:cond delay="0"/>
                                          </p:stCondLst>
                                        </p:cTn>
                                        <p:tgtEl>
                                          <p:spTgt spid="695301"/>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52" presetClass="entr" presetSubtype="0" fill="hold" nodeType="clickEffect">
                                  <p:stCondLst>
                                    <p:cond delay="0"/>
                                  </p:stCondLst>
                                  <p:childTnLst>
                                    <p:set>
                                      <p:cBhvr>
                                        <p:cTn id="98" dur="1" fill="hold">
                                          <p:stCondLst>
                                            <p:cond delay="0"/>
                                          </p:stCondLst>
                                        </p:cTn>
                                        <p:tgtEl>
                                          <p:spTgt spid="695315">
                                            <p:txEl>
                                              <p:pRg st="7" end="7"/>
                                            </p:txEl>
                                          </p:spTgt>
                                        </p:tgtEl>
                                        <p:attrNameLst>
                                          <p:attrName>style.visibility</p:attrName>
                                        </p:attrNameLst>
                                      </p:cBhvr>
                                      <p:to>
                                        <p:strVal val="visible"/>
                                      </p:to>
                                    </p:set>
                                    <p:animScale>
                                      <p:cBhvr>
                                        <p:cTn id="99" dur="1000" decel="50000" fill="hold">
                                          <p:stCondLst>
                                            <p:cond delay="0"/>
                                          </p:stCondLst>
                                        </p:cTn>
                                        <p:tgtEl>
                                          <p:spTgt spid="695315">
                                            <p:txEl>
                                              <p:pRg st="7" end="7"/>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0" dur="1000" decel="50000" fill="hold">
                                          <p:stCondLst>
                                            <p:cond delay="0"/>
                                          </p:stCondLst>
                                        </p:cTn>
                                        <p:tgtEl>
                                          <p:spTgt spid="695315">
                                            <p:txEl>
                                              <p:pRg st="7" end="7"/>
                                            </p:txEl>
                                          </p:spTgt>
                                        </p:tgtEl>
                                        <p:attrNameLst>
                                          <p:attrName>ppt_x</p:attrName>
                                          <p:attrName>ppt_y</p:attrName>
                                        </p:attrNameLst>
                                      </p:cBhvr>
                                    </p:animMotion>
                                    <p:animEffect transition="in" filter="fade">
                                      <p:cBhvr>
                                        <p:cTn id="101" dur="1000"/>
                                        <p:tgtEl>
                                          <p:spTgt spid="695315">
                                            <p:txEl>
                                              <p:pRg st="7" end="7"/>
                                            </p:txEl>
                                          </p:spTgt>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35" presetClass="entr" presetSubtype="0" fill="hold" grpId="0" nodeType="clickEffect">
                                  <p:stCondLst>
                                    <p:cond delay="0"/>
                                  </p:stCondLst>
                                  <p:childTnLst>
                                    <p:set>
                                      <p:cBhvr>
                                        <p:cTn id="105" dur="1" fill="hold">
                                          <p:stCondLst>
                                            <p:cond delay="0"/>
                                          </p:stCondLst>
                                        </p:cTn>
                                        <p:tgtEl>
                                          <p:spTgt spid="695303"/>
                                        </p:tgtEl>
                                        <p:attrNameLst>
                                          <p:attrName>style.visibility</p:attrName>
                                        </p:attrNameLst>
                                      </p:cBhvr>
                                      <p:to>
                                        <p:strVal val="visible"/>
                                      </p:to>
                                    </p:set>
                                    <p:animEffect transition="in" filter="fade">
                                      <p:cBhvr>
                                        <p:cTn id="106" dur="2000"/>
                                        <p:tgtEl>
                                          <p:spTgt spid="695303"/>
                                        </p:tgtEl>
                                      </p:cBhvr>
                                    </p:animEffect>
                                    <p:anim calcmode="lin" valueType="num">
                                      <p:cBhvr>
                                        <p:cTn id="107" dur="2000" fill="hold"/>
                                        <p:tgtEl>
                                          <p:spTgt spid="695303"/>
                                        </p:tgtEl>
                                        <p:attrNameLst>
                                          <p:attrName>style.rotation</p:attrName>
                                        </p:attrNameLst>
                                      </p:cBhvr>
                                      <p:tavLst>
                                        <p:tav tm="0">
                                          <p:val>
                                            <p:fltVal val="720"/>
                                          </p:val>
                                        </p:tav>
                                        <p:tav tm="100000">
                                          <p:val>
                                            <p:fltVal val="0"/>
                                          </p:val>
                                        </p:tav>
                                      </p:tavLst>
                                    </p:anim>
                                    <p:anim calcmode="lin" valueType="num">
                                      <p:cBhvr>
                                        <p:cTn id="108" dur="2000" fill="hold"/>
                                        <p:tgtEl>
                                          <p:spTgt spid="695303"/>
                                        </p:tgtEl>
                                        <p:attrNameLst>
                                          <p:attrName>ppt_h</p:attrName>
                                        </p:attrNameLst>
                                      </p:cBhvr>
                                      <p:tavLst>
                                        <p:tav tm="0">
                                          <p:val>
                                            <p:fltVal val="0"/>
                                          </p:val>
                                        </p:tav>
                                        <p:tav tm="100000">
                                          <p:val>
                                            <p:strVal val="#ppt_h"/>
                                          </p:val>
                                        </p:tav>
                                      </p:tavLst>
                                    </p:anim>
                                    <p:anim calcmode="lin" valueType="num">
                                      <p:cBhvr>
                                        <p:cTn id="109" dur="2000" fill="hold"/>
                                        <p:tgtEl>
                                          <p:spTgt spid="695303"/>
                                        </p:tgtEl>
                                        <p:attrNameLst>
                                          <p:attrName>ppt_w</p:attrName>
                                        </p:attrNameLst>
                                      </p:cBhvr>
                                      <p:tavLst>
                                        <p:tav tm="0">
                                          <p:val>
                                            <p:fltVal val="0"/>
                                          </p:val>
                                        </p:tav>
                                        <p:tav tm="100000">
                                          <p:val>
                                            <p:strVal val="#ppt_w"/>
                                          </p:val>
                                        </p:tav>
                                      </p:tavLst>
                                    </p:anim>
                                  </p:childTnLst>
                                </p:cTn>
                              </p:par>
                              <p:par>
                                <p:cTn id="110" presetID="35" presetClass="entr" presetSubtype="0" fill="hold" grpId="0" nodeType="withEffect">
                                  <p:stCondLst>
                                    <p:cond delay="0"/>
                                  </p:stCondLst>
                                  <p:childTnLst>
                                    <p:set>
                                      <p:cBhvr>
                                        <p:cTn id="111" dur="1" fill="hold">
                                          <p:stCondLst>
                                            <p:cond delay="0"/>
                                          </p:stCondLst>
                                        </p:cTn>
                                        <p:tgtEl>
                                          <p:spTgt spid="695304"/>
                                        </p:tgtEl>
                                        <p:attrNameLst>
                                          <p:attrName>style.visibility</p:attrName>
                                        </p:attrNameLst>
                                      </p:cBhvr>
                                      <p:to>
                                        <p:strVal val="visible"/>
                                      </p:to>
                                    </p:set>
                                    <p:animEffect transition="in" filter="fade">
                                      <p:cBhvr>
                                        <p:cTn id="112" dur="2000"/>
                                        <p:tgtEl>
                                          <p:spTgt spid="695304"/>
                                        </p:tgtEl>
                                      </p:cBhvr>
                                    </p:animEffect>
                                    <p:anim calcmode="lin" valueType="num">
                                      <p:cBhvr>
                                        <p:cTn id="113" dur="2000" fill="hold"/>
                                        <p:tgtEl>
                                          <p:spTgt spid="695304"/>
                                        </p:tgtEl>
                                        <p:attrNameLst>
                                          <p:attrName>style.rotation</p:attrName>
                                        </p:attrNameLst>
                                      </p:cBhvr>
                                      <p:tavLst>
                                        <p:tav tm="0">
                                          <p:val>
                                            <p:fltVal val="720"/>
                                          </p:val>
                                        </p:tav>
                                        <p:tav tm="100000">
                                          <p:val>
                                            <p:fltVal val="0"/>
                                          </p:val>
                                        </p:tav>
                                      </p:tavLst>
                                    </p:anim>
                                    <p:anim calcmode="lin" valueType="num">
                                      <p:cBhvr>
                                        <p:cTn id="114" dur="2000" fill="hold"/>
                                        <p:tgtEl>
                                          <p:spTgt spid="695304"/>
                                        </p:tgtEl>
                                        <p:attrNameLst>
                                          <p:attrName>ppt_h</p:attrName>
                                        </p:attrNameLst>
                                      </p:cBhvr>
                                      <p:tavLst>
                                        <p:tav tm="0">
                                          <p:val>
                                            <p:fltVal val="0"/>
                                          </p:val>
                                        </p:tav>
                                        <p:tav tm="100000">
                                          <p:val>
                                            <p:strVal val="#ppt_h"/>
                                          </p:val>
                                        </p:tav>
                                      </p:tavLst>
                                    </p:anim>
                                    <p:anim calcmode="lin" valueType="num">
                                      <p:cBhvr>
                                        <p:cTn id="115" dur="2000" fill="hold"/>
                                        <p:tgtEl>
                                          <p:spTgt spid="695304"/>
                                        </p:tgtEl>
                                        <p:attrNameLst>
                                          <p:attrName>ppt_w</p:attrName>
                                        </p:attrNameLst>
                                      </p:cBhvr>
                                      <p:tavLst>
                                        <p:tav tm="0">
                                          <p:val>
                                            <p:fltVal val="0"/>
                                          </p:val>
                                        </p:tav>
                                        <p:tav tm="100000">
                                          <p:val>
                                            <p:strVal val="#ppt_w"/>
                                          </p:val>
                                        </p:tav>
                                      </p:tavLst>
                                    </p:anim>
                                  </p:childTnLst>
                                </p:cTn>
                              </p:par>
                              <p:par>
                                <p:cTn id="116" presetID="22" presetClass="entr" presetSubtype="2" fill="hold" grpId="0" nodeType="withEffect">
                                  <p:stCondLst>
                                    <p:cond delay="0"/>
                                  </p:stCondLst>
                                  <p:childTnLst>
                                    <p:set>
                                      <p:cBhvr>
                                        <p:cTn id="117" dur="1" fill="hold">
                                          <p:stCondLst>
                                            <p:cond delay="0"/>
                                          </p:stCondLst>
                                        </p:cTn>
                                        <p:tgtEl>
                                          <p:spTgt spid="695313"/>
                                        </p:tgtEl>
                                        <p:attrNameLst>
                                          <p:attrName>style.visibility</p:attrName>
                                        </p:attrNameLst>
                                      </p:cBhvr>
                                      <p:to>
                                        <p:strVal val="visible"/>
                                      </p:to>
                                    </p:set>
                                    <p:animEffect transition="in" filter="wipe(right)">
                                      <p:cBhvr>
                                        <p:cTn id="118" dur="500"/>
                                        <p:tgtEl>
                                          <p:spTgt spid="6953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5303" grpId="0" animBg="1"/>
      <p:bldP spid="695304" grpId="0" animBg="1"/>
      <p:bldP spid="695306" grpId="0" animBg="1"/>
      <p:bldP spid="695307" grpId="0" animBg="1"/>
      <p:bldP spid="695308" grpId="0" animBg="1"/>
      <p:bldP spid="695309" grpId="0" animBg="1"/>
      <p:bldP spid="695310" grpId="0" animBg="1"/>
      <p:bldP spid="695311" grpId="0" animBg="1"/>
      <p:bldP spid="695312" grpId="0" animBg="1"/>
      <p:bldP spid="695313" grpId="0" animBg="1"/>
      <p:bldP spid="695314"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6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199438" y="4046492"/>
            <a:ext cx="3944562" cy="2540902"/>
          </a:xfrm>
        </p:spPr>
        <p:txBody>
          <a:bodyPr/>
          <a:lstStyle/>
          <a:p>
            <a:pPr>
              <a:defRPr/>
            </a:pPr>
            <a:r>
              <a:rPr lang="ja-JP" altLang="en-US" sz="4800" b="1">
                <a:effectLst>
                  <a:glow rad="177800">
                    <a:schemeClr val="tx1"/>
                  </a:glow>
                </a:effectLst>
                <a:latin typeface="Arial" charset="0"/>
                <a:ea typeface="ＭＳ Ｐゴシック" charset="0"/>
              </a:rPr>
              <a:t>最高祭祀的胸牌</a:t>
            </a:r>
            <a:br>
              <a:rPr lang="en-US" sz="4000" b="1" dirty="0">
                <a:effectLst>
                  <a:glow rad="177800">
                    <a:schemeClr val="tx1"/>
                  </a:glow>
                </a:effectLst>
                <a:latin typeface="Arial" charset="0"/>
                <a:ea typeface="ＭＳ Ｐゴシック" charset="0"/>
              </a:rPr>
            </a:br>
            <a:r>
              <a:rPr lang="en-US" sz="2400" b="1" dirty="0"/>
              <a:t>(</a:t>
            </a:r>
            <a:r>
              <a:rPr lang="ja-JP" altLang="en-US" sz="2400" b="1"/>
              <a:t>出埃及记</a:t>
            </a:r>
            <a:r>
              <a:rPr lang="zh-CN" altLang="en-US" sz="2400" b="1" dirty="0"/>
              <a:t> </a:t>
            </a:r>
            <a:r>
              <a:rPr lang="en-US" sz="2400" b="1" dirty="0"/>
              <a:t>28:15-21)</a:t>
            </a:r>
            <a:endParaRPr lang="en-US" sz="32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20415507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6538" y="797511"/>
            <a:ext cx="4962525" cy="5262979"/>
          </a:xfrm>
          <a:prstGeom prst="rect">
            <a:avLst/>
          </a:prstGeom>
        </p:spPr>
        <p:txBody>
          <a:bodyPr anchor="ctr">
            <a:spAutoFit/>
          </a:bodyPr>
          <a:lstStyle/>
          <a:p>
            <a:pPr defTabSz="457200" eaLnBrk="1" fontAlgn="auto" hangingPunct="1">
              <a:spcBef>
                <a:spcPts val="0"/>
              </a:spcBef>
              <a:spcAft>
                <a:spcPts val="0"/>
              </a:spcAft>
              <a:defRPr/>
            </a:pPr>
            <a:r>
              <a:rPr lang="en-US" sz="2000" b="1" baseline="30000" dirty="0">
                <a:solidFill>
                  <a:srgbClr val="FFFFFF"/>
                </a:solidFill>
                <a:latin typeface="Arial"/>
                <a:ea typeface="ＭＳ Ｐゴシック" charset="0"/>
                <a:cs typeface="Arial"/>
              </a:rPr>
              <a:t>15</a:t>
            </a:r>
            <a:r>
              <a:rPr lang="mr-IN" b="1" dirty="0">
                <a:solidFill>
                  <a:srgbClr val="FFFFFF"/>
                </a:solidFill>
                <a:latin typeface="Arial"/>
                <a:ea typeface="ＭＳ Ｐゴシック" charset="0"/>
                <a:cs typeface="Arial"/>
              </a:rPr>
              <a:t>"</a:t>
            </a:r>
            <a:r>
              <a:rPr lang="zh-CN" altLang="en-US" b="1" dirty="0">
                <a:solidFill>
                  <a:srgbClr val="FFFFFF"/>
                </a:solidFill>
                <a:latin typeface="Arial"/>
                <a:ea typeface="ＭＳ Ｐゴシック" charset="0"/>
                <a:cs typeface="Arial"/>
              </a:rPr>
              <a:t>你要用巧工做一个作判断用的胸牌，像以弗得的做法一样，要用金线、蓝色紫色朱红色线和捻的细麻做成。 </a:t>
            </a:r>
            <a:r>
              <a:rPr lang="en-US" altLang="zh-CN" b="1" baseline="30000" dirty="0">
                <a:solidFill>
                  <a:srgbClr val="FFFFFF"/>
                </a:solidFill>
                <a:latin typeface="Arial"/>
                <a:ea typeface="ＭＳ Ｐゴシック" charset="0"/>
                <a:cs typeface="Arial"/>
              </a:rPr>
              <a:t>16</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胸牌要四方的，双层的，长二十二公分，宽二十二公分。 </a:t>
            </a:r>
            <a:r>
              <a:rPr lang="en-US" altLang="zh-CN" b="1" baseline="30000" dirty="0">
                <a:solidFill>
                  <a:srgbClr val="FFFFFF"/>
                </a:solidFill>
                <a:latin typeface="Arial"/>
                <a:ea typeface="ＭＳ Ｐゴシック" charset="0"/>
                <a:cs typeface="Arial"/>
              </a:rPr>
              <a:t>17</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你要在胸牌上面镶上四行宝石：第一行是红宝石、黄玉、翡翠； </a:t>
            </a:r>
            <a:r>
              <a:rPr lang="en-US" altLang="zh-CN" b="1" baseline="30000" dirty="0">
                <a:solidFill>
                  <a:srgbClr val="FFFFFF"/>
                </a:solidFill>
                <a:latin typeface="Arial"/>
                <a:ea typeface="ＭＳ Ｐゴシック" charset="0"/>
                <a:cs typeface="Arial"/>
              </a:rPr>
              <a:t>18</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第二行是绿宝石、蓝宝石、金钢石； </a:t>
            </a:r>
            <a:r>
              <a:rPr lang="en-US" altLang="zh-CN" b="1" baseline="30000" dirty="0">
                <a:solidFill>
                  <a:srgbClr val="FFFFFF"/>
                </a:solidFill>
                <a:latin typeface="Arial"/>
                <a:ea typeface="ＭＳ Ｐゴシック" charset="0"/>
                <a:cs typeface="Arial"/>
              </a:rPr>
              <a:t>19</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第三行是黄玛瑙、白玛瑙、紫晶； </a:t>
            </a:r>
            <a:r>
              <a:rPr lang="en-US" altLang="zh-CN" b="1" baseline="30000" dirty="0">
                <a:solidFill>
                  <a:srgbClr val="FFFFFF"/>
                </a:solidFill>
                <a:latin typeface="Arial"/>
                <a:ea typeface="ＭＳ Ｐゴシック" charset="0"/>
                <a:cs typeface="Arial"/>
              </a:rPr>
              <a:t>20</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第四行是水苍玉、红玛瑙、碧玉。这些宝石都是镶在金槽里。 </a:t>
            </a:r>
            <a:r>
              <a:rPr lang="en-US" altLang="zh-CN" b="1" baseline="30000" dirty="0">
                <a:solidFill>
                  <a:srgbClr val="FFFFFF"/>
                </a:solidFill>
                <a:latin typeface="Arial"/>
                <a:ea typeface="ＭＳ Ｐゴシック" charset="0"/>
                <a:cs typeface="Arial"/>
              </a:rPr>
              <a:t>21</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按着以色列众子的名字，这些宝石要有十二块；按着他们的名字刻印章，按他们的名字各代表十二个支派。</a:t>
            </a:r>
            <a:endParaRPr lang="en-US" b="1" dirty="0">
              <a:solidFill>
                <a:srgbClr val="FFFFFF"/>
              </a:solidFill>
              <a:latin typeface="Arial"/>
              <a:ea typeface="ＭＳ Ｐゴシック" charset="0"/>
              <a:cs typeface="Arial"/>
            </a:endParaRPr>
          </a:p>
        </p:txBody>
      </p:sp>
      <p:pic>
        <p:nvPicPr>
          <p:cNvPr id="70758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494338" y="365125"/>
            <a:ext cx="3175000" cy="387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2">
            <a:extLst>
              <a:ext uri="{FF2B5EF4-FFF2-40B4-BE49-F238E27FC236}">
                <a16:creationId xmlns:a16="http://schemas.microsoft.com/office/drawing/2014/main" id="{C8BA49B3-BFD9-7C4C-8A56-B4ED4D7AE978}"/>
              </a:ext>
            </a:extLst>
          </p:cNvPr>
          <p:cNvSpPr txBox="1">
            <a:spLocks noChangeArrowheads="1"/>
          </p:cNvSpPr>
          <p:nvPr/>
        </p:nvSpPr>
        <p:spPr bwMode="auto">
          <a:xfrm>
            <a:off x="5199438" y="4046492"/>
            <a:ext cx="3944562" cy="2540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4800" b="1" kern="0">
                <a:effectLst>
                  <a:glow rad="177800">
                    <a:schemeClr val="tx1"/>
                  </a:glow>
                </a:effectLst>
                <a:latin typeface="Arial" charset="0"/>
                <a:ea typeface="ＭＳ Ｐゴシック" charset="0"/>
              </a:rPr>
              <a:t>最高祭祀的胸牌</a:t>
            </a:r>
            <a:br>
              <a:rPr lang="en-US" sz="4000" b="1" kern="0">
                <a:effectLst>
                  <a:glow rad="177800">
                    <a:schemeClr val="tx1"/>
                  </a:glow>
                </a:effectLst>
                <a:latin typeface="Arial" charset="0"/>
                <a:ea typeface="ＭＳ Ｐゴシック" charset="0"/>
              </a:rPr>
            </a:br>
            <a:r>
              <a:rPr lang="en-US" sz="2400" b="1" kern="0"/>
              <a:t>(</a:t>
            </a:r>
            <a:r>
              <a:rPr lang="ja-JP" altLang="en-US" sz="2400" b="1" kern="0"/>
              <a:t>出埃及记</a:t>
            </a:r>
            <a:r>
              <a:rPr lang="zh-CN" altLang="en-US" sz="2400" b="1" kern="0"/>
              <a:t> </a:t>
            </a:r>
            <a:r>
              <a:rPr lang="en-US" sz="2400" b="1" kern="0"/>
              <a:t>28:15-21)</a:t>
            </a:r>
            <a:endParaRPr lang="en-US" sz="3200" b="1" kern="0"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251083149"/>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860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454150"/>
            <a:ext cx="9144000" cy="486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0" y="0"/>
            <a:ext cx="9144000" cy="1453852"/>
          </a:xfrm>
        </p:spPr>
        <p:txBody>
          <a:bodyPr/>
          <a:lstStyle/>
          <a:p>
            <a:pPr>
              <a:defRPr/>
            </a:pPr>
            <a:r>
              <a:rPr lang="mr-IN" sz="2800" b="1" dirty="0">
                <a:solidFill>
                  <a:srgbClr val="FFFFFF"/>
                </a:solidFill>
                <a:effectLst>
                  <a:glow rad="190500">
                    <a:schemeClr val="tx1"/>
                  </a:glow>
                </a:effectLst>
              </a:rPr>
              <a:t>“</a:t>
            </a:r>
            <a:r>
              <a:rPr lang="ja-JP" altLang="en-SG" sz="2800" b="1">
                <a:solidFill>
                  <a:srgbClr val="FFFFFF"/>
                </a:solidFill>
                <a:effectLst>
                  <a:glow rad="190500">
                    <a:schemeClr val="tx1"/>
                  </a:glow>
                </a:effectLst>
              </a:rPr>
              <a:t>神</a:t>
            </a:r>
            <a:r>
              <a:rPr lang="ja-JP" altLang="en-US" sz="2800" b="1">
                <a:solidFill>
                  <a:srgbClr val="FFFFFF"/>
                </a:solidFill>
                <a:effectLst>
                  <a:glow rad="190500">
                    <a:schemeClr val="tx1"/>
                  </a:glow>
                </a:effectLst>
              </a:rPr>
              <a:t>的子民</a:t>
            </a:r>
            <a:r>
              <a:rPr lang="en-US" sz="2800" b="1" dirty="0">
                <a:solidFill>
                  <a:srgbClr val="FFFFFF"/>
                </a:solidFill>
                <a:effectLst>
                  <a:glow rad="190500">
                    <a:schemeClr val="tx1"/>
                  </a:glow>
                </a:effectLst>
              </a:rPr>
              <a:t>: </a:t>
            </a:r>
            <a:r>
              <a:rPr lang="ja-JP" altLang="en-US" sz="2800" b="1">
                <a:solidFill>
                  <a:srgbClr val="FFFFFF"/>
                </a:solidFill>
                <a:effectLst>
                  <a:glow rad="190500">
                    <a:schemeClr val="tx1"/>
                  </a:glow>
                </a:effectLst>
              </a:rPr>
              <a:t>亲近他的心意</a:t>
            </a:r>
            <a:r>
              <a:rPr lang="en-US" sz="2800" b="1" dirty="0">
                <a:solidFill>
                  <a:srgbClr val="FFFFFF"/>
                </a:solidFill>
                <a:effectLst>
                  <a:glow rad="190500">
                    <a:schemeClr val="tx1"/>
                  </a:glow>
                </a:effectLst>
              </a:rPr>
              <a:t>- </a:t>
            </a:r>
            <a:r>
              <a:rPr lang="ja-JP" altLang="en-US" sz="2800" b="1">
                <a:solidFill>
                  <a:srgbClr val="FFFFFF"/>
                </a:solidFill>
                <a:effectLst>
                  <a:glow rad="190500">
                    <a:schemeClr val="tx1"/>
                  </a:glow>
                </a:effectLst>
              </a:rPr>
              <a:t>永远在圣经中的世界</a:t>
            </a:r>
            <a:r>
              <a:rPr lang="en-US" sz="2800" b="1" dirty="0">
                <a:solidFill>
                  <a:srgbClr val="FFFFFF"/>
                </a:solidFill>
                <a:effectLst>
                  <a:glow rad="190500">
                    <a:schemeClr val="tx1"/>
                  </a:glow>
                </a:effectLst>
              </a:rPr>
              <a:t>, </a:t>
            </a:r>
            <a:r>
              <a:rPr lang="ja-JP" altLang="en-US" sz="2800" b="1">
                <a:solidFill>
                  <a:srgbClr val="FFFFFF"/>
                </a:solidFill>
                <a:effectLst>
                  <a:glow rad="190500">
                    <a:schemeClr val="tx1"/>
                  </a:glow>
                </a:effectLst>
              </a:rPr>
              <a:t>神的子民常常被比喻为珠宝</a:t>
            </a:r>
            <a:r>
              <a:rPr lang="en-US" sz="2800" b="1" dirty="0">
                <a:solidFill>
                  <a:srgbClr val="FFFFFF"/>
                </a:solidFill>
                <a:effectLst>
                  <a:glow rad="190500">
                    <a:schemeClr val="tx1"/>
                  </a:glow>
                </a:effectLst>
              </a:rPr>
              <a:t>.</a:t>
            </a:r>
            <a:endParaRPr lang="en-US" b="1" dirty="0">
              <a:solidFill>
                <a:srgbClr val="FFFFFF"/>
              </a:solidFill>
              <a:effectLst>
                <a:glow rad="190500">
                  <a:schemeClr val="tx1"/>
                </a:glow>
              </a:effectLst>
              <a:latin typeface="Arial" charset="0"/>
              <a:ea typeface="ＭＳ Ｐゴシック" charset="0"/>
            </a:endParaRPr>
          </a:p>
        </p:txBody>
      </p:sp>
      <p:sp>
        <p:nvSpPr>
          <p:cNvPr id="4" name="Rectangle 2"/>
          <p:cNvSpPr txBox="1">
            <a:spLocks noChangeArrowheads="1"/>
          </p:cNvSpPr>
          <p:nvPr/>
        </p:nvSpPr>
        <p:spPr bwMode="auto">
          <a:xfrm>
            <a:off x="0" y="6306802"/>
            <a:ext cx="9144000" cy="551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1600" b="1" dirty="0">
                <a:solidFill>
                  <a:srgbClr val="FFFFFF"/>
                </a:solidFill>
                <a:effectLst>
                  <a:glow rad="190500">
                    <a:srgbClr val="000000"/>
                  </a:glow>
                </a:effectLst>
              </a:rPr>
              <a:t>http://</a:t>
            </a:r>
            <a:r>
              <a:rPr lang="en-US" sz="1600" b="1" dirty="0" err="1">
                <a:solidFill>
                  <a:srgbClr val="FFFFFF"/>
                </a:solidFill>
                <a:effectLst>
                  <a:glow rad="190500">
                    <a:srgbClr val="000000"/>
                  </a:glow>
                </a:effectLst>
              </a:rPr>
              <a:t>richardwalkerblogs.blogspot.sg</a:t>
            </a:r>
            <a:r>
              <a:rPr lang="en-US" sz="1600" b="1" dirty="0">
                <a:solidFill>
                  <a:srgbClr val="FFFFFF"/>
                </a:solidFill>
                <a:effectLst>
                  <a:glow rad="190500">
                    <a:srgbClr val="000000"/>
                  </a:glow>
                </a:effectLst>
              </a:rPr>
              <a:t>/2010/12/gods-people-close-to-his-heart-</a:t>
            </a:r>
            <a:r>
              <a:rPr lang="en-US" sz="1600" b="1" dirty="0" err="1">
                <a:solidFill>
                  <a:srgbClr val="FFFFFF"/>
                </a:solidFill>
                <a:effectLst>
                  <a:glow rad="190500">
                    <a:srgbClr val="000000"/>
                  </a:glow>
                </a:effectLst>
              </a:rPr>
              <a:t>forever.html</a:t>
            </a:r>
            <a:endParaRPr lang="en-US" sz="3200" b="1" dirty="0">
              <a:solidFill>
                <a:srgbClr val="FFFFFF"/>
              </a:solidFill>
              <a:effectLst>
                <a:glow rad="190500">
                  <a:srgbClr val="000000"/>
                </a:glow>
              </a:effectLst>
              <a:latin typeface="Arial" charset="0"/>
              <a:ea typeface="ＭＳ Ｐゴシック" charset="0"/>
            </a:endParaRPr>
          </a:p>
        </p:txBody>
      </p:sp>
      <p:sp>
        <p:nvSpPr>
          <p:cNvPr id="5" name="Rectangle 2"/>
          <p:cNvSpPr txBox="1">
            <a:spLocks noChangeArrowheads="1"/>
          </p:cNvSpPr>
          <p:nvPr/>
        </p:nvSpPr>
        <p:spPr bwMode="auto">
          <a:xfrm>
            <a:off x="0" y="1453852"/>
            <a:ext cx="9144000" cy="22084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2400" b="1">
                <a:solidFill>
                  <a:srgbClr val="FFFFFF"/>
                </a:solidFill>
                <a:effectLst>
                  <a:glow rad="190500">
                    <a:srgbClr val="000000"/>
                  </a:glow>
                </a:effectLst>
              </a:rPr>
              <a:t>在旧约中</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大祭司会带着胸牌</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上面</a:t>
            </a:r>
            <a:r>
              <a:rPr lang="ja-JP" altLang="en-SG" sz="2400" b="1">
                <a:solidFill>
                  <a:srgbClr val="FFFFFF"/>
                </a:solidFill>
                <a:effectLst>
                  <a:glow rad="190500">
                    <a:srgbClr val="000000"/>
                  </a:glow>
                </a:effectLst>
              </a:rPr>
              <a:t>镶着</a:t>
            </a:r>
            <a:r>
              <a:rPr lang="en-US" altLang="zh-CN" sz="2400" b="1" dirty="0">
                <a:solidFill>
                  <a:srgbClr val="FFFFFF"/>
                </a:solidFill>
                <a:effectLst>
                  <a:glow rad="190500">
                    <a:srgbClr val="000000"/>
                  </a:glow>
                </a:effectLst>
              </a:rPr>
              <a:t>12</a:t>
            </a:r>
            <a:r>
              <a:rPr lang="ja-JP" altLang="en-US" sz="2400" b="1">
                <a:solidFill>
                  <a:srgbClr val="FFFFFF"/>
                </a:solidFill>
                <a:effectLst>
                  <a:glow rad="190500">
                    <a:srgbClr val="000000"/>
                  </a:glow>
                </a:effectLst>
              </a:rPr>
              <a:t>个宝石</a:t>
            </a:r>
            <a:r>
              <a:rPr lang="zh-CN" altLang="en-US" sz="2400" b="1" dirty="0">
                <a:solidFill>
                  <a:srgbClr val="FFFFFF"/>
                </a:solidFill>
                <a:effectLst>
                  <a:glow rad="190500">
                    <a:srgbClr val="000000"/>
                  </a:glow>
                </a:effectLst>
              </a:rPr>
              <a:t>。 </a:t>
            </a:r>
            <a:r>
              <a:rPr lang="ja-JP" altLang="en-US" sz="2400" b="1">
                <a:solidFill>
                  <a:srgbClr val="FFFFFF"/>
                </a:solidFill>
                <a:effectLst>
                  <a:glow rad="190500">
                    <a:srgbClr val="000000"/>
                  </a:glow>
                </a:effectLst>
              </a:rPr>
              <a:t>大祭司会携带这些宝石</a:t>
            </a:r>
            <a:r>
              <a:rPr lang="en-US" sz="2400" b="1" dirty="0">
                <a:solidFill>
                  <a:srgbClr val="FFFFFF"/>
                </a:solidFill>
                <a:effectLst>
                  <a:glow rad="190500">
                    <a:srgbClr val="000000"/>
                  </a:glow>
                </a:effectLst>
              </a:rPr>
              <a:t> </a:t>
            </a:r>
            <a:r>
              <a:rPr lang="ja-JP" altLang="en-US" sz="2400" b="1">
                <a:solidFill>
                  <a:srgbClr val="FFFFFF"/>
                </a:solidFill>
                <a:effectLst>
                  <a:glow rad="190500">
                    <a:srgbClr val="000000"/>
                  </a:glow>
                </a:effectLst>
              </a:rPr>
              <a:t>进入账幕的至圣所</a:t>
            </a:r>
            <a:r>
              <a:rPr lang="en-US" sz="2400" b="1" dirty="0">
                <a:solidFill>
                  <a:srgbClr val="FFFFFF"/>
                </a:solidFill>
                <a:effectLst>
                  <a:glow rad="190500">
                    <a:srgbClr val="000000"/>
                  </a:glow>
                </a:effectLst>
              </a:rPr>
              <a:t>/ </a:t>
            </a:r>
            <a:r>
              <a:rPr lang="ja-JP" altLang="en-US" sz="2400" b="1">
                <a:solidFill>
                  <a:srgbClr val="FFFFFF"/>
                </a:solidFill>
                <a:effectLst>
                  <a:glow rad="190500">
                    <a:srgbClr val="000000"/>
                  </a:glow>
                </a:effectLst>
              </a:rPr>
              <a:t>神的庙宇</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来亲近神的心意</a:t>
            </a:r>
            <a:r>
              <a:rPr lang="en-US" sz="2400" b="1" dirty="0">
                <a:solidFill>
                  <a:srgbClr val="FFFFFF"/>
                </a:solidFill>
                <a:effectLst>
                  <a:glow rad="190500">
                    <a:srgbClr val="000000"/>
                  </a:glow>
                </a:effectLst>
              </a:rPr>
              <a:t>.</a:t>
            </a:r>
            <a:br>
              <a:rPr lang="en-US" sz="2400" b="1" dirty="0">
                <a:solidFill>
                  <a:srgbClr val="FFFFFF"/>
                </a:solidFill>
                <a:effectLst>
                  <a:glow rad="190500">
                    <a:srgbClr val="000000"/>
                  </a:glow>
                </a:effectLst>
              </a:rPr>
            </a:br>
            <a:endParaRPr lang="en-US" b="1" dirty="0">
              <a:solidFill>
                <a:srgbClr val="FFFFFF"/>
              </a:solidFill>
              <a:effectLst>
                <a:glow rad="190500">
                  <a:srgbClr val="000000"/>
                </a:glow>
              </a:effectLst>
              <a:latin typeface="Arial" charset="0"/>
              <a:ea typeface="ＭＳ Ｐゴシック" charset="0"/>
            </a:endParaRPr>
          </a:p>
        </p:txBody>
      </p:sp>
      <p:sp>
        <p:nvSpPr>
          <p:cNvPr id="6" name="Rectangle 2"/>
          <p:cNvSpPr txBox="1">
            <a:spLocks noChangeArrowheads="1"/>
          </p:cNvSpPr>
          <p:nvPr/>
        </p:nvSpPr>
        <p:spPr bwMode="auto">
          <a:xfrm>
            <a:off x="0" y="3273508"/>
            <a:ext cx="9144000" cy="1755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2400" b="1">
                <a:solidFill>
                  <a:srgbClr val="FFFFFF"/>
                </a:solidFill>
                <a:effectLst>
                  <a:glow rad="190500">
                    <a:srgbClr val="000000"/>
                  </a:glow>
                </a:effectLst>
              </a:rPr>
              <a:t>在新的耶路撒冷</a:t>
            </a:r>
            <a:r>
              <a:rPr lang="en-US" sz="2400" b="1" dirty="0">
                <a:solidFill>
                  <a:srgbClr val="FFFFFF"/>
                </a:solidFill>
                <a:effectLst>
                  <a:glow rad="190500">
                    <a:srgbClr val="000000"/>
                  </a:glow>
                </a:effectLst>
              </a:rPr>
              <a:t>, </a:t>
            </a:r>
            <a:r>
              <a:rPr lang="ja-JP" altLang="en-SG" sz="2400" b="1">
                <a:solidFill>
                  <a:srgbClr val="FFFFFF"/>
                </a:solidFill>
                <a:effectLst>
                  <a:glow rad="190500">
                    <a:srgbClr val="000000"/>
                  </a:glow>
                </a:effectLst>
              </a:rPr>
              <a:t>这些</a:t>
            </a:r>
            <a:r>
              <a:rPr lang="ja-JP" altLang="en-US" sz="2400" b="1">
                <a:solidFill>
                  <a:srgbClr val="FFFFFF"/>
                </a:solidFill>
                <a:effectLst>
                  <a:glow rad="190500">
                    <a:srgbClr val="000000"/>
                  </a:glow>
                </a:effectLst>
              </a:rPr>
              <a:t>城墙有大祭司胸牌上的宝石</a:t>
            </a:r>
            <a:r>
              <a:rPr lang="en-US" sz="2400" b="1" dirty="0">
                <a:solidFill>
                  <a:srgbClr val="FFFFFF"/>
                </a:solidFill>
                <a:effectLst>
                  <a:glow rad="190500">
                    <a:srgbClr val="000000"/>
                  </a:glow>
                </a:effectLst>
              </a:rPr>
              <a:t>. </a:t>
            </a:r>
            <a:r>
              <a:rPr lang="ja-JP" altLang="en-US" sz="2400" b="1">
                <a:solidFill>
                  <a:srgbClr val="FFFFFF"/>
                </a:solidFill>
                <a:effectLst>
                  <a:glow rad="190500">
                    <a:srgbClr val="000000"/>
                  </a:glow>
                </a:effectLst>
              </a:rPr>
              <a:t>这些宝石围绕着神的至圣所</a:t>
            </a:r>
            <a:r>
              <a:rPr lang="en-US" sz="2400" b="1" dirty="0">
                <a:solidFill>
                  <a:srgbClr val="FFFFFF"/>
                </a:solidFill>
                <a:effectLst>
                  <a:glow rad="190500">
                    <a:srgbClr val="000000"/>
                  </a:glow>
                </a:effectLst>
              </a:rPr>
              <a:t>, </a:t>
            </a:r>
            <a:r>
              <a:rPr lang="ja-JP" altLang="en-US" sz="2400" b="1">
                <a:solidFill>
                  <a:srgbClr val="FFFFFF"/>
                </a:solidFill>
                <a:effectLst>
                  <a:glow rad="190500">
                    <a:srgbClr val="000000"/>
                  </a:glow>
                </a:effectLst>
              </a:rPr>
              <a:t>聚集全球的四面八方的人</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宝石会一直停留在那里</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在新的创造物之中</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在神的同在之中</a:t>
            </a:r>
            <a:r>
              <a:rPr lang="zh-CN" altLang="en-US" sz="2400" b="1" dirty="0">
                <a:solidFill>
                  <a:srgbClr val="FFFFFF"/>
                </a:solidFill>
                <a:effectLst>
                  <a:glow rad="190500">
                    <a:srgbClr val="000000"/>
                  </a:glow>
                </a:effectLst>
              </a:rPr>
              <a:t>。</a:t>
            </a:r>
            <a:endParaRPr lang="en-US" b="1" dirty="0">
              <a:solidFill>
                <a:srgbClr val="FFFFFF"/>
              </a:solidFill>
              <a:effectLst>
                <a:glow rad="190500">
                  <a:srgbClr val="000000"/>
                </a:glow>
              </a:effectLst>
              <a:latin typeface="Arial" charset="0"/>
              <a:ea typeface="ＭＳ Ｐゴシック" charset="0"/>
            </a:endParaRPr>
          </a:p>
        </p:txBody>
      </p:sp>
    </p:spTree>
    <p:extLst>
      <p:ext uri="{BB962C8B-B14F-4D97-AF65-F5344CB8AC3E}">
        <p14:creationId xmlns:p14="http://schemas.microsoft.com/office/powerpoint/2010/main" val="41028568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958781"/>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我们的生活充满变化。</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396536" y="620688"/>
            <a:ext cx="9306262" cy="4481323"/>
          </a:xfrm>
          <a:prstGeom prst="rect">
            <a:avLst/>
          </a:prstGeom>
        </p:spPr>
      </p:pic>
      <p:sp>
        <p:nvSpPr>
          <p:cNvPr id="3" name="TextBox 2">
            <a:extLst>
              <a:ext uri="{FF2B5EF4-FFF2-40B4-BE49-F238E27FC236}">
                <a16:creationId xmlns:a16="http://schemas.microsoft.com/office/drawing/2014/main" id="{20D6AF78-7FEA-41AE-BB91-E3E97ADA3059}"/>
              </a:ext>
            </a:extLst>
          </p:cNvPr>
          <p:cNvSpPr txBox="1"/>
          <p:nvPr/>
        </p:nvSpPr>
        <p:spPr>
          <a:xfrm>
            <a:off x="1835696" y="908720"/>
            <a:ext cx="6840760" cy="2677656"/>
          </a:xfrm>
          <a:prstGeom prst="rect">
            <a:avLst/>
          </a:prstGeom>
          <a:noFill/>
        </p:spPr>
        <p:txBody>
          <a:bodyPr wrap="square" rtlCol="0">
            <a:spAutoFit/>
          </a:bodyPr>
          <a:lstStyle/>
          <a:p>
            <a:r>
              <a:rPr lang="zh-CN" altLang="en-US" sz="7200" dirty="0">
                <a:solidFill>
                  <a:schemeClr val="accent5">
                    <a:lumMod val="75000"/>
                  </a:schemeClr>
                </a:solidFill>
                <a:latin typeface="Franklin Gothic Heavy" panose="020B0903020102020204" pitchFamily="34" charset="0"/>
              </a:rPr>
              <a:t>生活</a:t>
            </a:r>
            <a:endParaRPr lang="en-SG" altLang="zh-CN" sz="7200" dirty="0">
              <a:solidFill>
                <a:schemeClr val="accent5">
                  <a:lumMod val="75000"/>
                </a:schemeClr>
              </a:solidFill>
              <a:latin typeface="Franklin Gothic Heavy" panose="020B0903020102020204" pitchFamily="34" charset="0"/>
            </a:endParaRPr>
          </a:p>
          <a:p>
            <a:r>
              <a:rPr lang="zh-CN" altLang="en-US" sz="9600" dirty="0">
                <a:solidFill>
                  <a:schemeClr val="bg1"/>
                </a:solidFill>
                <a:latin typeface="Franklin Gothic Heavy" panose="020B0903020102020204" pitchFamily="34" charset="0"/>
              </a:rPr>
              <a:t>改变</a:t>
            </a:r>
            <a:r>
              <a:rPr lang="zh-CN" altLang="en-US" sz="4800" dirty="0">
                <a:solidFill>
                  <a:srgbClr val="00B0F0"/>
                </a:solidFill>
                <a:latin typeface="Franklin Gothic Heavy" panose="020B0903020102020204" pitchFamily="34" charset="0"/>
              </a:rPr>
              <a:t>舒适区</a:t>
            </a:r>
            <a:endParaRPr lang="en-SG" sz="4800" dirty="0">
              <a:solidFill>
                <a:srgbClr val="00B0F0"/>
              </a:solidFill>
              <a:latin typeface="Franklin Gothic Heavy" panose="020B0903020102020204" pitchFamily="34" charset="0"/>
            </a:endParaRPr>
          </a:p>
        </p:txBody>
      </p:sp>
    </p:spTree>
    <p:extLst>
      <p:ext uri="{BB962C8B-B14F-4D97-AF65-F5344CB8AC3E}">
        <p14:creationId xmlns:p14="http://schemas.microsoft.com/office/powerpoint/2010/main" val="1825420880"/>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29</a:t>
            </a:r>
          </a:p>
        </p:txBody>
      </p:sp>
    </p:spTree>
    <p:extLst>
      <p:ext uri="{BB962C8B-B14F-4D97-AF65-F5344CB8AC3E}">
        <p14:creationId xmlns:p14="http://schemas.microsoft.com/office/powerpoint/2010/main" val="3913420108"/>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01" name="Rectangle 5"/>
          <p:cNvSpPr>
            <a:spLocks noGrp="1" noChangeArrowheads="1"/>
          </p:cNvSpPr>
          <p:nvPr>
            <p:ph type="title" idx="4294967295"/>
          </p:nvPr>
        </p:nvSpPr>
        <p:spPr>
          <a:xfrm>
            <a:off x="0" y="44624"/>
            <a:ext cx="9144000" cy="707886"/>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ja-JP" altLang="en-US" sz="4000" b="1">
                <a:solidFill>
                  <a:schemeClr val="bg1"/>
                </a:solidFill>
              </a:rPr>
              <a:t>祭祀时代开启</a:t>
            </a:r>
            <a:endParaRPr lang="en-US" sz="4000" b="1" dirty="0">
              <a:solidFill>
                <a:schemeClr val="bg1"/>
              </a:solidFill>
            </a:endParaRPr>
          </a:p>
        </p:txBody>
      </p:sp>
      <p:sp>
        <p:nvSpPr>
          <p:cNvPr id="6"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125</a:t>
            </a:r>
          </a:p>
        </p:txBody>
      </p:sp>
      <p:pic>
        <p:nvPicPr>
          <p:cNvPr id="2" name="Picture 1"/>
          <p:cNvPicPr>
            <a:picLocks noChangeAspect="1"/>
          </p:cNvPicPr>
          <p:nvPr/>
        </p:nvPicPr>
        <p:blipFill>
          <a:blip r:embed="rId3"/>
          <a:stretch>
            <a:fillRect/>
          </a:stretch>
        </p:blipFill>
        <p:spPr>
          <a:xfrm>
            <a:off x="12738" y="764704"/>
            <a:ext cx="9131261" cy="4565631"/>
          </a:xfrm>
          <a:prstGeom prst="rect">
            <a:avLst/>
          </a:prstGeom>
        </p:spPr>
      </p:pic>
      <p:sp>
        <p:nvSpPr>
          <p:cNvPr id="157699" name="Text Box 3"/>
          <p:cNvSpPr txBox="1">
            <a:spLocks noChangeArrowheads="1"/>
          </p:cNvSpPr>
          <p:nvPr/>
        </p:nvSpPr>
        <p:spPr bwMode="auto">
          <a:xfrm>
            <a:off x="0" y="5301208"/>
            <a:ext cx="9144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eaLnBrk="1" hangingPunct="1">
              <a:spcBef>
                <a:spcPct val="50000"/>
              </a:spcBef>
              <a:defRPr/>
            </a:pPr>
            <a:r>
              <a:rPr kumimoji="0" lang="ru-RU" sz="2400" b="1" i="0" u="none" strike="noStrike" kern="1200" cap="none" spc="0" normalizeH="0" baseline="0" noProof="0" dirty="0">
                <a:ln>
                  <a:noFill/>
                </a:ln>
                <a:solidFill>
                  <a:schemeClr val="bg1"/>
                </a:solidFill>
                <a:effectLst/>
                <a:uLnTx/>
                <a:uFillTx/>
                <a:latin typeface="Arial"/>
                <a:ea typeface="Times New Roman" pitchFamily="-111" charset="0"/>
                <a:cs typeface="Arial"/>
              </a:rPr>
              <a:t>“</a:t>
            </a:r>
            <a:r>
              <a:rPr lang="ja-JP" altLang="en-US">
                <a:solidFill>
                  <a:schemeClr val="bg1"/>
                </a:solidFill>
              </a:rPr>
              <a:t>摩西把亚伦的儿子带来，给他们穿上内袍，束上腰带，</a:t>
            </a:r>
            <a:br>
              <a:rPr lang="en-US" altLang="ja-JP" dirty="0">
                <a:solidFill>
                  <a:schemeClr val="bg1"/>
                </a:solidFill>
              </a:rPr>
            </a:br>
            <a:r>
              <a:rPr lang="ja-JP" altLang="en-US">
                <a:solidFill>
                  <a:schemeClr val="bg1"/>
                </a:solidFill>
              </a:rPr>
              <a:t>包上裹头巾，都是照着耶和华吩咐摩西的。</a:t>
            </a:r>
            <a:r>
              <a:rPr lang="zh-CN" altLang="en-US" dirty="0">
                <a:solidFill>
                  <a:schemeClr val="bg1"/>
                </a:solidFill>
              </a:rPr>
              <a:t>”</a:t>
            </a:r>
            <a:br>
              <a:rPr lang="en-US" altLang="zh-CN" dirty="0">
                <a:solidFill>
                  <a:schemeClr val="bg1"/>
                </a:solidFill>
              </a:rPr>
            </a:br>
            <a:r>
              <a:rPr kumimoji="0" lang="en-SG" sz="24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ja-JP" altLang="en-SG" sz="2400" b="1" i="0" u="none" strike="noStrike" kern="1200" cap="none" spc="0" normalizeH="0" baseline="0" noProof="0">
                <a:ln>
                  <a:noFill/>
                </a:ln>
                <a:solidFill>
                  <a:srgbClr val="FFFFFF"/>
                </a:solidFill>
                <a:effectLst/>
                <a:uLnTx/>
                <a:uFillTx/>
                <a:latin typeface="Arial"/>
                <a:ea typeface="Times New Roman" pitchFamily="-111" charset="0"/>
                <a:cs typeface="Arial"/>
              </a:rPr>
              <a:t>利未记</a:t>
            </a:r>
            <a:r>
              <a:rPr kumimoji="0" lang="en-SG" sz="2400" b="1" i="0" u="none" strike="noStrike" kern="1200" cap="none" spc="0" normalizeH="0" baseline="0" noProof="0" dirty="0">
                <a:ln>
                  <a:noFill/>
                </a:ln>
                <a:solidFill>
                  <a:srgbClr val="FFFFFF"/>
                </a:solidFill>
                <a:effectLst/>
                <a:uLnTx/>
                <a:uFillTx/>
                <a:latin typeface="Arial"/>
                <a:ea typeface="Times New Roman" pitchFamily="-111" charset="0"/>
                <a:cs typeface="Arial"/>
              </a:rPr>
              <a:t> 8:13; cf. </a:t>
            </a:r>
            <a:r>
              <a:rPr kumimoji="0" lang="ja-JP" altLang="en-SG" sz="2400" b="1" i="0" u="none" strike="noStrike" kern="1200" cap="none" spc="0" normalizeH="0" baseline="0" noProof="0">
                <a:ln>
                  <a:noFill/>
                </a:ln>
                <a:solidFill>
                  <a:srgbClr val="FFFFFF"/>
                </a:solidFill>
                <a:effectLst/>
                <a:uLnTx/>
                <a:uFillTx/>
                <a:latin typeface="Arial"/>
                <a:ea typeface="Times New Roman" pitchFamily="-111" charset="0"/>
                <a:cs typeface="Arial"/>
              </a:rPr>
              <a:t>出埃及记</a:t>
            </a:r>
            <a:r>
              <a:rPr kumimoji="0" lang="en-SG" sz="2400" b="1" i="0" u="none" strike="noStrike" kern="1200" cap="none" spc="0" normalizeH="0" baseline="0" noProof="0" dirty="0">
                <a:ln>
                  <a:noFill/>
                </a:ln>
                <a:solidFill>
                  <a:srgbClr val="FFFFFF"/>
                </a:solidFill>
                <a:effectLst/>
                <a:uLnTx/>
                <a:uFillTx/>
                <a:latin typeface="Arial"/>
                <a:ea typeface="Times New Roman" pitchFamily="-111" charset="0"/>
                <a:cs typeface="Arial"/>
              </a:rPr>
              <a:t> 29:4-9 </a:t>
            </a:r>
            <a:r>
              <a:rPr kumimoji="0" lang="ja-JP" altLang="en-SG" sz="2000" b="1" i="0" u="none" strike="noStrike" kern="1200" cap="none" spc="0" normalizeH="0" baseline="0" noProof="0">
                <a:ln>
                  <a:noFill/>
                </a:ln>
                <a:solidFill>
                  <a:srgbClr val="FFFFFF"/>
                </a:solidFill>
                <a:effectLst/>
                <a:uLnTx/>
                <a:uFillTx/>
                <a:latin typeface="Arial"/>
                <a:ea typeface="Times New Roman" pitchFamily="-111" charset="0"/>
                <a:cs typeface="Arial"/>
              </a:rPr>
              <a:t>新译本</a:t>
            </a:r>
            <a:r>
              <a:rPr kumimoji="0" lang="en-SG" sz="2400" b="1" i="0" u="none" strike="noStrike" kern="1200" cap="none" spc="0" normalizeH="0" baseline="0" noProof="0" dirty="0">
                <a:ln>
                  <a:noFill/>
                </a:ln>
                <a:solidFill>
                  <a:srgbClr val="FFFFFF"/>
                </a:solidFill>
                <a:effectLst/>
                <a:uLnTx/>
                <a:uFillTx/>
                <a:latin typeface="Arial"/>
                <a:ea typeface="Times New Roman" pitchFamily="-111" charset="0"/>
                <a:cs typeface="Arial"/>
              </a:rPr>
              <a:t>).</a:t>
            </a:r>
            <a:endParaRPr kumimoji="0" lang="en-US" sz="24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Tree>
    <p:extLst>
      <p:ext uri="{BB962C8B-B14F-4D97-AF65-F5344CB8AC3E}">
        <p14:creationId xmlns:p14="http://schemas.microsoft.com/office/powerpoint/2010/main" val="2136837001"/>
      </p:ext>
    </p:extLst>
  </p:cSld>
  <p:clrMapOvr>
    <a:masterClrMapping/>
  </p:clrMapOvr>
  <p:transition spd="med">
    <p:randomBar dir="vert"/>
  </p:transition>
</p:sld>
</file>

<file path=ppt/slides/slide31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09250" name="Rectangle 2"/>
          <p:cNvSpPr>
            <a:spLocks noGrp="1" noChangeArrowheads="1"/>
          </p:cNvSpPr>
          <p:nvPr>
            <p:ph type="title" idx="4294967295"/>
          </p:nvPr>
        </p:nvSpPr>
        <p:spPr>
          <a:xfrm>
            <a:off x="5832475" y="0"/>
            <a:ext cx="3311525" cy="6858000"/>
          </a:xfrm>
          <a:solidFill>
            <a:srgbClr val="000000"/>
          </a:solidFill>
        </p:spPr>
        <p:txBody>
          <a:bodyPr/>
          <a:lstStyle/>
          <a:p>
            <a:pPr algn="ctr" eaLnBrk="1" hangingPunct="1">
              <a:defRPr/>
            </a:pPr>
            <a:r>
              <a:rPr lang="zh-CN" altLang="en-US" b="1">
                <a:latin typeface="Arial Black" charset="0"/>
                <a:ea typeface="宋体" charset="0"/>
                <a:cs typeface="宋体" charset="0"/>
              </a:rPr>
              <a:t>大</a:t>
            </a:r>
            <a:br>
              <a:rPr lang="en-US" altLang="zh-CN" b="1">
                <a:latin typeface="Arial Black" charset="0"/>
                <a:ea typeface="宋体" charset="0"/>
                <a:cs typeface="宋体" charset="0"/>
              </a:rPr>
            </a:br>
            <a:r>
              <a:rPr lang="zh-CN" altLang="en-US" b="1">
                <a:latin typeface="Arial Black" charset="0"/>
                <a:ea typeface="宋体" charset="0"/>
                <a:cs typeface="宋体" charset="0"/>
              </a:rPr>
              <a:t>祭</a:t>
            </a:r>
            <a:br>
              <a:rPr lang="en-US" altLang="zh-CN" b="1">
                <a:latin typeface="Arial Black" charset="0"/>
                <a:ea typeface="宋体" charset="0"/>
                <a:cs typeface="宋体" charset="0"/>
              </a:rPr>
            </a:br>
            <a:r>
              <a:rPr lang="zh-CN" altLang="en-US" b="1">
                <a:latin typeface="Arial Black" charset="0"/>
                <a:ea typeface="宋体" charset="0"/>
                <a:cs typeface="宋体" charset="0"/>
              </a:rPr>
              <a:t>司</a:t>
            </a:r>
          </a:p>
        </p:txBody>
      </p:sp>
      <p:sp>
        <p:nvSpPr>
          <p:cNvPr id="545795" name="Text Box 3"/>
          <p:cNvSpPr txBox="1">
            <a:spLocks noChangeArrowheads="1"/>
          </p:cNvSpPr>
          <p:nvPr/>
        </p:nvSpPr>
        <p:spPr bwMode="auto">
          <a:xfrm>
            <a:off x="8145463" y="152400"/>
            <a:ext cx="844550"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119c</a:t>
            </a:r>
          </a:p>
        </p:txBody>
      </p:sp>
      <p:pic>
        <p:nvPicPr>
          <p:cNvPr id="545796" name="Picture 4"/>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0" y="0"/>
            <a:ext cx="5832475" cy="6858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545797" name="TextBox 4"/>
          <p:cNvSpPr txBox="1">
            <a:spLocks noChangeArrowheads="1"/>
          </p:cNvSpPr>
          <p:nvPr/>
        </p:nvSpPr>
        <p:spPr bwMode="auto">
          <a:xfrm>
            <a:off x="2514600" y="0"/>
            <a:ext cx="2743200" cy="3968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2000" b="1">
                <a:solidFill>
                  <a:srgbClr val="003300"/>
                </a:solidFill>
              </a:rPr>
              <a:t>大祭司</a:t>
            </a:r>
          </a:p>
        </p:txBody>
      </p:sp>
      <p:sp>
        <p:nvSpPr>
          <p:cNvPr id="545798" name="TextBox 5"/>
          <p:cNvSpPr txBox="1">
            <a:spLocks noChangeArrowheads="1"/>
          </p:cNvSpPr>
          <p:nvPr/>
        </p:nvSpPr>
        <p:spPr bwMode="auto">
          <a:xfrm>
            <a:off x="2590800" y="328613"/>
            <a:ext cx="2590800"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出 </a:t>
            </a:r>
            <a:r>
              <a:rPr lang="en-US" altLang="zh-CN" sz="1200" b="1">
                <a:solidFill>
                  <a:srgbClr val="003300"/>
                </a:solidFill>
              </a:rPr>
              <a:t>28:1 – </a:t>
            </a:r>
            <a:r>
              <a:rPr lang="zh-CN" altLang="en-US" sz="1200" b="1">
                <a:solidFill>
                  <a:srgbClr val="003300"/>
                </a:solidFill>
              </a:rPr>
              <a:t>来 </a:t>
            </a:r>
            <a:r>
              <a:rPr lang="en-US" altLang="zh-CN" sz="1200" b="1">
                <a:solidFill>
                  <a:srgbClr val="003300"/>
                </a:solidFill>
              </a:rPr>
              <a:t>8:1,2</a:t>
            </a:r>
          </a:p>
          <a:p>
            <a:pPr algn="ctr"/>
            <a:r>
              <a:rPr lang="zh-CN" altLang="en-US" sz="1200" b="1">
                <a:solidFill>
                  <a:srgbClr val="003300"/>
                </a:solidFill>
              </a:rPr>
              <a:t>来</a:t>
            </a:r>
            <a:r>
              <a:rPr lang="en-US" altLang="zh-CN" sz="1200" b="1">
                <a:solidFill>
                  <a:srgbClr val="003300"/>
                </a:solidFill>
              </a:rPr>
              <a:t> 7:24,25 – </a:t>
            </a:r>
            <a:r>
              <a:rPr lang="zh-CN" altLang="en-US" sz="1200" b="1">
                <a:solidFill>
                  <a:srgbClr val="003300"/>
                </a:solidFill>
              </a:rPr>
              <a:t>约一 </a:t>
            </a:r>
            <a:r>
              <a:rPr lang="en-US" altLang="zh-CN" sz="1200" b="1">
                <a:solidFill>
                  <a:srgbClr val="003300"/>
                </a:solidFill>
              </a:rPr>
              <a:t>2:12</a:t>
            </a:r>
          </a:p>
        </p:txBody>
      </p:sp>
      <p:sp>
        <p:nvSpPr>
          <p:cNvPr id="545799" name="TextBox 6"/>
          <p:cNvSpPr txBox="1">
            <a:spLocks noChangeArrowheads="1"/>
          </p:cNvSpPr>
          <p:nvPr/>
        </p:nvSpPr>
        <p:spPr bwMode="auto">
          <a:xfrm>
            <a:off x="762000" y="795338"/>
            <a:ext cx="1600200"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金牌</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28:36-38</a:t>
            </a:r>
          </a:p>
        </p:txBody>
      </p:sp>
      <p:sp>
        <p:nvSpPr>
          <p:cNvPr id="545800" name="TextBox 7"/>
          <p:cNvSpPr txBox="1">
            <a:spLocks noChangeArrowheads="1"/>
          </p:cNvSpPr>
          <p:nvPr/>
        </p:nvSpPr>
        <p:spPr bwMode="auto">
          <a:xfrm>
            <a:off x="708025" y="1295400"/>
            <a:ext cx="1577975"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ea typeface="华文细黑" charset="0"/>
                <a:cs typeface="华文细黑" charset="0"/>
              </a:rPr>
              <a:t>玛</a:t>
            </a:r>
            <a:r>
              <a:rPr lang="zh-CN" altLang="en-US" sz="1200" b="1">
                <a:solidFill>
                  <a:srgbClr val="003300"/>
                </a:solidFill>
              </a:rPr>
              <a:t>瑙</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28:9-14</a:t>
            </a:r>
          </a:p>
        </p:txBody>
      </p:sp>
      <p:sp>
        <p:nvSpPr>
          <p:cNvPr id="9" name="TextBox 8"/>
          <p:cNvSpPr txBox="1"/>
          <p:nvPr/>
        </p:nvSpPr>
        <p:spPr>
          <a:xfrm>
            <a:off x="76200" y="1752600"/>
            <a:ext cx="2667000" cy="830263"/>
          </a:xfrm>
          <a:prstGeom prst="rect">
            <a:avLst/>
          </a:prstGeom>
          <a:solidFill>
            <a:srgbClr val="FFFFFF"/>
          </a:solidFill>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defRPr/>
            </a:pPr>
            <a:r>
              <a:rPr lang="zh-CN" altLang="en-US" sz="1200" b="1">
                <a:solidFill>
                  <a:srgbClr val="003300"/>
                </a:solidFill>
                <a:effectLst>
                  <a:outerShdw blurRad="38100" dist="38100" dir="2700000" algn="tl">
                    <a:srgbClr val="DDDDDD"/>
                  </a:outerShdw>
                </a:effectLst>
              </a:rPr>
              <a:t>胸牌</a:t>
            </a:r>
            <a:r>
              <a:rPr lang="en-US" altLang="zh-CN" sz="1200" b="1">
                <a:solidFill>
                  <a:srgbClr val="003300"/>
                </a:solidFill>
                <a:effectLst>
                  <a:outerShdw blurRad="38100" dist="38100" dir="2700000" algn="tl">
                    <a:srgbClr val="DDDDDD"/>
                  </a:outerShdw>
                </a:effectLst>
              </a:rPr>
              <a:t>  </a:t>
            </a:r>
          </a:p>
          <a:p>
            <a:pPr algn="ctr">
              <a:defRPr/>
            </a:pPr>
            <a:r>
              <a:rPr lang="zh-CN" altLang="en-US" sz="1200" b="1">
                <a:solidFill>
                  <a:srgbClr val="003300"/>
                </a:solidFill>
                <a:effectLst>
                  <a:outerShdw blurRad="38100" dist="38100" dir="2700000" algn="tl">
                    <a:srgbClr val="DDDDDD"/>
                  </a:outerShdw>
                </a:effectLst>
              </a:rPr>
              <a:t>出 </a:t>
            </a:r>
            <a:r>
              <a:rPr lang="en-US" altLang="zh-CN" sz="1200" b="1">
                <a:solidFill>
                  <a:srgbClr val="003300"/>
                </a:solidFill>
                <a:effectLst>
                  <a:outerShdw blurRad="38100" dist="38100" dir="2700000" algn="tl">
                    <a:srgbClr val="DDDDDD"/>
                  </a:outerShdw>
                </a:effectLst>
              </a:rPr>
              <a:t>28:15-29 – 6:14</a:t>
            </a:r>
          </a:p>
          <a:p>
            <a:pPr algn="ctr">
              <a:defRPr/>
            </a:pPr>
            <a:r>
              <a:rPr kumimoji="1" lang="zh-CN" altLang="en-US" sz="1200" b="1">
                <a:solidFill>
                  <a:srgbClr val="003300"/>
                </a:solidFill>
                <a:effectLst>
                  <a:outerShdw blurRad="38100" dist="38100" dir="2700000" algn="tl">
                    <a:srgbClr val="DDDDDD"/>
                  </a:outerShdw>
                </a:effectLst>
                <a:latin typeface="MS PGothic" charset="0"/>
                <a:ea typeface="华文细黑" charset="0"/>
                <a:cs typeface="华文细黑" charset="0"/>
              </a:rPr>
              <a:t>乌</a:t>
            </a:r>
            <a:r>
              <a:rPr kumimoji="1" lang="zh-CN" altLang="en-US" sz="1200" b="1">
                <a:solidFill>
                  <a:srgbClr val="003300"/>
                </a:solidFill>
                <a:effectLst>
                  <a:outerShdw blurRad="38100" dist="38100" dir="2700000" algn="tl">
                    <a:srgbClr val="DDDDDD"/>
                  </a:outerShdw>
                </a:effectLst>
                <a:latin typeface="MS PGothic" charset="0"/>
              </a:rPr>
              <a:t>陵和土明</a:t>
            </a:r>
            <a:endParaRPr kumimoji="1" lang="en-US" altLang="zh-CN" sz="1200" b="1">
              <a:solidFill>
                <a:srgbClr val="003300"/>
              </a:solidFill>
              <a:effectLst>
                <a:outerShdw blurRad="38100" dist="38100" dir="2700000" algn="tl">
                  <a:srgbClr val="DDDDDD"/>
                </a:outerShdw>
              </a:effectLst>
              <a:latin typeface="MS PGothic" charset="0"/>
            </a:endParaRPr>
          </a:p>
          <a:p>
            <a:pPr algn="ctr">
              <a:defRPr/>
            </a:pPr>
            <a:r>
              <a:rPr kumimoji="1" lang="zh-CN" altLang="en-US" sz="1200" b="1">
                <a:solidFill>
                  <a:srgbClr val="003300"/>
                </a:solidFill>
                <a:effectLst>
                  <a:outerShdw blurRad="38100" dist="38100" dir="2700000" algn="tl">
                    <a:srgbClr val="DDDDDD"/>
                  </a:outerShdw>
                </a:effectLst>
                <a:latin typeface="MS PGothic" charset="0"/>
              </a:rPr>
              <a:t>出 </a:t>
            </a:r>
            <a:r>
              <a:rPr kumimoji="1" lang="en-US" altLang="zh-CN" sz="1200" b="1">
                <a:solidFill>
                  <a:srgbClr val="003300"/>
                </a:solidFill>
                <a:effectLst>
                  <a:outerShdw blurRad="38100" dist="38100" dir="2700000" algn="tl">
                    <a:srgbClr val="DDDDDD"/>
                  </a:outerShdw>
                </a:effectLst>
                <a:latin typeface="MS PGothic" charset="0"/>
              </a:rPr>
              <a:t>28:30 – </a:t>
            </a:r>
            <a:r>
              <a:rPr kumimoji="1" lang="zh-CN" altLang="en-US" sz="1200" b="1">
                <a:solidFill>
                  <a:srgbClr val="003300"/>
                </a:solidFill>
                <a:effectLst>
                  <a:outerShdw blurRad="38100" dist="38100" dir="2700000" algn="tl">
                    <a:srgbClr val="DDDDDD"/>
                  </a:outerShdw>
                </a:effectLst>
                <a:latin typeface="MS PGothic" charset="0"/>
              </a:rPr>
              <a:t>民 </a:t>
            </a:r>
            <a:r>
              <a:rPr kumimoji="1" lang="en-US" altLang="zh-CN" sz="1200" b="1">
                <a:solidFill>
                  <a:srgbClr val="003300"/>
                </a:solidFill>
                <a:effectLst>
                  <a:outerShdw blurRad="38100" dist="38100" dir="2700000" algn="tl">
                    <a:srgbClr val="DDDDDD"/>
                  </a:outerShdw>
                </a:effectLst>
                <a:latin typeface="MS PGothic" charset="0"/>
              </a:rPr>
              <a:t>27:21</a:t>
            </a:r>
            <a:endParaRPr lang="en-US" altLang="zh-CN" sz="1200" b="1">
              <a:solidFill>
                <a:srgbClr val="003300"/>
              </a:solidFill>
              <a:effectLst>
                <a:outerShdw blurRad="38100" dist="38100" dir="2700000" algn="tl">
                  <a:srgbClr val="DDDDDD"/>
                </a:outerShdw>
              </a:effectLst>
            </a:endParaRPr>
          </a:p>
        </p:txBody>
      </p:sp>
      <p:sp>
        <p:nvSpPr>
          <p:cNvPr id="545802" name="TextBox 11"/>
          <p:cNvSpPr txBox="1">
            <a:spLocks noChangeArrowheads="1"/>
          </p:cNvSpPr>
          <p:nvPr/>
        </p:nvSpPr>
        <p:spPr bwMode="auto">
          <a:xfrm>
            <a:off x="457200" y="2514600"/>
            <a:ext cx="1905000" cy="4619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内袍</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28:39 – </a:t>
            </a:r>
            <a:r>
              <a:rPr lang="zh-CN" altLang="en-US" sz="1200" b="1">
                <a:solidFill>
                  <a:srgbClr val="003300"/>
                </a:solidFill>
              </a:rPr>
              <a:t>启</a:t>
            </a:r>
            <a:r>
              <a:rPr lang="en-US" altLang="zh-CN" sz="1200" b="1">
                <a:solidFill>
                  <a:srgbClr val="003300"/>
                </a:solidFill>
              </a:rPr>
              <a:t>19:8</a:t>
            </a:r>
          </a:p>
        </p:txBody>
      </p:sp>
      <p:sp>
        <p:nvSpPr>
          <p:cNvPr id="545803" name="TextBox 12"/>
          <p:cNvSpPr txBox="1">
            <a:spLocks noChangeArrowheads="1"/>
          </p:cNvSpPr>
          <p:nvPr/>
        </p:nvSpPr>
        <p:spPr bwMode="auto">
          <a:xfrm>
            <a:off x="719138" y="4687888"/>
            <a:ext cx="1947862" cy="64611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ea typeface="华文细黑" charset="0"/>
                <a:cs typeface="华文细黑" charset="0"/>
              </a:rPr>
              <a:t>带</a:t>
            </a:r>
            <a:r>
              <a:rPr lang="zh-CN" altLang="en-US" sz="1200" b="1">
                <a:solidFill>
                  <a:srgbClr val="003300"/>
                </a:solidFill>
              </a:rPr>
              <a:t>子</a:t>
            </a:r>
            <a:endParaRPr lang="en-US" altLang="zh-CN" sz="1200" b="1">
              <a:solidFill>
                <a:srgbClr val="003300"/>
              </a:solidFill>
            </a:endParaRPr>
          </a:p>
          <a:p>
            <a:pPr algn="ctr"/>
            <a:r>
              <a:rPr lang="zh-CN" altLang="en-US" sz="1200" b="1">
                <a:solidFill>
                  <a:srgbClr val="003300"/>
                </a:solidFill>
              </a:rPr>
              <a:t>出</a:t>
            </a:r>
            <a:r>
              <a:rPr lang="en-US" altLang="zh-CN" sz="1200" b="1">
                <a:solidFill>
                  <a:srgbClr val="003300"/>
                </a:solidFill>
              </a:rPr>
              <a:t>28:8-39:5-</a:t>
            </a:r>
            <a:r>
              <a:rPr lang="zh-CN" altLang="en-US" sz="1200" b="1">
                <a:solidFill>
                  <a:srgbClr val="003300"/>
                </a:solidFill>
              </a:rPr>
              <a:t>路</a:t>
            </a:r>
            <a:r>
              <a:rPr lang="en-US" altLang="zh-CN" sz="1200" b="1">
                <a:solidFill>
                  <a:srgbClr val="003300"/>
                </a:solidFill>
              </a:rPr>
              <a:t>17:8, </a:t>
            </a:r>
            <a:r>
              <a:rPr lang="zh-CN" altLang="en-US" sz="1200" b="1">
                <a:solidFill>
                  <a:srgbClr val="003300"/>
                </a:solidFill>
                <a:ea typeface="华文细黑" charset="0"/>
                <a:cs typeface="华文细黑" charset="0"/>
              </a:rPr>
              <a:t>赛</a:t>
            </a:r>
            <a:r>
              <a:rPr lang="zh-CN" altLang="en-US" sz="1200" b="1">
                <a:solidFill>
                  <a:srgbClr val="003300"/>
                </a:solidFill>
              </a:rPr>
              <a:t> </a:t>
            </a:r>
            <a:r>
              <a:rPr lang="en-US" altLang="zh-CN" sz="1200" b="1">
                <a:solidFill>
                  <a:srgbClr val="003300"/>
                </a:solidFill>
              </a:rPr>
              <a:t>22:21</a:t>
            </a:r>
          </a:p>
        </p:txBody>
      </p:sp>
      <p:sp>
        <p:nvSpPr>
          <p:cNvPr id="545804" name="TextBox 13"/>
          <p:cNvSpPr txBox="1">
            <a:spLocks noChangeArrowheads="1"/>
          </p:cNvSpPr>
          <p:nvPr/>
        </p:nvSpPr>
        <p:spPr bwMode="auto">
          <a:xfrm>
            <a:off x="228600" y="6096000"/>
            <a:ext cx="1952625" cy="6461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外袍</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28:31-35 </a:t>
            </a:r>
            <a:r>
              <a:rPr lang="zh-CN" altLang="en-US" sz="1200" b="1">
                <a:solidFill>
                  <a:srgbClr val="003300"/>
                </a:solidFill>
                <a:ea typeface="华文细黑" charset="0"/>
                <a:cs typeface="华文细黑" charset="0"/>
              </a:rPr>
              <a:t>赛</a:t>
            </a:r>
            <a:r>
              <a:rPr lang="zh-CN" altLang="en-US" sz="1200" b="1">
                <a:solidFill>
                  <a:srgbClr val="003300"/>
                </a:solidFill>
              </a:rPr>
              <a:t> </a:t>
            </a:r>
            <a:r>
              <a:rPr lang="en-US" altLang="zh-CN" sz="1200" b="1">
                <a:solidFill>
                  <a:srgbClr val="003300"/>
                </a:solidFill>
              </a:rPr>
              <a:t>61:10</a:t>
            </a:r>
            <a:r>
              <a:rPr lang="zh-CN" altLang="en-US" sz="1200" b="1">
                <a:solidFill>
                  <a:srgbClr val="003300"/>
                </a:solidFill>
              </a:rPr>
              <a:t>伯 </a:t>
            </a:r>
            <a:r>
              <a:rPr lang="en-US" altLang="zh-CN" sz="1200" b="1">
                <a:solidFill>
                  <a:srgbClr val="003300"/>
                </a:solidFill>
              </a:rPr>
              <a:t>29:14</a:t>
            </a:r>
          </a:p>
        </p:txBody>
      </p:sp>
      <p:sp>
        <p:nvSpPr>
          <p:cNvPr id="545805" name="TextBox 14"/>
          <p:cNvSpPr txBox="1">
            <a:spLocks noChangeArrowheads="1"/>
          </p:cNvSpPr>
          <p:nvPr/>
        </p:nvSpPr>
        <p:spPr bwMode="auto">
          <a:xfrm>
            <a:off x="4953000" y="6324600"/>
            <a:ext cx="790575"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ea typeface="华文细黑" charset="0"/>
                <a:cs typeface="华文细黑" charset="0"/>
              </a:rPr>
              <a:t>铃铛</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39:26</a:t>
            </a:r>
          </a:p>
        </p:txBody>
      </p:sp>
      <p:sp>
        <p:nvSpPr>
          <p:cNvPr id="545806" name="TextBox 15"/>
          <p:cNvSpPr txBox="1">
            <a:spLocks noChangeArrowheads="1"/>
          </p:cNvSpPr>
          <p:nvPr/>
        </p:nvSpPr>
        <p:spPr bwMode="auto">
          <a:xfrm>
            <a:off x="4724400" y="3352800"/>
            <a:ext cx="857250"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以</a:t>
            </a:r>
            <a:r>
              <a:rPr lang="ja-JP" altLang="en-US" sz="1200" b="1">
                <a:solidFill>
                  <a:srgbClr val="003300"/>
                </a:solidFill>
              </a:rPr>
              <a:t>弗</a:t>
            </a:r>
            <a:r>
              <a:rPr lang="zh-CN" altLang="en-US" sz="1200" b="1">
                <a:solidFill>
                  <a:srgbClr val="003300"/>
                </a:solidFill>
              </a:rPr>
              <a:t>得</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28:6,7</a:t>
            </a:r>
          </a:p>
        </p:txBody>
      </p:sp>
      <p:sp>
        <p:nvSpPr>
          <p:cNvPr id="545807" name="TextBox 16"/>
          <p:cNvSpPr txBox="1">
            <a:spLocks noChangeArrowheads="1"/>
          </p:cNvSpPr>
          <p:nvPr/>
        </p:nvSpPr>
        <p:spPr bwMode="auto">
          <a:xfrm>
            <a:off x="4419600" y="857250"/>
            <a:ext cx="1143000"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冠冕</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28:39</a:t>
            </a:r>
          </a:p>
        </p:txBody>
      </p:sp>
      <p:cxnSp>
        <p:nvCxnSpPr>
          <p:cNvPr id="18" name="Straight Connector 17"/>
          <p:cNvCxnSpPr/>
          <p:nvPr/>
        </p:nvCxnSpPr>
        <p:spPr>
          <a:xfrm>
            <a:off x="2057400" y="1981200"/>
            <a:ext cx="838200" cy="304800"/>
          </a:xfrm>
          <a:prstGeom prst="line">
            <a:avLst/>
          </a:prstGeom>
          <a:ln w="12700" cap="flat" cmpd="sng" algn="ctr">
            <a:solidFill>
              <a:srgbClr val="00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176512498"/>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30</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59335851"/>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2332" y="-2116"/>
            <a:ext cx="9186332" cy="6902872"/>
          </a:xfrm>
          <a:prstGeom prst="rect">
            <a:avLst/>
          </a:prstGeom>
        </p:spPr>
      </p:pic>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洗涤盆</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113355340"/>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58082" name="Rectangle 2"/>
          <p:cNvSpPr>
            <a:spLocks noGrp="1" noChangeArrowheads="1"/>
          </p:cNvSpPr>
          <p:nvPr>
            <p:ph type="title" idx="4294967295"/>
          </p:nvPr>
        </p:nvSpPr>
        <p:spPr>
          <a:xfrm>
            <a:off x="0" y="274638"/>
            <a:ext cx="9144000" cy="1143000"/>
          </a:xfrm>
          <a:solidFill>
            <a:schemeClr val="bg2"/>
          </a:solidFill>
        </p:spPr>
        <p:txBody>
          <a:bodyPr/>
          <a:lstStyle/>
          <a:p>
            <a:pPr algn="ctr" eaLnBrk="1" hangingPunct="1"/>
            <a:r>
              <a:rPr lang="zh-CN" altLang="en-US" b="1">
                <a:solidFill>
                  <a:schemeClr val="bg1"/>
                </a:solidFill>
                <a:latin typeface="Arial Black" charset="0"/>
                <a:ea typeface="宋体" charset="0"/>
                <a:cs typeface="宋体" charset="0"/>
              </a:rPr>
              <a:t>会幕和陈设</a:t>
            </a:r>
            <a:endParaRPr lang="zh-CN" altLang="en-US" b="1">
              <a:latin typeface="Arial Black" charset="0"/>
              <a:ea typeface="宋体" charset="0"/>
              <a:cs typeface="宋体" charset="0"/>
            </a:endParaRPr>
          </a:p>
        </p:txBody>
      </p:sp>
      <p:sp>
        <p:nvSpPr>
          <p:cNvPr id="558083" name="Text Box 3"/>
          <p:cNvSpPr txBox="1">
            <a:spLocks noChangeArrowheads="1"/>
          </p:cNvSpPr>
          <p:nvPr/>
        </p:nvSpPr>
        <p:spPr bwMode="auto">
          <a:xfrm>
            <a:off x="8543354" y="-27384"/>
            <a:ext cx="565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119</a:t>
            </a:r>
          </a:p>
        </p:txBody>
      </p:sp>
      <p:pic>
        <p:nvPicPr>
          <p:cNvPr id="558084"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3338" y="2143125"/>
            <a:ext cx="9110662" cy="3871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58085" name="TextBox 4"/>
          <p:cNvSpPr txBox="1">
            <a:spLocks noChangeArrowheads="1"/>
          </p:cNvSpPr>
          <p:nvPr/>
        </p:nvSpPr>
        <p:spPr bwMode="auto">
          <a:xfrm>
            <a:off x="71438" y="2538413"/>
            <a:ext cx="19288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b="1">
                <a:solidFill>
                  <a:srgbClr val="000000"/>
                </a:solidFill>
                <a:latin typeface="Calibri" charset="0"/>
                <a:ea typeface="宋体" charset="0"/>
                <a:cs typeface="宋体" charset="0"/>
              </a:rPr>
              <a:t>会幕</a:t>
            </a:r>
            <a:endParaRPr lang="en-GB" altLang="zh-CN" b="1">
              <a:solidFill>
                <a:srgbClr val="000000"/>
              </a:solidFill>
              <a:latin typeface="Calibri" charset="0"/>
            </a:endParaRPr>
          </a:p>
        </p:txBody>
      </p:sp>
      <p:sp>
        <p:nvSpPr>
          <p:cNvPr id="558086" name="TextBox 5"/>
          <p:cNvSpPr txBox="1">
            <a:spLocks noChangeArrowheads="1"/>
          </p:cNvSpPr>
          <p:nvPr/>
        </p:nvSpPr>
        <p:spPr bwMode="auto">
          <a:xfrm>
            <a:off x="7143750" y="3000375"/>
            <a:ext cx="2000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b="1">
                <a:solidFill>
                  <a:srgbClr val="000000"/>
                </a:solidFill>
                <a:latin typeface="Calibri" charset="0"/>
                <a:ea typeface="宋体" charset="0"/>
                <a:cs typeface="宋体" charset="0"/>
              </a:rPr>
              <a:t>出</a:t>
            </a:r>
            <a:r>
              <a:rPr lang="en-US" altLang="zh-CN" sz="1000" b="1">
                <a:solidFill>
                  <a:srgbClr val="000000"/>
                </a:solidFill>
                <a:latin typeface="Calibri" charset="0"/>
                <a:ea typeface="宋体" charset="0"/>
                <a:cs typeface="宋体" charset="0"/>
              </a:rPr>
              <a:t>35</a:t>
            </a:r>
            <a:r>
              <a:rPr lang="zh-CN" altLang="en-US" sz="1000" b="1">
                <a:solidFill>
                  <a:srgbClr val="000000"/>
                </a:solidFill>
                <a:latin typeface="Calibri" charset="0"/>
                <a:ea typeface="宋体" charset="0"/>
                <a:cs typeface="宋体" charset="0"/>
              </a:rPr>
              <a:t>：</a:t>
            </a:r>
            <a:r>
              <a:rPr lang="en-US" altLang="zh-CN" sz="1000" b="1">
                <a:solidFill>
                  <a:srgbClr val="000000"/>
                </a:solidFill>
                <a:latin typeface="Calibri" charset="0"/>
                <a:ea typeface="宋体" charset="0"/>
                <a:cs typeface="宋体" charset="0"/>
              </a:rPr>
              <a:t>30-36</a:t>
            </a:r>
            <a:r>
              <a:rPr lang="zh-CN" altLang="en-US" sz="1000" b="1">
                <a:solidFill>
                  <a:srgbClr val="000000"/>
                </a:solidFill>
                <a:latin typeface="Calibri" charset="0"/>
                <a:ea typeface="宋体" charset="0"/>
                <a:cs typeface="宋体" charset="0"/>
              </a:rPr>
              <a:t>：</a:t>
            </a:r>
            <a:r>
              <a:rPr lang="en-US" altLang="zh-CN" sz="1000" b="1">
                <a:solidFill>
                  <a:srgbClr val="000000"/>
                </a:solidFill>
                <a:latin typeface="Calibri" charset="0"/>
                <a:ea typeface="宋体" charset="0"/>
                <a:cs typeface="宋体" charset="0"/>
              </a:rPr>
              <a:t>38</a:t>
            </a:r>
            <a:r>
              <a:rPr lang="zh-CN" altLang="en-US" sz="1000" b="1">
                <a:solidFill>
                  <a:srgbClr val="000000"/>
                </a:solidFill>
                <a:latin typeface="Calibri" charset="0"/>
                <a:ea typeface="宋体" charset="0"/>
                <a:cs typeface="宋体" charset="0"/>
              </a:rPr>
              <a:t>：</a:t>
            </a:r>
            <a:r>
              <a:rPr lang="en-US" altLang="zh-CN" sz="1000" b="1">
                <a:solidFill>
                  <a:srgbClr val="000000"/>
                </a:solidFill>
                <a:latin typeface="Calibri" charset="0"/>
                <a:ea typeface="宋体" charset="0"/>
                <a:cs typeface="宋体" charset="0"/>
              </a:rPr>
              <a:t>39</a:t>
            </a:r>
            <a:r>
              <a:rPr lang="zh-CN" altLang="en-US" sz="1000" b="1">
                <a:solidFill>
                  <a:srgbClr val="000000"/>
                </a:solidFill>
                <a:latin typeface="Calibri" charset="0"/>
                <a:ea typeface="宋体" charset="0"/>
                <a:cs typeface="宋体" charset="0"/>
              </a:rPr>
              <a:t>：</a:t>
            </a:r>
            <a:r>
              <a:rPr lang="en-US" altLang="zh-CN" sz="1000" b="1">
                <a:solidFill>
                  <a:srgbClr val="000000"/>
                </a:solidFill>
                <a:latin typeface="Calibri" charset="0"/>
                <a:ea typeface="宋体" charset="0"/>
                <a:cs typeface="宋体" charset="0"/>
              </a:rPr>
              <a:t>9-40</a:t>
            </a:r>
            <a:r>
              <a:rPr lang="zh-CN" altLang="en-US" sz="1000" b="1">
                <a:solidFill>
                  <a:srgbClr val="000000"/>
                </a:solidFill>
                <a:latin typeface="Calibri" charset="0"/>
                <a:ea typeface="宋体" charset="0"/>
                <a:cs typeface="宋体" charset="0"/>
              </a:rPr>
              <a:t>：</a:t>
            </a:r>
            <a:r>
              <a:rPr lang="en-US" altLang="zh-CN" sz="1000" b="1">
                <a:solidFill>
                  <a:srgbClr val="000000"/>
                </a:solidFill>
                <a:latin typeface="Calibri" charset="0"/>
                <a:ea typeface="宋体" charset="0"/>
                <a:cs typeface="宋体" charset="0"/>
              </a:rPr>
              <a:t>38</a:t>
            </a:r>
            <a:endParaRPr lang="en-GB" sz="1000" b="1">
              <a:solidFill>
                <a:srgbClr val="000000"/>
              </a:solidFill>
              <a:latin typeface="Calibri" charset="0"/>
            </a:endParaRPr>
          </a:p>
        </p:txBody>
      </p:sp>
      <p:sp>
        <p:nvSpPr>
          <p:cNvPr id="558087" name="TextBox 6"/>
          <p:cNvSpPr txBox="1">
            <a:spLocks noChangeArrowheads="1"/>
          </p:cNvSpPr>
          <p:nvPr/>
        </p:nvSpPr>
        <p:spPr bwMode="auto">
          <a:xfrm>
            <a:off x="2857500" y="2143125"/>
            <a:ext cx="2571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至圣所</a:t>
            </a:r>
            <a:r>
              <a:rPr lang="en-US" altLang="zh-CN" sz="1200">
                <a:solidFill>
                  <a:srgbClr val="000000"/>
                </a:solidFill>
                <a:latin typeface="Calibri" charset="0"/>
                <a:ea typeface="宋体" charset="0"/>
                <a:cs typeface="宋体" charset="0"/>
              </a:rPr>
              <a:t>-</a:t>
            </a:r>
            <a:r>
              <a:rPr lang="zh-CN" altLang="en-US" sz="1200">
                <a:solidFill>
                  <a:srgbClr val="000000"/>
                </a:solidFill>
                <a:latin typeface="Calibri" charset="0"/>
                <a:ea typeface="宋体" charset="0"/>
                <a:cs typeface="宋体" charset="0"/>
              </a:rPr>
              <a:t>约柜</a:t>
            </a:r>
            <a:endParaRPr lang="en-US" altLang="zh-CN" sz="1200">
              <a:solidFill>
                <a:srgbClr val="000000"/>
              </a:solidFill>
              <a:latin typeface="Calibri" charset="0"/>
              <a:ea typeface="宋体" charset="0"/>
              <a:cs typeface="宋体" charset="0"/>
            </a:endParaRPr>
          </a:p>
          <a:p>
            <a:pPr eaLnBrk="1" hangingPunct="1"/>
            <a:endParaRPr lang="en-GB" sz="1200">
              <a:solidFill>
                <a:srgbClr val="000000"/>
              </a:solidFill>
              <a:latin typeface="Calibri" charset="0"/>
            </a:endParaRPr>
          </a:p>
        </p:txBody>
      </p:sp>
      <p:sp>
        <p:nvSpPr>
          <p:cNvPr id="558088" name="TextBox 7"/>
          <p:cNvSpPr txBox="1">
            <a:spLocks noChangeArrowheads="1"/>
          </p:cNvSpPr>
          <p:nvPr/>
        </p:nvSpPr>
        <p:spPr bwMode="auto">
          <a:xfrm>
            <a:off x="4500563" y="2500313"/>
            <a:ext cx="1000125"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幔子</a:t>
            </a:r>
            <a:endParaRPr lang="en-GB" sz="1200">
              <a:solidFill>
                <a:srgbClr val="000000"/>
              </a:solidFill>
              <a:latin typeface="Calibri" charset="0"/>
            </a:endParaRPr>
          </a:p>
        </p:txBody>
      </p:sp>
      <p:sp>
        <p:nvSpPr>
          <p:cNvPr id="558089" name="TextBox 8"/>
          <p:cNvSpPr txBox="1">
            <a:spLocks noChangeArrowheads="1"/>
          </p:cNvSpPr>
          <p:nvPr/>
        </p:nvSpPr>
        <p:spPr bwMode="auto">
          <a:xfrm>
            <a:off x="3071813" y="2286000"/>
            <a:ext cx="928687"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sz="1200">
                <a:solidFill>
                  <a:srgbClr val="000000"/>
                </a:solidFill>
                <a:latin typeface="Calibri" charset="0"/>
                <a:ea typeface="宋体" charset="0"/>
                <a:cs typeface="宋体" charset="0"/>
              </a:rPr>
              <a:t>10</a:t>
            </a:r>
            <a:r>
              <a:rPr lang="zh-CN" altLang="en-US" sz="1200">
                <a:solidFill>
                  <a:srgbClr val="000000"/>
                </a:solidFill>
                <a:latin typeface="Calibri" charset="0"/>
                <a:ea typeface="宋体" charset="0"/>
                <a:cs typeface="宋体" charset="0"/>
              </a:rPr>
              <a:t>四方肘</a:t>
            </a:r>
            <a:endParaRPr lang="en-GB" sz="1200">
              <a:solidFill>
                <a:srgbClr val="000000"/>
              </a:solidFill>
              <a:latin typeface="Calibri" charset="0"/>
            </a:endParaRPr>
          </a:p>
        </p:txBody>
      </p:sp>
      <p:sp>
        <p:nvSpPr>
          <p:cNvPr id="558090" name="TextBox 9"/>
          <p:cNvSpPr txBox="1">
            <a:spLocks noChangeArrowheads="1"/>
          </p:cNvSpPr>
          <p:nvPr/>
        </p:nvSpPr>
        <p:spPr bwMode="auto">
          <a:xfrm>
            <a:off x="2643188" y="3643313"/>
            <a:ext cx="785812"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宽</a:t>
            </a:r>
            <a:r>
              <a:rPr lang="en-US" altLang="zh-CN" sz="1200">
                <a:solidFill>
                  <a:srgbClr val="000000"/>
                </a:solidFill>
                <a:latin typeface="Calibri" charset="0"/>
                <a:ea typeface="宋体" charset="0"/>
                <a:cs typeface="宋体" charset="0"/>
              </a:rPr>
              <a:t>50</a:t>
            </a:r>
            <a:r>
              <a:rPr lang="zh-CN" altLang="en-US" sz="1200">
                <a:solidFill>
                  <a:srgbClr val="000000"/>
                </a:solidFill>
                <a:latin typeface="Calibri" charset="0"/>
                <a:ea typeface="宋体" charset="0"/>
                <a:cs typeface="宋体" charset="0"/>
              </a:rPr>
              <a:t>肘</a:t>
            </a:r>
            <a:endParaRPr lang="en-GB" sz="1200">
              <a:solidFill>
                <a:srgbClr val="000000"/>
              </a:solidFill>
              <a:latin typeface="Calibri" charset="0"/>
            </a:endParaRPr>
          </a:p>
        </p:txBody>
      </p:sp>
      <p:sp>
        <p:nvSpPr>
          <p:cNvPr id="558091" name="TextBox 10"/>
          <p:cNvSpPr txBox="1">
            <a:spLocks noChangeArrowheads="1"/>
          </p:cNvSpPr>
          <p:nvPr/>
        </p:nvSpPr>
        <p:spPr bwMode="auto">
          <a:xfrm>
            <a:off x="5643563" y="3857625"/>
            <a:ext cx="928687"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长</a:t>
            </a:r>
            <a:r>
              <a:rPr lang="en-US" altLang="zh-CN" sz="1200">
                <a:solidFill>
                  <a:srgbClr val="000000"/>
                </a:solidFill>
                <a:latin typeface="Calibri" charset="0"/>
                <a:ea typeface="宋体" charset="0"/>
                <a:cs typeface="宋体" charset="0"/>
              </a:rPr>
              <a:t>100</a:t>
            </a:r>
            <a:r>
              <a:rPr lang="zh-CN" altLang="en-US" sz="1200">
                <a:solidFill>
                  <a:srgbClr val="000000"/>
                </a:solidFill>
                <a:latin typeface="Calibri" charset="0"/>
                <a:ea typeface="宋体" charset="0"/>
                <a:cs typeface="宋体" charset="0"/>
              </a:rPr>
              <a:t>肘</a:t>
            </a:r>
            <a:endParaRPr lang="en-GB" sz="1200">
              <a:solidFill>
                <a:srgbClr val="000000"/>
              </a:solidFill>
              <a:latin typeface="Calibri" charset="0"/>
            </a:endParaRPr>
          </a:p>
        </p:txBody>
      </p:sp>
      <p:sp>
        <p:nvSpPr>
          <p:cNvPr id="558092" name="TextBox 11"/>
          <p:cNvSpPr txBox="1">
            <a:spLocks noChangeArrowheads="1"/>
          </p:cNvSpPr>
          <p:nvPr/>
        </p:nvSpPr>
        <p:spPr bwMode="auto">
          <a:xfrm>
            <a:off x="6929438" y="5286375"/>
            <a:ext cx="1214437"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门</a:t>
            </a:r>
            <a:r>
              <a:rPr lang="en-US" altLang="zh-CN" sz="1200">
                <a:solidFill>
                  <a:srgbClr val="000000"/>
                </a:solidFill>
                <a:latin typeface="Calibri" charset="0"/>
                <a:ea typeface="宋体" charset="0"/>
                <a:cs typeface="宋体" charset="0"/>
              </a:rPr>
              <a:t>20</a:t>
            </a:r>
            <a:r>
              <a:rPr lang="zh-CN" altLang="en-US" sz="1200">
                <a:solidFill>
                  <a:srgbClr val="000000"/>
                </a:solidFill>
                <a:latin typeface="Calibri" charset="0"/>
                <a:ea typeface="宋体" charset="0"/>
                <a:cs typeface="宋体" charset="0"/>
              </a:rPr>
              <a:t>肘</a:t>
            </a:r>
            <a:endParaRPr lang="en-GB" sz="1200">
              <a:solidFill>
                <a:srgbClr val="000000"/>
              </a:solidFill>
              <a:latin typeface="Calibri" charset="0"/>
            </a:endParaRPr>
          </a:p>
        </p:txBody>
      </p:sp>
      <p:sp>
        <p:nvSpPr>
          <p:cNvPr id="558093" name="TextBox 12"/>
          <p:cNvSpPr txBox="1">
            <a:spLocks noChangeArrowheads="1"/>
          </p:cNvSpPr>
          <p:nvPr/>
        </p:nvSpPr>
        <p:spPr bwMode="auto">
          <a:xfrm>
            <a:off x="4071938" y="5416550"/>
            <a:ext cx="28575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盆</a:t>
            </a:r>
            <a:endParaRPr lang="en-GB" sz="1200">
              <a:solidFill>
                <a:srgbClr val="000000"/>
              </a:solidFill>
              <a:latin typeface="Calibri" charset="0"/>
            </a:endParaRPr>
          </a:p>
        </p:txBody>
      </p:sp>
      <p:sp>
        <p:nvSpPr>
          <p:cNvPr id="558094" name="TextBox 13"/>
          <p:cNvSpPr txBox="1">
            <a:spLocks noChangeArrowheads="1"/>
          </p:cNvSpPr>
          <p:nvPr/>
        </p:nvSpPr>
        <p:spPr bwMode="auto">
          <a:xfrm>
            <a:off x="4214813" y="5715000"/>
            <a:ext cx="571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铜坛</a:t>
            </a:r>
            <a:endParaRPr lang="en-GB" sz="1200">
              <a:solidFill>
                <a:srgbClr val="000000"/>
              </a:solidFill>
              <a:latin typeface="Calibri" charset="0"/>
            </a:endParaRPr>
          </a:p>
        </p:txBody>
      </p:sp>
      <p:sp>
        <p:nvSpPr>
          <p:cNvPr id="558095" name="TextBox 14"/>
          <p:cNvSpPr txBox="1">
            <a:spLocks noChangeArrowheads="1"/>
          </p:cNvSpPr>
          <p:nvPr/>
        </p:nvSpPr>
        <p:spPr bwMode="auto">
          <a:xfrm>
            <a:off x="1143000" y="5214938"/>
            <a:ext cx="357188"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肘</a:t>
            </a:r>
            <a:endParaRPr lang="en-GB" sz="1200">
              <a:solidFill>
                <a:srgbClr val="000000"/>
              </a:solidFill>
              <a:latin typeface="Calibri" charset="0"/>
            </a:endParaRPr>
          </a:p>
        </p:txBody>
      </p:sp>
      <p:sp>
        <p:nvSpPr>
          <p:cNvPr id="558096" name="TextBox 16"/>
          <p:cNvSpPr txBox="1">
            <a:spLocks noChangeArrowheads="1"/>
          </p:cNvSpPr>
          <p:nvPr/>
        </p:nvSpPr>
        <p:spPr bwMode="auto">
          <a:xfrm>
            <a:off x="6143625" y="3252788"/>
            <a:ext cx="100012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长：</a:t>
            </a:r>
            <a:r>
              <a:rPr lang="en-US" altLang="zh-CN" sz="1200">
                <a:solidFill>
                  <a:srgbClr val="000000"/>
                </a:solidFill>
                <a:latin typeface="Calibri" charset="0"/>
                <a:ea typeface="宋体" charset="0"/>
                <a:cs typeface="宋体" charset="0"/>
              </a:rPr>
              <a:t>20</a:t>
            </a:r>
            <a:r>
              <a:rPr lang="zh-CN" altLang="en-US" sz="1200">
                <a:solidFill>
                  <a:srgbClr val="000000"/>
                </a:solidFill>
                <a:latin typeface="Calibri" charset="0"/>
                <a:ea typeface="宋体" charset="0"/>
                <a:cs typeface="宋体" charset="0"/>
              </a:rPr>
              <a:t>肘</a:t>
            </a:r>
            <a:endParaRPr lang="en-US" altLang="zh-CN" sz="1200">
              <a:solidFill>
                <a:srgbClr val="000000"/>
              </a:solidFill>
              <a:latin typeface="Calibri" charset="0"/>
              <a:ea typeface="宋体" charset="0"/>
              <a:cs typeface="宋体" charset="0"/>
            </a:endParaRPr>
          </a:p>
          <a:p>
            <a:pPr eaLnBrk="1" hangingPunct="1"/>
            <a:r>
              <a:rPr lang="zh-CN" altLang="en-US" sz="1200">
                <a:solidFill>
                  <a:srgbClr val="000000"/>
                </a:solidFill>
                <a:latin typeface="Calibri" charset="0"/>
                <a:ea typeface="宋体" charset="0"/>
                <a:cs typeface="宋体" charset="0"/>
              </a:rPr>
              <a:t>宽：</a:t>
            </a:r>
            <a:r>
              <a:rPr lang="en-US" altLang="zh-CN" sz="1200">
                <a:solidFill>
                  <a:srgbClr val="000000"/>
                </a:solidFill>
                <a:latin typeface="Calibri" charset="0"/>
                <a:ea typeface="宋体" charset="0"/>
                <a:cs typeface="宋体" charset="0"/>
              </a:rPr>
              <a:t>10</a:t>
            </a:r>
            <a:r>
              <a:rPr lang="zh-CN" altLang="en-US" sz="1200">
                <a:solidFill>
                  <a:srgbClr val="000000"/>
                </a:solidFill>
                <a:latin typeface="Calibri" charset="0"/>
                <a:ea typeface="宋体" charset="0"/>
                <a:cs typeface="宋体" charset="0"/>
              </a:rPr>
              <a:t>肘</a:t>
            </a:r>
            <a:endParaRPr lang="en-GB" sz="1200">
              <a:solidFill>
                <a:srgbClr val="000000"/>
              </a:solidFill>
              <a:latin typeface="Calibri" charset="0"/>
            </a:endParaRPr>
          </a:p>
        </p:txBody>
      </p:sp>
      <p:sp>
        <p:nvSpPr>
          <p:cNvPr id="558097" name="TextBox 17"/>
          <p:cNvSpPr txBox="1">
            <a:spLocks noChangeArrowheads="1"/>
          </p:cNvSpPr>
          <p:nvPr/>
        </p:nvSpPr>
        <p:spPr bwMode="auto">
          <a:xfrm>
            <a:off x="7500938" y="3354388"/>
            <a:ext cx="1357312" cy="639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圣所，金桌来献陈设饼，金灯台和香坛</a:t>
            </a:r>
            <a:endParaRPr lang="en-GB" sz="1200">
              <a:solidFill>
                <a:srgbClr val="000000"/>
              </a:solidFill>
              <a:latin typeface="Calibri" charset="0"/>
            </a:endParaRPr>
          </a:p>
        </p:txBody>
      </p:sp>
      <p:cxnSp>
        <p:nvCxnSpPr>
          <p:cNvPr id="20" name="Elbow Connector 19"/>
          <p:cNvCxnSpPr>
            <a:endCxn id="558097" idx="1"/>
          </p:cNvCxnSpPr>
          <p:nvPr/>
        </p:nvCxnSpPr>
        <p:spPr>
          <a:xfrm>
            <a:off x="6286500" y="2927350"/>
            <a:ext cx="1214438" cy="747713"/>
          </a:xfrm>
          <a:prstGeom prst="bentConnector3">
            <a:avLst>
              <a:gd name="adj1" fmla="val 50000"/>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9229122"/>
      </p:ext>
    </p:extLst>
  </p:cSld>
  <p:clrMapOvr>
    <a:overrideClrMapping bg1="lt1" tx1="dk1" bg2="lt2" tx2="dk2" accent1="accent1" accent2="accent2" accent3="accent3" accent4="accent4" accent5="accent5" accent6="accent6" hlink="hlink" folHlink="folHlink"/>
  </p:clrMapOvr>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74754" name="Rectangle 2"/>
          <p:cNvSpPr>
            <a:spLocks noGrp="1" noChangeArrowheads="1"/>
          </p:cNvSpPr>
          <p:nvPr>
            <p:ph type="title" idx="4294967295"/>
          </p:nvPr>
        </p:nvSpPr>
        <p:spPr>
          <a:xfrm>
            <a:off x="0" y="0"/>
            <a:ext cx="7772400" cy="692696"/>
          </a:xfrm>
          <a:solidFill>
            <a:srgbClr val="EDFDDF"/>
          </a:solidFill>
          <a:ln w="9525">
            <a:noFill/>
            <a:miter lim="800000"/>
            <a:headEnd/>
            <a:tailEnd/>
          </a:ln>
        </p:spPr>
        <p:txBody>
          <a:bodyPr vert="horz" wrap="square" lIns="91440" tIns="45720" rIns="91440" bIns="45720" numCol="1" anchor="ctr" anchorCtr="0" compatLnSpc="1">
            <a:prstTxWarp prst="textNoShape">
              <a:avLst/>
            </a:prstTxWarp>
          </a:bodyPr>
          <a:lstStyle/>
          <a:p>
            <a:pPr eaLnBrk="1" hangingPunct="1"/>
            <a:r>
              <a:rPr lang="zh-CN" altLang="en-US">
                <a:solidFill>
                  <a:srgbClr val="003300"/>
                </a:solidFill>
                <a:effectLst/>
                <a:latin typeface="Arial Black" charset="0"/>
                <a:ea typeface="宋体" charset="0"/>
                <a:cs typeface="宋体" charset="0"/>
              </a:rPr>
              <a:t>会幕和创世</a:t>
            </a:r>
          </a:p>
        </p:txBody>
      </p:sp>
      <p:sp>
        <p:nvSpPr>
          <p:cNvPr id="560131" name="Text Box 4"/>
          <p:cNvSpPr txBox="1">
            <a:spLocks noChangeArrowheads="1"/>
          </p:cNvSpPr>
          <p:nvPr/>
        </p:nvSpPr>
        <p:spPr bwMode="auto">
          <a:xfrm>
            <a:off x="8078788" y="152400"/>
            <a:ext cx="692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119d</a:t>
            </a:r>
          </a:p>
        </p:txBody>
      </p:sp>
      <p:grpSp>
        <p:nvGrpSpPr>
          <p:cNvPr id="560132" name="Group 30"/>
          <p:cNvGrpSpPr>
            <a:grpSpLocks/>
          </p:cNvGrpSpPr>
          <p:nvPr/>
        </p:nvGrpSpPr>
        <p:grpSpPr bwMode="auto">
          <a:xfrm>
            <a:off x="0" y="685800"/>
            <a:ext cx="9144000" cy="6172200"/>
            <a:chOff x="0" y="432"/>
            <a:chExt cx="5760" cy="3888"/>
          </a:xfrm>
        </p:grpSpPr>
        <p:grpSp>
          <p:nvGrpSpPr>
            <p:cNvPr id="560133" name="Group 24"/>
            <p:cNvGrpSpPr>
              <a:grpSpLocks/>
            </p:cNvGrpSpPr>
            <p:nvPr/>
          </p:nvGrpSpPr>
          <p:grpSpPr bwMode="auto">
            <a:xfrm>
              <a:off x="0" y="432"/>
              <a:ext cx="1079" cy="530"/>
              <a:chOff x="0" y="0"/>
              <a:chExt cx="741" cy="499"/>
            </a:xfrm>
          </p:grpSpPr>
          <p:sp>
            <p:nvSpPr>
              <p:cNvPr id="560155" name="Rectangle 23"/>
              <p:cNvSpPr>
                <a:spLocks noChangeArrowheads="1"/>
              </p:cNvSpPr>
              <p:nvPr/>
            </p:nvSpPr>
            <p:spPr bwMode="auto">
              <a:xfrm>
                <a:off x="0" y="0"/>
                <a:ext cx="741"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0156" name="Rectangle 5"/>
              <p:cNvSpPr>
                <a:spLocks noChangeArrowheads="1"/>
              </p:cNvSpPr>
              <p:nvPr/>
            </p:nvSpPr>
            <p:spPr bwMode="auto">
              <a:xfrm>
                <a:off x="43" y="0"/>
                <a:ext cx="655"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1800">
                    <a:solidFill>
                      <a:srgbClr val="FFFFFF"/>
                    </a:solidFill>
                    <a:latin typeface="Arial Narrow" charset="0"/>
                    <a:cs typeface="Times New Roman" charset="0"/>
                  </a:rPr>
                  <a:t> </a:t>
                </a:r>
              </a:p>
            </p:txBody>
          </p:sp>
        </p:grpSp>
        <p:grpSp>
          <p:nvGrpSpPr>
            <p:cNvPr id="560134" name="Group 26"/>
            <p:cNvGrpSpPr>
              <a:grpSpLocks/>
            </p:cNvGrpSpPr>
            <p:nvPr/>
          </p:nvGrpSpPr>
          <p:grpSpPr bwMode="auto">
            <a:xfrm>
              <a:off x="1079" y="432"/>
              <a:ext cx="2485" cy="530"/>
              <a:chOff x="741" y="0"/>
              <a:chExt cx="1706" cy="499"/>
            </a:xfrm>
          </p:grpSpPr>
          <p:sp>
            <p:nvSpPr>
              <p:cNvPr id="560153" name="Rectangle 25"/>
              <p:cNvSpPr>
                <a:spLocks noChangeArrowheads="1"/>
              </p:cNvSpPr>
              <p:nvPr/>
            </p:nvSpPr>
            <p:spPr bwMode="auto">
              <a:xfrm>
                <a:off x="741" y="0"/>
                <a:ext cx="1706"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0154" name="Rectangle 6"/>
              <p:cNvSpPr>
                <a:spLocks noChangeArrowheads="1"/>
              </p:cNvSpPr>
              <p:nvPr/>
            </p:nvSpPr>
            <p:spPr bwMode="auto">
              <a:xfrm>
                <a:off x="784" y="0"/>
                <a:ext cx="1620"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3200" b="1">
                    <a:solidFill>
                      <a:srgbClr val="FFFFFF"/>
                    </a:solidFill>
                    <a:latin typeface="Arial Narrow" charset="0"/>
                    <a:ea typeface="宋体" charset="0"/>
                    <a:cs typeface="宋体" charset="0"/>
                  </a:rPr>
                  <a:t>创世</a:t>
                </a:r>
                <a:endParaRPr lang="zh-CN" altLang="en-US" sz="3200">
                  <a:solidFill>
                    <a:srgbClr val="FFFFFF"/>
                  </a:solidFill>
                  <a:latin typeface="Arial Narrow" charset="0"/>
                  <a:cs typeface="Times New Roman" charset="0"/>
                </a:endParaRPr>
              </a:p>
            </p:txBody>
          </p:sp>
        </p:grpSp>
        <p:grpSp>
          <p:nvGrpSpPr>
            <p:cNvPr id="560135" name="Group 28"/>
            <p:cNvGrpSpPr>
              <a:grpSpLocks/>
            </p:cNvGrpSpPr>
            <p:nvPr/>
          </p:nvGrpSpPr>
          <p:grpSpPr bwMode="auto">
            <a:xfrm>
              <a:off x="3564" y="432"/>
              <a:ext cx="2196" cy="530"/>
              <a:chOff x="2447" y="0"/>
              <a:chExt cx="1706" cy="499"/>
            </a:xfrm>
          </p:grpSpPr>
          <p:sp>
            <p:nvSpPr>
              <p:cNvPr id="560151" name="Rectangle 27"/>
              <p:cNvSpPr>
                <a:spLocks noChangeArrowheads="1"/>
              </p:cNvSpPr>
              <p:nvPr/>
            </p:nvSpPr>
            <p:spPr bwMode="auto">
              <a:xfrm>
                <a:off x="2447" y="0"/>
                <a:ext cx="1706"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0152" name="Rectangle 7"/>
              <p:cNvSpPr>
                <a:spLocks noChangeArrowheads="1"/>
              </p:cNvSpPr>
              <p:nvPr/>
            </p:nvSpPr>
            <p:spPr bwMode="auto">
              <a:xfrm>
                <a:off x="2490" y="0"/>
                <a:ext cx="1620"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3200" b="1">
                    <a:solidFill>
                      <a:srgbClr val="FFFFFF"/>
                    </a:solidFill>
                    <a:latin typeface="Arial Narrow" charset="0"/>
                    <a:ea typeface="宋体" charset="0"/>
                    <a:cs typeface="宋体" charset="0"/>
                  </a:rPr>
                  <a:t>会幕</a:t>
                </a:r>
                <a:endParaRPr lang="zh-CN" altLang="en-US" sz="3200">
                  <a:solidFill>
                    <a:srgbClr val="FFFFFF"/>
                  </a:solidFill>
                  <a:latin typeface="Arial Narrow" charset="0"/>
                  <a:cs typeface="Times New Roman" charset="0"/>
                </a:endParaRPr>
              </a:p>
            </p:txBody>
          </p:sp>
        </p:grpSp>
        <p:sp>
          <p:nvSpPr>
            <p:cNvPr id="560136" name="Rectangle 8"/>
            <p:cNvSpPr>
              <a:spLocks noChangeArrowheads="1"/>
            </p:cNvSpPr>
            <p:nvPr/>
          </p:nvSpPr>
          <p:spPr bwMode="auto">
            <a:xfrm>
              <a:off x="63" y="962"/>
              <a:ext cx="953" cy="671"/>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i="1">
                  <a:latin typeface="Arial Narrow" charset="0"/>
                  <a:cs typeface="Times New Roman" charset="0"/>
                </a:rPr>
                <a:t> </a:t>
              </a:r>
              <a:r>
                <a:rPr lang="zh-CN" altLang="en-US" sz="2000" b="1" i="1">
                  <a:latin typeface="Arial Narrow" charset="0"/>
                  <a:ea typeface="宋体" charset="0"/>
                  <a:cs typeface="宋体" charset="0"/>
                </a:rPr>
                <a:t>经文</a:t>
              </a:r>
              <a:endParaRPr lang="zh-CN" altLang="en-US" sz="2000">
                <a:latin typeface="Arial Narrow" charset="0"/>
                <a:cs typeface="Times New Roman" charset="0"/>
              </a:endParaRPr>
            </a:p>
          </p:txBody>
        </p:sp>
        <p:sp>
          <p:nvSpPr>
            <p:cNvPr id="560137" name="Rectangle 9"/>
            <p:cNvSpPr>
              <a:spLocks noChangeArrowheads="1"/>
            </p:cNvSpPr>
            <p:nvPr/>
          </p:nvSpPr>
          <p:spPr bwMode="auto">
            <a:xfrm>
              <a:off x="1016" y="962"/>
              <a:ext cx="2360" cy="671"/>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a:latin typeface="Arial Narrow" charset="0"/>
                  <a:cs typeface="Times New Roman" charset="0"/>
                </a:rPr>
                <a:t> </a:t>
              </a:r>
              <a:r>
                <a:rPr lang="zh-CN" altLang="en-US" sz="2000" b="1">
                  <a:latin typeface="Arial Narrow" charset="0"/>
                  <a:ea typeface="宋体" charset="0"/>
                  <a:cs typeface="宋体" charset="0"/>
                </a:rPr>
                <a:t>创</a:t>
              </a:r>
              <a:r>
                <a:rPr lang="en-US" altLang="ja-JP" sz="2000" b="1">
                  <a:latin typeface="Arial Narrow" charset="0"/>
                  <a:cs typeface="Times New Roman" charset="0"/>
                </a:rPr>
                <a:t> 1-2</a:t>
              </a:r>
              <a:endParaRPr lang="en-US" altLang="zh-CN" sz="2000" b="1">
                <a:latin typeface="Arial Narrow" charset="0"/>
                <a:cs typeface="Times New Roman" charset="0"/>
              </a:endParaRPr>
            </a:p>
          </p:txBody>
        </p:sp>
        <p:sp>
          <p:nvSpPr>
            <p:cNvPr id="560138" name="Rectangle 10"/>
            <p:cNvSpPr>
              <a:spLocks noChangeArrowheads="1"/>
            </p:cNvSpPr>
            <p:nvPr/>
          </p:nvSpPr>
          <p:spPr bwMode="auto">
            <a:xfrm>
              <a:off x="3376" y="962"/>
              <a:ext cx="2359" cy="671"/>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出</a:t>
              </a:r>
              <a:r>
                <a:rPr lang="en-US" altLang="ja-JP" sz="2000" b="1">
                  <a:latin typeface="Arial Narrow" charset="0"/>
                  <a:cs typeface="Times New Roman" charset="0"/>
                </a:rPr>
                <a:t> 25-31</a:t>
              </a:r>
              <a:endParaRPr lang="en-US" altLang="zh-CN" sz="2000" b="1">
                <a:latin typeface="Arial Narrow" charset="0"/>
                <a:cs typeface="Times New Roman" charset="0"/>
              </a:endParaRPr>
            </a:p>
          </p:txBody>
        </p:sp>
        <p:sp>
          <p:nvSpPr>
            <p:cNvPr id="560139" name="Rectangle 11"/>
            <p:cNvSpPr>
              <a:spLocks noChangeArrowheads="1"/>
            </p:cNvSpPr>
            <p:nvPr/>
          </p:nvSpPr>
          <p:spPr bwMode="auto">
            <a:xfrm>
              <a:off x="63" y="1633"/>
              <a:ext cx="953" cy="550"/>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i="1">
                  <a:latin typeface="Arial Narrow" charset="0"/>
                  <a:ea typeface="宋体" charset="0"/>
                  <a:cs typeface="宋体" charset="0"/>
                </a:rPr>
                <a:t>内容</a:t>
              </a:r>
              <a:endParaRPr lang="zh-CN" altLang="en-US" sz="2000">
                <a:latin typeface="Arial Narrow" charset="0"/>
                <a:cs typeface="Times New Roman" charset="0"/>
              </a:endParaRPr>
            </a:p>
          </p:txBody>
        </p:sp>
        <p:sp>
          <p:nvSpPr>
            <p:cNvPr id="560140" name="Rectangle 12"/>
            <p:cNvSpPr>
              <a:spLocks noChangeArrowheads="1"/>
            </p:cNvSpPr>
            <p:nvPr/>
          </p:nvSpPr>
          <p:spPr bwMode="auto">
            <a:xfrm>
              <a:off x="1016" y="1633"/>
              <a:ext cx="2360" cy="550"/>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创造天地</a:t>
              </a:r>
              <a:endParaRPr lang="zh-CN" altLang="en-US" sz="2000" b="1">
                <a:latin typeface="Arial Narrow" charset="0"/>
                <a:cs typeface="Times New Roman" charset="0"/>
              </a:endParaRPr>
            </a:p>
          </p:txBody>
        </p:sp>
        <p:sp>
          <p:nvSpPr>
            <p:cNvPr id="560141" name="Rectangle 13"/>
            <p:cNvSpPr>
              <a:spLocks noChangeArrowheads="1"/>
            </p:cNvSpPr>
            <p:nvPr/>
          </p:nvSpPr>
          <p:spPr bwMode="auto">
            <a:xfrm>
              <a:off x="3376" y="1633"/>
              <a:ext cx="2359" cy="550"/>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建造帐幕</a:t>
              </a:r>
              <a:endParaRPr lang="zh-CN" altLang="en-US" sz="2000" b="1">
                <a:latin typeface="Arial Narrow" charset="0"/>
                <a:cs typeface="Times New Roman" charset="0"/>
              </a:endParaRPr>
            </a:p>
          </p:txBody>
        </p:sp>
        <p:sp>
          <p:nvSpPr>
            <p:cNvPr id="560142" name="Rectangle 14"/>
            <p:cNvSpPr>
              <a:spLocks noChangeArrowheads="1"/>
            </p:cNvSpPr>
            <p:nvPr/>
          </p:nvSpPr>
          <p:spPr bwMode="auto">
            <a:xfrm>
              <a:off x="63" y="2183"/>
              <a:ext cx="953"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i="1">
                  <a:latin typeface="Arial Narrow" charset="0"/>
                  <a:ea typeface="宋体" charset="0"/>
                  <a:cs typeface="宋体" charset="0"/>
                </a:rPr>
                <a:t>意义</a:t>
              </a:r>
              <a:endParaRPr lang="zh-CN" altLang="en-US" sz="2000">
                <a:latin typeface="Arial Narrow" charset="0"/>
                <a:cs typeface="Times New Roman" charset="0"/>
              </a:endParaRPr>
            </a:p>
          </p:txBody>
        </p:sp>
        <p:sp>
          <p:nvSpPr>
            <p:cNvPr id="560143" name="Rectangle 15"/>
            <p:cNvSpPr>
              <a:spLocks noChangeArrowheads="1"/>
            </p:cNvSpPr>
            <p:nvPr/>
          </p:nvSpPr>
          <p:spPr bwMode="auto">
            <a:xfrm>
              <a:off x="1016" y="2183"/>
              <a:ext cx="2360"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神与人交流的领域</a:t>
              </a:r>
              <a:endParaRPr lang="zh-CN" altLang="en-US" sz="2000" b="1">
                <a:latin typeface="Arial Narrow" charset="0"/>
                <a:cs typeface="Times New Roman" charset="0"/>
              </a:endParaRPr>
            </a:p>
          </p:txBody>
        </p:sp>
        <p:sp>
          <p:nvSpPr>
            <p:cNvPr id="560144" name="Rectangle 16"/>
            <p:cNvSpPr>
              <a:spLocks noChangeArrowheads="1"/>
            </p:cNvSpPr>
            <p:nvPr/>
          </p:nvSpPr>
          <p:spPr bwMode="auto">
            <a:xfrm>
              <a:off x="3376" y="2183"/>
              <a:ext cx="2359"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人与神的关系恢复的管道</a:t>
              </a:r>
              <a:endParaRPr lang="zh-CN" altLang="en-US" sz="2000" b="1">
                <a:latin typeface="Arial Narrow" charset="0"/>
                <a:cs typeface="Times New Roman" charset="0"/>
              </a:endParaRPr>
            </a:p>
          </p:txBody>
        </p:sp>
        <p:sp>
          <p:nvSpPr>
            <p:cNvPr id="560145" name="Rectangle 17"/>
            <p:cNvSpPr>
              <a:spLocks noChangeArrowheads="1"/>
            </p:cNvSpPr>
            <p:nvPr/>
          </p:nvSpPr>
          <p:spPr bwMode="auto">
            <a:xfrm>
              <a:off x="63" y="2855"/>
              <a:ext cx="953" cy="79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i="1">
                  <a:latin typeface="Arial Narrow" charset="0"/>
                  <a:ea typeface="宋体" charset="0"/>
                  <a:cs typeface="宋体" charset="0"/>
                </a:rPr>
                <a:t>结构</a:t>
              </a:r>
              <a:endParaRPr lang="zh-CN" altLang="en-US" sz="2000">
                <a:latin typeface="Arial Narrow" charset="0"/>
                <a:cs typeface="Times New Roman" charset="0"/>
              </a:endParaRPr>
            </a:p>
          </p:txBody>
        </p:sp>
        <p:sp>
          <p:nvSpPr>
            <p:cNvPr id="560146" name="Rectangle 18"/>
            <p:cNvSpPr>
              <a:spLocks noChangeArrowheads="1"/>
            </p:cNvSpPr>
            <p:nvPr/>
          </p:nvSpPr>
          <p:spPr bwMode="auto">
            <a:xfrm>
              <a:off x="1016" y="2855"/>
              <a:ext cx="2360" cy="79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创造</a:t>
              </a:r>
              <a:r>
                <a:rPr lang="en-US" altLang="zh-CN" sz="2000" b="1">
                  <a:latin typeface="Arial Narrow" charset="0"/>
                  <a:cs typeface="Times New Roman" charset="0"/>
                </a:rPr>
                <a:t>(7</a:t>
              </a:r>
              <a:r>
                <a:rPr lang="zh-CN" altLang="en-US" sz="2000" b="1">
                  <a:latin typeface="Arial Narrow" charset="0"/>
                  <a:ea typeface="宋体" charset="0"/>
                  <a:cs typeface="宋体" charset="0"/>
                </a:rPr>
                <a:t>种</a:t>
              </a:r>
              <a:r>
                <a:rPr lang="en-US" altLang="zh-CN" sz="2000" b="1">
                  <a:latin typeface="Arial Narrow" charset="0"/>
                  <a:cs typeface="Times New Roman" charset="0"/>
                </a:rPr>
                <a:t>)</a:t>
              </a:r>
              <a:r>
                <a:rPr lang="zh-CN" altLang="en-US" sz="2000" b="1">
                  <a:latin typeface="Arial Narrow" charset="0"/>
                  <a:ea typeface="宋体" charset="0"/>
                  <a:cs typeface="宋体" charset="0"/>
                </a:rPr>
                <a:t>由神的旨意所定</a:t>
              </a:r>
              <a:r>
                <a:rPr lang="en-US" altLang="ja-JP" sz="2000" b="1">
                  <a:latin typeface="Arial Narrow" charset="0"/>
                  <a:cs typeface="Times New Roman" charset="0"/>
                </a:rPr>
                <a:t>: “</a:t>
              </a:r>
              <a:r>
                <a:rPr lang="zh-CN" altLang="en-US" sz="2000" b="1">
                  <a:latin typeface="Arial Narrow" charset="0"/>
                  <a:ea typeface="宋体" charset="0"/>
                  <a:cs typeface="宋体" charset="0"/>
                </a:rPr>
                <a:t>神说</a:t>
              </a:r>
              <a:r>
                <a:rPr lang="en-US" altLang="ja-JP" sz="2000" b="1">
                  <a:latin typeface="Arial Narrow" charset="0"/>
                  <a:cs typeface="Times New Roman"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创</a:t>
              </a:r>
              <a:r>
                <a:rPr lang="en-US" altLang="ja-JP" sz="2000" b="1">
                  <a:latin typeface="Arial Narrow" charset="0"/>
                  <a:cs typeface="Times New Roman" charset="0"/>
                </a:rPr>
                <a:t> 1:3, 6, 9, 14, 20, 24, 26; </a:t>
              </a:r>
            </a:p>
            <a:p>
              <a:pPr algn="ctr" eaLnBrk="1" hangingPunct="1"/>
              <a:r>
                <a:rPr lang="en-US" altLang="zh-CN" sz="2000" b="1">
                  <a:latin typeface="Arial Narrow" charset="0"/>
                  <a:cs typeface="Times New Roman" charset="0"/>
                </a:rPr>
                <a:t>cf. vv. 11, 28, 29)</a:t>
              </a:r>
            </a:p>
          </p:txBody>
        </p:sp>
        <p:sp>
          <p:nvSpPr>
            <p:cNvPr id="560147" name="Rectangle 19"/>
            <p:cNvSpPr>
              <a:spLocks noChangeArrowheads="1"/>
            </p:cNvSpPr>
            <p:nvPr/>
          </p:nvSpPr>
          <p:spPr bwMode="auto">
            <a:xfrm>
              <a:off x="3376" y="2855"/>
              <a:ext cx="2359" cy="79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建造</a:t>
              </a:r>
              <a:r>
                <a:rPr lang="en-US" altLang="zh-CN" sz="2000" b="1">
                  <a:latin typeface="Arial Narrow" charset="0"/>
                  <a:cs typeface="Times New Roman" charset="0"/>
                </a:rPr>
                <a:t>(7</a:t>
              </a:r>
              <a:r>
                <a:rPr lang="zh-CN" altLang="en-US" sz="2000" b="1">
                  <a:latin typeface="Arial Narrow" charset="0"/>
                  <a:ea typeface="宋体" charset="0"/>
                  <a:cs typeface="宋体" charset="0"/>
                </a:rPr>
                <a:t>样</a:t>
              </a:r>
              <a:r>
                <a:rPr lang="en-US" altLang="zh-CN" sz="2000" b="1">
                  <a:latin typeface="Arial Narrow" charset="0"/>
                  <a:cs typeface="Times New Roman" charset="0"/>
                </a:rPr>
                <a:t>)</a:t>
              </a:r>
              <a:r>
                <a:rPr lang="zh-CN" altLang="en-US" sz="2000" b="1">
                  <a:latin typeface="Arial Narrow" charset="0"/>
                  <a:ea typeface="宋体" charset="0"/>
                  <a:cs typeface="宋体" charset="0"/>
                </a:rPr>
                <a:t>是由神的指示所定</a:t>
              </a:r>
              <a:r>
                <a:rPr lang="en-US" altLang="ja-JP" sz="2000" b="1">
                  <a:latin typeface="Arial Narrow" charset="0"/>
                  <a:cs typeface="Times New Roman"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耶和华晓谕</a:t>
              </a:r>
              <a:r>
                <a:rPr lang="en-US" altLang="zh-CN" sz="2000" b="1">
                  <a:latin typeface="Arial Narrow" charset="0"/>
                  <a:cs typeface="Times New Roman" charset="0"/>
                </a:rPr>
                <a:t>..</a:t>
              </a:r>
              <a:r>
                <a:rPr lang="zh-CN" altLang="en-US" sz="2000" b="1">
                  <a:latin typeface="Arial Narrow" charset="0"/>
                  <a:ea typeface="宋体" charset="0"/>
                  <a:cs typeface="宋体" charset="0"/>
                </a:rPr>
                <a:t>说</a:t>
              </a:r>
              <a:r>
                <a:rPr lang="en-US" altLang="ja-JP" sz="2000" b="1">
                  <a:latin typeface="Arial Narrow" charset="0"/>
                  <a:cs typeface="Times New Roman"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出</a:t>
              </a:r>
              <a:r>
                <a:rPr lang="en-US" altLang="ja-JP" sz="2000" b="1">
                  <a:latin typeface="Arial Narrow" charset="0"/>
                  <a:cs typeface="Times New Roman" charset="0"/>
                </a:rPr>
                <a:t> 25:1; 30:11, 17, 22, 34; 31:1, 12)</a:t>
              </a:r>
              <a:endParaRPr lang="en-US" altLang="zh-CN" sz="2000" b="1">
                <a:latin typeface="Arial Narrow" charset="0"/>
                <a:cs typeface="Times New Roman" charset="0"/>
              </a:endParaRPr>
            </a:p>
          </p:txBody>
        </p:sp>
        <p:sp>
          <p:nvSpPr>
            <p:cNvPr id="560148" name="Rectangle 20"/>
            <p:cNvSpPr>
              <a:spLocks noChangeArrowheads="1"/>
            </p:cNvSpPr>
            <p:nvPr/>
          </p:nvSpPr>
          <p:spPr bwMode="auto">
            <a:xfrm>
              <a:off x="63" y="3648"/>
              <a:ext cx="953"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i="1">
                  <a:latin typeface="Arial Narrow" charset="0"/>
                  <a:ea typeface="宋体" charset="0"/>
                  <a:cs typeface="宋体" charset="0"/>
                </a:rPr>
                <a:t>内容</a:t>
              </a:r>
              <a:endParaRPr lang="zh-CN" altLang="en-US" sz="2000" b="1">
                <a:latin typeface="Arial Narrow" charset="0"/>
                <a:cs typeface="Times New Roman" charset="0"/>
              </a:endParaRPr>
            </a:p>
          </p:txBody>
        </p:sp>
        <p:sp>
          <p:nvSpPr>
            <p:cNvPr id="560149" name="Rectangle 21"/>
            <p:cNvSpPr>
              <a:spLocks noChangeArrowheads="1"/>
            </p:cNvSpPr>
            <p:nvPr/>
          </p:nvSpPr>
          <p:spPr bwMode="auto">
            <a:xfrm>
              <a:off x="1016" y="3648"/>
              <a:ext cx="2360"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纯金</a:t>
              </a:r>
              <a:r>
                <a:rPr lang="en-US" altLang="ja-JP" sz="2000" b="1">
                  <a:latin typeface="Arial Narrow" charset="0"/>
                  <a:cs typeface="Times New Roman" charset="0"/>
                </a:rPr>
                <a:t> (</a:t>
              </a:r>
              <a:r>
                <a:rPr lang="zh-CN" altLang="en-US" sz="2000" b="1">
                  <a:latin typeface="Arial Narrow" charset="0"/>
                  <a:ea typeface="宋体" charset="0"/>
                  <a:cs typeface="宋体" charset="0"/>
                </a:rPr>
                <a:t>创</a:t>
              </a:r>
              <a:r>
                <a:rPr lang="en-US" altLang="ja-JP" sz="2000" b="1">
                  <a:latin typeface="Arial Narrow" charset="0"/>
                  <a:cs typeface="Times New Roman" charset="0"/>
                </a:rPr>
                <a:t> 2:12a) </a:t>
              </a:r>
              <a:r>
                <a:rPr lang="zh-CN" altLang="en-US" sz="2000" b="1">
                  <a:latin typeface="Arial Narrow" charset="0"/>
                  <a:ea typeface="宋体" charset="0"/>
                  <a:cs typeface="宋体" charset="0"/>
                </a:rPr>
                <a:t>和珍珠和玛瑙</a:t>
              </a:r>
              <a:r>
                <a:rPr lang="en-US" altLang="ja-JP" sz="2000" b="1">
                  <a:latin typeface="Arial Narrow" charset="0"/>
                  <a:cs typeface="Times New Roman"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创</a:t>
              </a:r>
              <a:r>
                <a:rPr lang="en-US" altLang="ja-JP" sz="2000" b="1">
                  <a:latin typeface="Arial Narrow" charset="0"/>
                  <a:cs typeface="Times New Roman" charset="0"/>
                </a:rPr>
                <a:t> 2:12b)</a:t>
              </a:r>
              <a:endParaRPr lang="en-US" altLang="zh-CN" sz="2000" b="1">
                <a:latin typeface="Arial Narrow" charset="0"/>
                <a:cs typeface="Times New Roman" charset="0"/>
              </a:endParaRPr>
            </a:p>
          </p:txBody>
        </p:sp>
        <p:sp>
          <p:nvSpPr>
            <p:cNvPr id="560150" name="Rectangle 22"/>
            <p:cNvSpPr>
              <a:spLocks noChangeArrowheads="1"/>
            </p:cNvSpPr>
            <p:nvPr/>
          </p:nvSpPr>
          <p:spPr bwMode="auto">
            <a:xfrm>
              <a:off x="3376" y="3648"/>
              <a:ext cx="2359"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纯金</a:t>
              </a:r>
              <a:r>
                <a:rPr lang="en-US" altLang="ja-JP" sz="2000" b="1">
                  <a:latin typeface="Arial Narrow" charset="0"/>
                  <a:cs typeface="Times New Roman" charset="0"/>
                </a:rPr>
                <a:t> (</a:t>
              </a:r>
              <a:r>
                <a:rPr lang="zh-CN" altLang="en-US" sz="2000" b="1">
                  <a:latin typeface="Arial Narrow" charset="0"/>
                  <a:ea typeface="宋体" charset="0"/>
                  <a:cs typeface="宋体" charset="0"/>
                </a:rPr>
                <a:t>出</a:t>
              </a:r>
              <a:r>
                <a:rPr lang="en-US" altLang="ja-JP" sz="2000" b="1">
                  <a:latin typeface="Arial Narrow" charset="0"/>
                  <a:cs typeface="Times New Roman" charset="0"/>
                </a:rPr>
                <a:t> 25:3) </a:t>
              </a:r>
              <a:r>
                <a:rPr lang="zh-CN" altLang="en-US" sz="2000" b="1">
                  <a:latin typeface="Arial Narrow" charset="0"/>
                  <a:ea typeface="宋体" charset="0"/>
                  <a:cs typeface="宋体" charset="0"/>
                </a:rPr>
                <a:t>和珍珠和玛瑙</a:t>
              </a:r>
              <a:r>
                <a:rPr lang="en-US" altLang="ja-JP" sz="2000" b="1">
                  <a:latin typeface="Arial Narrow" charset="0"/>
                  <a:cs typeface="Times New Roman" charset="0"/>
                </a:rPr>
                <a:t> (</a:t>
              </a:r>
              <a:r>
                <a:rPr lang="zh-CN" altLang="en-US" sz="2000" b="1">
                  <a:latin typeface="Arial Narrow" charset="0"/>
                  <a:ea typeface="宋体" charset="0"/>
                  <a:cs typeface="宋体" charset="0"/>
                </a:rPr>
                <a:t>出</a:t>
              </a:r>
              <a:r>
                <a:rPr lang="en-US" altLang="ja-JP" sz="2000" b="1">
                  <a:latin typeface="Arial Narrow" charset="0"/>
                  <a:cs typeface="Times New Roman" charset="0"/>
                </a:rPr>
                <a:t> 25:7)</a:t>
              </a:r>
              <a:endParaRPr lang="en-US" altLang="zh-CN" sz="2000" b="1">
                <a:latin typeface="Arial Narrow" charset="0"/>
                <a:cs typeface="Times New Roman" charset="0"/>
              </a:endParaRPr>
            </a:p>
          </p:txBody>
        </p:sp>
      </p:grpSp>
    </p:spTree>
    <p:extLst>
      <p:ext uri="{BB962C8B-B14F-4D97-AF65-F5344CB8AC3E}">
        <p14:creationId xmlns:p14="http://schemas.microsoft.com/office/powerpoint/2010/main" val="1530758439"/>
      </p:ext>
    </p:extLst>
  </p:cSld>
  <p:clrMapOvr>
    <a:overrideClrMapping bg1="lt1" tx1="dk1" bg2="lt2" tx2="dk2" accent1="accent1" accent2="accent2" accent3="accent3" accent4="accent4" accent5="accent5" accent6="accent6" hlink="hlink" folHlink="folHlink"/>
  </p:clrMapOvr>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62178" name="Text Box 3"/>
          <p:cNvSpPr txBox="1">
            <a:spLocks noChangeArrowheads="1"/>
          </p:cNvSpPr>
          <p:nvPr/>
        </p:nvSpPr>
        <p:spPr bwMode="auto">
          <a:xfrm>
            <a:off x="8078788" y="152400"/>
            <a:ext cx="692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119d</a:t>
            </a:r>
          </a:p>
        </p:txBody>
      </p:sp>
      <p:grpSp>
        <p:nvGrpSpPr>
          <p:cNvPr id="562179" name="Group 63"/>
          <p:cNvGrpSpPr>
            <a:grpSpLocks/>
          </p:cNvGrpSpPr>
          <p:nvPr/>
        </p:nvGrpSpPr>
        <p:grpSpPr bwMode="auto">
          <a:xfrm>
            <a:off x="0" y="685800"/>
            <a:ext cx="9144000" cy="6172200"/>
            <a:chOff x="172" y="432"/>
            <a:chExt cx="5410" cy="3888"/>
          </a:xfrm>
        </p:grpSpPr>
        <p:grpSp>
          <p:nvGrpSpPr>
            <p:cNvPr id="562181" name="Group 48"/>
            <p:cNvGrpSpPr>
              <a:grpSpLocks/>
            </p:cNvGrpSpPr>
            <p:nvPr/>
          </p:nvGrpSpPr>
          <p:grpSpPr bwMode="auto">
            <a:xfrm>
              <a:off x="172" y="432"/>
              <a:ext cx="1028" cy="595"/>
              <a:chOff x="0" y="0"/>
              <a:chExt cx="741" cy="499"/>
            </a:xfrm>
          </p:grpSpPr>
          <p:sp>
            <p:nvSpPr>
              <p:cNvPr id="562201" name="Rectangle 47"/>
              <p:cNvSpPr>
                <a:spLocks noChangeArrowheads="1"/>
              </p:cNvSpPr>
              <p:nvPr/>
            </p:nvSpPr>
            <p:spPr bwMode="auto">
              <a:xfrm>
                <a:off x="0" y="0"/>
                <a:ext cx="741"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2202" name="Rectangle 29"/>
              <p:cNvSpPr>
                <a:spLocks noChangeArrowheads="1"/>
              </p:cNvSpPr>
              <p:nvPr/>
            </p:nvSpPr>
            <p:spPr bwMode="auto">
              <a:xfrm>
                <a:off x="43" y="0"/>
                <a:ext cx="655"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1800">
                    <a:solidFill>
                      <a:srgbClr val="FFFFFF"/>
                    </a:solidFill>
                    <a:latin typeface="Arial Narrow" charset="0"/>
                    <a:cs typeface="Times New Roman" charset="0"/>
                  </a:rPr>
                  <a:t> </a:t>
                </a:r>
              </a:p>
            </p:txBody>
          </p:sp>
        </p:grpSp>
        <p:grpSp>
          <p:nvGrpSpPr>
            <p:cNvPr id="562182" name="Group 50"/>
            <p:cNvGrpSpPr>
              <a:grpSpLocks/>
            </p:cNvGrpSpPr>
            <p:nvPr/>
          </p:nvGrpSpPr>
          <p:grpSpPr bwMode="auto">
            <a:xfrm>
              <a:off x="1028" y="432"/>
              <a:ext cx="2366" cy="595"/>
              <a:chOff x="741" y="0"/>
              <a:chExt cx="1706" cy="499"/>
            </a:xfrm>
          </p:grpSpPr>
          <p:sp>
            <p:nvSpPr>
              <p:cNvPr id="562199" name="Rectangle 49"/>
              <p:cNvSpPr>
                <a:spLocks noChangeArrowheads="1"/>
              </p:cNvSpPr>
              <p:nvPr/>
            </p:nvSpPr>
            <p:spPr bwMode="auto">
              <a:xfrm>
                <a:off x="741" y="0"/>
                <a:ext cx="1706"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2200" name="Rectangle 30"/>
              <p:cNvSpPr>
                <a:spLocks noChangeArrowheads="1"/>
              </p:cNvSpPr>
              <p:nvPr/>
            </p:nvSpPr>
            <p:spPr bwMode="auto">
              <a:xfrm>
                <a:off x="784" y="0"/>
                <a:ext cx="1620"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3200" b="1">
                    <a:solidFill>
                      <a:srgbClr val="FFFFFF"/>
                    </a:solidFill>
                    <a:latin typeface="Arial Narrow" charset="0"/>
                    <a:ea typeface="宋体" charset="0"/>
                    <a:cs typeface="宋体" charset="0"/>
                  </a:rPr>
                  <a:t>创世</a:t>
                </a:r>
                <a:endParaRPr lang="zh-CN" altLang="en-US" sz="3200">
                  <a:solidFill>
                    <a:srgbClr val="FFFFFF"/>
                  </a:solidFill>
                  <a:latin typeface="Arial Narrow" charset="0"/>
                  <a:cs typeface="Times New Roman" charset="0"/>
                </a:endParaRPr>
              </a:p>
            </p:txBody>
          </p:sp>
        </p:grpSp>
        <p:grpSp>
          <p:nvGrpSpPr>
            <p:cNvPr id="562183" name="Group 52"/>
            <p:cNvGrpSpPr>
              <a:grpSpLocks/>
            </p:cNvGrpSpPr>
            <p:nvPr/>
          </p:nvGrpSpPr>
          <p:grpSpPr bwMode="auto">
            <a:xfrm>
              <a:off x="3216" y="432"/>
              <a:ext cx="2366" cy="595"/>
              <a:chOff x="2447" y="0"/>
              <a:chExt cx="1706" cy="499"/>
            </a:xfrm>
          </p:grpSpPr>
          <p:sp>
            <p:nvSpPr>
              <p:cNvPr id="562197" name="Rectangle 51"/>
              <p:cNvSpPr>
                <a:spLocks noChangeArrowheads="1"/>
              </p:cNvSpPr>
              <p:nvPr/>
            </p:nvSpPr>
            <p:spPr bwMode="auto">
              <a:xfrm>
                <a:off x="2447" y="0"/>
                <a:ext cx="1706"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2198" name="Rectangle 31"/>
              <p:cNvSpPr>
                <a:spLocks noChangeArrowheads="1"/>
              </p:cNvSpPr>
              <p:nvPr/>
            </p:nvSpPr>
            <p:spPr bwMode="auto">
              <a:xfrm>
                <a:off x="2490" y="0"/>
                <a:ext cx="1620"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3200" b="1">
                    <a:solidFill>
                      <a:srgbClr val="FFFFFF"/>
                    </a:solidFill>
                    <a:latin typeface="Arial Narrow" charset="0"/>
                    <a:ea typeface="宋体" charset="0"/>
                    <a:cs typeface="宋体" charset="0"/>
                  </a:rPr>
                  <a:t>会幕</a:t>
                </a:r>
                <a:endParaRPr lang="zh-CN" altLang="en-US" sz="3200">
                  <a:solidFill>
                    <a:srgbClr val="FFFFFF"/>
                  </a:solidFill>
                  <a:latin typeface="Arial Narrow" charset="0"/>
                  <a:cs typeface="Times New Roman" charset="0"/>
                </a:endParaRPr>
              </a:p>
            </p:txBody>
          </p:sp>
        </p:grpSp>
        <p:grpSp>
          <p:nvGrpSpPr>
            <p:cNvPr id="562184" name="Group 60"/>
            <p:cNvGrpSpPr>
              <a:grpSpLocks/>
            </p:cNvGrpSpPr>
            <p:nvPr/>
          </p:nvGrpSpPr>
          <p:grpSpPr bwMode="auto">
            <a:xfrm>
              <a:off x="176" y="1027"/>
              <a:ext cx="5402" cy="2675"/>
              <a:chOff x="847" y="827"/>
              <a:chExt cx="3895" cy="2244"/>
            </a:xfrm>
          </p:grpSpPr>
          <p:sp>
            <p:nvSpPr>
              <p:cNvPr id="562188" name="Rectangle 32"/>
              <p:cNvSpPr>
                <a:spLocks noChangeArrowheads="1"/>
              </p:cNvSpPr>
              <p:nvPr/>
            </p:nvSpPr>
            <p:spPr bwMode="auto">
              <a:xfrm>
                <a:off x="847" y="827"/>
                <a:ext cx="655" cy="97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最后的审视</a:t>
                </a:r>
                <a:endParaRPr lang="en-US" altLang="zh-CN" sz="2000" b="1">
                  <a:solidFill>
                    <a:srgbClr val="003300"/>
                  </a:solidFill>
                  <a:latin typeface="Arial Narrow" charset="0"/>
                  <a:cs typeface="Times New Roman" charset="0"/>
                </a:endParaRPr>
              </a:p>
              <a:p>
                <a:pPr algn="ctr" eaLnBrk="1" hangingPunct="1"/>
                <a:r>
                  <a:rPr lang="zh-CN" altLang="en-US" sz="2000" b="1">
                    <a:solidFill>
                      <a:srgbClr val="003300"/>
                    </a:solidFill>
                    <a:latin typeface="Arial Narrow" charset="0"/>
                    <a:ea typeface="宋体" charset="0"/>
                    <a:cs typeface="宋体" charset="0"/>
                  </a:rPr>
                  <a:t>和祝福</a:t>
                </a:r>
                <a:endParaRPr lang="zh-CN" altLang="en-US" sz="2000" b="1">
                  <a:solidFill>
                    <a:srgbClr val="003300"/>
                  </a:solidFill>
                  <a:latin typeface="Arial Narrow" charset="0"/>
                  <a:cs typeface="Times New Roman" charset="0"/>
                </a:endParaRPr>
              </a:p>
            </p:txBody>
          </p:sp>
          <p:sp>
            <p:nvSpPr>
              <p:cNvPr id="562189" name="Rectangle 33"/>
              <p:cNvSpPr>
                <a:spLocks noChangeArrowheads="1"/>
              </p:cNvSpPr>
              <p:nvPr/>
            </p:nvSpPr>
            <p:spPr bwMode="auto">
              <a:xfrm>
                <a:off x="1502" y="827"/>
                <a:ext cx="1620" cy="97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神看着一切所造的都甚好</a:t>
                </a:r>
                <a:r>
                  <a:rPr lang="en-US" altLang="ja-JP"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创</a:t>
                </a:r>
                <a:r>
                  <a:rPr lang="en-US" altLang="ja-JP" sz="2000" b="1">
                    <a:solidFill>
                      <a:srgbClr val="003300"/>
                    </a:solidFill>
                    <a:latin typeface="Arial Narrow" charset="0"/>
                    <a:cs typeface="Times New Roman" charset="0"/>
                  </a:rPr>
                  <a:t> 1:31); </a:t>
                </a:r>
              </a:p>
              <a:p>
                <a:pPr algn="ctr" eaLnBrk="1" hangingPunct="1"/>
                <a:r>
                  <a:rPr lang="zh-CN" altLang="en-US" sz="2000" b="1">
                    <a:solidFill>
                      <a:srgbClr val="003300"/>
                    </a:solidFill>
                    <a:latin typeface="Arial Narrow" charset="0"/>
                    <a:ea typeface="宋体" charset="0"/>
                    <a:cs typeface="宋体" charset="0"/>
                  </a:rPr>
                  <a:t>神就赐福给他们</a:t>
                </a:r>
                <a:r>
                  <a:rPr lang="en-US" altLang="ja-JP"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创</a:t>
                </a:r>
                <a:r>
                  <a:rPr lang="en-US" altLang="ja-JP" sz="2000" b="1">
                    <a:solidFill>
                      <a:srgbClr val="003300"/>
                    </a:solidFill>
                    <a:latin typeface="Arial Narrow" charset="0"/>
                    <a:cs typeface="Times New Roman" charset="0"/>
                  </a:rPr>
                  <a:t> 1:28)</a:t>
                </a:r>
                <a:endParaRPr lang="en-US" altLang="zh-CN" sz="2000" b="1">
                  <a:solidFill>
                    <a:srgbClr val="003300"/>
                  </a:solidFill>
                  <a:latin typeface="Arial Narrow" charset="0"/>
                  <a:cs typeface="Times New Roman" charset="0"/>
                </a:endParaRPr>
              </a:p>
            </p:txBody>
          </p:sp>
          <p:sp>
            <p:nvSpPr>
              <p:cNvPr id="562190" name="Rectangle 34"/>
              <p:cNvSpPr>
                <a:spLocks noChangeArrowheads="1"/>
              </p:cNvSpPr>
              <p:nvPr/>
            </p:nvSpPr>
            <p:spPr bwMode="auto">
              <a:xfrm>
                <a:off x="3122" y="827"/>
                <a:ext cx="1620" cy="97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耶和华怎样吩咐的</a:t>
                </a:r>
                <a:r>
                  <a:rPr lang="en-US" altLang="zh-CN"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他们就怎样做了</a:t>
                </a:r>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摩西看见一切的工都做成了</a:t>
                </a:r>
                <a:r>
                  <a:rPr lang="en-US" altLang="zh-CN" sz="2000" b="1">
                    <a:solidFill>
                      <a:srgbClr val="003300"/>
                    </a:solidFill>
                    <a:latin typeface="Arial Narrow" charset="0"/>
                    <a:cs typeface="Times New Roman" charset="0"/>
                  </a:rPr>
                  <a:t>,</a:t>
                </a:r>
                <a:r>
                  <a:rPr lang="en-US" altLang="ja-JP" sz="2000" b="1">
                    <a:solidFill>
                      <a:srgbClr val="003300"/>
                    </a:solidFill>
                    <a:latin typeface="Arial Narrow" charset="0"/>
                    <a:cs typeface="Times New Roman" charset="0"/>
                  </a:rPr>
                  <a:t>” </a:t>
                </a:r>
              </a:p>
              <a:p>
                <a:pPr algn="ctr" eaLnBrk="1" hangingPunct="1"/>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出</a:t>
                </a:r>
                <a:r>
                  <a:rPr lang="en-US" altLang="ja-JP" sz="2000" b="1">
                    <a:solidFill>
                      <a:srgbClr val="003300"/>
                    </a:solidFill>
                    <a:latin typeface="Arial Narrow" charset="0"/>
                    <a:cs typeface="Times New Roman" charset="0"/>
                  </a:rPr>
                  <a:t> 39:43a) </a:t>
                </a:r>
                <a:r>
                  <a:rPr lang="zh-CN" altLang="en-US" sz="2000" b="1">
                    <a:solidFill>
                      <a:srgbClr val="003300"/>
                    </a:solidFill>
                    <a:latin typeface="Arial Narrow" charset="0"/>
                    <a:ea typeface="宋体" charset="0"/>
                    <a:cs typeface="宋体" charset="0"/>
                  </a:rPr>
                  <a:t>就给他们祝福</a:t>
                </a:r>
                <a:r>
                  <a:rPr lang="en-US" altLang="ja-JP"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出</a:t>
                </a:r>
                <a:r>
                  <a:rPr lang="en-US" altLang="ja-JP" sz="2000" b="1">
                    <a:solidFill>
                      <a:srgbClr val="003300"/>
                    </a:solidFill>
                    <a:latin typeface="Arial Narrow" charset="0"/>
                    <a:cs typeface="Times New Roman" charset="0"/>
                  </a:rPr>
                  <a:t> 39:43b)</a:t>
                </a:r>
                <a:endParaRPr lang="en-US" altLang="zh-CN" sz="2000" b="1">
                  <a:solidFill>
                    <a:srgbClr val="003300"/>
                  </a:solidFill>
                  <a:latin typeface="Arial Narrow" charset="0"/>
                  <a:cs typeface="Times New Roman" charset="0"/>
                </a:endParaRPr>
              </a:p>
            </p:txBody>
          </p:sp>
          <p:sp>
            <p:nvSpPr>
              <p:cNvPr id="562191" name="Rectangle 35"/>
              <p:cNvSpPr>
                <a:spLocks noChangeArrowheads="1"/>
              </p:cNvSpPr>
              <p:nvPr/>
            </p:nvSpPr>
            <p:spPr bwMode="auto">
              <a:xfrm>
                <a:off x="847" y="1805"/>
                <a:ext cx="655"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结尾</a:t>
                </a:r>
                <a:endParaRPr lang="zh-CN" altLang="en-US" sz="2000" b="1">
                  <a:solidFill>
                    <a:srgbClr val="003300"/>
                  </a:solidFill>
                  <a:latin typeface="Arial Narrow" charset="0"/>
                  <a:cs typeface="Times New Roman" charset="0"/>
                </a:endParaRPr>
              </a:p>
            </p:txBody>
          </p:sp>
          <p:sp>
            <p:nvSpPr>
              <p:cNvPr id="562192" name="Rectangle 36"/>
              <p:cNvSpPr>
                <a:spLocks noChangeArrowheads="1"/>
              </p:cNvSpPr>
              <p:nvPr/>
            </p:nvSpPr>
            <p:spPr bwMode="auto">
              <a:xfrm>
                <a:off x="1502" y="1805"/>
                <a:ext cx="1620"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提醒人神在安息日歇了工作</a:t>
                </a:r>
                <a:r>
                  <a:rPr lang="en-US" altLang="ja-JP" sz="2000" b="1">
                    <a:solidFill>
                      <a:srgbClr val="003300"/>
                    </a:solidFill>
                    <a:latin typeface="Arial Narrow" charset="0"/>
                    <a:cs typeface="Times New Roman" charset="0"/>
                  </a:rPr>
                  <a:t> </a:t>
                </a:r>
              </a:p>
              <a:p>
                <a:pPr algn="ctr" eaLnBrk="1" hangingPunct="1"/>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创</a:t>
                </a:r>
                <a:r>
                  <a:rPr lang="en-US" altLang="ja-JP" sz="2000" b="1">
                    <a:solidFill>
                      <a:srgbClr val="003300"/>
                    </a:solidFill>
                    <a:latin typeface="Arial Narrow" charset="0"/>
                    <a:cs typeface="Times New Roman" charset="0"/>
                  </a:rPr>
                  <a:t> 2:1-3)</a:t>
                </a:r>
                <a:endParaRPr lang="en-US" altLang="zh-CN" sz="2000" b="1">
                  <a:solidFill>
                    <a:srgbClr val="003300"/>
                  </a:solidFill>
                  <a:latin typeface="Arial Narrow" charset="0"/>
                  <a:cs typeface="Times New Roman" charset="0"/>
                </a:endParaRPr>
              </a:p>
            </p:txBody>
          </p:sp>
          <p:sp>
            <p:nvSpPr>
              <p:cNvPr id="562193" name="Rectangle 37"/>
              <p:cNvSpPr>
                <a:spLocks noChangeArrowheads="1"/>
              </p:cNvSpPr>
              <p:nvPr/>
            </p:nvSpPr>
            <p:spPr bwMode="auto">
              <a:xfrm>
                <a:off x="3122" y="1805"/>
                <a:ext cx="1620"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提醒人要遵守安息日</a:t>
                </a:r>
                <a:r>
                  <a:rPr lang="en-US" altLang="ja-JP" sz="2000" b="1">
                    <a:solidFill>
                      <a:srgbClr val="003300"/>
                    </a:solidFill>
                    <a:latin typeface="Arial Narrow" charset="0"/>
                    <a:cs typeface="Times New Roman" charset="0"/>
                  </a:rPr>
                  <a:t> </a:t>
                </a:r>
              </a:p>
              <a:p>
                <a:pPr algn="ctr" eaLnBrk="1" hangingPunct="1"/>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出</a:t>
                </a:r>
                <a:r>
                  <a:rPr lang="en-US" altLang="ja-JP" sz="2000" b="1">
                    <a:solidFill>
                      <a:srgbClr val="003300"/>
                    </a:solidFill>
                    <a:latin typeface="Arial Narrow" charset="0"/>
                    <a:cs typeface="Times New Roman" charset="0"/>
                  </a:rPr>
                  <a:t> 31:12-18)</a:t>
                </a:r>
                <a:endParaRPr lang="en-US" altLang="zh-CN" sz="2000" b="1">
                  <a:solidFill>
                    <a:srgbClr val="003300"/>
                  </a:solidFill>
                  <a:latin typeface="Arial Narrow" charset="0"/>
                  <a:cs typeface="Times New Roman" charset="0"/>
                </a:endParaRPr>
              </a:p>
            </p:txBody>
          </p:sp>
          <p:sp>
            <p:nvSpPr>
              <p:cNvPr id="562194" name="Rectangle 38"/>
              <p:cNvSpPr>
                <a:spLocks noChangeArrowheads="1"/>
              </p:cNvSpPr>
              <p:nvPr/>
            </p:nvSpPr>
            <p:spPr bwMode="auto">
              <a:xfrm>
                <a:off x="847" y="2438"/>
                <a:ext cx="655"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式样</a:t>
                </a:r>
                <a:endParaRPr lang="zh-CN" altLang="en-US" sz="2000" b="1">
                  <a:solidFill>
                    <a:srgbClr val="003300"/>
                  </a:solidFill>
                  <a:latin typeface="Arial Narrow" charset="0"/>
                  <a:cs typeface="Times New Roman" charset="0"/>
                </a:endParaRPr>
              </a:p>
            </p:txBody>
          </p:sp>
          <p:sp>
            <p:nvSpPr>
              <p:cNvPr id="562195" name="Rectangle 39"/>
              <p:cNvSpPr>
                <a:spLocks noChangeArrowheads="1"/>
              </p:cNvSpPr>
              <p:nvPr/>
            </p:nvSpPr>
            <p:spPr bwMode="auto">
              <a:xfrm>
                <a:off x="1502" y="2438"/>
                <a:ext cx="1620"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神造着祂的形象造男造 </a:t>
                </a:r>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创</a:t>
                </a:r>
                <a:r>
                  <a:rPr lang="en-US" altLang="ja-JP" sz="2000" b="1">
                    <a:solidFill>
                      <a:srgbClr val="003300"/>
                    </a:solidFill>
                    <a:latin typeface="Arial Narrow" charset="0"/>
                    <a:cs typeface="Times New Roman" charset="0"/>
                  </a:rPr>
                  <a:t> 1:26-27)</a:t>
                </a:r>
                <a:endParaRPr lang="en-US" altLang="zh-CN" sz="2000" b="1">
                  <a:solidFill>
                    <a:srgbClr val="003300"/>
                  </a:solidFill>
                  <a:latin typeface="Arial Narrow" charset="0"/>
                  <a:cs typeface="Times New Roman" charset="0"/>
                </a:endParaRPr>
              </a:p>
            </p:txBody>
          </p:sp>
          <p:sp>
            <p:nvSpPr>
              <p:cNvPr id="562196" name="Rectangle 40"/>
              <p:cNvSpPr>
                <a:spLocks noChangeArrowheads="1"/>
              </p:cNvSpPr>
              <p:nvPr/>
            </p:nvSpPr>
            <p:spPr bwMode="auto">
              <a:xfrm>
                <a:off x="3122" y="2438"/>
                <a:ext cx="1620"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帐幕的建造凭着神指示给摩西的样式</a:t>
                </a:r>
                <a:r>
                  <a:rPr lang="en-US" altLang="ja-JP" sz="2000" b="1">
                    <a:solidFill>
                      <a:srgbClr val="003300"/>
                    </a:solidFill>
                    <a:latin typeface="Arial Narrow" charset="0"/>
                    <a:cs typeface="Times New Roman" charset="0"/>
                  </a:rPr>
                  <a:t> </a:t>
                </a:r>
              </a:p>
              <a:p>
                <a:pPr algn="ctr" eaLnBrk="1" hangingPunct="1"/>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出</a:t>
                </a:r>
                <a:r>
                  <a:rPr lang="en-US" altLang="ja-JP" sz="2000" b="1">
                    <a:solidFill>
                      <a:srgbClr val="003300"/>
                    </a:solidFill>
                    <a:latin typeface="Arial Narrow" charset="0"/>
                    <a:cs typeface="Times New Roman" charset="0"/>
                  </a:rPr>
                  <a:t> 25:9)</a:t>
                </a:r>
                <a:endParaRPr lang="en-US" altLang="zh-CN" sz="2000" b="1">
                  <a:solidFill>
                    <a:srgbClr val="003300"/>
                  </a:solidFill>
                  <a:latin typeface="Arial Narrow" charset="0"/>
                  <a:cs typeface="Times New Roman" charset="0"/>
                </a:endParaRPr>
              </a:p>
            </p:txBody>
          </p:sp>
        </p:grpSp>
        <p:sp>
          <p:nvSpPr>
            <p:cNvPr id="562185" name="Rectangle 41"/>
            <p:cNvSpPr>
              <a:spLocks noChangeArrowheads="1"/>
            </p:cNvSpPr>
            <p:nvPr/>
          </p:nvSpPr>
          <p:spPr bwMode="auto">
            <a:xfrm>
              <a:off x="176" y="3702"/>
              <a:ext cx="909" cy="61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结局</a:t>
              </a:r>
              <a:endParaRPr lang="zh-CN" altLang="en-US" sz="2000">
                <a:solidFill>
                  <a:srgbClr val="003300"/>
                </a:solidFill>
                <a:latin typeface="Arial Narrow" charset="0"/>
                <a:cs typeface="Times New Roman" charset="0"/>
              </a:endParaRPr>
            </a:p>
          </p:txBody>
        </p:sp>
        <p:sp>
          <p:nvSpPr>
            <p:cNvPr id="562186" name="Rectangle 42"/>
            <p:cNvSpPr>
              <a:spLocks noChangeArrowheads="1"/>
            </p:cNvSpPr>
            <p:nvPr/>
          </p:nvSpPr>
          <p:spPr bwMode="auto">
            <a:xfrm>
              <a:off x="1085" y="3702"/>
              <a:ext cx="2246" cy="61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人类犯罪</a:t>
              </a:r>
              <a:r>
                <a:rPr lang="en-US" altLang="ja-JP"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创</a:t>
              </a:r>
              <a:r>
                <a:rPr lang="en-US" altLang="ja-JP" sz="2000" b="1">
                  <a:solidFill>
                    <a:srgbClr val="003300"/>
                  </a:solidFill>
                  <a:latin typeface="Arial Narrow" charset="0"/>
                  <a:cs typeface="Times New Roman" charset="0"/>
                </a:rPr>
                <a:t>. 3)</a:t>
              </a:r>
              <a:endParaRPr lang="en-US" altLang="zh-CN" sz="2000" b="1">
                <a:solidFill>
                  <a:srgbClr val="003300"/>
                </a:solidFill>
                <a:latin typeface="Arial Narrow" charset="0"/>
                <a:cs typeface="Times New Roman" charset="0"/>
              </a:endParaRPr>
            </a:p>
          </p:txBody>
        </p:sp>
        <p:sp>
          <p:nvSpPr>
            <p:cNvPr id="562187" name="Rectangle 43"/>
            <p:cNvSpPr>
              <a:spLocks noChangeArrowheads="1"/>
            </p:cNvSpPr>
            <p:nvPr/>
          </p:nvSpPr>
          <p:spPr bwMode="auto">
            <a:xfrm>
              <a:off x="3331" y="3702"/>
              <a:ext cx="2247" cy="61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以色列沦落到拜金牛犊</a:t>
              </a:r>
              <a:r>
                <a:rPr lang="en-US" altLang="ja-JP"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出</a:t>
              </a:r>
              <a:r>
                <a:rPr lang="en-US" altLang="ja-JP" sz="2000" b="1">
                  <a:solidFill>
                    <a:srgbClr val="003300"/>
                  </a:solidFill>
                  <a:latin typeface="Arial Narrow" charset="0"/>
                  <a:cs typeface="Times New Roman" charset="0"/>
                </a:rPr>
                <a:t> 32)</a:t>
              </a:r>
              <a:endParaRPr lang="en-US" altLang="zh-CN" sz="2000" b="1">
                <a:solidFill>
                  <a:srgbClr val="003300"/>
                </a:solidFill>
                <a:latin typeface="Arial Narrow" charset="0"/>
                <a:cs typeface="Times New Roman" charset="0"/>
              </a:endParaRPr>
            </a:p>
          </p:txBody>
        </p:sp>
      </p:grpSp>
      <p:sp>
        <p:nvSpPr>
          <p:cNvPr id="77892" name="Rectangle 68"/>
          <p:cNvSpPr>
            <a:spLocks noGrp="1" noChangeArrowheads="1"/>
          </p:cNvSpPr>
          <p:nvPr>
            <p:ph type="title" idx="4294967295"/>
          </p:nvPr>
        </p:nvSpPr>
        <p:spPr>
          <a:xfrm>
            <a:off x="0" y="0"/>
            <a:ext cx="7956376" cy="692696"/>
          </a:xfrm>
          <a:solidFill>
            <a:srgbClr val="EDFDDF"/>
          </a:solidFill>
        </p:spPr>
        <p:txBody>
          <a:bodyPr/>
          <a:lstStyle/>
          <a:p>
            <a:pPr eaLnBrk="1" hangingPunct="1">
              <a:defRPr/>
            </a:pPr>
            <a:r>
              <a:rPr lang="zh-CN" altLang="en-US" b="1">
                <a:solidFill>
                  <a:srgbClr val="003300"/>
                </a:solidFill>
                <a:effectLst/>
                <a:latin typeface="Arial Black" charset="0"/>
                <a:ea typeface="宋体" charset="0"/>
                <a:cs typeface="宋体" charset="0"/>
              </a:rPr>
              <a:t>会幕和创世</a:t>
            </a:r>
          </a:p>
        </p:txBody>
      </p:sp>
    </p:spTree>
    <p:extLst>
      <p:ext uri="{BB962C8B-B14F-4D97-AF65-F5344CB8AC3E}">
        <p14:creationId xmlns:p14="http://schemas.microsoft.com/office/powerpoint/2010/main" val="2096333482"/>
      </p:ext>
    </p:extLst>
  </p:cSld>
  <p:clrMapOvr>
    <a:overrideClrMapping bg1="lt1" tx1="dk1" bg2="lt2" tx2="dk2" accent1="accent1" accent2="accent2" accent3="accent3" accent4="accent4" accent5="accent5" accent6="accent6" hlink="hlink" folHlink="folHlink"/>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5503333" cy="7091924"/>
          </a:xfrm>
          <a:prstGeom prst="rect">
            <a:avLst/>
          </a:prstGeom>
        </p:spPr>
      </p:pic>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洗涤盆</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67121131"/>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31</a:t>
            </a:r>
          </a:p>
        </p:txBody>
      </p:sp>
    </p:spTree>
    <p:extLst>
      <p:ext uri="{BB962C8B-B14F-4D97-AF65-F5344CB8AC3E}">
        <p14:creationId xmlns:p14="http://schemas.microsoft.com/office/powerpoint/2010/main" val="276092498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is God </a:t>
            </a:r>
            <a:r>
              <a:rPr lang="en-US" sz="5400" b="1" dirty="0">
                <a:solidFill>
                  <a:srgbClr val="FFFF00"/>
                </a:solidFill>
                <a:effectLst>
                  <a:glow rad="127000">
                    <a:schemeClr val="tx1"/>
                  </a:glow>
                </a:effectLst>
                <a:latin typeface="Arial" charset="0"/>
                <a:ea typeface="ＭＳ Ｐゴシック" charset="0"/>
                <a:cs typeface="ＭＳ Ｐゴシック" charset="0"/>
              </a:rPr>
              <a:t>forming</a:t>
            </a:r>
            <a:r>
              <a:rPr lang="en-US" sz="5400" b="1" dirty="0">
                <a:effectLst>
                  <a:glow rad="127000">
                    <a:schemeClr val="tx1"/>
                  </a:glow>
                </a:effectLst>
                <a:latin typeface="Arial" charset="0"/>
                <a:ea typeface="ＭＳ Ｐゴシック" charset="0"/>
                <a:cs typeface="ＭＳ Ｐゴシック" charset="0"/>
              </a:rPr>
              <a:t> us?</a:t>
            </a:r>
          </a:p>
        </p:txBody>
      </p:sp>
      <p:sp>
        <p:nvSpPr>
          <p:cNvPr id="4" name="Rectangle 2">
            <a:extLst>
              <a:ext uri="{FF2B5EF4-FFF2-40B4-BE49-F238E27FC236}">
                <a16:creationId xmlns:a16="http://schemas.microsoft.com/office/drawing/2014/main" id="{31FEF25A-641D-5A42-B662-F5967BC74629}"/>
              </a:ext>
            </a:extLst>
          </p:cNvPr>
          <p:cNvSpPr txBox="1">
            <a:spLocks noChangeArrowheads="1"/>
          </p:cNvSpPr>
          <p:nvPr/>
        </p:nvSpPr>
        <p:spPr bwMode="auto">
          <a:xfrm>
            <a:off x="123538" y="81378"/>
            <a:ext cx="9210962" cy="1066719"/>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5400" b="1" kern="0">
                <a:effectLst>
                  <a:glow rad="127000">
                    <a:schemeClr val="tx1"/>
                  </a:glow>
                </a:effectLst>
                <a:latin typeface="Arial" charset="0"/>
                <a:ea typeface="ＭＳ Ｐゴシック" charset="0"/>
                <a:cs typeface="ＭＳ Ｐゴシック" charset="0"/>
              </a:rPr>
              <a:t>神怎样塑造我们？</a:t>
            </a: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481830911"/>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8" name="Picture 1" descr="OTS 28 Sabbath Timelin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54081"/>
            <a:ext cx="9144000" cy="6496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9" name="Rectangle 2"/>
          <p:cNvSpPr>
            <a:spLocks noGrp="1" noChangeArrowheads="1"/>
          </p:cNvSpPr>
          <p:nvPr>
            <p:ph type="ctrTitle"/>
          </p:nvPr>
        </p:nvSpPr>
        <p:spPr>
          <a:xfrm>
            <a:off x="539750" y="0"/>
            <a:ext cx="7777163" cy="765175"/>
          </a:xfrm>
          <a:solidFill>
            <a:srgbClr val="000090"/>
          </a:solidFill>
        </p:spPr>
        <p:txBody>
          <a:bodyPr/>
          <a:lstStyle/>
          <a:p>
            <a:pPr eaLnBrk="1" hangingPunct="1"/>
            <a:br>
              <a:rPr kumimoji="1" lang="en-US" altLang="zh-CN" sz="2400" b="1" dirty="0">
                <a:solidFill>
                  <a:schemeClr val="bg1"/>
                </a:solidFill>
                <a:latin typeface="Arial" charset="0"/>
              </a:rPr>
            </a:br>
            <a:r>
              <a:rPr kumimoji="1" lang="zh-CN" altLang="en-US" sz="2400" b="1" dirty="0">
                <a:solidFill>
                  <a:schemeClr val="bg1"/>
                </a:solidFill>
                <a:latin typeface="华文楷体"/>
                <a:ea typeface="华文楷体"/>
              </a:rPr>
              <a:t>安息日的末世论意义</a:t>
            </a:r>
            <a:br>
              <a:rPr kumimoji="1" lang="en-US" altLang="zh-CN" sz="2400" b="1" dirty="0">
                <a:solidFill>
                  <a:schemeClr val="bg1"/>
                </a:solidFill>
                <a:latin typeface="Arial" charset="0"/>
              </a:rPr>
            </a:br>
            <a:endParaRPr kumimoji="1" lang="en-US" altLang="zh-CN" sz="2400" b="1" dirty="0">
              <a:solidFill>
                <a:schemeClr val="bg1"/>
              </a:solidFill>
              <a:latin typeface="Arial" charset="0"/>
            </a:endParaRPr>
          </a:p>
        </p:txBody>
      </p:sp>
      <p:sp>
        <p:nvSpPr>
          <p:cNvPr id="214020" name="Text Box 5"/>
          <p:cNvSpPr txBox="1">
            <a:spLocks noChangeArrowheads="1"/>
          </p:cNvSpPr>
          <p:nvPr/>
        </p:nvSpPr>
        <p:spPr bwMode="auto">
          <a:xfrm>
            <a:off x="8509000" y="87313"/>
            <a:ext cx="52705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r>
              <a:rPr lang="en-US" sz="2400" b="1">
                <a:solidFill>
                  <a:srgbClr val="000090"/>
                </a:solidFill>
                <a:cs typeface="Arial" charset="0"/>
              </a:rPr>
              <a:t>23</a:t>
            </a:r>
          </a:p>
        </p:txBody>
      </p:sp>
      <p:sp>
        <p:nvSpPr>
          <p:cNvPr id="2" name="TextBox 1"/>
          <p:cNvSpPr txBox="1"/>
          <p:nvPr/>
        </p:nvSpPr>
        <p:spPr>
          <a:xfrm>
            <a:off x="188259" y="1586753"/>
            <a:ext cx="551329" cy="307777"/>
          </a:xfrm>
          <a:prstGeom prst="rect">
            <a:avLst/>
          </a:prstGeom>
          <a:solidFill>
            <a:schemeClr val="bg1"/>
          </a:solid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永恒</a:t>
            </a:r>
            <a:endParaRPr lang="en-SG" sz="1400" b="1" dirty="0">
              <a:solidFill>
                <a:srgbClr val="000000"/>
              </a:solidFill>
              <a:latin typeface="Times New Roman"/>
              <a:ea typeface="ＭＳ Ｐゴシック" charset="0"/>
              <a:cs typeface="ＭＳ Ｐゴシック" charset="0"/>
            </a:endParaRPr>
          </a:p>
        </p:txBody>
      </p:sp>
      <p:sp>
        <p:nvSpPr>
          <p:cNvPr id="6" name="TextBox 5"/>
          <p:cNvSpPr txBox="1"/>
          <p:nvPr/>
        </p:nvSpPr>
        <p:spPr>
          <a:xfrm>
            <a:off x="8435801" y="1577789"/>
            <a:ext cx="551329" cy="307777"/>
          </a:xfrm>
          <a:prstGeom prst="rect">
            <a:avLst/>
          </a:prstGeom>
          <a:solidFill>
            <a:schemeClr val="bg1"/>
          </a:solid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永恒</a:t>
            </a:r>
            <a:endParaRPr lang="en-SG" sz="1400" b="1" dirty="0">
              <a:solidFill>
                <a:srgbClr val="000000"/>
              </a:solidFill>
              <a:latin typeface="Times New Roman"/>
              <a:ea typeface="ＭＳ Ｐゴシック" charset="0"/>
              <a:cs typeface="ＭＳ Ｐゴシック" charset="0"/>
            </a:endParaRPr>
          </a:p>
        </p:txBody>
      </p:sp>
      <p:sp>
        <p:nvSpPr>
          <p:cNvPr id="4" name="Rectangle 3"/>
          <p:cNvSpPr/>
          <p:nvPr/>
        </p:nvSpPr>
        <p:spPr bwMode="auto">
          <a:xfrm>
            <a:off x="1196788" y="1479176"/>
            <a:ext cx="591671" cy="134471"/>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3" name="TextBox 2"/>
          <p:cNvSpPr txBox="1"/>
          <p:nvPr/>
        </p:nvSpPr>
        <p:spPr>
          <a:xfrm>
            <a:off x="1169893" y="1385047"/>
            <a:ext cx="753036" cy="307777"/>
          </a:xfrm>
          <a:prstGeom prst="rect">
            <a:avLst/>
          </a:prstGeom>
          <a:noFill/>
          <a:ln>
            <a:noFill/>
          </a:ln>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堕落前</a:t>
            </a:r>
            <a:endParaRPr lang="en-SG" sz="1400" b="1" dirty="0">
              <a:solidFill>
                <a:srgbClr val="000000"/>
              </a:solidFill>
              <a:latin typeface="Times New Roman"/>
              <a:ea typeface="ＭＳ Ｐゴシック" charset="0"/>
              <a:cs typeface="ＭＳ Ｐゴシック" charset="0"/>
            </a:endParaRPr>
          </a:p>
        </p:txBody>
      </p:sp>
      <p:sp>
        <p:nvSpPr>
          <p:cNvPr id="7" name="TextBox 6"/>
          <p:cNvSpPr txBox="1"/>
          <p:nvPr/>
        </p:nvSpPr>
        <p:spPr>
          <a:xfrm>
            <a:off x="5970494" y="1385047"/>
            <a:ext cx="927847" cy="307777"/>
          </a:xfrm>
          <a:prstGeom prst="rect">
            <a:avLst/>
          </a:prstGeom>
          <a:solidFill>
            <a:schemeClr val="bg1"/>
          </a:solid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大灾难</a:t>
            </a:r>
            <a:endParaRPr lang="en-SG" sz="1400" b="1" dirty="0">
              <a:solidFill>
                <a:srgbClr val="000000"/>
              </a:solidFill>
              <a:latin typeface="Times New Roman"/>
              <a:ea typeface="ＭＳ Ｐゴシック" charset="0"/>
              <a:cs typeface="ＭＳ Ｐゴシック" charset="0"/>
            </a:endParaRPr>
          </a:p>
        </p:txBody>
      </p:sp>
      <p:sp>
        <p:nvSpPr>
          <p:cNvPr id="8" name="Rectangle 7"/>
          <p:cNvSpPr/>
          <p:nvPr/>
        </p:nvSpPr>
        <p:spPr bwMode="auto">
          <a:xfrm>
            <a:off x="2191871" y="1492623"/>
            <a:ext cx="900951" cy="134471"/>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5" name="TextBox 4"/>
          <p:cNvSpPr txBox="1"/>
          <p:nvPr/>
        </p:nvSpPr>
        <p:spPr>
          <a:xfrm>
            <a:off x="2084294" y="1398493"/>
            <a:ext cx="1147496" cy="307778"/>
          </a:xfrm>
          <a:prstGeom prst="rect">
            <a:avLst/>
          </a:prstGeom>
          <a:no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摩西律法前</a:t>
            </a:r>
            <a:endParaRPr lang="en-SG" sz="1400" b="1" dirty="0">
              <a:solidFill>
                <a:srgbClr val="000000"/>
              </a:solidFill>
              <a:latin typeface="Times New Roman"/>
              <a:ea typeface="ＭＳ Ｐゴシック" charset="0"/>
              <a:cs typeface="ＭＳ Ｐゴシック" charset="0"/>
            </a:endParaRPr>
          </a:p>
        </p:txBody>
      </p:sp>
      <p:sp>
        <p:nvSpPr>
          <p:cNvPr id="12" name="TextBox 11"/>
          <p:cNvSpPr txBox="1"/>
          <p:nvPr/>
        </p:nvSpPr>
        <p:spPr>
          <a:xfrm>
            <a:off x="3581394" y="1389529"/>
            <a:ext cx="945769" cy="307777"/>
          </a:xfrm>
          <a:prstGeom prst="rect">
            <a:avLst/>
          </a:prstGeom>
          <a:solidFill>
            <a:schemeClr val="bg1"/>
          </a:solid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律法时代</a:t>
            </a:r>
            <a:endParaRPr lang="en-SG" sz="1400" b="1" dirty="0">
              <a:solidFill>
                <a:srgbClr val="000000"/>
              </a:solidFill>
              <a:latin typeface="Times New Roman"/>
              <a:ea typeface="ＭＳ Ｐゴシック" charset="0"/>
              <a:cs typeface="ＭＳ Ｐゴシック" charset="0"/>
            </a:endParaRPr>
          </a:p>
        </p:txBody>
      </p:sp>
      <p:sp>
        <p:nvSpPr>
          <p:cNvPr id="10" name="Rectangle 9"/>
          <p:cNvSpPr/>
          <p:nvPr/>
        </p:nvSpPr>
        <p:spPr bwMode="auto">
          <a:xfrm>
            <a:off x="7247965" y="1358153"/>
            <a:ext cx="954741" cy="307777"/>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9" name="TextBox 8"/>
          <p:cNvSpPr txBox="1"/>
          <p:nvPr/>
        </p:nvSpPr>
        <p:spPr>
          <a:xfrm>
            <a:off x="6925235" y="1385047"/>
            <a:ext cx="1559859" cy="307777"/>
          </a:xfrm>
          <a:prstGeom prst="rect">
            <a:avLst/>
          </a:prstGeom>
          <a:no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千禧年国度时代</a:t>
            </a:r>
            <a:endParaRPr lang="en-SG" sz="1400" b="1" dirty="0">
              <a:solidFill>
                <a:srgbClr val="000000"/>
              </a:solidFill>
              <a:latin typeface="Times New Roman"/>
              <a:ea typeface="ＭＳ Ｐゴシック" charset="0"/>
              <a:cs typeface="ＭＳ Ｐゴシック" charset="0"/>
            </a:endParaRPr>
          </a:p>
        </p:txBody>
      </p:sp>
      <p:sp>
        <p:nvSpPr>
          <p:cNvPr id="13" name="Rectangle 12"/>
          <p:cNvSpPr/>
          <p:nvPr/>
        </p:nvSpPr>
        <p:spPr bwMode="auto">
          <a:xfrm>
            <a:off x="4908176" y="1479176"/>
            <a:ext cx="672353" cy="147918"/>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11" name="TextBox 10"/>
          <p:cNvSpPr txBox="1"/>
          <p:nvPr/>
        </p:nvSpPr>
        <p:spPr>
          <a:xfrm>
            <a:off x="4840941" y="1237131"/>
            <a:ext cx="1331240" cy="523220"/>
          </a:xfrm>
          <a:prstGeom prst="rect">
            <a:avLst/>
          </a:prstGeom>
          <a:no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教会</a:t>
            </a:r>
            <a:r>
              <a:rPr lang="en-US" altLang="zh-CN" sz="1400" b="1" dirty="0">
                <a:solidFill>
                  <a:srgbClr val="000000"/>
                </a:solidFill>
                <a:latin typeface="Times New Roman"/>
                <a:ea typeface="ＭＳ Ｐゴシック" charset="0"/>
                <a:cs typeface="ＭＳ Ｐゴシック" charset="0"/>
              </a:rPr>
              <a:t>/</a:t>
            </a:r>
          </a:p>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恩典时代</a:t>
            </a:r>
            <a:endParaRPr lang="en-SG" sz="1400" b="1" dirty="0">
              <a:solidFill>
                <a:srgbClr val="000000"/>
              </a:solidFill>
              <a:latin typeface="Times New Roman"/>
              <a:ea typeface="ＭＳ Ｐゴシック" charset="0"/>
              <a:cs typeface="ＭＳ Ｐゴシック" charset="0"/>
            </a:endParaRPr>
          </a:p>
        </p:txBody>
      </p:sp>
      <p:sp>
        <p:nvSpPr>
          <p:cNvPr id="14" name="TextBox 13"/>
          <p:cNvSpPr txBox="1"/>
          <p:nvPr/>
        </p:nvSpPr>
        <p:spPr>
          <a:xfrm>
            <a:off x="35496" y="2622176"/>
            <a:ext cx="739588" cy="52322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上帝的工作</a:t>
            </a:r>
            <a:endParaRPr lang="en-SG" sz="1400" b="1" dirty="0">
              <a:solidFill>
                <a:srgbClr val="000000"/>
              </a:solidFill>
              <a:latin typeface="Times New Roman"/>
              <a:ea typeface="ＭＳ Ｐゴシック" charset="0"/>
              <a:cs typeface="ＭＳ Ｐゴシック" charset="0"/>
            </a:endParaRPr>
          </a:p>
        </p:txBody>
      </p:sp>
      <p:sp>
        <p:nvSpPr>
          <p:cNvPr id="18" name="TextBox 17"/>
          <p:cNvSpPr txBox="1"/>
          <p:nvPr/>
        </p:nvSpPr>
        <p:spPr>
          <a:xfrm>
            <a:off x="4484" y="3218327"/>
            <a:ext cx="640976" cy="738664"/>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上帝的   歇息</a:t>
            </a:r>
            <a:endParaRPr lang="en-SG" sz="1400" b="1" dirty="0">
              <a:solidFill>
                <a:srgbClr val="000000"/>
              </a:solidFill>
              <a:latin typeface="Times New Roman"/>
              <a:ea typeface="ＭＳ Ｐゴシック" charset="0"/>
              <a:cs typeface="ＭＳ Ｐゴシック" charset="0"/>
            </a:endParaRPr>
          </a:p>
        </p:txBody>
      </p:sp>
      <p:sp>
        <p:nvSpPr>
          <p:cNvPr id="19" name="TextBox 18"/>
          <p:cNvSpPr txBox="1"/>
          <p:nvPr/>
        </p:nvSpPr>
        <p:spPr>
          <a:xfrm>
            <a:off x="4483" y="4105829"/>
            <a:ext cx="829235" cy="738664"/>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以色列的安息日</a:t>
            </a:r>
            <a:endParaRPr lang="en-SG" sz="1400" b="1" dirty="0">
              <a:solidFill>
                <a:srgbClr val="000000"/>
              </a:solidFill>
              <a:latin typeface="Times New Roman"/>
              <a:ea typeface="ＭＳ Ｐゴシック" charset="0"/>
              <a:cs typeface="ＭＳ Ｐゴシック" charset="0"/>
            </a:endParaRPr>
          </a:p>
        </p:txBody>
      </p:sp>
      <p:sp>
        <p:nvSpPr>
          <p:cNvPr id="20" name="TextBox 19"/>
          <p:cNvSpPr txBox="1"/>
          <p:nvPr/>
        </p:nvSpPr>
        <p:spPr>
          <a:xfrm>
            <a:off x="-4481" y="4997814"/>
            <a:ext cx="829235" cy="738664"/>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以色列的国家历史</a:t>
            </a:r>
            <a:endParaRPr lang="en-SG" sz="1400" b="1" dirty="0">
              <a:solidFill>
                <a:srgbClr val="000000"/>
              </a:solidFill>
              <a:latin typeface="Times New Roman"/>
              <a:ea typeface="ＭＳ Ｐゴシック" charset="0"/>
              <a:cs typeface="ＭＳ Ｐゴシック" charset="0"/>
            </a:endParaRPr>
          </a:p>
        </p:txBody>
      </p:sp>
      <p:sp>
        <p:nvSpPr>
          <p:cNvPr id="16" name="Rectangle 15"/>
          <p:cNvSpPr/>
          <p:nvPr/>
        </p:nvSpPr>
        <p:spPr bwMode="auto">
          <a:xfrm>
            <a:off x="797860" y="1813380"/>
            <a:ext cx="7454177" cy="161830"/>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15" name="TextBox 14"/>
          <p:cNvSpPr txBox="1"/>
          <p:nvPr/>
        </p:nvSpPr>
        <p:spPr>
          <a:xfrm>
            <a:off x="699247" y="1775008"/>
            <a:ext cx="7577325" cy="246221"/>
          </a:xfrm>
          <a:prstGeom prst="rect">
            <a:avLst/>
          </a:prstGeom>
          <a:noFill/>
        </p:spPr>
        <p:txBody>
          <a:bodyPr wrap="square" rtlCol="0">
            <a:spAutoFit/>
          </a:bodyPr>
          <a:lstStyle/>
          <a:p>
            <a:pP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创造天地万物       人类堕落                           西奈山                        基督钉死十架                      被提                          启示           启 </a:t>
            </a:r>
            <a:r>
              <a:rPr lang="en-US" altLang="zh-CN" sz="1000" b="1" dirty="0">
                <a:solidFill>
                  <a:srgbClr val="000000"/>
                </a:solidFill>
                <a:latin typeface="Times New Roman"/>
                <a:ea typeface="ＭＳ Ｐゴシック" charset="0"/>
                <a:cs typeface="ＭＳ Ｐゴシック" charset="0"/>
              </a:rPr>
              <a:t>20</a:t>
            </a:r>
            <a:r>
              <a:rPr lang="zh-CN" altLang="en-US" sz="1000" b="1" dirty="0">
                <a:solidFill>
                  <a:srgbClr val="000000"/>
                </a:solidFill>
                <a:latin typeface="Times New Roman"/>
                <a:ea typeface="ＭＳ Ｐゴシック" charset="0"/>
                <a:cs typeface="ＭＳ Ｐゴシック" charset="0"/>
              </a:rPr>
              <a:t>章</a:t>
            </a:r>
            <a:r>
              <a:rPr lang="en-US" altLang="zh-CN" sz="1000" b="1" dirty="0">
                <a:solidFill>
                  <a:srgbClr val="000000"/>
                </a:solidFill>
                <a:latin typeface="Times New Roman"/>
                <a:ea typeface="ＭＳ Ｐゴシック" charset="0"/>
                <a:cs typeface="ＭＳ Ｐゴシック" charset="0"/>
              </a:rPr>
              <a:t>1-6</a:t>
            </a:r>
            <a:r>
              <a:rPr lang="zh-CN" altLang="en-US" sz="10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21" name="Rectangle 20"/>
          <p:cNvSpPr/>
          <p:nvPr/>
        </p:nvSpPr>
        <p:spPr bwMode="auto">
          <a:xfrm>
            <a:off x="5768788" y="1048871"/>
            <a:ext cx="1479177" cy="188260"/>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17" name="Rectangle 16"/>
          <p:cNvSpPr/>
          <p:nvPr/>
        </p:nvSpPr>
        <p:spPr bwMode="auto">
          <a:xfrm>
            <a:off x="5862918" y="926538"/>
            <a:ext cx="1021976" cy="457299"/>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r>
              <a:rPr lang="zh-CN" altLang="en-US" sz="1100" b="1" dirty="0">
                <a:solidFill>
                  <a:srgbClr val="000000"/>
                </a:solidFill>
                <a:latin typeface="Times New Roman"/>
                <a:ea typeface="ＭＳ Ｐゴシック" charset="0"/>
                <a:cs typeface="ＭＳ Ｐゴシック" charset="0"/>
              </a:rPr>
              <a:t>    基督再来</a:t>
            </a:r>
            <a:endParaRPr lang="en-US" altLang="zh-CN" sz="1100" b="1" dirty="0">
              <a:solidFill>
                <a:srgbClr val="000000"/>
              </a:solidFill>
              <a:latin typeface="Times New Roman"/>
              <a:ea typeface="ＭＳ Ｐゴシック" charset="0"/>
              <a:cs typeface="ＭＳ Ｐゴシック" charset="0"/>
            </a:endParaRPr>
          </a:p>
          <a:p>
            <a:r>
              <a:rPr lang="zh-CN" altLang="en-US" sz="1100" b="1" dirty="0">
                <a:solidFill>
                  <a:srgbClr val="000000"/>
                </a:solidFill>
                <a:latin typeface="Times New Roman"/>
                <a:ea typeface="ＭＳ Ｐゴシック" charset="0"/>
                <a:cs typeface="ＭＳ Ｐゴシック" charset="0"/>
              </a:rPr>
              <a:t>（分两阶段）</a:t>
            </a:r>
            <a:endParaRPr lang="en-SG" sz="1100" dirty="0">
              <a:solidFill>
                <a:srgbClr val="000000"/>
              </a:solidFill>
              <a:latin typeface="Times New Roman" pitchFamily="-108" charset="0"/>
              <a:ea typeface="ＭＳ Ｐゴシック" charset="0"/>
              <a:cs typeface="ＭＳ Ｐゴシック" charset="0"/>
            </a:endParaRPr>
          </a:p>
        </p:txBody>
      </p:sp>
      <p:sp>
        <p:nvSpPr>
          <p:cNvPr id="22" name="TextBox 21"/>
          <p:cNvSpPr txBox="1"/>
          <p:nvPr/>
        </p:nvSpPr>
        <p:spPr>
          <a:xfrm>
            <a:off x="770966" y="1994335"/>
            <a:ext cx="587185" cy="538609"/>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六天</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（工作）</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 </a:t>
            </a:r>
            <a:r>
              <a:rPr lang="en-US" altLang="zh-CN" sz="900" b="1" dirty="0">
                <a:solidFill>
                  <a:srgbClr val="000000"/>
                </a:solidFill>
                <a:latin typeface="Times New Roman"/>
                <a:ea typeface="ＭＳ Ｐゴシック" charset="0"/>
                <a:cs typeface="ＭＳ Ｐゴシック" charset="0"/>
              </a:rPr>
              <a:t>1</a:t>
            </a:r>
            <a:r>
              <a:rPr lang="zh-CN" altLang="en-US" sz="900" b="1" dirty="0">
                <a:solidFill>
                  <a:srgbClr val="000000"/>
                </a:solidFill>
                <a:latin typeface="Times New Roman"/>
                <a:ea typeface="ＭＳ Ｐゴシック" charset="0"/>
                <a:cs typeface="ＭＳ Ｐゴシック" charset="0"/>
              </a:rPr>
              <a:t>章</a:t>
            </a:r>
            <a:endParaRPr lang="en-SG" sz="900" b="1" dirty="0">
              <a:solidFill>
                <a:srgbClr val="000000"/>
              </a:solidFill>
              <a:latin typeface="Times New Roman"/>
              <a:ea typeface="ＭＳ Ｐゴシック" charset="0"/>
              <a:cs typeface="ＭＳ Ｐゴシック" charset="0"/>
            </a:endParaRPr>
          </a:p>
        </p:txBody>
      </p:sp>
      <p:sp>
        <p:nvSpPr>
          <p:cNvPr id="26" name="TextBox 25"/>
          <p:cNvSpPr txBox="1"/>
          <p:nvPr/>
        </p:nvSpPr>
        <p:spPr>
          <a:xfrm>
            <a:off x="1326776" y="1985371"/>
            <a:ext cx="990618" cy="553998"/>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第七天</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（休息）</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 </a:t>
            </a:r>
            <a:r>
              <a:rPr lang="en-US" altLang="zh-CN" sz="900" b="1" dirty="0">
                <a:solidFill>
                  <a:srgbClr val="000000"/>
                </a:solidFill>
                <a:latin typeface="Times New Roman"/>
                <a:ea typeface="ＭＳ Ｐゴシック" charset="0"/>
                <a:cs typeface="ＭＳ Ｐゴシック" charset="0"/>
              </a:rPr>
              <a:t>2</a:t>
            </a:r>
            <a:r>
              <a:rPr lang="zh-CN" altLang="en-US" sz="900" b="1" dirty="0">
                <a:solidFill>
                  <a:srgbClr val="000000"/>
                </a:solidFill>
                <a:latin typeface="Times New Roman"/>
                <a:ea typeface="ＭＳ Ｐゴシック" charset="0"/>
                <a:cs typeface="ＭＳ Ｐゴシック" charset="0"/>
              </a:rPr>
              <a:t>章 </a:t>
            </a:r>
            <a:r>
              <a:rPr lang="en-US" altLang="zh-CN" sz="900" b="1" dirty="0">
                <a:solidFill>
                  <a:srgbClr val="000000"/>
                </a:solidFill>
                <a:latin typeface="Times New Roman"/>
                <a:ea typeface="ＭＳ Ｐゴシック" charset="0"/>
                <a:cs typeface="ＭＳ Ｐゴシック" charset="0"/>
              </a:rPr>
              <a:t>1-3</a:t>
            </a:r>
            <a:r>
              <a:rPr lang="zh-CN" altLang="en-US" sz="900" b="1" dirty="0">
                <a:solidFill>
                  <a:srgbClr val="000000"/>
                </a:solidFill>
                <a:latin typeface="Times New Roman"/>
                <a:ea typeface="ＭＳ Ｐゴシック" charset="0"/>
                <a:cs typeface="ＭＳ Ｐゴシック" charset="0"/>
              </a:rPr>
              <a:t> 节</a:t>
            </a:r>
            <a:endParaRPr lang="en-SG" sz="900" b="1" dirty="0">
              <a:solidFill>
                <a:srgbClr val="000000"/>
              </a:solidFill>
              <a:latin typeface="Times New Roman"/>
              <a:ea typeface="ＭＳ Ｐゴシック" charset="0"/>
              <a:cs typeface="ＭＳ Ｐゴシック" charset="0"/>
            </a:endParaRPr>
          </a:p>
        </p:txBody>
      </p:sp>
      <p:sp>
        <p:nvSpPr>
          <p:cNvPr id="27" name="TextBox 26"/>
          <p:cNvSpPr txBox="1"/>
          <p:nvPr/>
        </p:nvSpPr>
        <p:spPr>
          <a:xfrm>
            <a:off x="3016641" y="1980888"/>
            <a:ext cx="636495" cy="553998"/>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颁布</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律法</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出 </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 章</a:t>
            </a:r>
            <a:endParaRPr lang="en-SG" sz="900" b="1" dirty="0">
              <a:solidFill>
                <a:srgbClr val="000000"/>
              </a:solidFill>
              <a:latin typeface="Times New Roman"/>
              <a:ea typeface="ＭＳ Ｐゴシック" charset="0"/>
              <a:cs typeface="ＭＳ Ｐゴシック" charset="0"/>
            </a:endParaRPr>
          </a:p>
        </p:txBody>
      </p:sp>
      <p:sp>
        <p:nvSpPr>
          <p:cNvPr id="28" name="TextBox 27"/>
          <p:cNvSpPr txBox="1"/>
          <p:nvPr/>
        </p:nvSpPr>
        <p:spPr>
          <a:xfrm>
            <a:off x="4054278" y="1985371"/>
            <a:ext cx="1277489" cy="954107"/>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废除</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律法</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罗 </a:t>
            </a:r>
            <a:r>
              <a:rPr lang="en-US" altLang="zh-CN" sz="900" b="1" dirty="0">
                <a:solidFill>
                  <a:srgbClr val="000000"/>
                </a:solidFill>
                <a:latin typeface="Times New Roman"/>
                <a:ea typeface="ＭＳ Ｐゴシック" charset="0"/>
                <a:cs typeface="ＭＳ Ｐゴシック" charset="0"/>
              </a:rPr>
              <a:t>7</a:t>
            </a:r>
            <a:r>
              <a:rPr lang="zh-CN" altLang="en-US" sz="900" b="1" dirty="0">
                <a:solidFill>
                  <a:srgbClr val="000000"/>
                </a:solidFill>
                <a:latin typeface="Times New Roman"/>
                <a:ea typeface="ＭＳ Ｐゴシック" charset="0"/>
                <a:cs typeface="ＭＳ Ｐゴシック" charset="0"/>
              </a:rPr>
              <a:t> 章 </a:t>
            </a:r>
            <a:r>
              <a:rPr lang="en-US" altLang="zh-CN" sz="900" b="1" dirty="0">
                <a:solidFill>
                  <a:srgbClr val="000000"/>
                </a:solidFill>
                <a:latin typeface="Times New Roman"/>
                <a:ea typeface="ＭＳ Ｐゴシック" charset="0"/>
                <a:cs typeface="ＭＳ Ｐゴシック" charset="0"/>
              </a:rPr>
              <a:t>1-6</a:t>
            </a:r>
            <a:r>
              <a:rPr lang="zh-CN" altLang="en-US" sz="900" b="1" dirty="0">
                <a:solidFill>
                  <a:srgbClr val="000000"/>
                </a:solidFill>
                <a:latin typeface="Times New Roman"/>
                <a:ea typeface="ＭＳ Ｐゴシック" charset="0"/>
                <a:cs typeface="ＭＳ Ｐゴシック" charset="0"/>
              </a:rPr>
              <a:t> 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加 </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 章 </a:t>
            </a:r>
            <a:r>
              <a:rPr lang="en-US" altLang="zh-CN" sz="900" b="1" dirty="0">
                <a:solidFill>
                  <a:srgbClr val="000000"/>
                </a:solidFill>
                <a:latin typeface="Times New Roman"/>
                <a:ea typeface="ＭＳ Ｐゴシック" charset="0"/>
                <a:cs typeface="ＭＳ Ｐゴシック" charset="0"/>
              </a:rPr>
              <a:t>19</a:t>
            </a:r>
            <a:r>
              <a:rPr lang="zh-CN" altLang="en-US" sz="900" b="1" dirty="0">
                <a:solidFill>
                  <a:srgbClr val="000000"/>
                </a:solidFill>
                <a:latin typeface="Times New Roman"/>
                <a:ea typeface="ＭＳ Ｐゴシック" charset="0"/>
                <a:cs typeface="ＭＳ Ｐゴシック" charset="0"/>
              </a:rPr>
              <a:t>， </a:t>
            </a:r>
            <a:r>
              <a:rPr lang="en-US" altLang="zh-CN" sz="900" b="1" dirty="0">
                <a:solidFill>
                  <a:srgbClr val="000000"/>
                </a:solidFill>
                <a:latin typeface="Times New Roman"/>
                <a:ea typeface="ＭＳ Ｐゴシック" charset="0"/>
                <a:cs typeface="ＭＳ Ｐゴシック" charset="0"/>
              </a:rPr>
              <a:t>23-29</a:t>
            </a:r>
            <a:r>
              <a:rPr lang="zh-CN" altLang="en-US" sz="900" b="1" dirty="0">
                <a:solidFill>
                  <a:srgbClr val="000000"/>
                </a:solidFill>
                <a:latin typeface="Times New Roman"/>
                <a:ea typeface="ＭＳ Ｐゴシック" charset="0"/>
                <a:cs typeface="ＭＳ Ｐゴシック" charset="0"/>
              </a:rPr>
              <a:t> 章</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林前 </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 章 </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 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林后 </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 章 </a:t>
            </a:r>
            <a:r>
              <a:rPr lang="en-US" altLang="zh-CN" sz="900" b="1" dirty="0">
                <a:solidFill>
                  <a:srgbClr val="000000"/>
                </a:solidFill>
                <a:latin typeface="Times New Roman"/>
                <a:ea typeface="ＭＳ Ｐゴシック" charset="0"/>
                <a:cs typeface="ＭＳ Ｐゴシック" charset="0"/>
              </a:rPr>
              <a:t>6-11</a:t>
            </a:r>
            <a:r>
              <a:rPr lang="zh-CN" altLang="en-US" sz="900" b="1" dirty="0">
                <a:solidFill>
                  <a:srgbClr val="000000"/>
                </a:solidFill>
                <a:latin typeface="Times New Roman"/>
                <a:ea typeface="ＭＳ Ｐゴシック" charset="0"/>
                <a:cs typeface="ＭＳ Ｐゴシック" charset="0"/>
              </a:rPr>
              <a:t> 节</a:t>
            </a:r>
            <a:endParaRPr lang="en-SG" sz="900" b="1" dirty="0">
              <a:solidFill>
                <a:srgbClr val="000000"/>
              </a:solidFill>
              <a:latin typeface="Times New Roman"/>
              <a:ea typeface="ＭＳ Ｐゴシック" charset="0"/>
              <a:cs typeface="ＭＳ Ｐゴシック" charset="0"/>
            </a:endParaRPr>
          </a:p>
        </p:txBody>
      </p:sp>
      <p:sp>
        <p:nvSpPr>
          <p:cNvPr id="29" name="TextBox 28"/>
          <p:cNvSpPr txBox="1"/>
          <p:nvPr/>
        </p:nvSpPr>
        <p:spPr>
          <a:xfrm>
            <a:off x="5873013" y="1974165"/>
            <a:ext cx="1108259" cy="538609"/>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但以理七十个七的预言</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但 </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 章 </a:t>
            </a:r>
            <a:r>
              <a:rPr lang="en-US" altLang="zh-CN" sz="900" b="1" dirty="0">
                <a:solidFill>
                  <a:srgbClr val="000000"/>
                </a:solidFill>
                <a:latin typeface="Times New Roman"/>
                <a:ea typeface="ＭＳ Ｐゴシック" charset="0"/>
                <a:cs typeface="ＭＳ Ｐゴシック" charset="0"/>
              </a:rPr>
              <a:t>27</a:t>
            </a:r>
            <a:r>
              <a:rPr lang="zh-CN" altLang="en-US" sz="900" b="1" dirty="0">
                <a:solidFill>
                  <a:srgbClr val="000000"/>
                </a:solidFill>
                <a:latin typeface="Times New Roman"/>
                <a:ea typeface="ＭＳ Ｐゴシック" charset="0"/>
                <a:cs typeface="ＭＳ Ｐゴシック" charset="0"/>
              </a:rPr>
              <a:t> 节</a:t>
            </a:r>
            <a:endParaRPr lang="en-SG" sz="900" b="1" dirty="0">
              <a:solidFill>
                <a:srgbClr val="000000"/>
              </a:solidFill>
              <a:latin typeface="Times New Roman"/>
              <a:ea typeface="ＭＳ Ｐゴシック" charset="0"/>
              <a:cs typeface="ＭＳ Ｐゴシック" charset="0"/>
            </a:endParaRPr>
          </a:p>
        </p:txBody>
      </p:sp>
      <p:sp>
        <p:nvSpPr>
          <p:cNvPr id="30" name="TextBox 29"/>
          <p:cNvSpPr txBox="1"/>
          <p:nvPr/>
        </p:nvSpPr>
        <p:spPr>
          <a:xfrm>
            <a:off x="7208755" y="1968651"/>
            <a:ext cx="1108259" cy="538609"/>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恢复律法的某些方面</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结 </a:t>
            </a:r>
            <a:r>
              <a:rPr lang="en-US" altLang="zh-CN" sz="900" b="1" dirty="0">
                <a:solidFill>
                  <a:srgbClr val="000000"/>
                </a:solidFill>
                <a:latin typeface="Times New Roman"/>
                <a:ea typeface="ＭＳ Ｐゴシック" charset="0"/>
                <a:cs typeface="ＭＳ Ｐゴシック" charset="0"/>
              </a:rPr>
              <a:t>40</a:t>
            </a:r>
            <a:r>
              <a:rPr lang="zh-CN" altLang="en-US" sz="900" b="1" dirty="0">
                <a:solidFill>
                  <a:srgbClr val="000000"/>
                </a:solidFill>
                <a:latin typeface="Times New Roman"/>
                <a:ea typeface="ＭＳ Ｐゴシック" charset="0"/>
                <a:cs typeface="ＭＳ Ｐゴシック" charset="0"/>
              </a:rPr>
              <a:t> </a:t>
            </a:r>
            <a:r>
              <a:rPr lang="en-US" altLang="zh-CN" sz="900" b="1" dirty="0">
                <a:solidFill>
                  <a:srgbClr val="000000"/>
                </a:solidFill>
                <a:latin typeface="Times New Roman"/>
                <a:ea typeface="ＭＳ Ｐゴシック" charset="0"/>
                <a:cs typeface="ＭＳ Ｐゴシック" charset="0"/>
              </a:rPr>
              <a:t>-</a:t>
            </a:r>
            <a:r>
              <a:rPr lang="zh-CN" altLang="en-US" sz="900" b="1" dirty="0">
                <a:solidFill>
                  <a:srgbClr val="000000"/>
                </a:solidFill>
                <a:latin typeface="Times New Roman"/>
                <a:ea typeface="ＭＳ Ｐゴシック" charset="0"/>
                <a:cs typeface="ＭＳ Ｐゴシック" charset="0"/>
              </a:rPr>
              <a:t> </a:t>
            </a:r>
            <a:r>
              <a:rPr lang="en-US" altLang="zh-CN" sz="900" b="1" dirty="0">
                <a:solidFill>
                  <a:srgbClr val="000000"/>
                </a:solidFill>
                <a:latin typeface="Times New Roman"/>
                <a:ea typeface="ＭＳ Ｐゴシック" charset="0"/>
                <a:cs typeface="ＭＳ Ｐゴシック" charset="0"/>
              </a:rPr>
              <a:t>46</a:t>
            </a:r>
            <a:r>
              <a:rPr lang="zh-CN" altLang="en-US" sz="900" b="1" dirty="0">
                <a:solidFill>
                  <a:srgbClr val="000000"/>
                </a:solidFill>
                <a:latin typeface="Times New Roman"/>
                <a:ea typeface="ＭＳ Ｐゴシック" charset="0"/>
                <a:cs typeface="ＭＳ Ｐゴシック" charset="0"/>
              </a:rPr>
              <a:t> 章 </a:t>
            </a:r>
            <a:endParaRPr lang="en-SG" sz="900" b="1" dirty="0">
              <a:solidFill>
                <a:srgbClr val="000000"/>
              </a:solidFill>
              <a:latin typeface="Times New Roman"/>
              <a:ea typeface="ＭＳ Ｐゴシック" charset="0"/>
              <a:cs typeface="ＭＳ Ｐゴシック" charset="0"/>
            </a:endParaRPr>
          </a:p>
        </p:txBody>
      </p:sp>
      <p:sp>
        <p:nvSpPr>
          <p:cNvPr id="23" name="TextBox 22"/>
          <p:cNvSpPr txBox="1"/>
          <p:nvPr/>
        </p:nvSpPr>
        <p:spPr>
          <a:xfrm>
            <a:off x="725374" y="2647923"/>
            <a:ext cx="564774"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创世</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的工作</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 </a:t>
            </a:r>
            <a:r>
              <a:rPr lang="en-US" altLang="zh-CN" sz="900" b="1" dirty="0">
                <a:solidFill>
                  <a:srgbClr val="000000"/>
                </a:solidFill>
                <a:latin typeface="Times New Roman"/>
                <a:ea typeface="ＭＳ Ｐゴシック" charset="0"/>
                <a:cs typeface="ＭＳ Ｐゴシック" charset="0"/>
              </a:rPr>
              <a:t>1</a:t>
            </a:r>
            <a:r>
              <a:rPr lang="zh-CN" altLang="en-US" sz="900" b="1" dirty="0">
                <a:solidFill>
                  <a:srgbClr val="000000"/>
                </a:solidFill>
                <a:latin typeface="Times New Roman"/>
                <a:ea typeface="ＭＳ Ｐゴシック" charset="0"/>
                <a:cs typeface="ＭＳ Ｐゴシック" charset="0"/>
              </a:rPr>
              <a:t>章</a:t>
            </a:r>
            <a:endParaRPr lang="en-SG" sz="1000" b="1" dirty="0">
              <a:solidFill>
                <a:srgbClr val="000000"/>
              </a:solidFill>
              <a:latin typeface="Times New Roman"/>
              <a:ea typeface="ＭＳ Ｐゴシック" charset="0"/>
              <a:cs typeface="ＭＳ Ｐゴシック" charset="0"/>
            </a:endParaRPr>
          </a:p>
        </p:txBody>
      </p:sp>
      <p:sp>
        <p:nvSpPr>
          <p:cNvPr id="32" name="TextBox 31"/>
          <p:cNvSpPr txBox="1"/>
          <p:nvPr/>
        </p:nvSpPr>
        <p:spPr>
          <a:xfrm>
            <a:off x="1513503" y="2643558"/>
            <a:ext cx="777758"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a:solidFill>
                  <a:srgbClr val="000000"/>
                </a:solidFill>
                <a:latin typeface="Times New Roman"/>
                <a:ea typeface="ＭＳ Ｐゴシック" charset="0"/>
                <a:cs typeface="ＭＳ Ｐゴシック" charset="0"/>
              </a:rPr>
              <a:t>维持所造的工作</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约 </a:t>
            </a:r>
            <a:r>
              <a:rPr lang="en-US" altLang="zh-CN" sz="900" b="1" dirty="0">
                <a:solidFill>
                  <a:srgbClr val="000000"/>
                </a:solidFill>
                <a:latin typeface="Times New Roman"/>
                <a:ea typeface="ＭＳ Ｐゴシック" charset="0"/>
                <a:cs typeface="ＭＳ Ｐゴシック" charset="0"/>
              </a:rPr>
              <a:t>5</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17</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33" name="TextBox 32"/>
          <p:cNvSpPr txBox="1"/>
          <p:nvPr/>
        </p:nvSpPr>
        <p:spPr>
          <a:xfrm>
            <a:off x="8198853" y="2695811"/>
            <a:ext cx="777758"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重新创造的工作</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启 </a:t>
            </a:r>
            <a:r>
              <a:rPr lang="en-US" altLang="zh-CN" sz="900" b="1" dirty="0">
                <a:solidFill>
                  <a:srgbClr val="000000"/>
                </a:solidFill>
                <a:latin typeface="Times New Roman"/>
                <a:ea typeface="ＭＳ Ｐゴシック" charset="0"/>
                <a:cs typeface="ＭＳ Ｐゴシック" charset="0"/>
              </a:rPr>
              <a:t>21-22</a:t>
            </a:r>
            <a:r>
              <a:rPr lang="zh-CN" altLang="en-US" sz="900" b="1" dirty="0">
                <a:solidFill>
                  <a:srgbClr val="000000"/>
                </a:solidFill>
                <a:latin typeface="Times New Roman"/>
                <a:ea typeface="ＭＳ Ｐゴシック" charset="0"/>
                <a:cs typeface="ＭＳ Ｐゴシック" charset="0"/>
              </a:rPr>
              <a:t>章</a:t>
            </a:r>
            <a:endParaRPr lang="en-SG" sz="1000" b="1" dirty="0">
              <a:solidFill>
                <a:srgbClr val="000000"/>
              </a:solidFill>
              <a:latin typeface="Times New Roman"/>
              <a:ea typeface="ＭＳ Ｐゴシック" charset="0"/>
              <a:cs typeface="ＭＳ Ｐゴシック" charset="0"/>
            </a:endParaRPr>
          </a:p>
        </p:txBody>
      </p:sp>
      <p:sp>
        <p:nvSpPr>
          <p:cNvPr id="34" name="TextBox 33"/>
          <p:cNvSpPr txBox="1"/>
          <p:nvPr/>
        </p:nvSpPr>
        <p:spPr>
          <a:xfrm>
            <a:off x="553061" y="3335370"/>
            <a:ext cx="525968" cy="40011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没</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休息</a:t>
            </a:r>
            <a:endParaRPr lang="en-SG" sz="1000" b="1" dirty="0">
              <a:solidFill>
                <a:srgbClr val="000000"/>
              </a:solidFill>
              <a:latin typeface="Times New Roman"/>
              <a:ea typeface="ＭＳ Ｐゴシック" charset="0"/>
              <a:cs typeface="ＭＳ Ｐゴシック" charset="0"/>
            </a:endParaRPr>
          </a:p>
        </p:txBody>
      </p:sp>
      <p:sp>
        <p:nvSpPr>
          <p:cNvPr id="35" name="TextBox 34"/>
          <p:cNvSpPr txBox="1"/>
          <p:nvPr/>
        </p:nvSpPr>
        <p:spPr>
          <a:xfrm>
            <a:off x="1169893" y="3329138"/>
            <a:ext cx="833078"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创世后</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的休息</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 </a:t>
            </a:r>
            <a:r>
              <a:rPr lang="en-US" altLang="zh-CN" sz="900" b="1" dirty="0">
                <a:solidFill>
                  <a:srgbClr val="000000"/>
                </a:solidFill>
                <a:latin typeface="Times New Roman"/>
                <a:ea typeface="ＭＳ Ｐゴシック" charset="0"/>
                <a:cs typeface="ＭＳ Ｐゴシック" charset="0"/>
              </a:rPr>
              <a:t>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2-3</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36" name="TextBox 35"/>
          <p:cNvSpPr txBox="1"/>
          <p:nvPr/>
        </p:nvSpPr>
        <p:spPr>
          <a:xfrm>
            <a:off x="2239210" y="3128511"/>
            <a:ext cx="4418136" cy="246221"/>
          </a:xfrm>
          <a:prstGeom prst="rect">
            <a:avLst/>
          </a:prstGeom>
          <a:solidFill>
            <a:schemeClr val="bg1"/>
          </a:solidFill>
        </p:spPr>
        <p:txBody>
          <a:bodyPr wrap="square" rtlCol="0">
            <a:spAutoFit/>
          </a:bodyPr>
          <a:lstStyle/>
          <a:p>
            <a:pP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以色列一再拒绝上帝所赐应许之地的安息。。。</a:t>
            </a:r>
            <a:endParaRPr lang="en-SG" sz="1000" b="1" dirty="0">
              <a:solidFill>
                <a:srgbClr val="000000"/>
              </a:solidFill>
              <a:latin typeface="Times New Roman"/>
              <a:ea typeface="ＭＳ Ｐゴシック" charset="0"/>
              <a:cs typeface="ＭＳ Ｐゴシック" charset="0"/>
            </a:endParaRPr>
          </a:p>
        </p:txBody>
      </p:sp>
      <p:sp>
        <p:nvSpPr>
          <p:cNvPr id="37" name="TextBox 36"/>
          <p:cNvSpPr txBox="1"/>
          <p:nvPr/>
        </p:nvSpPr>
        <p:spPr>
          <a:xfrm>
            <a:off x="1927164" y="3335895"/>
            <a:ext cx="461330" cy="707886"/>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休息因罪中断</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US" altLang="zh-CN" sz="1000" b="1" dirty="0">
              <a:solidFill>
                <a:srgbClr val="000000"/>
              </a:solidFill>
              <a:latin typeface="Times New Roman"/>
              <a:ea typeface="ＭＳ Ｐゴシック" charset="0"/>
              <a:cs typeface="ＭＳ Ｐゴシック" charset="0"/>
            </a:endParaRPr>
          </a:p>
        </p:txBody>
      </p:sp>
      <p:sp>
        <p:nvSpPr>
          <p:cNvPr id="38" name="TextBox 37"/>
          <p:cNvSpPr txBox="1"/>
          <p:nvPr/>
        </p:nvSpPr>
        <p:spPr>
          <a:xfrm>
            <a:off x="2304740" y="3331297"/>
            <a:ext cx="920733" cy="8156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关乎迦南地的安息</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 </a:t>
            </a:r>
            <a:r>
              <a:rPr lang="en-US" altLang="zh-CN" sz="900" b="1" dirty="0">
                <a:solidFill>
                  <a:srgbClr val="000000"/>
                </a:solidFill>
                <a:latin typeface="Times New Roman"/>
                <a:ea typeface="ＭＳ Ｐゴシック" charset="0"/>
                <a:cs typeface="ＭＳ Ｐゴシック" charset="0"/>
              </a:rPr>
              <a:t>12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1-3</a:t>
            </a:r>
            <a:r>
              <a:rPr lang="zh-CN" altLang="en-US" sz="900" b="1" dirty="0">
                <a:solidFill>
                  <a:srgbClr val="000000"/>
                </a:solidFill>
                <a:latin typeface="Times New Roman"/>
                <a:ea typeface="ＭＳ Ｐゴシック" charset="0"/>
                <a:cs typeface="ＭＳ Ｐゴシック" charset="0"/>
              </a:rPr>
              <a:t>节， </a:t>
            </a:r>
            <a:r>
              <a:rPr lang="en-US" altLang="zh-CN" sz="900" b="1" dirty="0">
                <a:solidFill>
                  <a:srgbClr val="000000"/>
                </a:solidFill>
                <a:latin typeface="Times New Roman"/>
                <a:ea typeface="ＭＳ Ｐゴシック" charset="0"/>
                <a:cs typeface="ＭＳ Ｐゴシック" charset="0"/>
              </a:rPr>
              <a:t>15</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18</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申</a:t>
            </a:r>
            <a:r>
              <a:rPr lang="en-US" altLang="zh-CN" sz="900" b="1" dirty="0">
                <a:solidFill>
                  <a:srgbClr val="000000"/>
                </a:solidFill>
                <a:latin typeface="Times New Roman"/>
                <a:ea typeface="ＭＳ Ｐゴシック" charset="0"/>
                <a:cs typeface="ＭＳ Ｐゴシック" charset="0"/>
              </a:rPr>
              <a:t>30</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1-10</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cxnSp>
        <p:nvCxnSpPr>
          <p:cNvPr id="25" name="Straight Connector 24"/>
          <p:cNvCxnSpPr/>
          <p:nvPr/>
        </p:nvCxnSpPr>
        <p:spPr bwMode="auto">
          <a:xfrm flipV="1">
            <a:off x="2002971" y="3392150"/>
            <a:ext cx="0" cy="590968"/>
          </a:xfrm>
          <a:prstGeom prst="line">
            <a:avLst/>
          </a:prstGeom>
          <a:solidFill>
            <a:schemeClr val="accent1"/>
          </a:solidFill>
          <a:ln w="19050" cap="sq" cmpd="sng" algn="ctr">
            <a:solidFill>
              <a:schemeClr val="tx1"/>
            </a:solidFill>
            <a:prstDash val="solid"/>
            <a:round/>
            <a:headEnd type="none" w="sm" len="sm"/>
            <a:tailEnd type="none" w="sm" len="sm"/>
          </a:ln>
          <a:effectLst/>
        </p:spPr>
      </p:cxnSp>
      <p:sp>
        <p:nvSpPr>
          <p:cNvPr id="41" name="TextBox 40"/>
          <p:cNvSpPr txBox="1"/>
          <p:nvPr/>
        </p:nvSpPr>
        <p:spPr>
          <a:xfrm>
            <a:off x="3102827" y="3335897"/>
            <a:ext cx="784426" cy="6771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在旷野</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被拒</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民 </a:t>
            </a:r>
            <a:r>
              <a:rPr lang="en-US" altLang="zh-CN" sz="900" b="1" dirty="0">
                <a:solidFill>
                  <a:srgbClr val="000000"/>
                </a:solidFill>
                <a:latin typeface="Times New Roman"/>
                <a:ea typeface="ＭＳ Ｐゴシック" charset="0"/>
                <a:cs typeface="ＭＳ Ｐゴシック" charset="0"/>
              </a:rPr>
              <a:t>14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23</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来</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章九节</a:t>
            </a:r>
            <a:endParaRPr lang="en-SG" sz="1000" b="1" dirty="0">
              <a:solidFill>
                <a:srgbClr val="000000"/>
              </a:solidFill>
              <a:latin typeface="Times New Roman"/>
              <a:ea typeface="ＭＳ Ｐゴシック" charset="0"/>
              <a:cs typeface="ＭＳ Ｐゴシック" charset="0"/>
            </a:endParaRPr>
          </a:p>
        </p:txBody>
      </p:sp>
      <p:sp>
        <p:nvSpPr>
          <p:cNvPr id="42" name="TextBox 41"/>
          <p:cNvSpPr txBox="1"/>
          <p:nvPr/>
        </p:nvSpPr>
        <p:spPr>
          <a:xfrm>
            <a:off x="3789112" y="3335895"/>
            <a:ext cx="927126"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在大卫时代被拒</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诗</a:t>
            </a:r>
            <a:r>
              <a:rPr lang="en-US" altLang="zh-CN" sz="900" b="1" dirty="0">
                <a:solidFill>
                  <a:srgbClr val="000000"/>
                </a:solidFill>
                <a:latin typeface="Times New Roman"/>
                <a:ea typeface="ＭＳ Ｐゴシック" charset="0"/>
                <a:cs typeface="ＭＳ Ｐゴシック" charset="0"/>
              </a:rPr>
              <a:t>95</a:t>
            </a:r>
            <a:r>
              <a:rPr lang="zh-CN" altLang="en-US" sz="900" b="1" dirty="0">
                <a:solidFill>
                  <a:srgbClr val="000000"/>
                </a:solidFill>
                <a:latin typeface="Times New Roman"/>
                <a:ea typeface="ＭＳ Ｐゴシック" charset="0"/>
                <a:cs typeface="ＭＳ Ｐゴシック" charset="0"/>
              </a:rPr>
              <a:t>篇</a:t>
            </a:r>
            <a:r>
              <a:rPr lang="en-US" altLang="zh-CN" sz="900" b="1" dirty="0">
                <a:solidFill>
                  <a:srgbClr val="000000"/>
                </a:solidFill>
                <a:latin typeface="Times New Roman"/>
                <a:ea typeface="ＭＳ Ｐゴシック" charset="0"/>
                <a:cs typeface="ＭＳ Ｐゴシック" charset="0"/>
              </a:rPr>
              <a:t>7b-11</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45" name="TextBox 44"/>
          <p:cNvSpPr txBox="1"/>
          <p:nvPr/>
        </p:nvSpPr>
        <p:spPr>
          <a:xfrm>
            <a:off x="4612936" y="3329666"/>
            <a:ext cx="807404" cy="6771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在弥赛亚里被拒</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太</a:t>
            </a:r>
            <a:r>
              <a:rPr lang="en-US" altLang="zh-CN" sz="900" b="1" dirty="0">
                <a:solidFill>
                  <a:srgbClr val="000000"/>
                </a:solidFill>
                <a:latin typeface="Times New Roman"/>
                <a:ea typeface="ＭＳ Ｐゴシック" charset="0"/>
                <a:cs typeface="ＭＳ Ｐゴシック" charset="0"/>
              </a:rPr>
              <a:t>23</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37-39</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46" name="TextBox 45"/>
          <p:cNvSpPr txBox="1"/>
          <p:nvPr/>
        </p:nvSpPr>
        <p:spPr>
          <a:xfrm>
            <a:off x="5318739" y="3329561"/>
            <a:ext cx="962089"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在彼得的讲道中被拒</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使</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19-20</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48" name="TextBox 47"/>
          <p:cNvSpPr txBox="1"/>
          <p:nvPr/>
        </p:nvSpPr>
        <p:spPr>
          <a:xfrm>
            <a:off x="7371679" y="3330510"/>
            <a:ext cx="962089" cy="6771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安息被接纳和恢复</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来</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7-4</a:t>
            </a:r>
            <a:r>
              <a:rPr lang="zh-CN" altLang="en-US" sz="900" b="1" dirty="0">
                <a:solidFill>
                  <a:srgbClr val="000000"/>
                </a:solidFill>
                <a:latin typeface="Times New Roman"/>
                <a:ea typeface="ＭＳ Ｐゴシック" charset="0"/>
                <a:cs typeface="ＭＳ Ｐゴシック" charset="0"/>
              </a:rPr>
              <a:t>节，  </a:t>
            </a:r>
            <a:r>
              <a:rPr lang="en-US" altLang="zh-CN" sz="900" b="1" dirty="0">
                <a:solidFill>
                  <a:srgbClr val="000000"/>
                </a:solidFill>
                <a:latin typeface="Times New Roman"/>
                <a:ea typeface="ＭＳ Ｐゴシック" charset="0"/>
                <a:cs typeface="ＭＳ Ｐゴシック" charset="0"/>
              </a:rPr>
              <a:t>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11</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49" name="TextBox 48"/>
          <p:cNvSpPr txBox="1"/>
          <p:nvPr/>
        </p:nvSpPr>
        <p:spPr>
          <a:xfrm>
            <a:off x="916385" y="4143748"/>
            <a:ext cx="729533" cy="40011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人类无安息日</a:t>
            </a:r>
            <a:endParaRPr lang="en-SG" sz="1000" b="1" dirty="0">
              <a:solidFill>
                <a:srgbClr val="000000"/>
              </a:solidFill>
              <a:latin typeface="Times New Roman"/>
              <a:ea typeface="ＭＳ Ｐゴシック" charset="0"/>
              <a:cs typeface="ＭＳ Ｐゴシック" charset="0"/>
            </a:endParaRPr>
          </a:p>
        </p:txBody>
      </p:sp>
      <p:sp>
        <p:nvSpPr>
          <p:cNvPr id="50" name="TextBox 49"/>
          <p:cNvSpPr txBox="1"/>
          <p:nvPr/>
        </p:nvSpPr>
        <p:spPr>
          <a:xfrm>
            <a:off x="1603249" y="4143952"/>
            <a:ext cx="962089"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预期以色列的安息日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a:t>
            </a:r>
            <a:r>
              <a:rPr lang="en-US" altLang="zh-CN" sz="900" b="1" dirty="0">
                <a:solidFill>
                  <a:srgbClr val="000000"/>
                </a:solidFill>
                <a:latin typeface="Times New Roman"/>
                <a:ea typeface="ＭＳ Ｐゴシック" charset="0"/>
                <a:cs typeface="ＭＳ Ｐゴシック" charset="0"/>
              </a:rPr>
              <a:t>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51" name="TextBox 50"/>
          <p:cNvSpPr txBox="1"/>
          <p:nvPr/>
        </p:nvSpPr>
        <p:spPr>
          <a:xfrm>
            <a:off x="2534993" y="4143748"/>
            <a:ext cx="861150" cy="66172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设立安息日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出</a:t>
            </a:r>
            <a:r>
              <a:rPr lang="en-US" altLang="zh-CN" sz="900" b="1" dirty="0">
                <a:solidFill>
                  <a:srgbClr val="000000"/>
                </a:solidFill>
                <a:latin typeface="Times New Roman"/>
                <a:ea typeface="ＭＳ Ｐゴシック" charset="0"/>
                <a:cs typeface="ＭＳ Ｐゴシック" charset="0"/>
              </a:rPr>
              <a:t>16</a:t>
            </a:r>
            <a:r>
              <a:rPr lang="zh-CN" altLang="en-US" sz="900" b="1" dirty="0">
                <a:solidFill>
                  <a:srgbClr val="000000"/>
                </a:solidFill>
                <a:latin typeface="Times New Roman"/>
                <a:ea typeface="ＭＳ Ｐゴシック" charset="0"/>
                <a:cs typeface="ＭＳ Ｐゴシック" charset="0"/>
              </a:rPr>
              <a:t>章</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尼</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13-14</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31" name="Rectangle 30"/>
          <p:cNvSpPr/>
          <p:nvPr/>
        </p:nvSpPr>
        <p:spPr bwMode="auto">
          <a:xfrm>
            <a:off x="4391711" y="4177068"/>
            <a:ext cx="659659" cy="928420"/>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53" name="TextBox 52"/>
          <p:cNvSpPr txBox="1"/>
          <p:nvPr/>
        </p:nvSpPr>
        <p:spPr>
          <a:xfrm>
            <a:off x="4258066" y="4143952"/>
            <a:ext cx="916418" cy="80021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废除安息日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西</a:t>
            </a:r>
            <a:r>
              <a:rPr lang="en-US" altLang="zh-CN" sz="900" b="1" dirty="0">
                <a:solidFill>
                  <a:srgbClr val="000000"/>
                </a:solidFill>
                <a:latin typeface="Times New Roman"/>
                <a:ea typeface="ＭＳ Ｐゴシック" charset="0"/>
                <a:cs typeface="ＭＳ Ｐゴシック" charset="0"/>
              </a:rPr>
              <a:t>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16-17</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加</a:t>
            </a:r>
            <a:r>
              <a:rPr lang="en-US" altLang="zh-CN" sz="900" b="1" dirty="0">
                <a:solidFill>
                  <a:srgbClr val="000000"/>
                </a:solidFill>
                <a:latin typeface="Times New Roman"/>
                <a:ea typeface="ＭＳ Ｐゴシック" charset="0"/>
                <a:cs typeface="ＭＳ Ｐゴシック" charset="0"/>
              </a:rPr>
              <a:t>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9-10</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罗</a:t>
            </a:r>
            <a:r>
              <a:rPr lang="en-US" altLang="zh-CN" sz="900" b="1" dirty="0">
                <a:solidFill>
                  <a:srgbClr val="000000"/>
                </a:solidFill>
                <a:latin typeface="Times New Roman"/>
                <a:ea typeface="ＭＳ Ｐゴシック" charset="0"/>
                <a:cs typeface="ＭＳ Ｐゴシック" charset="0"/>
              </a:rPr>
              <a:t>14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5</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何</a:t>
            </a:r>
            <a:r>
              <a:rPr lang="en-US" altLang="zh-CN" sz="900" b="1" dirty="0">
                <a:solidFill>
                  <a:srgbClr val="000000"/>
                </a:solidFill>
                <a:latin typeface="Times New Roman"/>
                <a:ea typeface="ＭＳ Ｐゴシック" charset="0"/>
                <a:cs typeface="ＭＳ Ｐゴシック" charset="0"/>
              </a:rPr>
              <a:t>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11</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52" name="TextBox 51"/>
          <p:cNvSpPr txBox="1"/>
          <p:nvPr/>
        </p:nvSpPr>
        <p:spPr>
          <a:xfrm>
            <a:off x="3319750" y="4143748"/>
            <a:ext cx="1071961" cy="8309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安息日是耶和华将以色列人分别为圣的记号</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出</a:t>
            </a:r>
            <a:r>
              <a:rPr lang="en-US" altLang="zh-CN" sz="900" b="1" dirty="0">
                <a:solidFill>
                  <a:srgbClr val="000000"/>
                </a:solidFill>
                <a:latin typeface="Times New Roman"/>
                <a:ea typeface="ＭＳ Ｐゴシック" charset="0"/>
                <a:cs typeface="ＭＳ Ｐゴシック" charset="0"/>
              </a:rPr>
              <a:t>31</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13</a:t>
            </a:r>
            <a:r>
              <a:rPr lang="zh-CN" altLang="en-US" sz="900" b="1" dirty="0">
                <a:solidFill>
                  <a:srgbClr val="000000"/>
                </a:solidFill>
                <a:latin typeface="Times New Roman"/>
                <a:ea typeface="ＭＳ Ｐゴシック" charset="0"/>
                <a:cs typeface="ＭＳ Ｐゴシック" charset="0"/>
              </a:rPr>
              <a:t>，</a:t>
            </a:r>
            <a:r>
              <a:rPr lang="en-US" altLang="zh-CN" sz="900" b="1" dirty="0">
                <a:solidFill>
                  <a:srgbClr val="000000"/>
                </a:solidFill>
                <a:latin typeface="Times New Roman"/>
                <a:ea typeface="ＭＳ Ｐゴシック" charset="0"/>
                <a:cs typeface="ＭＳ Ｐゴシック" charset="0"/>
              </a:rPr>
              <a:t>17</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结</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12</a:t>
            </a:r>
            <a:r>
              <a:rPr lang="zh-CN" altLang="en-US" sz="900" b="1" dirty="0">
                <a:solidFill>
                  <a:srgbClr val="000000"/>
                </a:solidFill>
                <a:latin typeface="Times New Roman"/>
                <a:ea typeface="ＭＳ Ｐゴシック" charset="0"/>
                <a:cs typeface="ＭＳ Ｐゴシック" charset="0"/>
              </a:rPr>
              <a:t>，</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58" name="TextBox 57"/>
          <p:cNvSpPr txBox="1"/>
          <p:nvPr/>
        </p:nvSpPr>
        <p:spPr>
          <a:xfrm>
            <a:off x="5048352" y="4137618"/>
            <a:ext cx="916418" cy="66172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设立主日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使</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7</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林前</a:t>
            </a:r>
            <a:r>
              <a:rPr lang="en-US" altLang="zh-CN" sz="900" b="1" dirty="0">
                <a:solidFill>
                  <a:srgbClr val="000000"/>
                </a:solidFill>
                <a:latin typeface="Times New Roman"/>
                <a:ea typeface="ＭＳ Ｐゴシック" charset="0"/>
                <a:cs typeface="ＭＳ Ｐゴシック" charset="0"/>
              </a:rPr>
              <a:t>16</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1-2</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启</a:t>
            </a:r>
            <a:r>
              <a:rPr lang="en-US" altLang="zh-CN" sz="900" b="1" dirty="0">
                <a:solidFill>
                  <a:srgbClr val="000000"/>
                </a:solidFill>
                <a:latin typeface="Times New Roman"/>
                <a:ea typeface="ＭＳ Ｐゴシック" charset="0"/>
                <a:cs typeface="ＭＳ Ｐゴシック" charset="0"/>
              </a:rPr>
              <a:t>1</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10</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p:txBody>
      </p:sp>
      <p:cxnSp>
        <p:nvCxnSpPr>
          <p:cNvPr id="40" name="Straight Connector 39"/>
          <p:cNvCxnSpPr/>
          <p:nvPr/>
        </p:nvCxnSpPr>
        <p:spPr bwMode="auto">
          <a:xfrm>
            <a:off x="5103624" y="4211904"/>
            <a:ext cx="0" cy="720000"/>
          </a:xfrm>
          <a:prstGeom prst="line">
            <a:avLst/>
          </a:prstGeom>
          <a:solidFill>
            <a:schemeClr val="accent1"/>
          </a:solidFill>
          <a:ln w="19050" cap="sq" cmpd="sng" algn="ctr">
            <a:solidFill>
              <a:schemeClr val="tx1"/>
            </a:solidFill>
            <a:prstDash val="solid"/>
            <a:round/>
            <a:headEnd type="none" w="sm" len="sm"/>
            <a:tailEnd type="none" w="sm" len="sm"/>
          </a:ln>
          <a:effectLst/>
        </p:spPr>
      </p:cxnSp>
      <p:cxnSp>
        <p:nvCxnSpPr>
          <p:cNvPr id="59" name="Straight Connector 58"/>
          <p:cNvCxnSpPr/>
          <p:nvPr/>
        </p:nvCxnSpPr>
        <p:spPr bwMode="auto">
          <a:xfrm>
            <a:off x="5917872" y="4216257"/>
            <a:ext cx="0" cy="720000"/>
          </a:xfrm>
          <a:prstGeom prst="line">
            <a:avLst/>
          </a:prstGeom>
          <a:solidFill>
            <a:schemeClr val="accent1"/>
          </a:solidFill>
          <a:ln w="19050" cap="sq" cmpd="sng" algn="ctr">
            <a:solidFill>
              <a:schemeClr val="tx1"/>
            </a:solidFill>
            <a:prstDash val="solid"/>
            <a:round/>
            <a:headEnd type="none" w="sm" len="sm"/>
            <a:tailEnd type="none" w="sm" len="sm"/>
          </a:ln>
          <a:effectLst/>
        </p:spPr>
      </p:cxnSp>
      <p:sp>
        <p:nvSpPr>
          <p:cNvPr id="61" name="TextBox 60"/>
          <p:cNvSpPr txBox="1"/>
          <p:nvPr/>
        </p:nvSpPr>
        <p:spPr>
          <a:xfrm>
            <a:off x="5938643" y="4141710"/>
            <a:ext cx="962089"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恢复安息日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太</a:t>
            </a:r>
            <a:r>
              <a:rPr lang="en-US" altLang="zh-CN" sz="900" b="1" dirty="0">
                <a:solidFill>
                  <a:srgbClr val="000000"/>
                </a:solidFill>
                <a:latin typeface="Times New Roman"/>
                <a:ea typeface="ＭＳ Ｐゴシック" charset="0"/>
                <a:cs typeface="ＭＳ Ｐゴシック" charset="0"/>
              </a:rPr>
              <a:t>24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SG" sz="1000" b="1" dirty="0">
              <a:solidFill>
                <a:srgbClr val="000000"/>
              </a:solidFill>
              <a:latin typeface="Times New Roman"/>
              <a:ea typeface="ＭＳ Ｐゴシック" charset="0"/>
              <a:cs typeface="ＭＳ Ｐゴシック" charset="0"/>
            </a:endParaRPr>
          </a:p>
        </p:txBody>
      </p:sp>
      <p:sp>
        <p:nvSpPr>
          <p:cNvPr id="63" name="TextBox 62"/>
          <p:cNvSpPr txBox="1"/>
          <p:nvPr/>
        </p:nvSpPr>
        <p:spPr>
          <a:xfrm>
            <a:off x="7354824" y="4130751"/>
            <a:ext cx="962089" cy="6771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恢复安息日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结</a:t>
            </a:r>
            <a:r>
              <a:rPr lang="en-US" altLang="zh-CN" sz="900" b="1" dirty="0">
                <a:solidFill>
                  <a:srgbClr val="000000"/>
                </a:solidFill>
                <a:latin typeface="Times New Roman"/>
                <a:ea typeface="ＭＳ Ｐゴシック" charset="0"/>
                <a:cs typeface="ＭＳ Ｐゴシック" charset="0"/>
              </a:rPr>
              <a:t>46</a:t>
            </a:r>
            <a:r>
              <a:rPr lang="zh-CN" altLang="en-US" sz="900" b="1" dirty="0">
                <a:solidFill>
                  <a:srgbClr val="000000"/>
                </a:solidFill>
                <a:latin typeface="Times New Roman"/>
                <a:ea typeface="ＭＳ Ｐゴシック" charset="0"/>
                <a:cs typeface="ＭＳ Ｐゴシック" charset="0"/>
              </a:rPr>
              <a:t>：</a:t>
            </a:r>
            <a:r>
              <a:rPr lang="en-US" altLang="zh-CN" sz="900" b="1" dirty="0">
                <a:solidFill>
                  <a:srgbClr val="000000"/>
                </a:solidFill>
                <a:latin typeface="Times New Roman"/>
                <a:ea typeface="ＭＳ Ｐゴシック" charset="0"/>
                <a:cs typeface="ＭＳ Ｐゴシック" charset="0"/>
              </a:rPr>
              <a:t>1</a:t>
            </a: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赛</a:t>
            </a:r>
            <a:r>
              <a:rPr lang="en-US" altLang="zh-CN" sz="900" b="1" dirty="0">
                <a:solidFill>
                  <a:srgbClr val="000000"/>
                </a:solidFill>
                <a:latin typeface="Times New Roman"/>
                <a:ea typeface="ＭＳ Ｐゴシック" charset="0"/>
                <a:cs typeface="ＭＳ Ｐゴシック" charset="0"/>
              </a:rPr>
              <a:t>66</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23</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SG" sz="1000" b="1" dirty="0">
              <a:solidFill>
                <a:srgbClr val="000000"/>
              </a:solidFill>
              <a:latin typeface="Times New Roman"/>
              <a:ea typeface="ＭＳ Ｐゴシック" charset="0"/>
              <a:cs typeface="ＭＳ Ｐゴシック" charset="0"/>
            </a:endParaRPr>
          </a:p>
        </p:txBody>
      </p:sp>
      <p:sp>
        <p:nvSpPr>
          <p:cNvPr id="65" name="TextBox 64"/>
          <p:cNvSpPr txBox="1"/>
          <p:nvPr/>
        </p:nvSpPr>
        <p:spPr>
          <a:xfrm>
            <a:off x="6097160" y="4799338"/>
            <a:ext cx="884112" cy="246221"/>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开始恢复</a:t>
            </a:r>
            <a:endParaRPr lang="en-SG" sz="1000" b="1" dirty="0">
              <a:solidFill>
                <a:srgbClr val="000000"/>
              </a:solidFill>
              <a:latin typeface="Times New Roman"/>
              <a:ea typeface="ＭＳ Ｐゴシック" charset="0"/>
              <a:cs typeface="ＭＳ Ｐゴシック" charset="0"/>
            </a:endParaRPr>
          </a:p>
        </p:txBody>
      </p:sp>
      <p:sp>
        <p:nvSpPr>
          <p:cNvPr id="66" name="TextBox 65"/>
          <p:cNvSpPr txBox="1"/>
          <p:nvPr/>
        </p:nvSpPr>
        <p:spPr>
          <a:xfrm>
            <a:off x="7442634" y="4803685"/>
            <a:ext cx="1066365" cy="246221"/>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完全恢复</a:t>
            </a:r>
            <a:endParaRPr lang="en-SG" sz="1000" b="1" dirty="0">
              <a:solidFill>
                <a:srgbClr val="000000"/>
              </a:solidFill>
              <a:latin typeface="Times New Roman"/>
              <a:ea typeface="ＭＳ Ｐゴシック" charset="0"/>
              <a:cs typeface="ＭＳ Ｐゴシック" charset="0"/>
            </a:endParaRPr>
          </a:p>
        </p:txBody>
      </p:sp>
      <p:sp>
        <p:nvSpPr>
          <p:cNvPr id="60" name="TextBox 59"/>
          <p:cNvSpPr txBox="1"/>
          <p:nvPr/>
        </p:nvSpPr>
        <p:spPr>
          <a:xfrm>
            <a:off x="2765106" y="5058615"/>
            <a:ext cx="962089" cy="6924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在西奈山上奠立以色列国</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出</a:t>
            </a:r>
            <a:r>
              <a:rPr lang="en-US" altLang="zh-CN" sz="900" b="1" dirty="0">
                <a:solidFill>
                  <a:srgbClr val="000000"/>
                </a:solidFill>
                <a:latin typeface="Times New Roman"/>
                <a:ea typeface="ＭＳ Ｐゴシック" charset="0"/>
                <a:cs typeface="ＭＳ Ｐゴシック" charset="0"/>
              </a:rPr>
              <a:t>19</a:t>
            </a:r>
            <a:r>
              <a:rPr lang="zh-CN" altLang="en-US" sz="900" b="1" dirty="0">
                <a:solidFill>
                  <a:srgbClr val="000000"/>
                </a:solidFill>
                <a:latin typeface="Times New Roman"/>
                <a:ea typeface="ＭＳ Ｐゴシック" charset="0"/>
                <a:cs typeface="ＭＳ Ｐゴシック" charset="0"/>
              </a:rPr>
              <a:t>章</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SG" sz="1000" b="1" dirty="0">
              <a:solidFill>
                <a:srgbClr val="000000"/>
              </a:solidFill>
              <a:latin typeface="Times New Roman"/>
              <a:ea typeface="ＭＳ Ｐゴシック" charset="0"/>
              <a:cs typeface="ＭＳ Ｐゴシック" charset="0"/>
            </a:endParaRPr>
          </a:p>
        </p:txBody>
      </p:sp>
      <p:sp>
        <p:nvSpPr>
          <p:cNvPr id="62" name="TextBox 61"/>
          <p:cNvSpPr txBox="1"/>
          <p:nvPr/>
        </p:nvSpPr>
        <p:spPr>
          <a:xfrm>
            <a:off x="3887253" y="5071573"/>
            <a:ext cx="938734" cy="846386"/>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en-US" altLang="zh-CN" sz="1000" b="1" dirty="0">
                <a:solidFill>
                  <a:srgbClr val="000000"/>
                </a:solidFill>
                <a:latin typeface="Times New Roman"/>
                <a:ea typeface="ＭＳ Ｐゴシック" charset="0"/>
                <a:cs typeface="ＭＳ Ｐゴシック" charset="0"/>
              </a:rPr>
              <a:t>69</a:t>
            </a:r>
            <a:r>
              <a:rPr lang="zh-CN" altLang="en-US" sz="1000" b="1" dirty="0">
                <a:solidFill>
                  <a:srgbClr val="000000"/>
                </a:solidFill>
                <a:latin typeface="Times New Roman"/>
                <a:ea typeface="ＭＳ Ｐゴシック" charset="0"/>
                <a:cs typeface="ＭＳ Ｐゴシック" charset="0"/>
              </a:rPr>
              <a:t>个星期</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a:t>
            </a:r>
            <a:r>
              <a:rPr lang="en-US" altLang="zh-CN" sz="1000" b="1" dirty="0">
                <a:solidFill>
                  <a:srgbClr val="000000"/>
                </a:solidFill>
                <a:latin typeface="Times New Roman"/>
                <a:ea typeface="ＭＳ Ｐゴシック" charset="0"/>
                <a:cs typeface="ＭＳ Ｐゴシック" charset="0"/>
              </a:rPr>
              <a:t>483</a:t>
            </a:r>
            <a:r>
              <a:rPr lang="zh-CN" altLang="en-US" sz="1000" b="1" dirty="0">
                <a:solidFill>
                  <a:srgbClr val="000000"/>
                </a:solidFill>
                <a:latin typeface="Times New Roman"/>
                <a:ea typeface="ＭＳ Ｐゴシック" charset="0"/>
                <a:cs typeface="ＭＳ Ｐゴシック" charset="0"/>
              </a:rPr>
              <a:t>年）</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主前</a:t>
            </a:r>
            <a:r>
              <a:rPr lang="en-US" altLang="zh-CN" sz="1000" b="1" dirty="0">
                <a:solidFill>
                  <a:srgbClr val="000000"/>
                </a:solidFill>
                <a:latin typeface="Times New Roman"/>
                <a:ea typeface="ＭＳ Ｐゴシック" charset="0"/>
                <a:cs typeface="ＭＳ Ｐゴシック" charset="0"/>
              </a:rPr>
              <a:t>444</a:t>
            </a:r>
            <a:r>
              <a:rPr lang="zh-CN" altLang="en-US" sz="1000" b="1" dirty="0">
                <a:solidFill>
                  <a:srgbClr val="000000"/>
                </a:solidFill>
                <a:latin typeface="Times New Roman"/>
                <a:ea typeface="ＭＳ Ｐゴシック" charset="0"/>
                <a:cs typeface="ＭＳ Ｐゴシック" charset="0"/>
              </a:rPr>
              <a:t>年 </a:t>
            </a:r>
            <a:r>
              <a:rPr lang="en-US" altLang="zh-CN" sz="1000" b="1" dirty="0">
                <a:solidFill>
                  <a:srgbClr val="000000"/>
                </a:solidFill>
                <a:latin typeface="Times New Roman"/>
                <a:ea typeface="ＭＳ Ｐゴシック" charset="0"/>
                <a:cs typeface="ＭＳ Ｐゴシック" charset="0"/>
              </a:rPr>
              <a:t>–</a:t>
            </a:r>
            <a:r>
              <a:rPr lang="zh-CN" altLang="en-US" sz="1000" b="1" dirty="0">
                <a:solidFill>
                  <a:srgbClr val="000000"/>
                </a:solidFill>
                <a:latin typeface="Times New Roman"/>
                <a:ea typeface="ＭＳ Ｐゴシック" charset="0"/>
                <a:cs typeface="ＭＳ Ｐゴシック" charset="0"/>
              </a:rPr>
              <a:t> 主后</a:t>
            </a:r>
            <a:r>
              <a:rPr lang="en-US" altLang="zh-CN" sz="1000" b="1" dirty="0">
                <a:solidFill>
                  <a:srgbClr val="000000"/>
                </a:solidFill>
                <a:latin typeface="Times New Roman"/>
                <a:ea typeface="ＭＳ Ｐゴシック" charset="0"/>
                <a:cs typeface="ＭＳ Ｐゴシック" charset="0"/>
              </a:rPr>
              <a:t>33</a:t>
            </a:r>
            <a:r>
              <a:rPr lang="zh-CN" altLang="en-US" sz="1000" b="1" dirty="0">
                <a:solidFill>
                  <a:srgbClr val="000000"/>
                </a:solidFill>
                <a:latin typeface="Times New Roman"/>
                <a:ea typeface="ＭＳ Ｐゴシック" charset="0"/>
                <a:cs typeface="ＭＳ Ｐゴシック" charset="0"/>
              </a:rPr>
              <a:t>年</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但</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25</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64" name="TextBox 63"/>
          <p:cNvSpPr txBox="1"/>
          <p:nvPr/>
        </p:nvSpPr>
        <p:spPr>
          <a:xfrm>
            <a:off x="4897051" y="5063190"/>
            <a:ext cx="1226279" cy="8309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以色列国分别为圣：教会时代有间隔“外邦人的时代”</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但</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26</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路</a:t>
            </a:r>
            <a:r>
              <a:rPr lang="en-US" altLang="zh-CN" sz="900" b="1" dirty="0">
                <a:solidFill>
                  <a:srgbClr val="000000"/>
                </a:solidFill>
                <a:latin typeface="Times New Roman"/>
                <a:ea typeface="ＭＳ Ｐゴシック" charset="0"/>
                <a:cs typeface="ＭＳ Ｐゴシック" charset="0"/>
              </a:rPr>
              <a:t>21</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24</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67" name="TextBox 66"/>
          <p:cNvSpPr txBox="1"/>
          <p:nvPr/>
        </p:nvSpPr>
        <p:spPr>
          <a:xfrm>
            <a:off x="5950320" y="5068786"/>
            <a:ext cx="938734" cy="6924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一星期</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a:t>
            </a:r>
            <a:r>
              <a:rPr lang="en-US" altLang="zh-CN" sz="1000" b="1" dirty="0">
                <a:solidFill>
                  <a:srgbClr val="000000"/>
                </a:solidFill>
                <a:latin typeface="Times New Roman"/>
                <a:ea typeface="ＭＳ Ｐゴシック" charset="0"/>
                <a:cs typeface="ＭＳ Ｐゴシック" charset="0"/>
              </a:rPr>
              <a:t>7</a:t>
            </a:r>
            <a:r>
              <a:rPr lang="zh-CN" altLang="en-US" sz="1000" b="1" dirty="0">
                <a:solidFill>
                  <a:srgbClr val="000000"/>
                </a:solidFill>
                <a:latin typeface="Times New Roman"/>
                <a:ea typeface="ＭＳ Ｐゴシック" charset="0"/>
                <a:cs typeface="ＭＳ Ｐゴシック" charset="0"/>
              </a:rPr>
              <a:t>年）</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主后</a:t>
            </a:r>
            <a:r>
              <a:rPr lang="zh-CN" altLang="en-US" sz="1000" dirty="0">
                <a:solidFill>
                  <a:srgbClr val="000000"/>
                </a:solidFill>
                <a:latin typeface="Times New Roman"/>
                <a:ea typeface="ＭＳ Ｐゴシック" charset="0"/>
                <a:cs typeface="ＭＳ Ｐゴシック" charset="0"/>
              </a:rPr>
              <a:t>？？</a:t>
            </a:r>
            <a:r>
              <a:rPr lang="zh-CN" altLang="en-US" sz="1000" b="1" dirty="0">
                <a:solidFill>
                  <a:srgbClr val="000000"/>
                </a:solidFill>
                <a:latin typeface="Times New Roman"/>
                <a:ea typeface="ＭＳ Ｐゴシック" charset="0"/>
                <a:cs typeface="ＭＳ Ｐゴシック" charset="0"/>
              </a:rPr>
              <a:t>年</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但</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27</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68" name="TextBox 67"/>
          <p:cNvSpPr txBox="1"/>
          <p:nvPr/>
        </p:nvSpPr>
        <p:spPr>
          <a:xfrm>
            <a:off x="6813617" y="5054155"/>
            <a:ext cx="962089" cy="6924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以色列国忏悔，相信弥赛亚，重新奠立</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结</a:t>
            </a:r>
            <a:r>
              <a:rPr lang="en-US" altLang="zh-CN" sz="900" b="1" dirty="0">
                <a:solidFill>
                  <a:srgbClr val="000000"/>
                </a:solidFill>
                <a:latin typeface="Times New Roman"/>
                <a:ea typeface="ＭＳ Ｐゴシック" charset="0"/>
                <a:cs typeface="ＭＳ Ｐゴシック" charset="0"/>
              </a:rPr>
              <a:t>36-39</a:t>
            </a:r>
            <a:r>
              <a:rPr lang="zh-CN" altLang="en-US" sz="900" b="1" dirty="0">
                <a:solidFill>
                  <a:srgbClr val="000000"/>
                </a:solidFill>
                <a:latin typeface="Times New Roman"/>
                <a:ea typeface="ＭＳ Ｐゴシック" charset="0"/>
                <a:cs typeface="ＭＳ Ｐゴシック" charset="0"/>
              </a:rPr>
              <a:t>章</a:t>
            </a:r>
            <a:endParaRPr lang="en-SG" sz="1000" b="1" dirty="0">
              <a:solidFill>
                <a:srgbClr val="000000"/>
              </a:solidFill>
              <a:latin typeface="Times New Roman"/>
              <a:ea typeface="ＭＳ Ｐゴシック" charset="0"/>
              <a:cs typeface="ＭＳ Ｐゴシック" charset="0"/>
            </a:endParaRPr>
          </a:p>
        </p:txBody>
      </p:sp>
      <p:sp>
        <p:nvSpPr>
          <p:cNvPr id="69" name="TextBox 68"/>
          <p:cNvSpPr txBox="1"/>
          <p:nvPr/>
        </p:nvSpPr>
        <p:spPr>
          <a:xfrm>
            <a:off x="1637" y="5850722"/>
            <a:ext cx="954741" cy="738664"/>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国度预表解经学</a:t>
            </a:r>
            <a:endParaRPr lang="en-US" altLang="zh-CN" sz="14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en-US" altLang="zh-CN" sz="1400" b="1" dirty="0">
                <a:solidFill>
                  <a:srgbClr val="000000"/>
                </a:solidFill>
                <a:latin typeface="Times New Roman"/>
                <a:ea typeface="ＭＳ Ｐゴシック" charset="0"/>
                <a:cs typeface="ＭＳ Ｐゴシック" charset="0"/>
              </a:rPr>
              <a:t>(</a:t>
            </a:r>
            <a:r>
              <a:rPr lang="zh-CN" altLang="en-US" sz="1400" b="1" dirty="0">
                <a:solidFill>
                  <a:srgbClr val="000000"/>
                </a:solidFill>
                <a:latin typeface="Times New Roman"/>
                <a:ea typeface="ＭＳ Ｐゴシック" charset="0"/>
                <a:cs typeface="ＭＳ Ｐゴシック" charset="0"/>
              </a:rPr>
              <a:t>类型学</a:t>
            </a:r>
            <a:r>
              <a:rPr lang="en-US" altLang="zh-CN" sz="1400" b="1" dirty="0">
                <a:solidFill>
                  <a:srgbClr val="000000"/>
                </a:solidFill>
                <a:latin typeface="Times New Roman"/>
                <a:ea typeface="ＭＳ Ｐゴシック" charset="0"/>
                <a:cs typeface="ＭＳ Ｐゴシック" charset="0"/>
              </a:rPr>
              <a:t>)</a:t>
            </a:r>
            <a:endParaRPr lang="en-SG" sz="1400" b="1" dirty="0">
              <a:solidFill>
                <a:srgbClr val="000000"/>
              </a:solidFill>
              <a:latin typeface="Times New Roman"/>
              <a:ea typeface="ＭＳ Ｐゴシック" charset="0"/>
              <a:cs typeface="ＭＳ Ｐゴシック" charset="0"/>
            </a:endParaRPr>
          </a:p>
        </p:txBody>
      </p:sp>
      <p:sp>
        <p:nvSpPr>
          <p:cNvPr id="70" name="TextBox 69"/>
          <p:cNvSpPr txBox="1"/>
          <p:nvPr/>
        </p:nvSpPr>
        <p:spPr>
          <a:xfrm>
            <a:off x="838980" y="5889549"/>
            <a:ext cx="962089"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国度语言</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a:t>
            </a:r>
            <a:r>
              <a:rPr lang="en-US" altLang="zh-CN" sz="900" b="1" dirty="0">
                <a:solidFill>
                  <a:srgbClr val="000000"/>
                </a:solidFill>
                <a:latin typeface="Times New Roman"/>
                <a:ea typeface="ＭＳ Ｐゴシック" charset="0"/>
                <a:cs typeface="ＭＳ Ｐゴシック" charset="0"/>
              </a:rPr>
              <a:t>1</a:t>
            </a:r>
            <a:r>
              <a:rPr lang="zh-CN" altLang="en-US" sz="900" b="1" dirty="0">
                <a:solidFill>
                  <a:srgbClr val="000000"/>
                </a:solidFill>
                <a:latin typeface="Times New Roman"/>
                <a:ea typeface="ＭＳ Ｐゴシック" charset="0"/>
                <a:cs typeface="ＭＳ Ｐゴシック" charset="0"/>
              </a:rPr>
              <a:t>章</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SG" sz="1000" b="1" dirty="0">
              <a:solidFill>
                <a:srgbClr val="000000"/>
              </a:solidFill>
              <a:latin typeface="Times New Roman"/>
              <a:ea typeface="ＭＳ Ｐゴシック" charset="0"/>
              <a:cs typeface="ＭＳ Ｐゴシック" charset="0"/>
            </a:endParaRPr>
          </a:p>
        </p:txBody>
      </p:sp>
      <p:sp>
        <p:nvSpPr>
          <p:cNvPr id="71" name="TextBox 70"/>
          <p:cNvSpPr txBox="1"/>
          <p:nvPr/>
        </p:nvSpPr>
        <p:spPr>
          <a:xfrm>
            <a:off x="2053948" y="5886308"/>
            <a:ext cx="962089" cy="969496"/>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对亚伯拉罕和回转归主的人立的约</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a:t>
            </a:r>
            <a:r>
              <a:rPr lang="en-US" altLang="zh-CN" sz="900" b="1" dirty="0">
                <a:solidFill>
                  <a:srgbClr val="000000"/>
                </a:solidFill>
                <a:latin typeface="Times New Roman"/>
                <a:ea typeface="ＭＳ Ｐゴシック" charset="0"/>
                <a:cs typeface="ＭＳ Ｐゴシック" charset="0"/>
              </a:rPr>
              <a:t>12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1-3</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15</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18</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申</a:t>
            </a:r>
            <a:r>
              <a:rPr lang="en-US" altLang="zh-CN" sz="900" b="1" dirty="0">
                <a:solidFill>
                  <a:srgbClr val="000000"/>
                </a:solidFill>
                <a:latin typeface="Times New Roman"/>
                <a:ea typeface="ＭＳ Ｐゴシック" charset="0"/>
                <a:cs typeface="ＭＳ Ｐゴシック" charset="0"/>
              </a:rPr>
              <a:t>30</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1-10</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p:txBody>
      </p:sp>
      <p:sp>
        <p:nvSpPr>
          <p:cNvPr id="72" name="TextBox 71"/>
          <p:cNvSpPr txBox="1"/>
          <p:nvPr/>
        </p:nvSpPr>
        <p:spPr>
          <a:xfrm>
            <a:off x="3220023" y="5882374"/>
            <a:ext cx="1470088" cy="8309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安息日回顾（及展望？）创造和救赎</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出</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8-11</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申</a:t>
            </a:r>
            <a:r>
              <a:rPr lang="en-US" altLang="zh-CN" sz="900" b="1" dirty="0">
                <a:solidFill>
                  <a:srgbClr val="000000"/>
                </a:solidFill>
                <a:latin typeface="Times New Roman"/>
                <a:ea typeface="ＭＳ Ｐゴシック" charset="0"/>
                <a:cs typeface="ＭＳ Ｐゴシック" charset="0"/>
              </a:rPr>
              <a:t>5</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12-15</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SG" sz="1000" b="1" dirty="0">
              <a:solidFill>
                <a:srgbClr val="000000"/>
              </a:solidFill>
              <a:latin typeface="Times New Roman"/>
              <a:ea typeface="ＭＳ Ｐゴシック" charset="0"/>
              <a:cs typeface="ＭＳ Ｐゴシック" charset="0"/>
            </a:endParaRPr>
          </a:p>
        </p:txBody>
      </p:sp>
      <p:sp>
        <p:nvSpPr>
          <p:cNvPr id="73" name="TextBox 72"/>
          <p:cNvSpPr txBox="1"/>
          <p:nvPr/>
        </p:nvSpPr>
        <p:spPr>
          <a:xfrm>
            <a:off x="5577127" y="5883084"/>
            <a:ext cx="962089" cy="40011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安息日带着双重预表</a:t>
            </a:r>
            <a:endParaRPr lang="en-SG" sz="1000" b="1" dirty="0">
              <a:solidFill>
                <a:srgbClr val="000000"/>
              </a:solidFill>
              <a:latin typeface="Times New Roman"/>
              <a:ea typeface="ＭＳ Ｐゴシック" charset="0"/>
              <a:cs typeface="ＭＳ Ｐゴシック" charset="0"/>
            </a:endParaRPr>
          </a:p>
        </p:txBody>
      </p:sp>
      <p:sp>
        <p:nvSpPr>
          <p:cNvPr id="74" name="TextBox 73"/>
          <p:cNvSpPr txBox="1"/>
          <p:nvPr/>
        </p:nvSpPr>
        <p:spPr>
          <a:xfrm>
            <a:off x="7343775" y="5881425"/>
            <a:ext cx="962089" cy="6771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安息日预表着天国</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来</a:t>
            </a:r>
            <a:r>
              <a:rPr lang="en-US" altLang="zh-CN" sz="900" b="1" dirty="0">
                <a:solidFill>
                  <a:srgbClr val="000000"/>
                </a:solidFill>
                <a:latin typeface="Times New Roman"/>
                <a:ea typeface="ＭＳ Ｐゴシック" charset="0"/>
                <a:cs typeface="ＭＳ Ｐゴシック" charset="0"/>
              </a:rPr>
              <a:t>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利</a:t>
            </a:r>
            <a:r>
              <a:rPr lang="en-US" altLang="zh-CN" sz="900" b="1" dirty="0">
                <a:solidFill>
                  <a:srgbClr val="000000"/>
                </a:solidFill>
                <a:latin typeface="Times New Roman"/>
                <a:ea typeface="ＭＳ Ｐゴシック" charset="0"/>
                <a:cs typeface="ＭＳ Ｐゴシック" charset="0"/>
              </a:rPr>
              <a:t>23</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1-3</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Tree>
    <p:extLst>
      <p:ext uri="{BB962C8B-B14F-4D97-AF65-F5344CB8AC3E}">
        <p14:creationId xmlns:p14="http://schemas.microsoft.com/office/powerpoint/2010/main" val="3573622814"/>
      </p:ext>
    </p:extLst>
  </p:cSld>
  <p:clrMapOvr>
    <a:masterClrMapping/>
  </p:clrMapOvr>
  <p:transition spd="med">
    <p:randomBar dir="vert"/>
  </p:transition>
</p:sld>
</file>

<file path=ppt/slides/slide32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zh-TW" altLang="en-US" b="1" i="1" dirty="0">
                <a:effectLst>
                  <a:glow rad="139700">
                    <a:schemeClr val="accent4">
                      <a:satMod val="175000"/>
                      <a:alpha val="40000"/>
                    </a:schemeClr>
                  </a:glow>
                </a:effectLst>
                <a:latin typeface="Arial" charset="0"/>
                <a:ea typeface="ＭＳ Ｐゴシック" charset="0"/>
                <a:cs typeface="ＭＳ Ｐゴシック" charset="0"/>
              </a:rPr>
              <a:t>出埃及记</a:t>
            </a:r>
            <a:r>
              <a:rPr lang="en-US" b="1" i="1" dirty="0">
                <a:effectLst>
                  <a:glow rad="139700">
                    <a:schemeClr val="accent4">
                      <a:satMod val="175000"/>
                      <a:alpha val="40000"/>
                    </a:schemeClr>
                  </a:glow>
                </a:effectLst>
                <a:latin typeface="Arial" charset="0"/>
                <a:ea typeface="ＭＳ Ｐゴシック" charset="0"/>
                <a:cs typeface="ＭＳ Ｐゴシック" charset="0"/>
              </a:rPr>
              <a:t> </a:t>
            </a:r>
            <a:r>
              <a:rPr lang="ja-JP" altLang="en-US" b="1" i="1">
                <a:effectLst>
                  <a:glow rad="139700">
                    <a:schemeClr val="accent4">
                      <a:satMod val="175000"/>
                      <a:alpha val="40000"/>
                    </a:schemeClr>
                  </a:glow>
                </a:effectLst>
                <a:latin typeface="Arial" charset="0"/>
                <a:ea typeface="ＭＳ Ｐゴシック" charset="0"/>
                <a:cs typeface="ＭＳ Ｐゴシック" charset="0"/>
              </a:rPr>
              <a:t>关键章节</a:t>
            </a:r>
            <a:endParaRPr lang="en-US" b="1" i="1" dirty="0">
              <a:effectLst>
                <a:glow rad="139700">
                  <a:schemeClr val="accent4">
                    <a:satMod val="175000"/>
                    <a:alpha val="40000"/>
                  </a:schemeClr>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8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出埃及记</a:t>
            </a:r>
            <a:endParaRPr kumimoji="0" lang="en-US" sz="48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7" name="Rectangle 2"/>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rPr>
              <a:t>1–18</a:t>
            </a:r>
          </a:p>
        </p:txBody>
      </p:sp>
      <p:sp>
        <p:nvSpPr>
          <p:cNvPr id="8" name="Rectangle 2"/>
          <p:cNvSpPr txBox="1">
            <a:spLocks noChangeArrowheads="1"/>
          </p:cNvSpPr>
          <p:nvPr/>
        </p:nvSpPr>
        <p:spPr bwMode="auto">
          <a:xfrm>
            <a:off x="3189306" y="1748916"/>
            <a:ext cx="5729206"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000" b="1" i="1" u="none" strike="noStrike" kern="1200" cap="none" spc="0" normalizeH="0" baseline="0" noProof="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rPr>
              <a:t>神拯救以色列民从埃及为奴之地出来</a:t>
            </a:r>
            <a:endParaRPr kumimoji="0" lang="en-US" sz="4000" b="1" i="1" u="none"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endParaRPr>
          </a:p>
        </p:txBody>
      </p:sp>
      <p:sp>
        <p:nvSpPr>
          <p:cNvPr id="10" name="Rectangle 2"/>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400" b="1" i="1" u="none" strike="noStrike" kern="1200" cap="none" spc="0" normalizeH="0" baseline="0" noProof="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rPr>
              <a:t>讲述</a:t>
            </a:r>
            <a:endParaRPr kumimoji="0" lang="en-US" sz="4400" b="1" i="1" u="none"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endParaRPr>
          </a:p>
        </p:txBody>
      </p:sp>
      <p:sp>
        <p:nvSpPr>
          <p:cNvPr id="12" name="Rectangle 2"/>
          <p:cNvSpPr txBox="1">
            <a:spLocks noChangeArrowheads="1"/>
          </p:cNvSpPr>
          <p:nvPr/>
        </p:nvSpPr>
        <p:spPr bwMode="auto">
          <a:xfrm>
            <a:off x="3189306" y="3189101"/>
            <a:ext cx="5729206" cy="14280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000" b="1" i="1" u="none" strike="noStrike" kern="1200" cap="none" spc="0" normalizeH="0" baseline="0" noProof="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rPr>
              <a:t>并且在旷野中保护他们</a:t>
            </a:r>
            <a:endParaRPr kumimoji="0" lang="en-US" sz="4000" b="1" i="1" u="none"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19781167"/>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Pentagon 1"/>
          <p:cNvSpPr/>
          <p:nvPr/>
        </p:nvSpPr>
        <p:spPr bwMode="auto">
          <a:xfrm>
            <a:off x="5474849" y="2684038"/>
            <a:ext cx="779287" cy="1241006"/>
          </a:xfrm>
          <a:prstGeom prst="homePlate">
            <a:avLst/>
          </a:prstGeom>
          <a:solidFill>
            <a:srgbClr val="FF0000"/>
          </a:solidFill>
          <a:ln w="762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3" name="Rectangle 2">
            <a:extLst>
              <a:ext uri="{FF2B5EF4-FFF2-40B4-BE49-F238E27FC236}">
                <a16:creationId xmlns:a16="http://schemas.microsoft.com/office/drawing/2014/main" id="{FDA2A3F6-60D1-4541-AA09-DAA60083E129}"/>
              </a:ext>
            </a:extLst>
          </p:cNvPr>
          <p:cNvSpPr txBox="1">
            <a:spLocks noChangeArrowheads="1"/>
          </p:cNvSpPr>
          <p:nvPr/>
        </p:nvSpPr>
        <p:spPr bwMode="auto">
          <a:xfrm>
            <a:off x="152400" y="10031"/>
            <a:ext cx="9144000" cy="15557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b="1" i="1" kern="0">
                <a:effectLst>
                  <a:glow rad="139700">
                    <a:schemeClr val="accent4">
                      <a:satMod val="175000"/>
                      <a:alpha val="40000"/>
                    </a:schemeClr>
                  </a:glow>
                </a:effectLst>
                <a:latin typeface="Arial" charset="0"/>
                <a:ea typeface="ＭＳ Ｐゴシック" charset="0"/>
                <a:cs typeface="ＭＳ Ｐゴシック" charset="0"/>
              </a:rPr>
              <a:t>出埃及记</a:t>
            </a:r>
            <a:r>
              <a:rPr lang="en-US" b="1" i="1" kern="0">
                <a:effectLst>
                  <a:glow rad="139700">
                    <a:schemeClr val="accent4">
                      <a:satMod val="175000"/>
                      <a:alpha val="40000"/>
                    </a:schemeClr>
                  </a:glow>
                </a:effectLst>
                <a:latin typeface="Arial" charset="0"/>
                <a:ea typeface="ＭＳ Ｐゴシック" charset="0"/>
                <a:cs typeface="ＭＳ Ｐゴシック" charset="0"/>
              </a:rPr>
              <a:t> </a:t>
            </a:r>
            <a:r>
              <a:rPr lang="ja-JP" altLang="en-US" b="1" i="1" kern="0">
                <a:effectLst>
                  <a:glow rad="139700">
                    <a:schemeClr val="accent4">
                      <a:satMod val="175000"/>
                      <a:alpha val="40000"/>
                    </a:schemeClr>
                  </a:glow>
                </a:effectLst>
                <a:latin typeface="Arial" charset="0"/>
                <a:ea typeface="ＭＳ Ｐゴシック" charset="0"/>
                <a:cs typeface="ＭＳ Ｐゴシック" charset="0"/>
              </a:rPr>
              <a:t>的关键章节</a:t>
            </a:r>
            <a:endParaRPr lang="en-US" b="1" i="1" kern="0" dirty="0">
              <a:effectLst>
                <a:glow rad="139700">
                  <a:schemeClr val="accent4">
                    <a:satMod val="175000"/>
                    <a:alpha val="40000"/>
                  </a:schemeClr>
                </a:glow>
              </a:effectLst>
              <a:latin typeface="Arial"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870292C8-0BBE-154F-8E33-B7983B97ED5B}"/>
              </a:ext>
            </a:extLst>
          </p:cNvPr>
          <p:cNvSpPr txBox="1">
            <a:spLocks noChangeArrowheads="1"/>
          </p:cNvSpPr>
          <p:nvPr/>
        </p:nvSpPr>
        <p:spPr bwMode="auto">
          <a:xfrm>
            <a:off x="3331772" y="1781338"/>
            <a:ext cx="2843212"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4800" spc="-100">
                <a:solidFill>
                  <a:srgbClr val="000090"/>
                </a:solidFill>
                <a:latin typeface="Helvetica Neue Black Condensed"/>
                <a:ea typeface="ＭＳ Ｐゴシック" charset="0"/>
                <a:cs typeface="Helvetica Neue Black Condensed"/>
              </a:rPr>
              <a:t>律法</a:t>
            </a:r>
            <a:endParaRPr lang="en-US" sz="4800" spc="-100" dirty="0">
              <a:solidFill>
                <a:srgbClr val="000090"/>
              </a:solidFill>
              <a:latin typeface="Helvetica Neue Black Condensed"/>
              <a:ea typeface="ＭＳ Ｐゴシック" charset="0"/>
              <a:cs typeface="Helvetica Neue Black Condensed"/>
            </a:endParaRPr>
          </a:p>
        </p:txBody>
      </p:sp>
      <p:sp>
        <p:nvSpPr>
          <p:cNvPr id="15" name="Rectangle 2">
            <a:extLst>
              <a:ext uri="{FF2B5EF4-FFF2-40B4-BE49-F238E27FC236}">
                <a16:creationId xmlns:a16="http://schemas.microsoft.com/office/drawing/2014/main" id="{38CFAD8B-656E-6E4A-8537-0BBE9366D557}"/>
              </a:ext>
            </a:extLst>
          </p:cNvPr>
          <p:cNvSpPr txBox="1">
            <a:spLocks noChangeArrowheads="1"/>
          </p:cNvSpPr>
          <p:nvPr/>
        </p:nvSpPr>
        <p:spPr bwMode="auto">
          <a:xfrm>
            <a:off x="6348812" y="1781338"/>
            <a:ext cx="2843212"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defPPr>
              <a:defRPr lang="en-US"/>
            </a:defPPr>
            <a:lvl1pPr algn="ctr">
              <a:defRPr sz="4800" spc="-100">
                <a:solidFill>
                  <a:srgbClr val="000090"/>
                </a:solidFill>
                <a:latin typeface="Helvetica Neue Black Condensed"/>
                <a:ea typeface="ＭＳ Ｐゴシック" charset="0"/>
                <a:cs typeface="Helvetica Neue Black Condensed"/>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ja-JP" altLang="en-US"/>
              <a:t>账幕</a:t>
            </a:r>
            <a:endParaRPr lang="en-US" dirty="0"/>
          </a:p>
        </p:txBody>
      </p:sp>
      <p:sp>
        <p:nvSpPr>
          <p:cNvPr id="16" name="Rectangle 2">
            <a:extLst>
              <a:ext uri="{FF2B5EF4-FFF2-40B4-BE49-F238E27FC236}">
                <a16:creationId xmlns:a16="http://schemas.microsoft.com/office/drawing/2014/main" id="{E1905D68-8E5B-B14B-BE4F-94DB0F589AA9}"/>
              </a:ext>
            </a:extLst>
          </p:cNvPr>
          <p:cNvSpPr txBox="1">
            <a:spLocks noChangeArrowheads="1"/>
          </p:cNvSpPr>
          <p:nvPr/>
        </p:nvSpPr>
        <p:spPr bwMode="auto">
          <a:xfrm>
            <a:off x="3331772" y="5191425"/>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19–31</a:t>
            </a:r>
          </a:p>
        </p:txBody>
      </p:sp>
      <p:sp>
        <p:nvSpPr>
          <p:cNvPr id="17" name="Rectangle 2">
            <a:extLst>
              <a:ext uri="{FF2B5EF4-FFF2-40B4-BE49-F238E27FC236}">
                <a16:creationId xmlns:a16="http://schemas.microsoft.com/office/drawing/2014/main" id="{E9802596-86D1-0749-86AB-92E42C151F15}"/>
              </a:ext>
            </a:extLst>
          </p:cNvPr>
          <p:cNvSpPr txBox="1">
            <a:spLocks noChangeArrowheads="1"/>
          </p:cNvSpPr>
          <p:nvPr/>
        </p:nvSpPr>
        <p:spPr bwMode="auto">
          <a:xfrm>
            <a:off x="6348812" y="5178419"/>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32–40</a:t>
            </a:r>
          </a:p>
        </p:txBody>
      </p:sp>
      <p:sp>
        <p:nvSpPr>
          <p:cNvPr id="18" name="Rectangle 2">
            <a:extLst>
              <a:ext uri="{FF2B5EF4-FFF2-40B4-BE49-F238E27FC236}">
                <a16:creationId xmlns:a16="http://schemas.microsoft.com/office/drawing/2014/main" id="{2884783B-87BD-9645-8FB6-F331244BBFFB}"/>
              </a:ext>
            </a:extLst>
          </p:cNvPr>
          <p:cNvSpPr txBox="1">
            <a:spLocks noChangeArrowheads="1"/>
          </p:cNvSpPr>
          <p:nvPr/>
        </p:nvSpPr>
        <p:spPr bwMode="auto">
          <a:xfrm>
            <a:off x="3315631" y="5788553"/>
            <a:ext cx="586025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b="1" i="1">
                <a:solidFill>
                  <a:srgbClr val="FFFFFF"/>
                </a:solidFill>
                <a:effectLst>
                  <a:glow rad="139700">
                    <a:schemeClr val="accent4">
                      <a:satMod val="175000"/>
                      <a:alpha val="40000"/>
                    </a:schemeClr>
                  </a:glow>
                </a:effectLst>
                <a:latin typeface="Arial" charset="0"/>
                <a:ea typeface="ＭＳ Ｐゴシック" charset="0"/>
                <a:cs typeface="ＭＳ Ｐゴシック" charset="0"/>
              </a:rPr>
              <a:t>教导</a:t>
            </a:r>
            <a:endParaRPr lang="en-US"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endParaRPr>
          </a:p>
        </p:txBody>
      </p:sp>
      <p:sp>
        <p:nvSpPr>
          <p:cNvPr id="19" name="Rectangle 2">
            <a:extLst>
              <a:ext uri="{FF2B5EF4-FFF2-40B4-BE49-F238E27FC236}">
                <a16:creationId xmlns:a16="http://schemas.microsoft.com/office/drawing/2014/main" id="{D5758122-E0B9-DC45-9FD2-871C2333FAAC}"/>
              </a:ext>
            </a:extLst>
          </p:cNvPr>
          <p:cNvSpPr txBox="1">
            <a:spLocks noChangeArrowheads="1"/>
          </p:cNvSpPr>
          <p:nvPr/>
        </p:nvSpPr>
        <p:spPr bwMode="auto">
          <a:xfrm>
            <a:off x="35496" y="1421479"/>
            <a:ext cx="3163231" cy="48926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b="1" i="1">
                <a:solidFill>
                  <a:srgbClr val="FFFFFF"/>
                </a:solidFill>
                <a:effectLst>
                  <a:glow rad="139700">
                    <a:schemeClr val="accent4">
                      <a:satMod val="175000"/>
                      <a:alpha val="40000"/>
                    </a:schemeClr>
                  </a:glow>
                </a:effectLst>
                <a:latin typeface="Arial" charset="0"/>
                <a:ea typeface="ＭＳ Ｐゴシック" charset="0"/>
                <a:cs typeface="ＭＳ Ｐゴシック" charset="0"/>
              </a:rPr>
              <a:t>神教导以色列摩西的律法</a:t>
            </a:r>
            <a:r>
              <a:rPr lang="zh-CN" altLang="en-US"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a:t>
            </a:r>
            <a:r>
              <a:rPr lang="ja-JP" altLang="en-US" b="1" i="1">
                <a:solidFill>
                  <a:srgbClr val="FFFFFF"/>
                </a:solidFill>
                <a:effectLst>
                  <a:glow rad="139700">
                    <a:schemeClr val="accent4">
                      <a:satMod val="175000"/>
                      <a:alpha val="40000"/>
                    </a:schemeClr>
                  </a:glow>
                </a:effectLst>
                <a:latin typeface="Arial" charset="0"/>
                <a:ea typeface="ＭＳ Ｐゴシック" charset="0"/>
                <a:cs typeface="ＭＳ Ｐゴシック" charset="0"/>
              </a:rPr>
              <a:t>所以他们可以和账幕一起生活</a:t>
            </a:r>
            <a:endParaRPr lang="en-US"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endParaRPr>
          </a:p>
        </p:txBody>
      </p:sp>
      <p:sp>
        <p:nvSpPr>
          <p:cNvPr id="20" name="Pentagon 19">
            <a:extLst>
              <a:ext uri="{FF2B5EF4-FFF2-40B4-BE49-F238E27FC236}">
                <a16:creationId xmlns:a16="http://schemas.microsoft.com/office/drawing/2014/main" id="{8EBDB9EC-7225-D541-B9EC-DC0968F2A7E1}"/>
              </a:ext>
            </a:extLst>
          </p:cNvPr>
          <p:cNvSpPr/>
          <p:nvPr/>
        </p:nvSpPr>
        <p:spPr bwMode="auto">
          <a:xfrm>
            <a:off x="5627249" y="2836438"/>
            <a:ext cx="779287" cy="1241006"/>
          </a:xfrm>
          <a:prstGeom prst="homePlate">
            <a:avLst/>
          </a:prstGeom>
          <a:solidFill>
            <a:srgbClr val="FF0000"/>
          </a:solidFill>
          <a:ln w="762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mn-ea"/>
              <a:cs typeface="+mn-cs"/>
            </a:endParaRPr>
          </a:p>
        </p:txBody>
      </p:sp>
    </p:spTree>
    <p:extLst>
      <p:ext uri="{BB962C8B-B14F-4D97-AF65-F5344CB8AC3E}">
        <p14:creationId xmlns:p14="http://schemas.microsoft.com/office/powerpoint/2010/main" val="4259051803"/>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marR="0" lvl="0" indent="-808038" algn="ct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r>
              <a:rPr kumimoji="0" lang="ja-JP" altLang="en-US" sz="4400" b="1" i="1"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的关键点</a:t>
            </a:r>
            <a:r>
              <a:rPr kumimoji="0" lang="en-US" sz="4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19–31</a:t>
            </a:r>
          </a:p>
        </p:txBody>
      </p:sp>
      <p:sp>
        <p:nvSpPr>
          <p:cNvPr id="6" name="Rectangle 2">
            <a:extLst>
              <a:ext uri="{FF2B5EF4-FFF2-40B4-BE49-F238E27FC236}">
                <a16:creationId xmlns:a16="http://schemas.microsoft.com/office/drawing/2014/main" id="{B32C5499-102B-8348-AB83-3977BD67801F}"/>
              </a:ext>
            </a:extLst>
          </p:cNvPr>
          <p:cNvSpPr txBox="1">
            <a:spLocks noChangeArrowheads="1"/>
          </p:cNvSpPr>
          <p:nvPr/>
        </p:nvSpPr>
        <p:spPr bwMode="auto">
          <a:xfrm>
            <a:off x="0" y="1402690"/>
            <a:ext cx="9144000" cy="403039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algn="l">
              <a:defRPr/>
            </a:pPr>
            <a:r>
              <a:rPr lang="en-US" b="1" kern="0" dirty="0">
                <a:effectLst>
                  <a:glow rad="127000">
                    <a:schemeClr val="tx1"/>
                  </a:glow>
                </a:effectLst>
                <a:latin typeface="Arial" charset="0"/>
                <a:ea typeface="ＭＳ Ｐゴシック" charset="0"/>
                <a:cs typeface="ＭＳ Ｐゴシック" charset="0"/>
              </a:rPr>
              <a:t>1.	</a:t>
            </a:r>
            <a:r>
              <a:rPr lang="ja-JP" altLang="en-US" b="1" kern="0">
                <a:effectLst>
                  <a:glow rad="127000">
                    <a:schemeClr val="tx1"/>
                  </a:glow>
                </a:effectLst>
                <a:latin typeface="Arial" charset="0"/>
                <a:ea typeface="ＭＳ Ｐゴシック" charset="0"/>
                <a:cs typeface="ＭＳ Ｐゴシック" charset="0"/>
              </a:rPr>
              <a:t>神</a:t>
            </a:r>
            <a:r>
              <a:rPr lang="ja-JP" altLang="en-SG" b="1" kern="0">
                <a:effectLst>
                  <a:glow rad="127000">
                    <a:schemeClr val="tx1"/>
                  </a:glow>
                </a:effectLst>
                <a:latin typeface="Arial" charset="0"/>
                <a:ea typeface="ＭＳ Ｐゴシック" charset="0"/>
                <a:cs typeface="ＭＳ Ｐゴシック" charset="0"/>
              </a:rPr>
              <a:t>赐下</a:t>
            </a:r>
            <a:r>
              <a:rPr lang="ja-JP" altLang="en-US" b="1" kern="0">
                <a:solidFill>
                  <a:srgbClr val="FFFF00"/>
                </a:solidFill>
                <a:effectLst>
                  <a:glow rad="127000">
                    <a:schemeClr val="tx1"/>
                  </a:glow>
                </a:effectLst>
                <a:latin typeface="Arial" charset="0"/>
                <a:ea typeface="ＭＳ Ｐゴシック" charset="0"/>
                <a:cs typeface="ＭＳ Ｐゴシック" charset="0"/>
              </a:rPr>
              <a:t>律法给</a:t>
            </a:r>
            <a:r>
              <a:rPr lang="ja-JP" altLang="en-US" b="1" kern="0">
                <a:effectLst>
                  <a:glow rad="127000">
                    <a:schemeClr val="tx1"/>
                  </a:glow>
                </a:effectLst>
                <a:latin typeface="Arial" charset="0"/>
                <a:ea typeface="ＭＳ Ｐゴシック" charset="0"/>
                <a:cs typeface="ＭＳ Ｐゴシック" charset="0"/>
              </a:rPr>
              <a:t>以色列人</a:t>
            </a:r>
            <a:r>
              <a:rPr lang="en-US" b="1" kern="0" dirty="0">
                <a:effectLst>
                  <a:glow rad="127000">
                    <a:schemeClr val="tx1"/>
                  </a:glow>
                </a:effectLst>
                <a:latin typeface="Arial" charset="0"/>
                <a:ea typeface="ＭＳ Ｐゴシック" charset="0"/>
                <a:cs typeface="ＭＳ Ｐゴシック" charset="0"/>
              </a:rPr>
              <a:t> </a:t>
            </a:r>
            <a:r>
              <a:rPr lang="ja-JP" altLang="en-US" b="1" kern="0">
                <a:effectLst>
                  <a:glow rad="127000">
                    <a:schemeClr val="tx1"/>
                  </a:glow>
                </a:effectLst>
                <a:latin typeface="Arial" charset="0"/>
                <a:ea typeface="ＭＳ Ｐゴシック" charset="0"/>
                <a:cs typeface="ＭＳ Ｐゴシック" charset="0"/>
              </a:rPr>
              <a:t>来作为神和以色列人的</a:t>
            </a:r>
            <a:r>
              <a:rPr lang="ja-JP" altLang="en-US" b="1" kern="0">
                <a:solidFill>
                  <a:srgbClr val="FFFF00"/>
                </a:solidFill>
                <a:effectLst>
                  <a:glow rad="127000">
                    <a:schemeClr val="tx1"/>
                  </a:glow>
                </a:effectLst>
                <a:latin typeface="Arial" charset="0"/>
                <a:ea typeface="ＭＳ Ｐゴシック" charset="0"/>
                <a:cs typeface="ＭＳ Ｐゴシック" charset="0"/>
              </a:rPr>
              <a:t>盟约</a:t>
            </a:r>
            <a:endParaRPr lang="en-US" b="1" kern="0" dirty="0">
              <a:solidFill>
                <a:srgbClr val="FFFF00"/>
              </a:solidFill>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711158671"/>
      </p:ext>
    </p:extLst>
  </p:cSld>
  <p:clrMapOvr>
    <a:overrideClrMapping bg1="lt1" tx1="dk1" bg2="lt2" tx2="dk2" accent1="accent1" accent2="accent2" accent3="accent3" accent4="accent4" accent5="accent5" accent6="accent6" hlink="hlink" folHlink="folHlink"/>
  </p:clrMapOvr>
  <p:transition/>
</p:sld>
</file>

<file path=ppt/slides/slide3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178945"/>
            <a:ext cx="9144000" cy="4030393"/>
          </a:xfrm>
          <a:effectLst>
            <a:outerShdw blurRad="63500" dist="35921" dir="2700000" algn="ctr" rotWithShape="0">
              <a:schemeClr val="tx2">
                <a:alpha val="74998"/>
              </a:schemeClr>
            </a:outerShdw>
          </a:effectLst>
        </p:spPr>
        <p:txBody>
          <a:bodyPr anchor="t"/>
          <a:lstStyle/>
          <a:p>
            <a:pPr marL="808038" indent="-808038" algn="l">
              <a:defRPr/>
            </a:pPr>
            <a:r>
              <a:rPr lang="en-US" b="1" dirty="0">
                <a:effectLst>
                  <a:glow rad="127000">
                    <a:schemeClr val="tx1"/>
                  </a:glow>
                </a:effectLst>
                <a:latin typeface="Arial" charset="0"/>
                <a:ea typeface="ＭＳ Ｐゴシック" charset="0"/>
                <a:cs typeface="ＭＳ Ｐゴシック" charset="0"/>
              </a:rPr>
              <a:t>2.	</a:t>
            </a:r>
            <a:r>
              <a:rPr lang="ja-JP" altLang="en-US" b="1">
                <a:effectLst>
                  <a:glow rad="127000">
                    <a:schemeClr val="tx1"/>
                  </a:glow>
                </a:effectLst>
                <a:latin typeface="Arial" charset="0"/>
                <a:ea typeface="ＭＳ Ｐゴシック" charset="0"/>
                <a:cs typeface="ＭＳ Ｐゴシック" charset="0"/>
              </a:rPr>
              <a:t>以色列人建立神为君王的账幕</a:t>
            </a:r>
            <a:br>
              <a:rPr lang="en-US" b="1" dirty="0">
                <a:effectLst>
                  <a:glow rad="127000">
                    <a:schemeClr val="tx1"/>
                  </a:glow>
                </a:effectLst>
                <a:latin typeface="Arial" charset="0"/>
                <a:ea typeface="ＭＳ Ｐゴシック" charset="0"/>
                <a:cs typeface="ＭＳ Ｐゴシック" charset="0"/>
              </a:rPr>
            </a:br>
            <a:endParaRPr lang="en-US"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defTabSz="457200">
              <a:defRPr/>
            </a:pPr>
            <a:r>
              <a:rPr lang="zh-TW" altLang="en-US" b="1" i="1" dirty="0">
                <a:solidFill>
                  <a:srgbClr val="FFFFFF"/>
                </a:solidFill>
                <a:effectLst>
                  <a:glow rad="127000">
                    <a:srgbClr val="000000"/>
                  </a:glow>
                </a:effectLst>
                <a:latin typeface="Arial" charset="0"/>
                <a:ea typeface="ＭＳ Ｐゴシック" charset="0"/>
                <a:cs typeface="ＭＳ Ｐゴシック" charset="0"/>
              </a:rPr>
              <a:t>出埃及记</a:t>
            </a:r>
            <a:r>
              <a:rPr lang="en-US" b="1" i="1" dirty="0">
                <a:solidFill>
                  <a:srgbClr val="FFFFFF"/>
                </a:solidFill>
                <a:effectLst>
                  <a:glow rad="127000">
                    <a:srgbClr val="000000"/>
                  </a:glow>
                </a:effectLst>
                <a:latin typeface="Arial" charset="0"/>
                <a:ea typeface="ＭＳ Ｐゴシック" charset="0"/>
                <a:cs typeface="ＭＳ Ｐゴシック" charset="0"/>
              </a:rPr>
              <a:t> 32–40</a:t>
            </a:r>
            <a:r>
              <a:rPr lang="ja-JP" altLang="en-US" b="1" i="1">
                <a:solidFill>
                  <a:srgbClr val="FFFFFF"/>
                </a:solidFill>
                <a:effectLst>
                  <a:glow rad="127000">
                    <a:srgbClr val="000000"/>
                  </a:glow>
                </a:effectLst>
                <a:latin typeface="Arial" charset="0"/>
                <a:ea typeface="ＭＳ Ｐゴシック" charset="0"/>
                <a:cs typeface="ＭＳ Ｐゴシック" charset="0"/>
              </a:rPr>
              <a:t>的关键点</a:t>
            </a:r>
            <a:endParaRPr lang="en-US" b="1" i="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2771329"/>
      </p:ext>
    </p:extLst>
  </p:cSld>
  <p:clrMapOvr>
    <a:overrideClrMapping bg1="lt1" tx1="dk1" bg2="lt2" tx2="dk2" accent1="accent1" accent2="accent2" accent3="accent3" accent4="accent4" accent5="accent5" accent6="accent6" hlink="hlink" folHlink="folHlink"/>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32</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111207454"/>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09"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503811" name="Group 125"/>
          <p:cNvGrpSpPr>
            <a:grpSpLocks/>
          </p:cNvGrpSpPr>
          <p:nvPr/>
        </p:nvGrpSpPr>
        <p:grpSpPr bwMode="auto">
          <a:xfrm>
            <a:off x="152400" y="762000"/>
            <a:ext cx="8991600" cy="6096000"/>
            <a:chOff x="144" y="480"/>
            <a:chExt cx="5228" cy="3744"/>
          </a:xfrm>
        </p:grpSpPr>
        <p:grpSp>
          <p:nvGrpSpPr>
            <p:cNvPr id="503928" name="Group 52"/>
            <p:cNvGrpSpPr>
              <a:grpSpLocks/>
            </p:cNvGrpSpPr>
            <p:nvPr/>
          </p:nvGrpSpPr>
          <p:grpSpPr bwMode="auto">
            <a:xfrm>
              <a:off x="144" y="480"/>
              <a:ext cx="5184" cy="351"/>
              <a:chOff x="0" y="0"/>
              <a:chExt cx="4768" cy="537"/>
            </a:xfrm>
          </p:grpSpPr>
          <p:sp>
            <p:nvSpPr>
              <p:cNvPr id="504034"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504035"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29" name="Group 54"/>
            <p:cNvGrpSpPr>
              <a:grpSpLocks/>
            </p:cNvGrpSpPr>
            <p:nvPr/>
          </p:nvGrpSpPr>
          <p:grpSpPr bwMode="auto">
            <a:xfrm>
              <a:off x="144" y="831"/>
              <a:ext cx="2717" cy="275"/>
              <a:chOff x="0" y="537"/>
              <a:chExt cx="2388" cy="422"/>
            </a:xfrm>
          </p:grpSpPr>
          <p:sp>
            <p:nvSpPr>
              <p:cNvPr id="504032"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04033"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30" name="Group 56"/>
            <p:cNvGrpSpPr>
              <a:grpSpLocks/>
            </p:cNvGrpSpPr>
            <p:nvPr/>
          </p:nvGrpSpPr>
          <p:grpSpPr bwMode="auto">
            <a:xfrm>
              <a:off x="2861" y="831"/>
              <a:ext cx="2461" cy="275"/>
              <a:chOff x="2388" y="537"/>
              <a:chExt cx="2164" cy="422"/>
            </a:xfrm>
          </p:grpSpPr>
          <p:sp>
            <p:nvSpPr>
              <p:cNvPr id="504030"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04031"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31" name="Group 58"/>
            <p:cNvGrpSpPr>
              <a:grpSpLocks/>
            </p:cNvGrpSpPr>
            <p:nvPr/>
          </p:nvGrpSpPr>
          <p:grpSpPr bwMode="auto">
            <a:xfrm>
              <a:off x="144" y="1105"/>
              <a:ext cx="2930" cy="412"/>
              <a:chOff x="0" y="959"/>
              <a:chExt cx="2575" cy="632"/>
            </a:xfrm>
          </p:grpSpPr>
          <p:sp>
            <p:nvSpPr>
              <p:cNvPr id="504028"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04029"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32" name="Group 60"/>
            <p:cNvGrpSpPr>
              <a:grpSpLocks/>
            </p:cNvGrpSpPr>
            <p:nvPr/>
          </p:nvGrpSpPr>
          <p:grpSpPr bwMode="auto">
            <a:xfrm>
              <a:off x="2861" y="1106"/>
              <a:ext cx="2511" cy="281"/>
              <a:chOff x="2388" y="959"/>
              <a:chExt cx="2208" cy="431"/>
            </a:xfrm>
          </p:grpSpPr>
          <p:sp>
            <p:nvSpPr>
              <p:cNvPr id="504026"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04027"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33" name="Group 62"/>
            <p:cNvGrpSpPr>
              <a:grpSpLocks/>
            </p:cNvGrpSpPr>
            <p:nvPr/>
          </p:nvGrpSpPr>
          <p:grpSpPr bwMode="auto">
            <a:xfrm>
              <a:off x="144" y="1381"/>
              <a:ext cx="2717" cy="276"/>
              <a:chOff x="0" y="1381"/>
              <a:chExt cx="2388" cy="422"/>
            </a:xfrm>
          </p:grpSpPr>
          <p:sp>
            <p:nvSpPr>
              <p:cNvPr id="504024"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504025"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34" name="Group 64"/>
            <p:cNvGrpSpPr>
              <a:grpSpLocks/>
            </p:cNvGrpSpPr>
            <p:nvPr/>
          </p:nvGrpSpPr>
          <p:grpSpPr bwMode="auto">
            <a:xfrm>
              <a:off x="2861" y="1381"/>
              <a:ext cx="2461" cy="276"/>
              <a:chOff x="2388" y="1381"/>
              <a:chExt cx="2164" cy="422"/>
            </a:xfrm>
          </p:grpSpPr>
          <p:sp>
            <p:nvSpPr>
              <p:cNvPr id="504022"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504023"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35" name="Group 66"/>
            <p:cNvGrpSpPr>
              <a:grpSpLocks/>
            </p:cNvGrpSpPr>
            <p:nvPr/>
          </p:nvGrpSpPr>
          <p:grpSpPr bwMode="auto">
            <a:xfrm>
              <a:off x="144" y="1657"/>
              <a:ext cx="2717" cy="275"/>
              <a:chOff x="0" y="1803"/>
              <a:chExt cx="2388" cy="422"/>
            </a:xfrm>
          </p:grpSpPr>
          <p:sp>
            <p:nvSpPr>
              <p:cNvPr id="504020"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504021"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36" name="Group 68"/>
            <p:cNvGrpSpPr>
              <a:grpSpLocks/>
            </p:cNvGrpSpPr>
            <p:nvPr/>
          </p:nvGrpSpPr>
          <p:grpSpPr bwMode="auto">
            <a:xfrm>
              <a:off x="2861" y="1657"/>
              <a:ext cx="2461" cy="275"/>
              <a:chOff x="2388" y="1803"/>
              <a:chExt cx="2164" cy="422"/>
            </a:xfrm>
          </p:grpSpPr>
          <p:sp>
            <p:nvSpPr>
              <p:cNvPr id="504018"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504019"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37" name="Group 70"/>
            <p:cNvGrpSpPr>
              <a:grpSpLocks/>
            </p:cNvGrpSpPr>
            <p:nvPr/>
          </p:nvGrpSpPr>
          <p:grpSpPr bwMode="auto">
            <a:xfrm>
              <a:off x="144" y="1932"/>
              <a:ext cx="2717" cy="276"/>
              <a:chOff x="0" y="2225"/>
              <a:chExt cx="2388" cy="422"/>
            </a:xfrm>
          </p:grpSpPr>
          <p:sp>
            <p:nvSpPr>
              <p:cNvPr id="504016"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504017"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38" name="Group 72"/>
            <p:cNvGrpSpPr>
              <a:grpSpLocks/>
            </p:cNvGrpSpPr>
            <p:nvPr/>
          </p:nvGrpSpPr>
          <p:grpSpPr bwMode="auto">
            <a:xfrm>
              <a:off x="2861" y="1932"/>
              <a:ext cx="2461" cy="276"/>
              <a:chOff x="2388" y="2225"/>
              <a:chExt cx="2164" cy="422"/>
            </a:xfrm>
          </p:grpSpPr>
          <p:sp>
            <p:nvSpPr>
              <p:cNvPr id="504014"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504015"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39" name="Group 74"/>
            <p:cNvGrpSpPr>
              <a:grpSpLocks/>
            </p:cNvGrpSpPr>
            <p:nvPr/>
          </p:nvGrpSpPr>
          <p:grpSpPr bwMode="auto">
            <a:xfrm>
              <a:off x="144" y="2208"/>
              <a:ext cx="1206" cy="275"/>
              <a:chOff x="0" y="2647"/>
              <a:chExt cx="1060" cy="422"/>
            </a:xfrm>
          </p:grpSpPr>
          <p:sp>
            <p:nvSpPr>
              <p:cNvPr id="504012"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504013"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40" name="Group 76"/>
            <p:cNvGrpSpPr>
              <a:grpSpLocks/>
            </p:cNvGrpSpPr>
            <p:nvPr/>
          </p:nvGrpSpPr>
          <p:grpSpPr bwMode="auto">
            <a:xfrm>
              <a:off x="1350" y="2208"/>
              <a:ext cx="1511" cy="275"/>
              <a:chOff x="1060" y="2647"/>
              <a:chExt cx="1328" cy="422"/>
            </a:xfrm>
          </p:grpSpPr>
          <p:sp>
            <p:nvSpPr>
              <p:cNvPr id="504010"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504011"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41" name="Group 78"/>
            <p:cNvGrpSpPr>
              <a:grpSpLocks/>
            </p:cNvGrpSpPr>
            <p:nvPr/>
          </p:nvGrpSpPr>
          <p:grpSpPr bwMode="auto">
            <a:xfrm>
              <a:off x="2861" y="2208"/>
              <a:ext cx="2461" cy="275"/>
              <a:chOff x="2388" y="2647"/>
              <a:chExt cx="2164" cy="422"/>
            </a:xfrm>
          </p:grpSpPr>
          <p:sp>
            <p:nvSpPr>
              <p:cNvPr id="504008"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504009"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42" name="Group 80"/>
            <p:cNvGrpSpPr>
              <a:grpSpLocks/>
            </p:cNvGrpSpPr>
            <p:nvPr/>
          </p:nvGrpSpPr>
          <p:grpSpPr bwMode="auto">
            <a:xfrm>
              <a:off x="144" y="2483"/>
              <a:ext cx="1206" cy="276"/>
              <a:chOff x="0" y="3069"/>
              <a:chExt cx="1060" cy="422"/>
            </a:xfrm>
          </p:grpSpPr>
          <p:sp>
            <p:nvSpPr>
              <p:cNvPr id="504006"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504007"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43" name="Group 82"/>
            <p:cNvGrpSpPr>
              <a:grpSpLocks/>
            </p:cNvGrpSpPr>
            <p:nvPr/>
          </p:nvGrpSpPr>
          <p:grpSpPr bwMode="auto">
            <a:xfrm>
              <a:off x="1350" y="2483"/>
              <a:ext cx="1511" cy="276"/>
              <a:chOff x="1060" y="3069"/>
              <a:chExt cx="1328" cy="422"/>
            </a:xfrm>
          </p:grpSpPr>
          <p:sp>
            <p:nvSpPr>
              <p:cNvPr id="504004"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504005"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44" name="Group 84"/>
            <p:cNvGrpSpPr>
              <a:grpSpLocks/>
            </p:cNvGrpSpPr>
            <p:nvPr/>
          </p:nvGrpSpPr>
          <p:grpSpPr bwMode="auto">
            <a:xfrm>
              <a:off x="2861" y="2483"/>
              <a:ext cx="2461" cy="276"/>
              <a:chOff x="2388" y="3069"/>
              <a:chExt cx="2164" cy="422"/>
            </a:xfrm>
          </p:grpSpPr>
          <p:sp>
            <p:nvSpPr>
              <p:cNvPr id="504002"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504003"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45" name="Group 86"/>
            <p:cNvGrpSpPr>
              <a:grpSpLocks/>
            </p:cNvGrpSpPr>
            <p:nvPr/>
          </p:nvGrpSpPr>
          <p:grpSpPr bwMode="auto">
            <a:xfrm>
              <a:off x="144" y="2759"/>
              <a:ext cx="1206" cy="275"/>
              <a:chOff x="0" y="3491"/>
              <a:chExt cx="1060" cy="422"/>
            </a:xfrm>
          </p:grpSpPr>
          <p:sp>
            <p:nvSpPr>
              <p:cNvPr id="504000"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504001"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46" name="Group 88"/>
            <p:cNvGrpSpPr>
              <a:grpSpLocks/>
            </p:cNvGrpSpPr>
            <p:nvPr/>
          </p:nvGrpSpPr>
          <p:grpSpPr bwMode="auto">
            <a:xfrm>
              <a:off x="1350" y="2759"/>
              <a:ext cx="1511" cy="275"/>
              <a:chOff x="1060" y="3491"/>
              <a:chExt cx="1328" cy="422"/>
            </a:xfrm>
          </p:grpSpPr>
          <p:sp>
            <p:nvSpPr>
              <p:cNvPr id="503998"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03999"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47" name="Group 90"/>
            <p:cNvGrpSpPr>
              <a:grpSpLocks/>
            </p:cNvGrpSpPr>
            <p:nvPr/>
          </p:nvGrpSpPr>
          <p:grpSpPr bwMode="auto">
            <a:xfrm>
              <a:off x="2861" y="2759"/>
              <a:ext cx="2461" cy="275"/>
              <a:chOff x="2388" y="3491"/>
              <a:chExt cx="2164" cy="422"/>
            </a:xfrm>
          </p:grpSpPr>
          <p:sp>
            <p:nvSpPr>
              <p:cNvPr id="503996"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03997"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48" name="Group 92"/>
            <p:cNvGrpSpPr>
              <a:grpSpLocks/>
            </p:cNvGrpSpPr>
            <p:nvPr/>
          </p:nvGrpSpPr>
          <p:grpSpPr bwMode="auto">
            <a:xfrm>
              <a:off x="144" y="3034"/>
              <a:ext cx="1206" cy="413"/>
              <a:chOff x="0" y="3913"/>
              <a:chExt cx="1060" cy="633"/>
            </a:xfrm>
          </p:grpSpPr>
          <p:sp>
            <p:nvSpPr>
              <p:cNvPr id="503994"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503995"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49" name="Group 94"/>
            <p:cNvGrpSpPr>
              <a:grpSpLocks/>
            </p:cNvGrpSpPr>
            <p:nvPr/>
          </p:nvGrpSpPr>
          <p:grpSpPr bwMode="auto">
            <a:xfrm>
              <a:off x="1350" y="3034"/>
              <a:ext cx="1511" cy="413"/>
              <a:chOff x="1060" y="3913"/>
              <a:chExt cx="1328" cy="633"/>
            </a:xfrm>
          </p:grpSpPr>
          <p:sp>
            <p:nvSpPr>
              <p:cNvPr id="503992"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503993"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50" name="Group 96"/>
            <p:cNvGrpSpPr>
              <a:grpSpLocks/>
            </p:cNvGrpSpPr>
            <p:nvPr/>
          </p:nvGrpSpPr>
          <p:grpSpPr bwMode="auto">
            <a:xfrm>
              <a:off x="2861" y="3034"/>
              <a:ext cx="1128" cy="413"/>
              <a:chOff x="2388" y="3913"/>
              <a:chExt cx="992" cy="633"/>
            </a:xfrm>
          </p:grpSpPr>
          <p:sp>
            <p:nvSpPr>
              <p:cNvPr id="503990"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503991"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51" name="Group 98"/>
            <p:cNvGrpSpPr>
              <a:grpSpLocks/>
            </p:cNvGrpSpPr>
            <p:nvPr/>
          </p:nvGrpSpPr>
          <p:grpSpPr bwMode="auto">
            <a:xfrm>
              <a:off x="3989" y="3034"/>
              <a:ext cx="1333" cy="413"/>
              <a:chOff x="3380" y="3913"/>
              <a:chExt cx="1172" cy="633"/>
            </a:xfrm>
          </p:grpSpPr>
          <p:sp>
            <p:nvSpPr>
              <p:cNvPr id="503988"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503989"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52" name="Group 100"/>
            <p:cNvGrpSpPr>
              <a:grpSpLocks/>
            </p:cNvGrpSpPr>
            <p:nvPr/>
          </p:nvGrpSpPr>
          <p:grpSpPr bwMode="auto">
            <a:xfrm>
              <a:off x="144" y="3447"/>
              <a:ext cx="1206" cy="338"/>
              <a:chOff x="0" y="4546"/>
              <a:chExt cx="1060" cy="518"/>
            </a:xfrm>
          </p:grpSpPr>
          <p:sp>
            <p:nvSpPr>
              <p:cNvPr id="503986"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503987"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53" name="Group 102"/>
            <p:cNvGrpSpPr>
              <a:grpSpLocks/>
            </p:cNvGrpSpPr>
            <p:nvPr/>
          </p:nvGrpSpPr>
          <p:grpSpPr bwMode="auto">
            <a:xfrm>
              <a:off x="1350" y="3447"/>
              <a:ext cx="1511" cy="338"/>
              <a:chOff x="1060" y="4546"/>
              <a:chExt cx="1328" cy="518"/>
            </a:xfrm>
          </p:grpSpPr>
          <p:sp>
            <p:nvSpPr>
              <p:cNvPr id="503984"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503985"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54" name="Group 104"/>
            <p:cNvGrpSpPr>
              <a:grpSpLocks/>
            </p:cNvGrpSpPr>
            <p:nvPr/>
          </p:nvGrpSpPr>
          <p:grpSpPr bwMode="auto">
            <a:xfrm>
              <a:off x="2861" y="3447"/>
              <a:ext cx="1128" cy="338"/>
              <a:chOff x="2388" y="4546"/>
              <a:chExt cx="992" cy="518"/>
            </a:xfrm>
          </p:grpSpPr>
          <p:sp>
            <p:nvSpPr>
              <p:cNvPr id="503982"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503983"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55" name="Group 106"/>
            <p:cNvGrpSpPr>
              <a:grpSpLocks/>
            </p:cNvGrpSpPr>
            <p:nvPr/>
          </p:nvGrpSpPr>
          <p:grpSpPr bwMode="auto">
            <a:xfrm>
              <a:off x="3989" y="3447"/>
              <a:ext cx="1333" cy="338"/>
              <a:chOff x="3380" y="4546"/>
              <a:chExt cx="1172" cy="518"/>
            </a:xfrm>
          </p:grpSpPr>
          <p:sp>
            <p:nvSpPr>
              <p:cNvPr id="503980"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503981"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56" name="Group 108"/>
            <p:cNvGrpSpPr>
              <a:grpSpLocks/>
            </p:cNvGrpSpPr>
            <p:nvPr/>
          </p:nvGrpSpPr>
          <p:grpSpPr bwMode="auto">
            <a:xfrm>
              <a:off x="144" y="3785"/>
              <a:ext cx="582" cy="439"/>
              <a:chOff x="0" y="5064"/>
              <a:chExt cx="512" cy="672"/>
            </a:xfrm>
          </p:grpSpPr>
          <p:sp>
            <p:nvSpPr>
              <p:cNvPr id="503978"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503979"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57" name="Group 110"/>
            <p:cNvGrpSpPr>
              <a:grpSpLocks/>
            </p:cNvGrpSpPr>
            <p:nvPr/>
          </p:nvGrpSpPr>
          <p:grpSpPr bwMode="auto">
            <a:xfrm>
              <a:off x="726" y="3785"/>
              <a:ext cx="624" cy="439"/>
              <a:chOff x="512" y="5064"/>
              <a:chExt cx="548" cy="672"/>
            </a:xfrm>
          </p:grpSpPr>
          <p:sp>
            <p:nvSpPr>
              <p:cNvPr id="503976"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503977"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58" name="Group 112"/>
            <p:cNvGrpSpPr>
              <a:grpSpLocks/>
            </p:cNvGrpSpPr>
            <p:nvPr/>
          </p:nvGrpSpPr>
          <p:grpSpPr bwMode="auto">
            <a:xfrm>
              <a:off x="1350" y="3785"/>
              <a:ext cx="687" cy="439"/>
              <a:chOff x="1060" y="5064"/>
              <a:chExt cx="604" cy="672"/>
            </a:xfrm>
          </p:grpSpPr>
          <p:sp>
            <p:nvSpPr>
              <p:cNvPr id="503974"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503975"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59" name="Group 114"/>
            <p:cNvGrpSpPr>
              <a:grpSpLocks/>
            </p:cNvGrpSpPr>
            <p:nvPr/>
          </p:nvGrpSpPr>
          <p:grpSpPr bwMode="auto">
            <a:xfrm>
              <a:off x="2037" y="3785"/>
              <a:ext cx="824" cy="439"/>
              <a:chOff x="1664" y="5064"/>
              <a:chExt cx="724" cy="672"/>
            </a:xfrm>
          </p:grpSpPr>
          <p:sp>
            <p:nvSpPr>
              <p:cNvPr id="503972"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503973"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60" name="Group 116"/>
            <p:cNvGrpSpPr>
              <a:grpSpLocks/>
            </p:cNvGrpSpPr>
            <p:nvPr/>
          </p:nvGrpSpPr>
          <p:grpSpPr bwMode="auto">
            <a:xfrm>
              <a:off x="2861" y="3785"/>
              <a:ext cx="605" cy="439"/>
              <a:chOff x="2388" y="5064"/>
              <a:chExt cx="532" cy="672"/>
            </a:xfrm>
          </p:grpSpPr>
          <p:sp>
            <p:nvSpPr>
              <p:cNvPr id="503970"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503971"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61" name="Group 118"/>
            <p:cNvGrpSpPr>
              <a:grpSpLocks/>
            </p:cNvGrpSpPr>
            <p:nvPr/>
          </p:nvGrpSpPr>
          <p:grpSpPr bwMode="auto">
            <a:xfrm>
              <a:off x="3466" y="3785"/>
              <a:ext cx="523" cy="439"/>
              <a:chOff x="2920" y="5064"/>
              <a:chExt cx="460" cy="672"/>
            </a:xfrm>
          </p:grpSpPr>
          <p:sp>
            <p:nvSpPr>
              <p:cNvPr id="503968"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503969"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62" name="Group 120"/>
            <p:cNvGrpSpPr>
              <a:grpSpLocks/>
            </p:cNvGrpSpPr>
            <p:nvPr/>
          </p:nvGrpSpPr>
          <p:grpSpPr bwMode="auto">
            <a:xfrm>
              <a:off x="3989" y="3785"/>
              <a:ext cx="564" cy="439"/>
              <a:chOff x="3380" y="5064"/>
              <a:chExt cx="496" cy="672"/>
            </a:xfrm>
          </p:grpSpPr>
          <p:sp>
            <p:nvSpPr>
              <p:cNvPr id="503966"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503967"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963" name="Group 122"/>
            <p:cNvGrpSpPr>
              <a:grpSpLocks/>
            </p:cNvGrpSpPr>
            <p:nvPr/>
          </p:nvGrpSpPr>
          <p:grpSpPr bwMode="auto">
            <a:xfrm>
              <a:off x="4553" y="3785"/>
              <a:ext cx="769" cy="439"/>
              <a:chOff x="3876" y="5064"/>
              <a:chExt cx="676" cy="672"/>
            </a:xfrm>
          </p:grpSpPr>
          <p:sp>
            <p:nvSpPr>
              <p:cNvPr id="503964"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503965"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503812"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3813"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503814"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503816" name="Group 125"/>
          <p:cNvGrpSpPr>
            <a:grpSpLocks/>
          </p:cNvGrpSpPr>
          <p:nvPr/>
        </p:nvGrpSpPr>
        <p:grpSpPr bwMode="auto">
          <a:xfrm>
            <a:off x="152400" y="762000"/>
            <a:ext cx="8991600" cy="6096000"/>
            <a:chOff x="144" y="480"/>
            <a:chExt cx="5228" cy="3744"/>
          </a:xfrm>
        </p:grpSpPr>
        <p:grpSp>
          <p:nvGrpSpPr>
            <p:cNvPr id="503820" name="Group 52"/>
            <p:cNvGrpSpPr>
              <a:grpSpLocks/>
            </p:cNvGrpSpPr>
            <p:nvPr/>
          </p:nvGrpSpPr>
          <p:grpSpPr bwMode="auto">
            <a:xfrm>
              <a:off x="144" y="480"/>
              <a:ext cx="5184" cy="351"/>
              <a:chOff x="0" y="0"/>
              <a:chExt cx="4768" cy="537"/>
            </a:xfrm>
          </p:grpSpPr>
          <p:sp>
            <p:nvSpPr>
              <p:cNvPr id="503926"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503927"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21" name="Group 54"/>
            <p:cNvGrpSpPr>
              <a:grpSpLocks/>
            </p:cNvGrpSpPr>
            <p:nvPr/>
          </p:nvGrpSpPr>
          <p:grpSpPr bwMode="auto">
            <a:xfrm>
              <a:off x="144" y="831"/>
              <a:ext cx="2717" cy="275"/>
              <a:chOff x="0" y="537"/>
              <a:chExt cx="2388" cy="422"/>
            </a:xfrm>
          </p:grpSpPr>
          <p:sp>
            <p:nvSpPr>
              <p:cNvPr id="503924"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03925"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22" name="Group 56"/>
            <p:cNvGrpSpPr>
              <a:grpSpLocks/>
            </p:cNvGrpSpPr>
            <p:nvPr/>
          </p:nvGrpSpPr>
          <p:grpSpPr bwMode="auto">
            <a:xfrm>
              <a:off x="2861" y="831"/>
              <a:ext cx="2461" cy="275"/>
              <a:chOff x="2388" y="537"/>
              <a:chExt cx="2164" cy="422"/>
            </a:xfrm>
          </p:grpSpPr>
          <p:sp>
            <p:nvSpPr>
              <p:cNvPr id="503922"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03923"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23" name="Group 58"/>
            <p:cNvGrpSpPr>
              <a:grpSpLocks/>
            </p:cNvGrpSpPr>
            <p:nvPr/>
          </p:nvGrpSpPr>
          <p:grpSpPr bwMode="auto">
            <a:xfrm>
              <a:off x="144" y="1105"/>
              <a:ext cx="2930" cy="412"/>
              <a:chOff x="0" y="959"/>
              <a:chExt cx="2575" cy="632"/>
            </a:xfrm>
          </p:grpSpPr>
          <p:sp>
            <p:nvSpPr>
              <p:cNvPr id="503920"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03921"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24" name="Group 60"/>
            <p:cNvGrpSpPr>
              <a:grpSpLocks/>
            </p:cNvGrpSpPr>
            <p:nvPr/>
          </p:nvGrpSpPr>
          <p:grpSpPr bwMode="auto">
            <a:xfrm>
              <a:off x="2861" y="1106"/>
              <a:ext cx="2511" cy="281"/>
              <a:chOff x="2388" y="959"/>
              <a:chExt cx="2208" cy="431"/>
            </a:xfrm>
          </p:grpSpPr>
          <p:sp>
            <p:nvSpPr>
              <p:cNvPr id="503918"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03919"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25" name="Group 62"/>
            <p:cNvGrpSpPr>
              <a:grpSpLocks/>
            </p:cNvGrpSpPr>
            <p:nvPr/>
          </p:nvGrpSpPr>
          <p:grpSpPr bwMode="auto">
            <a:xfrm>
              <a:off x="144" y="1381"/>
              <a:ext cx="2717" cy="276"/>
              <a:chOff x="0" y="1381"/>
              <a:chExt cx="2388" cy="422"/>
            </a:xfrm>
          </p:grpSpPr>
          <p:sp>
            <p:nvSpPr>
              <p:cNvPr id="503916"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503917"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26" name="Group 64"/>
            <p:cNvGrpSpPr>
              <a:grpSpLocks/>
            </p:cNvGrpSpPr>
            <p:nvPr/>
          </p:nvGrpSpPr>
          <p:grpSpPr bwMode="auto">
            <a:xfrm>
              <a:off x="2861" y="1381"/>
              <a:ext cx="2461" cy="276"/>
              <a:chOff x="2388" y="1381"/>
              <a:chExt cx="2164" cy="422"/>
            </a:xfrm>
          </p:grpSpPr>
          <p:sp>
            <p:nvSpPr>
              <p:cNvPr id="503914"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503915"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27" name="Group 66"/>
            <p:cNvGrpSpPr>
              <a:grpSpLocks/>
            </p:cNvGrpSpPr>
            <p:nvPr/>
          </p:nvGrpSpPr>
          <p:grpSpPr bwMode="auto">
            <a:xfrm>
              <a:off x="144" y="1657"/>
              <a:ext cx="2717" cy="275"/>
              <a:chOff x="0" y="1803"/>
              <a:chExt cx="2388" cy="422"/>
            </a:xfrm>
          </p:grpSpPr>
          <p:sp>
            <p:nvSpPr>
              <p:cNvPr id="503912"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503913"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28" name="Group 68"/>
            <p:cNvGrpSpPr>
              <a:grpSpLocks/>
            </p:cNvGrpSpPr>
            <p:nvPr/>
          </p:nvGrpSpPr>
          <p:grpSpPr bwMode="auto">
            <a:xfrm>
              <a:off x="2861" y="1657"/>
              <a:ext cx="2461" cy="275"/>
              <a:chOff x="2388" y="1803"/>
              <a:chExt cx="2164" cy="422"/>
            </a:xfrm>
          </p:grpSpPr>
          <p:sp>
            <p:nvSpPr>
              <p:cNvPr id="503910"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503911"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29" name="Group 70"/>
            <p:cNvGrpSpPr>
              <a:grpSpLocks/>
            </p:cNvGrpSpPr>
            <p:nvPr/>
          </p:nvGrpSpPr>
          <p:grpSpPr bwMode="auto">
            <a:xfrm>
              <a:off x="144" y="1932"/>
              <a:ext cx="2717" cy="276"/>
              <a:chOff x="0" y="2225"/>
              <a:chExt cx="2388" cy="422"/>
            </a:xfrm>
          </p:grpSpPr>
          <p:sp>
            <p:nvSpPr>
              <p:cNvPr id="503908"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503909"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30" name="Group 72"/>
            <p:cNvGrpSpPr>
              <a:grpSpLocks/>
            </p:cNvGrpSpPr>
            <p:nvPr/>
          </p:nvGrpSpPr>
          <p:grpSpPr bwMode="auto">
            <a:xfrm>
              <a:off x="2861" y="1932"/>
              <a:ext cx="2461" cy="276"/>
              <a:chOff x="2388" y="2225"/>
              <a:chExt cx="2164" cy="422"/>
            </a:xfrm>
          </p:grpSpPr>
          <p:sp>
            <p:nvSpPr>
              <p:cNvPr id="503906"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503907"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31" name="Group 74"/>
            <p:cNvGrpSpPr>
              <a:grpSpLocks/>
            </p:cNvGrpSpPr>
            <p:nvPr/>
          </p:nvGrpSpPr>
          <p:grpSpPr bwMode="auto">
            <a:xfrm>
              <a:off x="144" y="2208"/>
              <a:ext cx="1206" cy="275"/>
              <a:chOff x="0" y="2647"/>
              <a:chExt cx="1060" cy="422"/>
            </a:xfrm>
          </p:grpSpPr>
          <p:sp>
            <p:nvSpPr>
              <p:cNvPr id="503904"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503905"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32" name="Group 76"/>
            <p:cNvGrpSpPr>
              <a:grpSpLocks/>
            </p:cNvGrpSpPr>
            <p:nvPr/>
          </p:nvGrpSpPr>
          <p:grpSpPr bwMode="auto">
            <a:xfrm>
              <a:off x="1350" y="2208"/>
              <a:ext cx="1511" cy="275"/>
              <a:chOff x="1060" y="2647"/>
              <a:chExt cx="1328" cy="422"/>
            </a:xfrm>
          </p:grpSpPr>
          <p:sp>
            <p:nvSpPr>
              <p:cNvPr id="503902"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503903"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33" name="Group 78"/>
            <p:cNvGrpSpPr>
              <a:grpSpLocks/>
            </p:cNvGrpSpPr>
            <p:nvPr/>
          </p:nvGrpSpPr>
          <p:grpSpPr bwMode="auto">
            <a:xfrm>
              <a:off x="2861" y="2208"/>
              <a:ext cx="2461" cy="275"/>
              <a:chOff x="2388" y="2647"/>
              <a:chExt cx="2164" cy="422"/>
            </a:xfrm>
          </p:grpSpPr>
          <p:sp>
            <p:nvSpPr>
              <p:cNvPr id="503900"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503901"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34" name="Group 80"/>
            <p:cNvGrpSpPr>
              <a:grpSpLocks/>
            </p:cNvGrpSpPr>
            <p:nvPr/>
          </p:nvGrpSpPr>
          <p:grpSpPr bwMode="auto">
            <a:xfrm>
              <a:off x="144" y="2483"/>
              <a:ext cx="1206" cy="276"/>
              <a:chOff x="0" y="3069"/>
              <a:chExt cx="1060" cy="422"/>
            </a:xfrm>
          </p:grpSpPr>
          <p:sp>
            <p:nvSpPr>
              <p:cNvPr id="503898"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503899"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35" name="Group 82"/>
            <p:cNvGrpSpPr>
              <a:grpSpLocks/>
            </p:cNvGrpSpPr>
            <p:nvPr/>
          </p:nvGrpSpPr>
          <p:grpSpPr bwMode="auto">
            <a:xfrm>
              <a:off x="1350" y="2483"/>
              <a:ext cx="1511" cy="276"/>
              <a:chOff x="1060" y="3069"/>
              <a:chExt cx="1328" cy="422"/>
            </a:xfrm>
          </p:grpSpPr>
          <p:sp>
            <p:nvSpPr>
              <p:cNvPr id="503896"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503897"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36" name="Group 84"/>
            <p:cNvGrpSpPr>
              <a:grpSpLocks/>
            </p:cNvGrpSpPr>
            <p:nvPr/>
          </p:nvGrpSpPr>
          <p:grpSpPr bwMode="auto">
            <a:xfrm>
              <a:off x="2861" y="2483"/>
              <a:ext cx="2461" cy="276"/>
              <a:chOff x="2388" y="3069"/>
              <a:chExt cx="2164" cy="422"/>
            </a:xfrm>
          </p:grpSpPr>
          <p:sp>
            <p:nvSpPr>
              <p:cNvPr id="503894"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503895"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37" name="Group 86"/>
            <p:cNvGrpSpPr>
              <a:grpSpLocks/>
            </p:cNvGrpSpPr>
            <p:nvPr/>
          </p:nvGrpSpPr>
          <p:grpSpPr bwMode="auto">
            <a:xfrm>
              <a:off x="144" y="2759"/>
              <a:ext cx="1206" cy="275"/>
              <a:chOff x="0" y="3491"/>
              <a:chExt cx="1060" cy="422"/>
            </a:xfrm>
          </p:grpSpPr>
          <p:sp>
            <p:nvSpPr>
              <p:cNvPr id="503892"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503893"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38" name="Group 88"/>
            <p:cNvGrpSpPr>
              <a:grpSpLocks/>
            </p:cNvGrpSpPr>
            <p:nvPr/>
          </p:nvGrpSpPr>
          <p:grpSpPr bwMode="auto">
            <a:xfrm>
              <a:off x="1350" y="2759"/>
              <a:ext cx="1511" cy="275"/>
              <a:chOff x="1060" y="3491"/>
              <a:chExt cx="1328" cy="422"/>
            </a:xfrm>
          </p:grpSpPr>
          <p:sp>
            <p:nvSpPr>
              <p:cNvPr id="503890"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03891"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39" name="Group 90"/>
            <p:cNvGrpSpPr>
              <a:grpSpLocks/>
            </p:cNvGrpSpPr>
            <p:nvPr/>
          </p:nvGrpSpPr>
          <p:grpSpPr bwMode="auto">
            <a:xfrm>
              <a:off x="2861" y="2759"/>
              <a:ext cx="2461" cy="275"/>
              <a:chOff x="2388" y="3491"/>
              <a:chExt cx="2164" cy="422"/>
            </a:xfrm>
          </p:grpSpPr>
          <p:sp>
            <p:nvSpPr>
              <p:cNvPr id="503888"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03889"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40" name="Group 92"/>
            <p:cNvGrpSpPr>
              <a:grpSpLocks/>
            </p:cNvGrpSpPr>
            <p:nvPr/>
          </p:nvGrpSpPr>
          <p:grpSpPr bwMode="auto">
            <a:xfrm>
              <a:off x="144" y="3034"/>
              <a:ext cx="1206" cy="413"/>
              <a:chOff x="0" y="3913"/>
              <a:chExt cx="1060" cy="633"/>
            </a:xfrm>
          </p:grpSpPr>
          <p:sp>
            <p:nvSpPr>
              <p:cNvPr id="503886"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503887"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41" name="Group 94"/>
            <p:cNvGrpSpPr>
              <a:grpSpLocks/>
            </p:cNvGrpSpPr>
            <p:nvPr/>
          </p:nvGrpSpPr>
          <p:grpSpPr bwMode="auto">
            <a:xfrm>
              <a:off x="1350" y="3034"/>
              <a:ext cx="1511" cy="413"/>
              <a:chOff x="1060" y="3913"/>
              <a:chExt cx="1328" cy="633"/>
            </a:xfrm>
          </p:grpSpPr>
          <p:sp>
            <p:nvSpPr>
              <p:cNvPr id="503884"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503885"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42" name="Group 96"/>
            <p:cNvGrpSpPr>
              <a:grpSpLocks/>
            </p:cNvGrpSpPr>
            <p:nvPr/>
          </p:nvGrpSpPr>
          <p:grpSpPr bwMode="auto">
            <a:xfrm>
              <a:off x="2861" y="3034"/>
              <a:ext cx="1128" cy="413"/>
              <a:chOff x="2388" y="3913"/>
              <a:chExt cx="992" cy="633"/>
            </a:xfrm>
          </p:grpSpPr>
          <p:sp>
            <p:nvSpPr>
              <p:cNvPr id="503882"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503883"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43" name="Group 98"/>
            <p:cNvGrpSpPr>
              <a:grpSpLocks/>
            </p:cNvGrpSpPr>
            <p:nvPr/>
          </p:nvGrpSpPr>
          <p:grpSpPr bwMode="auto">
            <a:xfrm>
              <a:off x="3989" y="3034"/>
              <a:ext cx="1333" cy="413"/>
              <a:chOff x="3380" y="3913"/>
              <a:chExt cx="1172" cy="633"/>
            </a:xfrm>
          </p:grpSpPr>
          <p:sp>
            <p:nvSpPr>
              <p:cNvPr id="503880"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503881"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44" name="Group 100"/>
            <p:cNvGrpSpPr>
              <a:grpSpLocks/>
            </p:cNvGrpSpPr>
            <p:nvPr/>
          </p:nvGrpSpPr>
          <p:grpSpPr bwMode="auto">
            <a:xfrm>
              <a:off x="144" y="3447"/>
              <a:ext cx="1206" cy="338"/>
              <a:chOff x="0" y="4546"/>
              <a:chExt cx="1060" cy="518"/>
            </a:xfrm>
          </p:grpSpPr>
          <p:sp>
            <p:nvSpPr>
              <p:cNvPr id="503878"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503879"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45" name="Group 102"/>
            <p:cNvGrpSpPr>
              <a:grpSpLocks/>
            </p:cNvGrpSpPr>
            <p:nvPr/>
          </p:nvGrpSpPr>
          <p:grpSpPr bwMode="auto">
            <a:xfrm>
              <a:off x="1350" y="3447"/>
              <a:ext cx="1511" cy="338"/>
              <a:chOff x="1060" y="4546"/>
              <a:chExt cx="1328" cy="518"/>
            </a:xfrm>
          </p:grpSpPr>
          <p:sp>
            <p:nvSpPr>
              <p:cNvPr id="503876"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503877"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46" name="Group 104"/>
            <p:cNvGrpSpPr>
              <a:grpSpLocks/>
            </p:cNvGrpSpPr>
            <p:nvPr/>
          </p:nvGrpSpPr>
          <p:grpSpPr bwMode="auto">
            <a:xfrm>
              <a:off x="2861" y="3447"/>
              <a:ext cx="1128" cy="338"/>
              <a:chOff x="2388" y="4546"/>
              <a:chExt cx="992" cy="518"/>
            </a:xfrm>
          </p:grpSpPr>
          <p:sp>
            <p:nvSpPr>
              <p:cNvPr id="503874"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503875"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47" name="Group 106"/>
            <p:cNvGrpSpPr>
              <a:grpSpLocks/>
            </p:cNvGrpSpPr>
            <p:nvPr/>
          </p:nvGrpSpPr>
          <p:grpSpPr bwMode="auto">
            <a:xfrm>
              <a:off x="3989" y="3447"/>
              <a:ext cx="1333" cy="338"/>
              <a:chOff x="3380" y="4546"/>
              <a:chExt cx="1172" cy="518"/>
            </a:xfrm>
          </p:grpSpPr>
          <p:sp>
            <p:nvSpPr>
              <p:cNvPr id="503872"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503873"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48" name="Group 108"/>
            <p:cNvGrpSpPr>
              <a:grpSpLocks/>
            </p:cNvGrpSpPr>
            <p:nvPr/>
          </p:nvGrpSpPr>
          <p:grpSpPr bwMode="auto">
            <a:xfrm>
              <a:off x="144" y="3785"/>
              <a:ext cx="582" cy="439"/>
              <a:chOff x="0" y="5064"/>
              <a:chExt cx="512" cy="672"/>
            </a:xfrm>
          </p:grpSpPr>
          <p:sp>
            <p:nvSpPr>
              <p:cNvPr id="503870"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503871"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49" name="Group 110"/>
            <p:cNvGrpSpPr>
              <a:grpSpLocks/>
            </p:cNvGrpSpPr>
            <p:nvPr/>
          </p:nvGrpSpPr>
          <p:grpSpPr bwMode="auto">
            <a:xfrm>
              <a:off x="726" y="3785"/>
              <a:ext cx="624" cy="439"/>
              <a:chOff x="512" y="5064"/>
              <a:chExt cx="548" cy="672"/>
            </a:xfrm>
          </p:grpSpPr>
          <p:sp>
            <p:nvSpPr>
              <p:cNvPr id="503868"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503869"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50" name="Group 112"/>
            <p:cNvGrpSpPr>
              <a:grpSpLocks/>
            </p:cNvGrpSpPr>
            <p:nvPr/>
          </p:nvGrpSpPr>
          <p:grpSpPr bwMode="auto">
            <a:xfrm>
              <a:off x="1350" y="3785"/>
              <a:ext cx="687" cy="439"/>
              <a:chOff x="1060" y="5064"/>
              <a:chExt cx="604" cy="672"/>
            </a:xfrm>
          </p:grpSpPr>
          <p:sp>
            <p:nvSpPr>
              <p:cNvPr id="503866"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503867"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51" name="Group 114"/>
            <p:cNvGrpSpPr>
              <a:grpSpLocks/>
            </p:cNvGrpSpPr>
            <p:nvPr/>
          </p:nvGrpSpPr>
          <p:grpSpPr bwMode="auto">
            <a:xfrm>
              <a:off x="2037" y="3785"/>
              <a:ext cx="824" cy="439"/>
              <a:chOff x="1664" y="5064"/>
              <a:chExt cx="724" cy="672"/>
            </a:xfrm>
          </p:grpSpPr>
          <p:sp>
            <p:nvSpPr>
              <p:cNvPr id="503864"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503865"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52" name="Group 116"/>
            <p:cNvGrpSpPr>
              <a:grpSpLocks/>
            </p:cNvGrpSpPr>
            <p:nvPr/>
          </p:nvGrpSpPr>
          <p:grpSpPr bwMode="auto">
            <a:xfrm>
              <a:off x="2861" y="3785"/>
              <a:ext cx="605" cy="439"/>
              <a:chOff x="2388" y="5064"/>
              <a:chExt cx="532" cy="672"/>
            </a:xfrm>
          </p:grpSpPr>
          <p:sp>
            <p:nvSpPr>
              <p:cNvPr id="503862"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503863"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53" name="Group 118"/>
            <p:cNvGrpSpPr>
              <a:grpSpLocks/>
            </p:cNvGrpSpPr>
            <p:nvPr/>
          </p:nvGrpSpPr>
          <p:grpSpPr bwMode="auto">
            <a:xfrm>
              <a:off x="3466" y="3785"/>
              <a:ext cx="523" cy="439"/>
              <a:chOff x="2920" y="5064"/>
              <a:chExt cx="460" cy="672"/>
            </a:xfrm>
          </p:grpSpPr>
          <p:sp>
            <p:nvSpPr>
              <p:cNvPr id="503860"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503861"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54" name="Group 120"/>
            <p:cNvGrpSpPr>
              <a:grpSpLocks/>
            </p:cNvGrpSpPr>
            <p:nvPr/>
          </p:nvGrpSpPr>
          <p:grpSpPr bwMode="auto">
            <a:xfrm>
              <a:off x="3989" y="3785"/>
              <a:ext cx="564" cy="439"/>
              <a:chOff x="3380" y="5064"/>
              <a:chExt cx="496" cy="672"/>
            </a:xfrm>
          </p:grpSpPr>
          <p:sp>
            <p:nvSpPr>
              <p:cNvPr id="503858"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503859"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3855" name="Group 122"/>
            <p:cNvGrpSpPr>
              <a:grpSpLocks/>
            </p:cNvGrpSpPr>
            <p:nvPr/>
          </p:nvGrpSpPr>
          <p:grpSpPr bwMode="auto">
            <a:xfrm>
              <a:off x="4553" y="3785"/>
              <a:ext cx="769" cy="439"/>
              <a:chOff x="3876" y="5064"/>
              <a:chExt cx="676" cy="672"/>
            </a:xfrm>
          </p:grpSpPr>
          <p:sp>
            <p:nvSpPr>
              <p:cNvPr id="503856"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503857"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503817"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3818"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503819" name="Oval 114"/>
          <p:cNvSpPr>
            <a:spLocks noChangeArrowheads="1"/>
          </p:cNvSpPr>
          <p:nvPr/>
        </p:nvSpPr>
        <p:spPr bwMode="auto">
          <a:xfrm>
            <a:off x="6659563" y="5943600"/>
            <a:ext cx="1219200" cy="914400"/>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p>
        </p:txBody>
      </p:sp>
    </p:spTree>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2"/>
          <p:cNvSpPr>
            <a:spLocks noChangeArrowheads="1"/>
          </p:cNvSpPr>
          <p:nvPr/>
        </p:nvSpPr>
        <p:spPr bwMode="auto">
          <a:xfrm>
            <a:off x="0" y="0"/>
            <a:ext cx="9144000" cy="6858000"/>
          </a:xfrm>
          <a:prstGeom prst="rect">
            <a:avLst/>
          </a:prstGeom>
          <a:gradFill rotWithShape="0">
            <a:gsLst>
              <a:gs pos="0">
                <a:srgbClr val="FF9900"/>
              </a:gs>
              <a:gs pos="50000">
                <a:schemeClr val="tx1"/>
              </a:gs>
              <a:gs pos="100000">
                <a:srgbClr val="FF9900"/>
              </a:gs>
            </a:gsLst>
            <a:lin ang="18900000" scaled="1"/>
          </a:gradFill>
          <a:ln w="9525">
            <a:solidFill>
              <a:schemeClr val="tx1"/>
            </a:solidFill>
            <a:miter lim="800000"/>
            <a:headEnd/>
            <a:tailEnd/>
          </a:ln>
          <a:effectLst/>
        </p:spPr>
        <p:txBody>
          <a:bodyPr wrap="none" anchor="ctr"/>
          <a:lstStyle/>
          <a:p>
            <a:pPr algn="ctr" eaLnBrk="1" hangingPunct="1">
              <a:defRPr/>
            </a:pPr>
            <a:endParaRPr lang="en-US" sz="1800">
              <a:latin typeface="Calibri" charset="0"/>
              <a:ea typeface="MS PGothic" pitchFamily="34" charset="-128"/>
              <a:cs typeface="MS PGothic" pitchFamily="34" charset="-128"/>
            </a:endParaRPr>
          </a:p>
        </p:txBody>
      </p:sp>
      <p:pic>
        <p:nvPicPr>
          <p:cNvPr id="505858" name="Picture 3" descr="OMSSO0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20888" y="0"/>
            <a:ext cx="506571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5859" name="Text Box 5"/>
          <p:cNvSpPr txBox="1">
            <a:spLocks noChangeArrowheads="1"/>
          </p:cNvSpPr>
          <p:nvPr/>
        </p:nvSpPr>
        <p:spPr bwMode="auto">
          <a:xfrm>
            <a:off x="6873875" y="6202363"/>
            <a:ext cx="2312988"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3200" b="1">
                <a:solidFill>
                  <a:schemeClr val="bg1"/>
                </a:solidFill>
                <a:latin typeface="Calibri" charset="0"/>
                <a:ea typeface="宋体" charset="0"/>
                <a:cs typeface="宋体" charset="0"/>
              </a:rPr>
              <a:t>出埃及记</a:t>
            </a:r>
            <a:r>
              <a:rPr lang="en-US" altLang="ja-JP" sz="3200" b="1">
                <a:solidFill>
                  <a:schemeClr val="bg1"/>
                </a:solidFill>
                <a:latin typeface="Calibri" charset="0"/>
              </a:rPr>
              <a:t> 32</a:t>
            </a:r>
            <a:endParaRPr lang="en-US" altLang="zh-CN" sz="3200" b="1">
              <a:solidFill>
                <a:schemeClr val="bg1"/>
              </a:solidFill>
              <a:latin typeface="Calibri" charset="0"/>
            </a:endParaRPr>
          </a:p>
        </p:txBody>
      </p:sp>
      <p:sp>
        <p:nvSpPr>
          <p:cNvPr id="505860" name="Rectangle 6"/>
          <p:cNvSpPr>
            <a:spLocks noGrp="1" noChangeArrowheads="1"/>
          </p:cNvSpPr>
          <p:nvPr>
            <p:ph type="title" idx="4294967295"/>
          </p:nvPr>
        </p:nvSpPr>
        <p:spPr>
          <a:xfrm>
            <a:off x="0" y="0"/>
            <a:ext cx="2133600" cy="3276600"/>
          </a:xfrm>
        </p:spPr>
        <p:txBody>
          <a:bodyPr/>
          <a:lstStyle/>
          <a:p>
            <a:pPr eaLnBrk="1" hangingPunct="1"/>
            <a:r>
              <a:rPr lang="zh-CN" altLang="en-US" sz="4000">
                <a:solidFill>
                  <a:schemeClr val="bg1"/>
                </a:solidFill>
                <a:latin typeface="Calibri" charset="0"/>
                <a:ea typeface="宋体" charset="0"/>
                <a:cs typeface="宋体" charset="0"/>
              </a:rPr>
              <a:t>金牛犊事件</a:t>
            </a:r>
            <a:endParaRPr lang="zh-CN" altLang="en-US" sz="4000">
              <a:solidFill>
                <a:schemeClr val="bg1"/>
              </a:solidFill>
              <a:latin typeface="Calibri" charset="0"/>
              <a:ea typeface="MS PGothic" charset="0"/>
              <a:cs typeface="MS PGothic" charset="0"/>
            </a:endParaRPr>
          </a:p>
        </p:txBody>
      </p:sp>
    </p:spTree>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eaLnBrk="1" hangingPunct="1">
              <a:defRPr/>
            </a:pPr>
            <a:endParaRPr lang="en-US" sz="1800">
              <a:latin typeface="Calibri" charset="0"/>
              <a:ea typeface="MS PGothic" pitchFamily="34" charset="-128"/>
              <a:cs typeface="MS PGothic" pitchFamily="34" charset="-128"/>
            </a:endParaRPr>
          </a:p>
        </p:txBody>
      </p:sp>
      <p:pic>
        <p:nvPicPr>
          <p:cNvPr id="507906" name="Picture 3" descr="OMSSO08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7575"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7907" name="Text Box 4"/>
          <p:cNvSpPr txBox="1">
            <a:spLocks noChangeArrowheads="1"/>
          </p:cNvSpPr>
          <p:nvPr/>
        </p:nvSpPr>
        <p:spPr bwMode="auto">
          <a:xfrm>
            <a:off x="6357938" y="6202363"/>
            <a:ext cx="283845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3200" b="1">
                <a:solidFill>
                  <a:schemeClr val="bg1"/>
                </a:solidFill>
                <a:latin typeface="Calibri" charset="0"/>
                <a:ea typeface="宋体" charset="0"/>
                <a:cs typeface="宋体" charset="0"/>
              </a:rPr>
              <a:t>出埃及记</a:t>
            </a:r>
            <a:r>
              <a:rPr lang="en-US" altLang="ja-JP" sz="3200" b="1">
                <a:solidFill>
                  <a:schemeClr val="bg1"/>
                </a:solidFill>
                <a:latin typeface="Calibri" charset="0"/>
              </a:rPr>
              <a:t> 32:19</a:t>
            </a:r>
            <a:endParaRPr lang="en-US" altLang="zh-CN" sz="3200" b="1">
              <a:solidFill>
                <a:schemeClr val="bg1"/>
              </a:solidFill>
              <a:latin typeface="Calibri" charset="0"/>
            </a:endParaRPr>
          </a:p>
        </p:txBody>
      </p:sp>
      <p:sp>
        <p:nvSpPr>
          <p:cNvPr id="507908" name="Rectangle 5"/>
          <p:cNvSpPr>
            <a:spLocks noGrp="1" noChangeArrowheads="1"/>
          </p:cNvSpPr>
          <p:nvPr>
            <p:ph type="title" idx="4294967295"/>
          </p:nvPr>
        </p:nvSpPr>
        <p:spPr>
          <a:xfrm>
            <a:off x="-76200" y="457200"/>
            <a:ext cx="2362200" cy="2133600"/>
          </a:xfrm>
        </p:spPr>
        <p:txBody>
          <a:bodyPr/>
          <a:lstStyle/>
          <a:p>
            <a:pPr eaLnBrk="1" hangingPunct="1"/>
            <a:r>
              <a:rPr lang="zh-CN" altLang="en-US">
                <a:solidFill>
                  <a:schemeClr val="bg1"/>
                </a:solidFill>
                <a:latin typeface="Calibri" charset="0"/>
                <a:ea typeface="宋体" charset="0"/>
                <a:cs typeface="宋体" charset="0"/>
              </a:rPr>
              <a:t>摔碎</a:t>
            </a:r>
            <a:br>
              <a:rPr lang="zh-CN" altLang="en-US">
                <a:solidFill>
                  <a:schemeClr val="bg1"/>
                </a:solidFill>
                <a:latin typeface="Calibri" charset="0"/>
                <a:ea typeface="宋体" charset="0"/>
                <a:cs typeface="宋体" charset="0"/>
              </a:rPr>
            </a:br>
            <a:r>
              <a:rPr lang="zh-CN" altLang="en-US">
                <a:solidFill>
                  <a:schemeClr val="bg1"/>
                </a:solidFill>
                <a:latin typeface="Calibri" charset="0"/>
                <a:ea typeface="宋体" charset="0"/>
                <a:cs typeface="宋体" charset="0"/>
              </a:rPr>
              <a:t>石板</a:t>
            </a:r>
            <a:endParaRPr lang="zh-CN" altLang="en-US">
              <a:solidFill>
                <a:schemeClr val="bg1"/>
              </a:solidFill>
              <a:latin typeface="Calibri" charset="0"/>
              <a:ea typeface="MS PGothic" charset="0"/>
              <a:cs typeface="MS PGothic" charset="0"/>
            </a:endParaRPr>
          </a:p>
        </p:txBody>
      </p:sp>
    </p:spTree>
  </p:cSld>
  <p:clrMapOvr>
    <a:masterClrMapping/>
  </p:clrMapOvr>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33</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85946298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a:effectLst>
            <a:glow rad="139700">
              <a:schemeClr val="accent4">
                <a:satMod val="175000"/>
                <a:alpha val="40000"/>
              </a:schemeClr>
            </a:glow>
          </a:effectLst>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为什么神要</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塑造</a:t>
            </a:r>
            <a:r>
              <a:rPr lang="zh-CN" altLang="en-US" sz="5400" b="1" dirty="0">
                <a:effectLst>
                  <a:glow rad="127000">
                    <a:schemeClr val="tx1"/>
                  </a:glow>
                </a:effectLst>
                <a:latin typeface="Arial" charset="0"/>
                <a:ea typeface="ＭＳ Ｐゴシック" charset="0"/>
                <a:cs typeface="ＭＳ Ｐゴシック" charset="0"/>
              </a:rPr>
              <a:t>我们</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rot="20015944">
            <a:off x="-818831" y="4199519"/>
            <a:ext cx="6259573" cy="864391"/>
          </a:xfrm>
          <a:prstGeom prst="rect">
            <a:avLst/>
          </a:prstGeom>
          <a:noFill/>
          <a:ln>
            <a:noFill/>
          </a:ln>
          <a:effectLst>
            <a:glow rad="88900">
              <a:schemeClr val="accent4">
                <a:satMod val="175000"/>
                <a:alpha val="57000"/>
              </a:schemeClr>
            </a:glow>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2</a:t>
            </a:r>
            <a:r>
              <a:rPr lang="zh-CN" alt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个原因</a:t>
            </a:r>
            <a:endPar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5887A400-6F69-8943-96EB-B275CFA1E6D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7509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49212" y="0"/>
            <a:ext cx="9144000" cy="5145338"/>
          </a:xfrm>
          <a:prstGeom prst="rect">
            <a:avLst/>
          </a:prstGeom>
        </p:spPr>
      </p:pic>
      <p:sp>
        <p:nvSpPr>
          <p:cNvPr id="7" name="Text Box 5"/>
          <p:cNvSpPr txBox="1">
            <a:spLocks noChangeArrowheads="1"/>
          </p:cNvSpPr>
          <p:nvPr/>
        </p:nvSpPr>
        <p:spPr bwMode="auto">
          <a:xfrm>
            <a:off x="-23813" y="6092825"/>
            <a:ext cx="9118601"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a:t>
            </a:r>
          </a:p>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www.biblestudydownloads.com</a:t>
            </a:r>
          </a:p>
        </p:txBody>
      </p:sp>
      <p:sp>
        <p:nvSpPr>
          <p:cNvPr id="8" name="Rectangle 2"/>
          <p:cNvSpPr txBox="1">
            <a:spLocks noChangeArrowheads="1"/>
          </p:cNvSpPr>
          <p:nvPr/>
        </p:nvSpPr>
        <p:spPr bwMode="auto">
          <a:xfrm>
            <a:off x="-26844" y="5085184"/>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4000" b="1" i="1">
                <a:solidFill>
                  <a:srgbClr val="FFFFFF"/>
                </a:solidFill>
                <a:effectLst>
                  <a:glow rad="127000">
                    <a:srgbClr val="000000"/>
                  </a:glow>
                </a:effectLst>
                <a:latin typeface="Arial" charset="0"/>
                <a:ea typeface="ＭＳ Ｐゴシック" charset="0"/>
                <a:cs typeface="ＭＳ Ｐゴシック" charset="0"/>
              </a:rPr>
              <a:t>希伯来书</a:t>
            </a:r>
            <a:r>
              <a:rPr lang="en-US" sz="4000" b="1" i="1" dirty="0">
                <a:solidFill>
                  <a:srgbClr val="FFFFFF"/>
                </a:solidFill>
                <a:effectLst>
                  <a:glow rad="127000">
                    <a:srgbClr val="000000"/>
                  </a:glow>
                </a:effectLst>
                <a:latin typeface="Arial" charset="0"/>
                <a:ea typeface="ＭＳ Ｐゴシック" charset="0"/>
                <a:cs typeface="ＭＳ Ｐゴシック" charset="0"/>
              </a:rPr>
              <a:t> 8 </a:t>
            </a:r>
          </a:p>
        </p:txBody>
      </p:sp>
      <p:sp>
        <p:nvSpPr>
          <p:cNvPr id="900098" name="Rectangle 2"/>
          <p:cNvSpPr>
            <a:spLocks noGrp="1" noChangeArrowheads="1"/>
          </p:cNvSpPr>
          <p:nvPr>
            <p:ph type="ctrTitle"/>
          </p:nvPr>
        </p:nvSpPr>
        <p:spPr>
          <a:xfrm>
            <a:off x="900113" y="1412875"/>
            <a:ext cx="7451725" cy="2951163"/>
          </a:xfrm>
          <a:effectLst>
            <a:outerShdw blurRad="63500" dist="35921" dir="2700000" algn="ctr" rotWithShape="0">
              <a:schemeClr val="tx2">
                <a:alpha val="74998"/>
              </a:schemeClr>
            </a:outerShdw>
          </a:effectLst>
        </p:spPr>
        <p:txBody>
          <a:bodyPr/>
          <a:lstStyle/>
          <a:p>
            <a:pPr>
              <a:defRPr/>
            </a:pPr>
            <a:r>
              <a:rPr lang="ja-JP" altLang="en-US" sz="6600" b="1">
                <a:effectLst>
                  <a:glow rad="127000">
                    <a:schemeClr val="tx1"/>
                  </a:glow>
                </a:effectLst>
                <a:latin typeface="Arial" charset="0"/>
                <a:ea typeface="ＭＳ Ｐゴシック" charset="0"/>
                <a:cs typeface="ＭＳ Ｐゴシック" charset="0"/>
              </a:rPr>
              <a:t>比旧的盟约更好</a:t>
            </a:r>
            <a:endParaRPr lang="en-US" sz="6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59135192"/>
      </p:ext>
    </p:extLst>
  </p:cSld>
  <p:clrMapOvr>
    <a:masterClrMapping/>
  </p:clrMapOvr>
  <p:transition/>
</p:sld>
</file>

<file path=ppt/slides/slide3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612900" y="952500"/>
            <a:ext cx="5905500" cy="59055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205013"/>
            <a:ext cx="9143999" cy="1080120"/>
          </a:xfrm>
          <a:effectLst/>
        </p:spPr>
        <p:txBody>
          <a:bodyPr/>
          <a:lstStyle/>
          <a:p>
            <a:pPr>
              <a:defRPr/>
            </a:pPr>
            <a:r>
              <a:rPr lang="ja-JP" altLang="en-US" b="1">
                <a:solidFill>
                  <a:schemeClr val="tx2"/>
                </a:solidFill>
                <a:effectLst>
                  <a:glow rad="127000">
                    <a:schemeClr val="bg1"/>
                  </a:glow>
                </a:effectLst>
                <a:latin typeface="Arial" charset="0"/>
                <a:ea typeface="ＭＳ Ｐゴシック" charset="0"/>
                <a:cs typeface="ＭＳ Ｐゴシック" charset="0"/>
              </a:rPr>
              <a:t>不同的关系</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01364120"/>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pic>
        <p:nvPicPr>
          <p:cNvPr id="2" name="Picture 1"/>
          <p:cNvPicPr>
            <a:picLocks noChangeAspect="1"/>
          </p:cNvPicPr>
          <p:nvPr/>
        </p:nvPicPr>
        <p:blipFill>
          <a:blip r:embed="rId3"/>
          <a:stretch>
            <a:fillRect/>
          </a:stretch>
        </p:blipFill>
        <p:spPr>
          <a:xfrm>
            <a:off x="444500" y="1392919"/>
            <a:ext cx="8255000" cy="5219700"/>
          </a:xfrm>
          <a:prstGeom prst="rect">
            <a:avLst/>
          </a:prstGeom>
        </p:spPr>
      </p:pic>
      <p:sp>
        <p:nvSpPr>
          <p:cNvPr id="4" name="Title 3">
            <a:extLst>
              <a:ext uri="{FF2B5EF4-FFF2-40B4-BE49-F238E27FC236}">
                <a16:creationId xmlns:a16="http://schemas.microsoft.com/office/drawing/2014/main" id="{7B0B5A55-728D-7048-B14C-B9545FDBBF20}"/>
              </a:ext>
            </a:extLst>
          </p:cNvPr>
          <p:cNvSpPr>
            <a:spLocks noGrp="1"/>
          </p:cNvSpPr>
          <p:nvPr>
            <p:ph type="ctrTitle"/>
          </p:nvPr>
        </p:nvSpPr>
        <p:spPr/>
        <p:txBody>
          <a:bodyPr/>
          <a:lstStyle/>
          <a:p>
            <a:endParaRPr lang="en-US"/>
          </a:p>
        </p:txBody>
      </p:sp>
      <p:sp>
        <p:nvSpPr>
          <p:cNvPr id="7" name="Rectangle 2">
            <a:extLst>
              <a:ext uri="{FF2B5EF4-FFF2-40B4-BE49-F238E27FC236}">
                <a16:creationId xmlns:a16="http://schemas.microsoft.com/office/drawing/2014/main" id="{2D2AD9C5-4546-F54A-BF20-553C2A89D49F}"/>
              </a:ext>
            </a:extLst>
          </p:cNvPr>
          <p:cNvSpPr txBox="1">
            <a:spLocks noChangeArrowheads="1"/>
          </p:cNvSpPr>
          <p:nvPr/>
        </p:nvSpPr>
        <p:spPr bwMode="auto">
          <a:xfrm>
            <a:off x="0" y="205013"/>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b="1" kern="0">
                <a:solidFill>
                  <a:schemeClr val="tx2"/>
                </a:solidFill>
                <a:effectLst>
                  <a:glow rad="127000">
                    <a:schemeClr val="bg1"/>
                  </a:glow>
                </a:effectLst>
                <a:latin typeface="Arial" charset="0"/>
                <a:ea typeface="ＭＳ Ｐゴシック" charset="0"/>
                <a:cs typeface="ＭＳ Ｐゴシック" charset="0"/>
              </a:rPr>
              <a:t>不同的关系</a:t>
            </a:r>
            <a:endParaRPr lang="en-US" b="1" kern="0"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886318958"/>
      </p:ext>
    </p:extLst>
  </p:cSld>
  <p:clrMapOvr>
    <a:masterClrMapping/>
  </p:clrMapOvr>
  <p:transition/>
</p:sld>
</file>

<file path=ppt/slides/slide3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205013"/>
            <a:ext cx="9143999" cy="1080120"/>
          </a:xfrm>
          <a:effectLst/>
        </p:spPr>
        <p:txBody>
          <a:bodyPr/>
          <a:lstStyle/>
          <a:p>
            <a:pPr>
              <a:defRPr/>
            </a:pPr>
            <a:r>
              <a:rPr lang="ja-JP" altLang="en-US" b="1">
                <a:solidFill>
                  <a:schemeClr val="tx2"/>
                </a:solidFill>
                <a:effectLst>
                  <a:glow rad="127000">
                    <a:schemeClr val="bg1"/>
                  </a:glow>
                </a:effectLst>
                <a:latin typeface="Arial" charset="0"/>
                <a:ea typeface="ＭＳ Ｐゴシック" charset="0"/>
                <a:cs typeface="ＭＳ Ｐゴシック" charset="0"/>
              </a:rPr>
              <a:t>关系改变</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pic>
        <p:nvPicPr>
          <p:cNvPr id="10" name="Picture 9"/>
          <p:cNvPicPr>
            <a:picLocks noChangeAspect="1"/>
          </p:cNvPicPr>
          <p:nvPr/>
        </p:nvPicPr>
        <p:blipFill>
          <a:blip r:embed="rId3"/>
          <a:stretch>
            <a:fillRect/>
          </a:stretch>
        </p:blipFill>
        <p:spPr>
          <a:xfrm>
            <a:off x="4535713" y="2131333"/>
            <a:ext cx="4426857" cy="4426857"/>
          </a:xfrm>
          <a:prstGeom prst="rect">
            <a:avLst/>
          </a:prstGeom>
        </p:spPr>
      </p:pic>
      <p:pic>
        <p:nvPicPr>
          <p:cNvPr id="14" name="Picture 13"/>
          <p:cNvPicPr>
            <a:picLocks noChangeAspect="1"/>
          </p:cNvPicPr>
          <p:nvPr/>
        </p:nvPicPr>
        <p:blipFill>
          <a:blip r:embed="rId3"/>
          <a:stretch>
            <a:fillRect/>
          </a:stretch>
        </p:blipFill>
        <p:spPr>
          <a:xfrm>
            <a:off x="163283" y="2449286"/>
            <a:ext cx="4018189" cy="4018189"/>
          </a:xfrm>
          <a:prstGeom prst="rect">
            <a:avLst/>
          </a:prstGeom>
        </p:spPr>
      </p:pic>
      <p:pic>
        <p:nvPicPr>
          <p:cNvPr id="16" name="Picture 15"/>
          <p:cNvPicPr>
            <a:picLocks noChangeAspect="1"/>
          </p:cNvPicPr>
          <p:nvPr/>
        </p:nvPicPr>
        <p:blipFill>
          <a:blip r:embed="rId4"/>
          <a:stretch>
            <a:fillRect/>
          </a:stretch>
        </p:blipFill>
        <p:spPr>
          <a:xfrm>
            <a:off x="0" y="2449286"/>
            <a:ext cx="4902200" cy="3289300"/>
          </a:xfrm>
          <a:prstGeom prst="rect">
            <a:avLst/>
          </a:prstGeom>
        </p:spPr>
      </p:pic>
    </p:spTree>
    <p:extLst>
      <p:ext uri="{BB962C8B-B14F-4D97-AF65-F5344CB8AC3E}">
        <p14:creationId xmlns:p14="http://schemas.microsoft.com/office/powerpoint/2010/main" val="974207053"/>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0047"/>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谈恋爱</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950631167"/>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68301"/>
            <a:ext cx="9144000" cy="6022428"/>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婚姻的盟约</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312891456"/>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l="-580"/>
          <a:stretch/>
        </p:blipFill>
        <p:spPr>
          <a:xfrm>
            <a:off x="-36511" y="0"/>
            <a:ext cx="9180512" cy="6858000"/>
          </a:xfrm>
          <a:prstGeom prst="rect">
            <a:avLst/>
          </a:prstGeom>
        </p:spPr>
      </p:pic>
      <p:sp>
        <p:nvSpPr>
          <p:cNvPr id="900098" name="Rectangle 2"/>
          <p:cNvSpPr>
            <a:spLocks noGrp="1" noChangeArrowheads="1"/>
          </p:cNvSpPr>
          <p:nvPr>
            <p:ph type="ctrTitle"/>
          </p:nvPr>
        </p:nvSpPr>
        <p:spPr>
          <a:xfrm>
            <a:off x="-36511" y="43542"/>
            <a:ext cx="6386511" cy="3766457"/>
          </a:xfrm>
          <a:effectLst>
            <a:outerShdw blurRad="63500" dist="35921" dir="2700000" algn="ctr" rotWithShape="0">
              <a:schemeClr val="tx2">
                <a:alpha val="74998"/>
              </a:schemeClr>
            </a:outerShdw>
          </a:effectLst>
        </p:spPr>
        <p:txBody>
          <a:bodyPr/>
          <a:lstStyle/>
          <a:p>
            <a:pPr>
              <a:defRPr/>
            </a:pPr>
            <a:br>
              <a:rPr lang="en-US" b="1" dirty="0">
                <a:effectLst>
                  <a:glow rad="127000">
                    <a:schemeClr val="tx1"/>
                  </a:glow>
                </a:effectLst>
                <a:latin typeface="Arial" charset="0"/>
                <a:ea typeface="ＭＳ Ｐゴシック" charset="0"/>
                <a:cs typeface="ＭＳ Ｐゴシック" charset="0"/>
              </a:rPr>
            </a:br>
            <a:r>
              <a:rPr lang="zh-CN" alt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不是爱情让婚姻持久</a:t>
            </a:r>
            <a:r>
              <a:rPr lang="zh-CN" alt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而是婚姻让你的爱情保鲜</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4"/>
          <a:stretch>
            <a:fillRect/>
          </a:stretch>
        </p:blipFill>
        <p:spPr>
          <a:xfrm>
            <a:off x="9756576" y="380999"/>
            <a:ext cx="9144000" cy="6858000"/>
          </a:xfrm>
          <a:prstGeom prst="rect">
            <a:avLst/>
          </a:prstGeom>
        </p:spPr>
      </p:pic>
      <p:sp>
        <p:nvSpPr>
          <p:cNvPr id="6" name="Rectangle 2"/>
          <p:cNvSpPr txBox="1">
            <a:spLocks noChangeArrowheads="1"/>
          </p:cNvSpPr>
          <p:nvPr/>
        </p:nvSpPr>
        <p:spPr bwMode="auto">
          <a:xfrm>
            <a:off x="4064000" y="6028267"/>
            <a:ext cx="4961466" cy="812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male2Man.com</a:t>
            </a:r>
          </a:p>
        </p:txBody>
      </p:sp>
    </p:spTree>
    <p:extLst>
      <p:ext uri="{BB962C8B-B14F-4D97-AF65-F5344CB8AC3E}">
        <p14:creationId xmlns:p14="http://schemas.microsoft.com/office/powerpoint/2010/main" val="482437288"/>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5823284"/>
          </a:xfrm>
          <a:prstGeom prst="rect">
            <a:avLst/>
          </a:prstGeom>
        </p:spPr>
      </p:pic>
      <p:sp>
        <p:nvSpPr>
          <p:cNvPr id="900098" name="Rectangle 2"/>
          <p:cNvSpPr>
            <a:spLocks noGrp="1" noChangeArrowheads="1"/>
          </p:cNvSpPr>
          <p:nvPr>
            <p:ph type="ctrTitle"/>
          </p:nvPr>
        </p:nvSpPr>
        <p:spPr>
          <a:xfrm>
            <a:off x="0" y="5895856"/>
            <a:ext cx="9144000" cy="917241"/>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生命持久的盟约</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981030756"/>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两种盟约</a:t>
            </a:r>
            <a:endParaRPr lang="en-US" sz="5400" b="1" dirty="0">
              <a:effectLst>
                <a:glow rad="127000">
                  <a:schemeClr val="tx1"/>
                </a:glow>
              </a:effectLst>
              <a:latin typeface="Arial" charset="0"/>
              <a:ea typeface="ＭＳ Ｐゴシック" charset="0"/>
              <a:cs typeface="ＭＳ Ｐゴシック" charset="0"/>
            </a:endParaRP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4000" b="1">
                <a:solidFill>
                  <a:srgbClr val="000000"/>
                </a:solidFill>
                <a:latin typeface="Arial" charset="0"/>
                <a:ea typeface="ＭＳ Ｐゴシック" charset="0"/>
                <a:cs typeface="ＭＳ Ｐゴシック" charset="0"/>
              </a:rPr>
              <a:t>新的盟约</a:t>
            </a:r>
            <a:endParaRPr lang="en-US" sz="4000" b="1" dirty="0">
              <a:solidFill>
                <a:srgbClr val="000000"/>
              </a:solidFill>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04576" y="4387444"/>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4000" b="1">
                <a:solidFill>
                  <a:srgbClr val="000000"/>
                </a:solidFill>
                <a:latin typeface="Arial" charset="0"/>
                <a:ea typeface="ＭＳ Ｐゴシック" charset="0"/>
                <a:cs typeface="ＭＳ Ｐゴシック" charset="0"/>
              </a:rPr>
              <a:t>旧的盟约</a:t>
            </a:r>
            <a:endParaRPr lang="en-US" sz="4000" b="1" dirty="0">
              <a:solidFill>
                <a:srgbClr val="000000"/>
              </a:solidFill>
              <a:latin typeface="Arial" charset="0"/>
              <a:ea typeface="ＭＳ Ｐゴシック" charset="0"/>
              <a:cs typeface="ＭＳ Ｐゴシック" charset="0"/>
            </a:endParaRP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3200" b="1">
                <a:solidFill>
                  <a:srgbClr val="000000"/>
                </a:solidFill>
                <a:latin typeface="Arial" charset="0"/>
                <a:ea typeface="ＭＳ Ｐゴシック" charset="0"/>
                <a:cs typeface="ＭＳ Ｐゴシック" charset="0"/>
              </a:rPr>
              <a:t>过度</a:t>
            </a:r>
            <a:endParaRPr lang="en-US" sz="3200" b="1" dirty="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64275656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900098" name="Rectangle 2"/>
          <p:cNvSpPr>
            <a:spLocks noGrp="1" noChangeArrowheads="1"/>
          </p:cNvSpPr>
          <p:nvPr>
            <p:ph type="ctrTitle"/>
          </p:nvPr>
        </p:nvSpPr>
        <p:spPr>
          <a:xfrm>
            <a:off x="-1" y="0"/>
            <a:ext cx="9144000" cy="2016125"/>
          </a:xfrm>
          <a:effectLst>
            <a:outerShdw blurRad="63500" dist="35921" dir="2700000" algn="ctr" rotWithShape="0">
              <a:schemeClr val="tx2">
                <a:alpha val="74998"/>
              </a:schemeClr>
            </a:outerShdw>
          </a:effectLst>
        </p:spPr>
        <p:txBody>
          <a:bodyPr/>
          <a:lstStyle/>
          <a:p>
            <a:pPr>
              <a:defRPr/>
            </a:pPr>
            <a:r>
              <a:rPr lang="ja-JP" altLang="en-US" b="1">
                <a:effectLst>
                  <a:glow rad="127000">
                    <a:schemeClr val="tx1"/>
                  </a:glow>
                </a:effectLst>
                <a:latin typeface="Arial" charset="0"/>
                <a:ea typeface="ＭＳ Ｐゴシック" charset="0"/>
                <a:cs typeface="ＭＳ Ｐゴシック" charset="0"/>
              </a:rPr>
              <a:t>旧约圣徒是否和神有亲密的关系</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5968891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410"/>
        <p:cNvGrpSpPr/>
        <p:nvPr/>
      </p:nvGrpSpPr>
      <p:grpSpPr>
        <a:xfrm>
          <a:off x="0" y="0"/>
          <a:ext cx="0" cy="0"/>
          <a:chOff x="0" y="0"/>
          <a:chExt cx="0" cy="0"/>
        </a:xfrm>
      </p:grpSpPr>
      <p:pic>
        <p:nvPicPr>
          <p:cNvPr id="4411" name="Google Shape;4411;p615"/>
          <p:cNvPicPr preferRelativeResize="0"/>
          <p:nvPr/>
        </p:nvPicPr>
        <p:blipFill rotWithShape="1">
          <a:blip r:embed="rId3">
            <a:alphaModFix/>
          </a:blip>
          <a:srcRect/>
          <a:stretch/>
        </p:blipFill>
        <p:spPr>
          <a:xfrm>
            <a:off x="0" y="393700"/>
            <a:ext cx="9144000" cy="6067313"/>
          </a:xfrm>
          <a:prstGeom prst="rect">
            <a:avLst/>
          </a:prstGeom>
          <a:noFill/>
          <a:ln>
            <a:noFill/>
          </a:ln>
        </p:spPr>
      </p:pic>
      <p:sp>
        <p:nvSpPr>
          <p:cNvPr id="4412" name="Google Shape;4412;p615"/>
          <p:cNvSpPr txBox="1">
            <a:spLocks noGrp="1"/>
          </p:cNvSpPr>
          <p:nvPr>
            <p:ph type="ctrTitle"/>
          </p:nvPr>
        </p:nvSpPr>
        <p:spPr>
          <a:xfrm>
            <a:off x="0" y="232008"/>
            <a:ext cx="4642556" cy="2858325"/>
          </a:xfrm>
          <a:prstGeom prst="rect">
            <a:avLst/>
          </a:prstGeom>
          <a:noFill/>
          <a:ln>
            <a:noFill/>
          </a:ln>
        </p:spPr>
        <p:txBody>
          <a:bodyPr spcFirstLastPara="1" wrap="square" lIns="91425" tIns="45700" rIns="91425" bIns="45700" anchor="ctr" anchorCtr="0">
            <a:noAutofit/>
          </a:bodyPr>
          <a:lstStyle/>
          <a:p>
            <a:br>
              <a:rPr lang="en-US" altLang="zh-CN" sz="5400" b="1" dirty="0">
                <a:solidFill>
                  <a:schemeClr val="dk1"/>
                </a:solidFill>
              </a:rPr>
            </a:br>
            <a:r>
              <a:rPr lang="zh-CN" altLang="en-US" sz="5400" b="1" dirty="0">
                <a:solidFill>
                  <a:schemeClr val="dk1"/>
                </a:solidFill>
              </a:rPr>
              <a:t>让我们一起考察经文</a:t>
            </a:r>
            <a:br>
              <a:rPr lang="zh-CN" altLang="en-US" sz="5400" b="1" dirty="0">
                <a:solidFill>
                  <a:schemeClr val="dk1"/>
                </a:solidFill>
              </a:rPr>
            </a:br>
            <a:endParaRPr sz="5400" b="1" dirty="0">
              <a:solidFill>
                <a:schemeClr val="dk1"/>
              </a:solidFill>
            </a:endParaRPr>
          </a:p>
        </p:txBody>
      </p:sp>
      <p:sp>
        <p:nvSpPr>
          <p:cNvPr id="4413" name="Google Shape;4413;p615"/>
          <p:cNvSpPr txBox="1"/>
          <p:nvPr/>
        </p:nvSpPr>
        <p:spPr>
          <a:xfrm>
            <a:off x="155222" y="3308231"/>
            <a:ext cx="4953000" cy="2858325"/>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圣经：</a:t>
            </a:r>
            <a:endParaRPr kumimoji="0" lang="en-US" altLang="zh-CN" sz="5400" b="1"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每一卷书</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85810314"/>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7337"/>
            <a:ext cx="9144000" cy="685800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旧的盟约</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46696515"/>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旧的</a:t>
            </a:r>
            <a:r>
              <a:rPr lang="en-US" sz="5400" b="1" dirty="0">
                <a:effectLst>
                  <a:glow rad="127000">
                    <a:schemeClr val="tx1"/>
                  </a:glow>
                </a:effectLst>
                <a:latin typeface="Arial" charset="0"/>
                <a:ea typeface="ＭＳ Ｐゴシック" charset="0"/>
                <a:cs typeface="ＭＳ Ｐゴシック" charset="0"/>
              </a:rPr>
              <a:t> vs. </a:t>
            </a:r>
            <a:r>
              <a:rPr lang="ja-JP" altLang="en-US" sz="5400" b="1">
                <a:effectLst>
                  <a:glow rad="127000">
                    <a:schemeClr val="tx1"/>
                  </a:glow>
                </a:effectLst>
                <a:latin typeface="Arial" charset="0"/>
                <a:ea typeface="ＭＳ Ｐゴシック" charset="0"/>
                <a:cs typeface="ＭＳ Ｐゴシック" charset="0"/>
              </a:rPr>
              <a:t>新的盟约</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23669559"/>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271608"/>
            <a:ext cx="9144000" cy="3468917"/>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认识耶稣怎么比你所经历</a:t>
            </a:r>
            <a:r>
              <a:rPr lang="zh-CN" alt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将来经历</a:t>
            </a:r>
            <a:r>
              <a:rPr lang="zh-CN" alt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的其他事更好</a:t>
            </a:r>
            <a:r>
              <a:rPr lang="zh-CN" altLang="en-US" sz="5400" b="1" dirty="0">
                <a:effectLst>
                  <a:glow rad="127000">
                    <a:schemeClr val="tx1"/>
                  </a:glow>
                </a:effectLst>
                <a:latin typeface="Arial" charset="0"/>
                <a:ea typeface="ＭＳ Ｐゴシック" charset="0"/>
                <a:cs typeface="ＭＳ Ｐゴシック" charset="0"/>
              </a:rPr>
              <a:t>？</a:t>
            </a:r>
            <a:br>
              <a:rPr lang="en-US" sz="5400" b="1" dirty="0">
                <a:effectLst>
                  <a:glow rad="127000">
                    <a:schemeClr val="tx1"/>
                  </a:glow>
                </a:effectLst>
                <a:latin typeface="Arial" charset="0"/>
                <a:ea typeface="ＭＳ Ｐゴシック" charset="0"/>
                <a:cs typeface="ＭＳ Ｐゴシック" charset="0"/>
              </a:rPr>
            </a:br>
            <a:endParaRPr lang="en-US" sz="54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2915816" y="260648"/>
            <a:ext cx="2448272" cy="2448272"/>
          </a:xfrm>
          <a:prstGeom prst="rect">
            <a:avLst/>
          </a:prstGeom>
        </p:spPr>
      </p:pic>
    </p:spTree>
    <p:extLst>
      <p:ext uri="{BB962C8B-B14F-4D97-AF65-F5344CB8AC3E}">
        <p14:creationId xmlns:p14="http://schemas.microsoft.com/office/powerpoint/2010/main" val="3476401321"/>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1"/>
          </a:xfrm>
          <a:prstGeom prst="rect">
            <a:avLst/>
          </a:prstGeom>
        </p:spPr>
      </p:pic>
      <p:sp>
        <p:nvSpPr>
          <p:cNvPr id="40962" name="Rectangle 2"/>
          <p:cNvSpPr>
            <a:spLocks noGrp="1" noChangeArrowheads="1"/>
          </p:cNvSpPr>
          <p:nvPr>
            <p:ph type="ctrTitle" sz="quarter"/>
          </p:nvPr>
        </p:nvSpPr>
        <p:spPr>
          <a:xfrm>
            <a:off x="1162088" y="230588"/>
            <a:ext cx="6842717" cy="2481380"/>
          </a:xfrm>
          <a:effectLst/>
        </p:spPr>
        <p:txBody>
          <a:bodyPr anchor="t"/>
          <a:lstStyle/>
          <a:p>
            <a:pPr eaLnBrk="1" hangingPunct="1"/>
            <a:r>
              <a:rPr lang="zh-CN" altLang="en-US" sz="8000" dirty="0">
                <a:solidFill>
                  <a:srgbClr val="FFFFFF"/>
                </a:solidFill>
                <a:effectLst>
                  <a:outerShdw blurRad="50800" dist="88900" dir="2700000" algn="tl" rotWithShape="0">
                    <a:srgbClr val="000000"/>
                  </a:outerShdw>
                </a:effectLst>
                <a:latin typeface="Kaiti SC" panose="02010600040101010101" pitchFamily="2" charset="-122"/>
                <a:ea typeface="Kaiti SC" panose="02010600040101010101" pitchFamily="2" charset="-122"/>
                <a:cs typeface="ＭＳ Ｐゴシック" charset="0"/>
              </a:rPr>
              <a:t>书信的背景</a:t>
            </a:r>
            <a:endParaRPr lang="en-US" sz="8000" b="1" dirty="0">
              <a:solidFill>
                <a:srgbClr val="FFFFFF"/>
              </a:solidFill>
              <a:effectLst>
                <a:outerShdw blurRad="50800" dist="88900" dir="2700000" algn="tl" rotWithShape="0">
                  <a:srgbClr val="000000"/>
                </a:outerShdw>
              </a:effectLst>
              <a:latin typeface="Kaiti SC" panose="02010600040101010101" pitchFamily="2" charset="-122"/>
              <a:ea typeface="Kaiti SC" panose="02010600040101010101" pitchFamily="2" charset="-122"/>
              <a:cs typeface="ＭＳ Ｐゴシック" charset="0"/>
            </a:endParaRPr>
          </a:p>
        </p:txBody>
      </p:sp>
    </p:spTree>
    <p:extLst>
      <p:ext uri="{BB962C8B-B14F-4D97-AF65-F5344CB8AC3E}">
        <p14:creationId xmlns:p14="http://schemas.microsoft.com/office/powerpoint/2010/main" val="936077809"/>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37510"/>
            <a:ext cx="9144000" cy="2952348"/>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读者有很高的的犹太教的基础</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3390244"/>
          </a:xfrm>
          <a:prstGeom prst="rect">
            <a:avLst/>
          </a:prstGeom>
        </p:spPr>
      </p:pic>
    </p:spTree>
    <p:extLst>
      <p:ext uri="{BB962C8B-B14F-4D97-AF65-F5344CB8AC3E}">
        <p14:creationId xmlns:p14="http://schemas.microsoft.com/office/powerpoint/2010/main" val="3882634353"/>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旧约到新约</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1" y="1"/>
            <a:ext cx="4519983" cy="4519983"/>
          </a:xfrm>
          <a:prstGeom prst="rect">
            <a:avLst/>
          </a:prstGeom>
        </p:spPr>
      </p:pic>
      <p:pic>
        <p:nvPicPr>
          <p:cNvPr id="4" name="Picture 3"/>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519984" y="-161059"/>
            <a:ext cx="4624016" cy="4333823"/>
          </a:xfrm>
          <a:prstGeom prst="rect">
            <a:avLst/>
          </a:prstGeom>
        </p:spPr>
      </p:pic>
      <p:sp>
        <p:nvSpPr>
          <p:cNvPr id="3" name="Right Arrow 2"/>
          <p:cNvSpPr/>
          <p:nvPr/>
        </p:nvSpPr>
        <p:spPr bwMode="auto">
          <a:xfrm>
            <a:off x="3561990" y="290945"/>
            <a:ext cx="2379726" cy="2281517"/>
          </a:xfrm>
          <a:prstGeom prst="rightArrow">
            <a:avLst/>
          </a:prstGeom>
          <a:solidFill>
            <a:schemeClr val="bg1"/>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dirty="0">
              <a:solidFill>
                <a:srgbClr val="000000"/>
              </a:solidFill>
              <a:latin typeface="Comic Sans MS" pitchFamily="-112" charset="0"/>
              <a:ea typeface="ＭＳ Ｐゴシック" charset="0"/>
              <a:cs typeface="+mn-cs"/>
            </a:endParaRPr>
          </a:p>
        </p:txBody>
      </p:sp>
      <p:sp>
        <p:nvSpPr>
          <p:cNvPr id="6" name="Right Arrow 5"/>
          <p:cNvSpPr/>
          <p:nvPr/>
        </p:nvSpPr>
        <p:spPr bwMode="auto">
          <a:xfrm rot="10800000">
            <a:off x="3432822" y="2120458"/>
            <a:ext cx="2379726" cy="2281517"/>
          </a:xfrm>
          <a:prstGeom prst="rightArrow">
            <a:avLst/>
          </a:prstGeom>
          <a:solidFill>
            <a:schemeClr val="bg1"/>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dirty="0">
              <a:solidFill>
                <a:srgbClr val="000000"/>
              </a:solidFill>
              <a:latin typeface="Comic Sans MS" pitchFamily="-112" charset="0"/>
              <a:ea typeface="ＭＳ Ｐゴシック" charset="0"/>
              <a:cs typeface="+mn-cs"/>
            </a:endParaRPr>
          </a:p>
        </p:txBody>
      </p:sp>
      <p:sp>
        <p:nvSpPr>
          <p:cNvPr id="7" name="Rectangle 2"/>
          <p:cNvSpPr txBox="1">
            <a:spLocks noChangeArrowheads="1"/>
          </p:cNvSpPr>
          <p:nvPr/>
        </p:nvSpPr>
        <p:spPr bwMode="auto">
          <a:xfrm>
            <a:off x="3509057" y="2170611"/>
            <a:ext cx="2303491" cy="20161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8800" b="1" dirty="0">
                <a:solidFill>
                  <a:srgbClr val="000000"/>
                </a:solidFill>
                <a:latin typeface="Arial" charset="0"/>
                <a:ea typeface="ＭＳ Ｐゴシック" charset="0"/>
                <a:cs typeface="ＭＳ Ｐゴシック" charset="0"/>
              </a:rPr>
              <a:t>?</a:t>
            </a:r>
          </a:p>
        </p:txBody>
      </p:sp>
    </p:spTree>
    <p:extLst>
      <p:ext uri="{BB962C8B-B14F-4D97-AF65-F5344CB8AC3E}">
        <p14:creationId xmlns:p14="http://schemas.microsoft.com/office/powerpoint/2010/main" val="560872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par>
                          <p:cTn id="13" fill="hold">
                            <p:stCondLst>
                              <p:cond delay="500"/>
                            </p:stCondLst>
                            <p:childTnLst>
                              <p:par>
                                <p:cTn id="14" presetID="55"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1000" fill="hold"/>
                                        <p:tgtEl>
                                          <p:spTgt spid="7"/>
                                        </p:tgtEl>
                                        <p:attrNameLst>
                                          <p:attrName>ppt_w</p:attrName>
                                        </p:attrNameLst>
                                      </p:cBhvr>
                                      <p:tavLst>
                                        <p:tav tm="0">
                                          <p:val>
                                            <p:strVal val="#ppt_w*0.70"/>
                                          </p:val>
                                        </p:tav>
                                        <p:tav tm="100000">
                                          <p:val>
                                            <p:strVal val="#ppt_w"/>
                                          </p:val>
                                        </p:tav>
                                      </p:tavLst>
                                    </p:anim>
                                    <p:anim calcmode="lin" valueType="num">
                                      <p:cBhvr>
                                        <p:cTn id="17" dur="1000" fill="hold"/>
                                        <p:tgtEl>
                                          <p:spTgt spid="7"/>
                                        </p:tgtEl>
                                        <p:attrNameLst>
                                          <p:attrName>ppt_h</p:attrName>
                                        </p:attrNameLst>
                                      </p:cBhvr>
                                      <p:tavLst>
                                        <p:tav tm="0">
                                          <p:val>
                                            <p:strVal val="#ppt_h"/>
                                          </p:val>
                                        </p:tav>
                                        <p:tav tm="100000">
                                          <p:val>
                                            <p:strVal val="#ppt_h"/>
                                          </p:val>
                                        </p:tav>
                                      </p:tavLst>
                                    </p:anim>
                                    <p:animEffect transition="in" filter="fade">
                                      <p:cBhvr>
                                        <p:cTn id="1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46368"/>
            <a:ext cx="4477815" cy="653761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新约为什么比旧约好</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34031829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ctrTitle" sz="quarter"/>
          </p:nvPr>
        </p:nvSpPr>
        <p:spPr>
          <a:xfrm>
            <a:off x="0" y="4797152"/>
            <a:ext cx="9144000" cy="1447800"/>
          </a:xfrm>
          <a:effectLst/>
        </p:spPr>
        <p:txBody>
          <a:bodyPr/>
          <a:lstStyle/>
          <a:p>
            <a:pPr eaLnBrk="1" hangingPunct="1"/>
            <a:r>
              <a:rPr lang="zh-CN" altLang="en-US" sz="9600" b="1" i="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努力前行</a:t>
            </a:r>
            <a:r>
              <a:rPr lang="en-AU" sz="9600" b="1" i="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a:t>
            </a:r>
            <a:endParaRPr lang="en-US" sz="9600" b="1" i="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4"/>
          <a:stretch>
            <a:fillRect/>
          </a:stretch>
        </p:blipFill>
        <p:spPr>
          <a:xfrm>
            <a:off x="1475656" y="404664"/>
            <a:ext cx="6192688" cy="5057362"/>
          </a:xfrm>
          <a:prstGeom prst="rect">
            <a:avLst/>
          </a:prstGeom>
        </p:spPr>
      </p:pic>
      <p:sp>
        <p:nvSpPr>
          <p:cNvPr id="5" name="Rectangle 2"/>
          <p:cNvSpPr txBox="1">
            <a:spLocks noChangeArrowheads="1"/>
          </p:cNvSpPr>
          <p:nvPr/>
        </p:nvSpPr>
        <p:spPr bwMode="auto">
          <a:xfrm>
            <a:off x="0" y="5961937"/>
            <a:ext cx="9144000" cy="764704"/>
          </a:xfrm>
          <a:prstGeom prst="rect">
            <a:avLst/>
          </a:prstGeom>
          <a:noFill/>
          <a:ln w="9525">
            <a:noFill/>
            <a:miter lim="800000"/>
            <a:headEnd/>
            <a:tailEnd/>
          </a:ln>
          <a:effectLst/>
        </p:spPr>
        <p:txBody>
          <a:bodyPr vert="horz" wrap="square" lIns="91435" tIns="45718" rIns="91435" bIns="45718" numCol="1" anchor="b" anchorCtr="1" compatLnSpc="1">
            <a:prstTxWarp prst="textNoShape">
              <a:avLst/>
            </a:prstTxWarp>
          </a:bodyPr>
          <a:lstStyle>
            <a:lvl1pPr algn="ctr" rtl="0" eaLnBrk="0" fontAlgn="base" hangingPunct="0">
              <a:spcBef>
                <a:spcPct val="0"/>
              </a:spcBef>
              <a:spcAft>
                <a:spcPct val="0"/>
              </a:spcAft>
              <a:defRPr sz="5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400" b="1" i="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ＭＳ Ｐゴシック" charset="0"/>
              </a:rPr>
              <a:t>希伯来书的主要论点</a:t>
            </a:r>
            <a:endParaRPr kumimoji="0" lang="en-US" sz="4400" b="1" i="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882381874"/>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grpId="0" nodeType="withEffect">
                                  <p:stCondLst>
                                    <p:cond delay="0"/>
                                  </p:stCondLst>
                                  <p:iterate type="lt">
                                    <p:tmPct val="10000"/>
                                  </p:iterate>
                                  <p:childTnLst>
                                    <p:set>
                                      <p:cBhvr>
                                        <p:cTn id="6" dur="1" fill="hold">
                                          <p:stCondLst>
                                            <p:cond delay="0"/>
                                          </p:stCondLst>
                                        </p:cTn>
                                        <p:tgtEl>
                                          <p:spTgt spid="40962"/>
                                        </p:tgtEl>
                                        <p:attrNameLst>
                                          <p:attrName>style.visibility</p:attrName>
                                        </p:attrNameLst>
                                      </p:cBhvr>
                                      <p:to>
                                        <p:strVal val="visible"/>
                                      </p:to>
                                    </p:set>
                                    <p:animEffect transition="in" filter="fade">
                                      <p:cBhvr>
                                        <p:cTn id="7" dur="1000"/>
                                        <p:tgtEl>
                                          <p:spTgt spid="40962"/>
                                        </p:tgtEl>
                                      </p:cBhvr>
                                    </p:animEffect>
                                    <p:anim calcmode="lin" valueType="num">
                                      <p:cBhvr>
                                        <p:cTn id="8" dur="1000" fill="hold"/>
                                        <p:tgtEl>
                                          <p:spTgt spid="40962"/>
                                        </p:tgtEl>
                                        <p:attrNameLst>
                                          <p:attrName>ppt_x</p:attrName>
                                        </p:attrNameLst>
                                      </p:cBhvr>
                                      <p:tavLst>
                                        <p:tav tm="0">
                                          <p:val>
                                            <p:strVal val="#ppt_x-.1"/>
                                          </p:val>
                                        </p:tav>
                                        <p:tav tm="100000">
                                          <p:val>
                                            <p:strVal val="#ppt_x"/>
                                          </p:val>
                                        </p:tav>
                                      </p:tavLst>
                                    </p:anim>
                                    <p:anim calcmode="lin" valueType="num">
                                      <p:cBhvr>
                                        <p:cTn id="9" dur="1000" fill="hold"/>
                                        <p:tgtEl>
                                          <p:spTgt spid="40962"/>
                                        </p:tgtEl>
                                        <p:attrNameLst>
                                          <p:attrName>ppt_y</p:attrName>
                                        </p:attrNameLst>
                                      </p:cBhvr>
                                      <p:tavLst>
                                        <p:tav tm="0">
                                          <p:val>
                                            <p:strVal val="#ppt_y"/>
                                          </p:val>
                                        </p:tav>
                                        <p:tav tm="100000">
                                          <p:val>
                                            <p:strVal val="#ppt_y"/>
                                          </p:val>
                                        </p:tav>
                                      </p:tavLst>
                                    </p:anim>
                                  </p:childTnLst>
                                </p:cTn>
                              </p:par>
                              <p:par>
                                <p:cTn id="10" presetID="40" presetClass="entr" presetSubtype="0" fill="hold" grpId="0" nodeType="with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1"/>
                                          </p:val>
                                        </p:tav>
                                        <p:tav tm="100000">
                                          <p:val>
                                            <p:strVal val="#ppt_x"/>
                                          </p:val>
                                        </p:tav>
                                      </p:tavLst>
                                    </p:anim>
                                    <p:anim calcmode="lin" valueType="num">
                                      <p:cBhvr>
                                        <p:cTn id="14"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p:bldP spid="5"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stretch>
            <a:fillRect/>
          </a:stretch>
        </p:blipFill>
        <p:spPr>
          <a:xfrm>
            <a:off x="2688777" y="0"/>
            <a:ext cx="3470742" cy="3470742"/>
          </a:xfrm>
          <a:prstGeom prst="rect">
            <a:avLst/>
          </a:prstGeom>
        </p:spPr>
      </p:pic>
      <p:grpSp>
        <p:nvGrpSpPr>
          <p:cNvPr id="7" name="Group 6"/>
          <p:cNvGrpSpPr/>
          <p:nvPr/>
        </p:nvGrpSpPr>
        <p:grpSpPr>
          <a:xfrm>
            <a:off x="-301391" y="-236761"/>
            <a:ext cx="4520871" cy="3895796"/>
            <a:chOff x="-301391" y="-236761"/>
            <a:chExt cx="4520871" cy="3895796"/>
          </a:xfrm>
        </p:grpSpPr>
        <p:sp>
          <p:nvSpPr>
            <p:cNvPr id="4" name="Explosion 2 3"/>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5" name="TextBox 4"/>
            <p:cNvSpPr txBox="1"/>
            <p:nvPr/>
          </p:nvSpPr>
          <p:spPr>
            <a:xfrm rot="20665532">
              <a:off x="206216" y="1376899"/>
              <a:ext cx="3204261" cy="707886"/>
            </a:xfrm>
            <a:prstGeom prst="rect">
              <a:avLst/>
            </a:prstGeom>
            <a:noFill/>
          </p:spPr>
          <p:txBody>
            <a:bodyPr wrap="square" rtlCol="0">
              <a:spAutoFit/>
            </a:bodyPr>
            <a:lstStyle/>
            <a:p>
              <a:pPr algn="ctr" defTabSz="457200" eaLnBrk="1" fontAlgn="auto" hangingPunct="1">
                <a:spcBef>
                  <a:spcPts val="0"/>
                </a:spcBef>
                <a:spcAft>
                  <a:spcPts val="0"/>
                </a:spcAft>
              </a:pPr>
              <a:r>
                <a:rPr lang="ja-JP" altLang="en-US" sz="4000" b="1">
                  <a:solidFill>
                    <a:srgbClr val="000000"/>
                  </a:solidFill>
                  <a:latin typeface="Arial Narrow"/>
                  <a:ea typeface="ＭＳ Ｐゴシック" charset="0"/>
                  <a:cs typeface="Arial Narrow"/>
                </a:rPr>
                <a:t>更好的代表</a:t>
              </a:r>
              <a:endParaRPr lang="en-US" sz="4000" b="1" dirty="0">
                <a:solidFill>
                  <a:srgbClr val="000000"/>
                </a:solidFill>
                <a:latin typeface="Arial Narrow"/>
                <a:ea typeface="ＭＳ Ｐゴシック" charset="0"/>
                <a:cs typeface="Arial Narrow"/>
              </a:endParaRPr>
            </a:p>
          </p:txBody>
        </p:sp>
      </p:grpSp>
      <p:grpSp>
        <p:nvGrpSpPr>
          <p:cNvPr id="9" name="Group 8"/>
          <p:cNvGrpSpPr/>
          <p:nvPr/>
        </p:nvGrpSpPr>
        <p:grpSpPr>
          <a:xfrm>
            <a:off x="4929903" y="-236761"/>
            <a:ext cx="4520871" cy="3895796"/>
            <a:chOff x="-301391" y="-236761"/>
            <a:chExt cx="4520871" cy="3895796"/>
          </a:xfrm>
        </p:grpSpPr>
        <p:sp>
          <p:nvSpPr>
            <p:cNvPr id="10" name="Explosion 2 9"/>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11" name="TextBox 10"/>
            <p:cNvSpPr txBox="1"/>
            <p:nvPr/>
          </p:nvSpPr>
          <p:spPr>
            <a:xfrm rot="20665532">
              <a:off x="206216" y="1376899"/>
              <a:ext cx="3204261" cy="707886"/>
            </a:xfrm>
            <a:prstGeom prst="rect">
              <a:avLst/>
            </a:prstGeom>
            <a:noFill/>
          </p:spPr>
          <p:txBody>
            <a:bodyPr wrap="square" rtlCol="0">
              <a:spAutoFit/>
            </a:bodyPr>
            <a:lstStyle/>
            <a:p>
              <a:pPr algn="ctr" defTabSz="457200" eaLnBrk="1" fontAlgn="auto" hangingPunct="1">
                <a:spcBef>
                  <a:spcPts val="0"/>
                </a:spcBef>
                <a:spcAft>
                  <a:spcPts val="0"/>
                </a:spcAft>
              </a:pPr>
              <a:r>
                <a:rPr lang="ja-JP" altLang="en-US" sz="4000" b="1">
                  <a:solidFill>
                    <a:srgbClr val="000000"/>
                  </a:solidFill>
                  <a:latin typeface="Arial Narrow"/>
                  <a:ea typeface="ＭＳ Ｐゴシック" charset="0"/>
                  <a:cs typeface="Arial Narrow"/>
                </a:rPr>
                <a:t>更好的关系</a:t>
              </a:r>
              <a:endParaRPr lang="en-US" sz="4000" b="1" dirty="0">
                <a:solidFill>
                  <a:srgbClr val="000000"/>
                </a:solidFill>
                <a:latin typeface="Arial Narrow"/>
                <a:ea typeface="ＭＳ Ｐゴシック" charset="0"/>
                <a:cs typeface="Arial Narrow"/>
              </a:endParaRPr>
            </a:p>
          </p:txBody>
        </p:sp>
      </p:grpSp>
      <p:sp>
        <p:nvSpPr>
          <p:cNvPr id="3" name="Title 2">
            <a:extLst>
              <a:ext uri="{FF2B5EF4-FFF2-40B4-BE49-F238E27FC236}">
                <a16:creationId xmlns:a16="http://schemas.microsoft.com/office/drawing/2014/main" id="{9B70D18F-0B19-C542-B4BD-30831B918152}"/>
              </a:ext>
            </a:extLst>
          </p:cNvPr>
          <p:cNvSpPr>
            <a:spLocks noGrp="1"/>
          </p:cNvSpPr>
          <p:nvPr>
            <p:ph type="ctrTitle"/>
          </p:nvPr>
        </p:nvSpPr>
        <p:spPr/>
        <p:txBody>
          <a:bodyPr/>
          <a:lstStyle/>
          <a:p>
            <a:endParaRPr lang="en-US"/>
          </a:p>
        </p:txBody>
      </p:sp>
      <p:sp>
        <p:nvSpPr>
          <p:cNvPr id="13" name="Rectangle 2">
            <a:extLst>
              <a:ext uri="{FF2B5EF4-FFF2-40B4-BE49-F238E27FC236}">
                <a16:creationId xmlns:a16="http://schemas.microsoft.com/office/drawing/2014/main" id="{9FF3999B-C93C-7D4B-8CE7-A85A33DCF368}"/>
              </a:ext>
            </a:extLst>
          </p:cNvPr>
          <p:cNvSpPr txBox="1">
            <a:spLocks noChangeArrowheads="1"/>
          </p:cNvSpPr>
          <p:nvPr/>
        </p:nvSpPr>
        <p:spPr bwMode="auto">
          <a:xfrm>
            <a:off x="0" y="3271608"/>
            <a:ext cx="9144000" cy="34689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5400" b="1" kern="0">
                <a:effectLst>
                  <a:glow rad="127000">
                    <a:schemeClr val="tx1"/>
                  </a:glow>
                </a:effectLst>
                <a:latin typeface="Arial" charset="0"/>
                <a:ea typeface="ＭＳ Ｐゴシック" charset="0"/>
                <a:cs typeface="ＭＳ Ｐゴシック" charset="0"/>
              </a:rPr>
              <a:t>认识耶稣怎么比你所经历的其他事</a:t>
            </a:r>
            <a:r>
              <a:rPr lang="zh-CN" altLang="en-US" sz="5400" b="1" kern="0" dirty="0">
                <a:effectLst>
                  <a:glow rad="127000">
                    <a:schemeClr val="tx1"/>
                  </a:glow>
                </a:effectLst>
                <a:latin typeface="Arial" charset="0"/>
                <a:ea typeface="ＭＳ Ｐゴシック" charset="0"/>
                <a:cs typeface="ＭＳ Ｐゴシック" charset="0"/>
              </a:rPr>
              <a:t> （</a:t>
            </a:r>
            <a:r>
              <a:rPr lang="ja-JP" altLang="en-US" sz="5400" b="1" kern="0">
                <a:effectLst>
                  <a:glow rad="127000">
                    <a:schemeClr val="tx1"/>
                  </a:glow>
                </a:effectLst>
                <a:latin typeface="Arial" charset="0"/>
                <a:ea typeface="ＭＳ Ｐゴシック" charset="0"/>
                <a:cs typeface="ＭＳ Ｐゴシック" charset="0"/>
              </a:rPr>
              <a:t>或者将会经历</a:t>
            </a:r>
            <a:r>
              <a:rPr lang="zh-CN" altLang="en-US" sz="5400" b="1" kern="0" dirty="0">
                <a:effectLst>
                  <a:glow rad="127000">
                    <a:schemeClr val="tx1"/>
                  </a:glow>
                </a:effectLst>
                <a:latin typeface="Arial" charset="0"/>
                <a:ea typeface="ＭＳ Ｐゴシック" charset="0"/>
                <a:cs typeface="ＭＳ Ｐゴシック" charset="0"/>
              </a:rPr>
              <a:t>）</a:t>
            </a:r>
            <a:r>
              <a:rPr lang="ja-JP" altLang="en-US" sz="5400" b="1" kern="0">
                <a:effectLst>
                  <a:glow rad="127000">
                    <a:schemeClr val="tx1"/>
                  </a:glow>
                </a:effectLst>
                <a:latin typeface="Arial" charset="0"/>
                <a:ea typeface="ＭＳ Ｐゴシック" charset="0"/>
                <a:cs typeface="ＭＳ Ｐゴシック" charset="0"/>
              </a:rPr>
              <a:t>更好</a:t>
            </a:r>
            <a:r>
              <a:rPr lang="zh-CN" altLang="en-US" sz="5400" b="1" kern="0" dirty="0">
                <a:effectLst>
                  <a:glow rad="127000">
                    <a:schemeClr val="tx1"/>
                  </a:glow>
                </a:effectLst>
                <a:latin typeface="Arial" charset="0"/>
                <a:ea typeface="ＭＳ Ｐゴシック" charset="0"/>
                <a:cs typeface="ＭＳ Ｐゴシック" charset="0"/>
              </a:rPr>
              <a:t>？</a:t>
            </a:r>
            <a:br>
              <a:rPr lang="en-US" sz="5400" b="1" kern="0" dirty="0">
                <a:effectLst>
                  <a:glow rad="127000">
                    <a:schemeClr val="tx1"/>
                  </a:glow>
                </a:effectLst>
                <a:latin typeface="Arial" charset="0"/>
                <a:ea typeface="ＭＳ Ｐゴシック" charset="0"/>
                <a:cs typeface="ＭＳ Ｐゴシック" charset="0"/>
              </a:rPr>
            </a:b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278348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762000"/>
            <a:ext cx="9144000" cy="6096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12511"/>
            <a:ext cx="9144000" cy="3671546"/>
          </a:xfrm>
          <a:effectLst>
            <a:outerShdw blurRad="63500" dist="35921" dir="2700000" algn="ctr" rotWithShape="0">
              <a:schemeClr val="tx2">
                <a:alpha val="74998"/>
              </a:schemeClr>
            </a:outerShdw>
          </a:effectLst>
        </p:spPr>
        <p:txBody>
          <a:bodyPr anchor="t"/>
          <a:lstStyle/>
          <a:p>
            <a:pPr>
              <a:defRPr/>
            </a:pPr>
            <a:r>
              <a:rPr lang="ja-JP" altLang="en-US" sz="6000" b="1">
                <a:effectLst>
                  <a:glow rad="127000">
                    <a:schemeClr val="tx1"/>
                  </a:glow>
                </a:effectLst>
                <a:latin typeface="Arial" charset="0"/>
                <a:ea typeface="ＭＳ Ｐゴシック" charset="0"/>
                <a:cs typeface="ＭＳ Ｐゴシック" charset="0"/>
              </a:rPr>
              <a:t>新约怎么</a:t>
            </a:r>
            <a:br>
              <a:rPr lang="en-SG" altLang="ja-JP" sz="6000" b="1" dirty="0">
                <a:effectLst>
                  <a:glow rad="127000">
                    <a:schemeClr val="tx1"/>
                  </a:glow>
                </a:effectLst>
                <a:latin typeface="Arial" charset="0"/>
                <a:ea typeface="ＭＳ Ｐゴシック" charset="0"/>
                <a:cs typeface="ＭＳ Ｐゴシック" charset="0"/>
              </a:rPr>
            </a:br>
            <a:r>
              <a:rPr lang="ja-JP" altLang="en-US" sz="11500" b="1">
                <a:solidFill>
                  <a:srgbClr val="FFFF00"/>
                </a:solidFill>
                <a:effectLst>
                  <a:glow rad="127000">
                    <a:schemeClr val="tx1"/>
                  </a:glow>
                </a:effectLst>
                <a:latin typeface="Arial" charset="0"/>
                <a:ea typeface="ＭＳ Ｐゴシック" charset="0"/>
                <a:cs typeface="ＭＳ Ｐゴシック" charset="0"/>
              </a:rPr>
              <a:t>更好</a:t>
            </a:r>
            <a:r>
              <a:rPr lang="en-US" sz="11500" b="1" dirty="0">
                <a:solidFill>
                  <a:srgbClr val="FFFF00"/>
                </a:solidFill>
                <a:effectLst>
                  <a:glow rad="127000">
                    <a:schemeClr val="tx1"/>
                  </a:glow>
                </a:effectLst>
                <a:latin typeface="Arial" charset="0"/>
                <a:ea typeface="ＭＳ Ｐゴシック" charset="0"/>
                <a:cs typeface="ＭＳ Ｐゴシック" charset="0"/>
              </a:rPr>
              <a:t>?</a:t>
            </a:r>
            <a:br>
              <a:rPr lang="en-US" sz="11500" b="1" dirty="0">
                <a:solidFill>
                  <a:srgbClr val="FFFF00"/>
                </a:solidFill>
                <a:effectLst>
                  <a:glow rad="127000">
                    <a:schemeClr val="tx1"/>
                  </a:glow>
                </a:effectLst>
                <a:latin typeface="Arial" charset="0"/>
                <a:ea typeface="ＭＳ Ｐゴシック" charset="0"/>
                <a:cs typeface="ＭＳ Ｐゴシック" charset="0"/>
              </a:rPr>
            </a:b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希伯来书</a:t>
            </a:r>
            <a:r>
              <a:rPr lang="en-US" sz="5400" b="1" dirty="0">
                <a:effectLst>
                  <a:glow rad="127000">
                    <a:schemeClr val="tx1"/>
                  </a:glow>
                </a:effectLst>
                <a:latin typeface="Arial" charset="0"/>
                <a:ea typeface="ＭＳ Ｐゴシック" charset="0"/>
                <a:cs typeface="ＭＳ Ｐゴシック" charset="0"/>
              </a:rPr>
              <a:t> 8)</a:t>
            </a:r>
          </a:p>
        </p:txBody>
      </p:sp>
    </p:spTree>
    <p:extLst>
      <p:ext uri="{BB962C8B-B14F-4D97-AF65-F5344CB8AC3E}">
        <p14:creationId xmlns:p14="http://schemas.microsoft.com/office/powerpoint/2010/main" val="2514921419"/>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zh-CN" altLang="en-US">
              <a:solidFill>
                <a:srgbClr val="003300"/>
              </a:solidFill>
              <a:ea typeface="ＭＳ Ｐゴシック" charset="0"/>
            </a:endParaRPr>
          </a:p>
        </p:txBody>
      </p:sp>
      <p:pic>
        <p:nvPicPr>
          <p:cNvPr id="371714"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1938992"/>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出埃及</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的</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路线</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3300"/>
              </a:solidFill>
              <a:latin typeface="Times New Roman" pitchFamily="-112" charset="0"/>
              <a:ea typeface="ＭＳ Ｐゴシック" charset="0"/>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159605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085230"/>
          </a:xfrm>
          <a:prstGeom prst="rect">
            <a:avLst/>
          </a:prstGeom>
        </p:spPr>
      </p:pic>
      <p:sp>
        <p:nvSpPr>
          <p:cNvPr id="900098" name="Rectangle 2"/>
          <p:cNvSpPr>
            <a:spLocks noGrp="1" noChangeArrowheads="1"/>
          </p:cNvSpPr>
          <p:nvPr>
            <p:ph type="ctrTitle"/>
          </p:nvPr>
        </p:nvSpPr>
        <p:spPr>
          <a:xfrm>
            <a:off x="0" y="4563032"/>
            <a:ext cx="9144000" cy="2010817"/>
          </a:xfrm>
          <a:solidFill>
            <a:srgbClr val="000000"/>
          </a:solidFill>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 </a:t>
            </a:r>
            <a:r>
              <a:rPr lang="ja-JP" altLang="en-US" b="1">
                <a:effectLst>
                  <a:glow rad="127000">
                    <a:schemeClr val="tx1"/>
                  </a:glow>
                </a:effectLst>
                <a:latin typeface="Arial" charset="0"/>
                <a:ea typeface="ＭＳ Ｐゴシック" charset="0"/>
                <a:cs typeface="ＭＳ Ｐゴシック" charset="0"/>
              </a:rPr>
              <a:t>耶稣是神面前最好的</a:t>
            </a:r>
            <a:r>
              <a:rPr lang="ja-JP" altLang="en-US" b="1">
                <a:solidFill>
                  <a:srgbClr val="FFFF00"/>
                </a:solidFill>
                <a:effectLst>
                  <a:glow rad="127000">
                    <a:schemeClr val="tx1"/>
                  </a:glow>
                </a:effectLst>
                <a:latin typeface="Arial" charset="0"/>
                <a:ea typeface="ＭＳ Ｐゴシック" charset="0"/>
                <a:cs typeface="ＭＳ Ｐゴシック" charset="0"/>
              </a:rPr>
              <a:t>中保</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8:1-5).</a:t>
            </a:r>
          </a:p>
        </p:txBody>
      </p:sp>
    </p:spTree>
    <p:extLst>
      <p:ext uri="{BB962C8B-B14F-4D97-AF65-F5344CB8AC3E}">
        <p14:creationId xmlns:p14="http://schemas.microsoft.com/office/powerpoint/2010/main" val="3281378800"/>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pic>
        <p:nvPicPr>
          <p:cNvPr id="2" name="Picture 1"/>
          <p:cNvPicPr>
            <a:picLocks noChangeAspect="1"/>
          </p:cNvPicPr>
          <p:nvPr/>
        </p:nvPicPr>
        <p:blipFill>
          <a:blip r:embed="rId3"/>
          <a:stretch>
            <a:fillRect/>
          </a:stretch>
        </p:blipFill>
        <p:spPr>
          <a:xfrm>
            <a:off x="3419" y="1041063"/>
            <a:ext cx="9109766" cy="5807476"/>
          </a:xfrm>
          <a:prstGeom prst="rect">
            <a:avLst/>
          </a:prstGeom>
        </p:spPr>
      </p:pic>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ja-JP" altLang="en-US" sz="3600" b="1">
                <a:effectLst>
                  <a:glow rad="127000">
                    <a:schemeClr val="tx1"/>
                  </a:glow>
                </a:effectLst>
                <a:latin typeface="Arial" charset="0"/>
                <a:ea typeface="ＭＳ Ｐゴシック" charset="0"/>
                <a:cs typeface="ＭＳ Ｐゴシック" charset="0"/>
              </a:rPr>
              <a:t>耶稣是比任何大祭司更高的祭祀</a:t>
            </a:r>
            <a:br>
              <a:rPr lang="en-SG" altLang="ja-JP"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希伯来书</a:t>
            </a:r>
            <a:r>
              <a:rPr lang="en-US" sz="3600" b="1" dirty="0">
                <a:effectLst>
                  <a:glow rad="127000">
                    <a:schemeClr val="tx1"/>
                  </a:glow>
                </a:effectLst>
                <a:latin typeface="Arial" charset="0"/>
                <a:ea typeface="ＭＳ Ｐゴシック" charset="0"/>
                <a:cs typeface="ＭＳ Ｐゴシック" charset="0"/>
              </a:rPr>
              <a:t> 8:1-5) </a:t>
            </a:r>
          </a:p>
        </p:txBody>
      </p:sp>
    </p:spTree>
    <p:extLst>
      <p:ext uri="{BB962C8B-B14F-4D97-AF65-F5344CB8AC3E}">
        <p14:creationId xmlns:p14="http://schemas.microsoft.com/office/powerpoint/2010/main" val="3963396006"/>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116632"/>
            <a:ext cx="7061170" cy="2724501"/>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我们所讲论的重点，就是我们有这样的一位大祭司，他已经坐在众天之上至尊者的宝座右边</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(8:1 </a:t>
            </a:r>
            <a:r>
              <a:rPr lang="zh-CN" altLang="en-US" sz="3600" b="1" dirty="0">
                <a:effectLst>
                  <a:glow rad="127000">
                    <a:schemeClr val="tx1"/>
                  </a:glow>
                </a:effectLst>
                <a:latin typeface="Arial" charset="0"/>
                <a:ea typeface="ＭＳ Ｐゴシック" charset="0"/>
                <a:cs typeface="ＭＳ Ｐゴシック" charset="0"/>
              </a:rPr>
              <a:t>ＣＮＶＳ</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274525390"/>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5087537"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ja-JP" altLang="en-US" sz="3600" b="1">
                <a:effectLst>
                  <a:glow rad="127000">
                    <a:schemeClr val="tx1"/>
                  </a:glow>
                </a:effectLst>
                <a:latin typeface="Arial" charset="0"/>
                <a:ea typeface="ＭＳ Ｐゴシック" charset="0"/>
                <a:cs typeface="ＭＳ Ｐゴシック" charset="0"/>
              </a:rPr>
              <a:t>神利用神职人员搭建会幕在天堂尊荣他自己</a:t>
            </a: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8:2 </a:t>
            </a:r>
            <a:r>
              <a:rPr lang="zh-CN" altLang="en-US" sz="3600" b="1" dirty="0">
                <a:effectLst>
                  <a:glow rad="127000">
                    <a:schemeClr val="tx1"/>
                  </a:glow>
                </a:effectLst>
                <a:latin typeface="Arial" charset="0"/>
                <a:ea typeface="ＭＳ Ｐゴシック" charset="0"/>
                <a:cs typeface="ＭＳ Ｐゴシック" charset="0"/>
              </a:rPr>
              <a:t>ＣＮＶＳ</a:t>
            </a:r>
            <a:r>
              <a:rPr lang="en-US" sz="3600" b="1" dirty="0">
                <a:effectLst>
                  <a:glow rad="127000">
                    <a:schemeClr val="tx1"/>
                  </a:glow>
                </a:effectLst>
                <a:latin typeface="Arial" charset="0"/>
                <a:ea typeface="ＭＳ Ｐゴシック" charset="0"/>
                <a:cs typeface="ＭＳ Ｐゴシック" charset="0"/>
              </a:rPr>
              <a:t>).</a:t>
            </a:r>
            <a:br>
              <a:rPr lang="en-US" sz="3600" b="1" dirty="0">
                <a:effectLst>
                  <a:glow rad="127000">
                    <a:schemeClr val="tx1"/>
                  </a:glow>
                </a:effectLst>
                <a:latin typeface="Arial" charset="0"/>
                <a:ea typeface="ＭＳ Ｐゴシック" charset="0"/>
                <a:cs typeface="ＭＳ Ｐゴシック" charset="0"/>
              </a:rPr>
            </a:br>
            <a:endParaRPr lang="en-US" sz="36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5087536" y="2632312"/>
            <a:ext cx="4056464" cy="537102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mr-IN" b="1" kern="0" dirty="0">
                <a:solidFill>
                  <a:srgbClr val="FFFFFF"/>
                </a:solidFill>
                <a:effectLst>
                  <a:glow rad="127000">
                    <a:srgbClr val="000000"/>
                  </a:glow>
                </a:effectLst>
                <a:latin typeface="Arial" charset="0"/>
                <a:ea typeface="ＭＳ Ｐゴシック" charset="0"/>
                <a:cs typeface="ＭＳ Ｐゴシック" charset="0"/>
              </a:rPr>
              <a:t>"</a:t>
            </a:r>
            <a:r>
              <a:rPr lang="zh-CN" altLang="en-US" b="1" kern="0" dirty="0">
                <a:solidFill>
                  <a:srgbClr val="FFFFFF"/>
                </a:solidFill>
                <a:effectLst>
                  <a:glow rad="127000">
                    <a:srgbClr val="000000"/>
                  </a:glow>
                </a:effectLst>
                <a:latin typeface="Arial" charset="0"/>
                <a:ea typeface="ＭＳ Ｐゴシック" charset="0"/>
                <a:cs typeface="ＭＳ Ｐゴシック" charset="0"/>
              </a:rPr>
              <a:t>在至圣所真会幕里供职；真会幕是主支搭的，不是人支搭的。</a:t>
            </a:r>
            <a:r>
              <a:rPr lang="mr-IN" b="1" kern="0" dirty="0">
                <a:solidFill>
                  <a:srgbClr val="FFFFFF"/>
                </a:solidFill>
                <a:effectLst>
                  <a:glow rad="127000">
                    <a:srgbClr val="000000"/>
                  </a:glow>
                </a:effectLst>
                <a:latin typeface="Arial" charset="0"/>
                <a:ea typeface="ＭＳ Ｐゴシック" charset="0"/>
                <a:cs typeface="ＭＳ Ｐゴシック" charset="0"/>
              </a:rPr>
              <a:t>"</a:t>
            </a:r>
            <a:endParaRPr lang="en-US" b="1" kern="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102001954"/>
      </p:ext>
    </p:extLst>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56607"/>
            <a:ext cx="9144001" cy="6914607"/>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 所有大祭司都是为了献礼物和祭品而设立的，所以这位大祭司，也必须有所献上的。</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8:3 </a:t>
            </a:r>
            <a:r>
              <a:rPr lang="zh-CN" altLang="en-US" sz="3200" b="1" dirty="0">
                <a:effectLst>
                  <a:glow rad="127000">
                    <a:schemeClr val="tx1"/>
                  </a:glow>
                </a:effectLst>
                <a:latin typeface="Arial" charset="0"/>
                <a:ea typeface="ＭＳ Ｐゴシック" charset="0"/>
                <a:cs typeface="ＭＳ Ｐゴシック" charset="0"/>
              </a:rPr>
              <a:t>ＣＮＶＳ</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94119652"/>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24122"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如果他在地上，就不会作祭司，因为已经有按照律法献礼物的祭司了。</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a:t>
            </a:r>
            <a:r>
              <a:rPr lang="en-US" sz="3600" b="1" dirty="0">
                <a:effectLst>
                  <a:glow rad="127000">
                    <a:schemeClr val="tx1"/>
                  </a:glow>
                </a:effectLst>
                <a:latin typeface="Arial" charset="0"/>
                <a:ea typeface="ＭＳ Ｐゴシック" charset="0"/>
                <a:cs typeface="ＭＳ Ｐゴシック" charset="0"/>
              </a:rPr>
              <a:t> 8:4 </a:t>
            </a:r>
            <a:r>
              <a:rPr lang="zh-CN" altLang="en-US" sz="3600" b="1" dirty="0">
                <a:effectLst>
                  <a:glow rad="127000">
                    <a:schemeClr val="tx1"/>
                  </a:glow>
                </a:effectLst>
                <a:latin typeface="Arial" charset="0"/>
                <a:ea typeface="ＭＳ Ｐゴシック" charset="0"/>
                <a:cs typeface="ＭＳ Ｐゴシック" charset="0"/>
              </a:rPr>
              <a:t>ＣＮＶＳ</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621641174"/>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15280" y="2835599"/>
            <a:ext cx="8675768" cy="4022401"/>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3"/>
            <a:ext cx="9144000" cy="2600236"/>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这些祭司所供奉的职事，不过是天上的事物的副本和影像，</a:t>
            </a:r>
            <a:br>
              <a:rPr lang="en-US" altLang="zh-CN"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就如摩西将要造会幕的时候，</a:t>
            </a:r>
            <a:r>
              <a:rPr lang="en-US" sz="3600" b="1" dirty="0">
                <a:effectLst>
                  <a:glow rad="127000">
                    <a:schemeClr val="tx1"/>
                  </a:glow>
                </a:effectLst>
                <a:latin typeface="Arial" charset="0"/>
                <a:ea typeface="ＭＳ Ｐゴシック" charset="0"/>
                <a:cs typeface="ＭＳ Ｐゴシック" charset="0"/>
              </a:rPr>
              <a:t>…</a:t>
            </a:r>
            <a:r>
              <a:rPr lang="mr-IN" sz="3600" b="1" dirty="0">
                <a:effectLst>
                  <a:glow rad="127000">
                    <a:schemeClr val="tx1"/>
                  </a:glow>
                </a:effectLst>
                <a:latin typeface="Arial" charset="0"/>
                <a:ea typeface="ＭＳ Ｐゴシック" charset="0"/>
                <a:cs typeface="ＭＳ Ｐゴシック" charset="0"/>
              </a:rPr>
              <a:t>”</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 (</a:t>
            </a:r>
            <a:r>
              <a:rPr lang="zh-CN" altLang="en-US" sz="3600" b="1" dirty="0">
                <a:effectLst>
                  <a:glow rad="127000">
                    <a:schemeClr val="tx1"/>
                  </a:glow>
                </a:effectLst>
                <a:latin typeface="Arial" charset="0"/>
                <a:ea typeface="ＭＳ Ｐゴシック" charset="0"/>
                <a:cs typeface="ＭＳ Ｐゴシック" charset="0"/>
              </a:rPr>
              <a:t>希伯来</a:t>
            </a:r>
            <a:r>
              <a:rPr lang="en-US" sz="3600" b="1" dirty="0">
                <a:effectLst>
                  <a:glow rad="127000">
                    <a:schemeClr val="tx1"/>
                  </a:glow>
                </a:effectLst>
                <a:latin typeface="Arial" charset="0"/>
                <a:ea typeface="ＭＳ Ｐゴシック" charset="0"/>
                <a:cs typeface="ＭＳ Ｐゴシック" charset="0"/>
              </a:rPr>
              <a:t>. 8:5a </a:t>
            </a:r>
            <a:r>
              <a:rPr lang="zh-CN" altLang="en-US" sz="3600" b="1" dirty="0">
                <a:effectLst>
                  <a:glow rad="127000">
                    <a:schemeClr val="tx1"/>
                  </a:glow>
                </a:effectLst>
                <a:latin typeface="Arial" charset="0"/>
                <a:ea typeface="ＭＳ Ｐゴシック" charset="0"/>
                <a:cs typeface="ＭＳ Ｐゴシック" charset="0"/>
              </a:rPr>
              <a:t>ＣＮＶＳ</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866626886"/>
      </p:ext>
    </p:extLst>
  </p:cSld>
  <p:clrMapOvr>
    <a:masterClrMapping/>
  </p:clrMapOvr>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3"/>
            <a:ext cx="9144000" cy="2775546"/>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神曾经警告他说：“你要留心，各样物件，都要照着在山上指示你的样式去作。</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8:5b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pic>
        <p:nvPicPr>
          <p:cNvPr id="5" name="Picture 4"/>
          <p:cNvPicPr>
            <a:picLocks noChangeAspect="1"/>
          </p:cNvPicPr>
          <p:nvPr/>
        </p:nvPicPr>
        <p:blipFill>
          <a:blip r:embed="rId3"/>
          <a:stretch>
            <a:fillRect/>
          </a:stretch>
        </p:blipFill>
        <p:spPr>
          <a:xfrm>
            <a:off x="215280" y="2835599"/>
            <a:ext cx="8675768" cy="4022401"/>
          </a:xfrm>
          <a:prstGeom prst="rect">
            <a:avLst/>
          </a:prstGeom>
        </p:spPr>
      </p:pic>
    </p:spTree>
    <p:extLst>
      <p:ext uri="{BB962C8B-B14F-4D97-AF65-F5344CB8AC3E}">
        <p14:creationId xmlns:p14="http://schemas.microsoft.com/office/powerpoint/2010/main" val="3476369439"/>
      </p:ext>
    </p:extLst>
  </p:cSld>
  <p:clrMapOvr>
    <a:masterClrMapping/>
  </p:clrMapOvr>
  <p:transition/>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heb 9 ark_of_covenan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427984" y="0"/>
            <a:ext cx="4716015" cy="3871480"/>
          </a:xfrm>
          <a:prstGeom prst="rect">
            <a:avLst/>
          </a:prstGeom>
        </p:spPr>
      </p:pic>
      <p:pic>
        <p:nvPicPr>
          <p:cNvPr id="6" name="Picture 5" descr="heb 9 golden_altar_of_incense.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88" y="32786"/>
            <a:ext cx="4499004" cy="6858237"/>
          </a:xfrm>
          <a:prstGeom prst="rect">
            <a:avLst/>
          </a:prstGeom>
        </p:spPr>
      </p:pic>
      <p:pic>
        <p:nvPicPr>
          <p:cNvPr id="7" name="Picture 6" descr="heb 9 table-of-presence_sm.jpg"/>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969000" y="3190971"/>
            <a:ext cx="3175000" cy="36322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 但是现在耶稣得了更尊贵的职分，正好象他是更美的约的中保，这约是凭着更美的应许立的。</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8:6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11501941"/>
      </p:ext>
    </p:extLst>
  </p:cSld>
  <p:clrMapOvr>
    <a:masterClrMapping/>
  </p:clrMapOvr>
  <p:transition/>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9" name="Title 1"/>
          <p:cNvSpPr>
            <a:spLocks noGrp="1"/>
          </p:cNvSpPr>
          <p:nvPr>
            <p:ph type="ctrTitle"/>
          </p:nvPr>
        </p:nvSpPr>
        <p:spPr>
          <a:xfrm>
            <a:off x="0" y="0"/>
            <a:ext cx="9144000" cy="1143000"/>
          </a:xfrm>
        </p:spPr>
        <p:txBody>
          <a:bodyPr/>
          <a:lstStyle/>
          <a:p>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新</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代替</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 “</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旧</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endParaRPr lang="en-US" b="1" dirty="0">
              <a:solidFill>
                <a:schemeClr val="bg1"/>
              </a:solidFill>
              <a:latin typeface="Kaiti SC" panose="02010600040101010101" pitchFamily="2" charset="-122"/>
              <a:ea typeface="Kaiti SC" panose="02010600040101010101" pitchFamily="2" charset="-122"/>
              <a:cs typeface="ＭＳ Ｐゴシック" charset="0"/>
            </a:endParaRPr>
          </a:p>
        </p:txBody>
      </p:sp>
      <p:sp>
        <p:nvSpPr>
          <p:cNvPr id="173060" name="Text Box 2"/>
          <p:cNvSpPr txBox="1">
            <a:spLocks noChangeArrowheads="1"/>
          </p:cNvSpPr>
          <p:nvPr/>
        </p:nvSpPr>
        <p:spPr bwMode="auto">
          <a:xfrm>
            <a:off x="8464550" y="71438"/>
            <a:ext cx="52705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24</a:t>
            </a: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0"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ja-JP" sz="28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在基督里，‘旧约</a:t>
            </a:r>
            <a:r>
              <a:rPr kumimoji="0" lang="en-SG" altLang="zh-CN"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和 ‘新约’的对比是什么呢</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它不代表整本旧约圣经</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因为</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en-US" sz="3200" b="1" i="0" u="none" strike="noStrike" kern="0" cap="none" spc="0" normalizeH="0" baseline="0" noProof="0" dirty="0" err="1">
                <a:ln>
                  <a:noFill/>
                </a:ln>
                <a:solidFill>
                  <a:srgbClr val="000000"/>
                </a:solidFill>
                <a:effectLst/>
                <a:uLnTx/>
                <a:uFillTx/>
                <a:latin typeface="Kaiti SC" panose="02010600040101010101" pitchFamily="2" charset="-122"/>
                <a:ea typeface="Kaiti SC" panose="02010600040101010101" pitchFamily="2" charset="-122"/>
                <a:cs typeface="Arial"/>
                <a:sym typeface="Arial"/>
                <a:rtl val="0"/>
              </a:rPr>
              <a:t>亚伯拉罕之约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大卫之约在新约里都不曾被称为‘旧’</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然而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只有摩西之约，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那在</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西奈山上所立的约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出</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19-24)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才被称为‘旧约’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林后</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3:14; cf.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8:6, 13)</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。这‘旧约’在基督里将会被‘新约’取代。</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路</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22:20;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林前</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11:25;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林后</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3:6;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8:8, 13; 9:15; 12:24)</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a:t>
            </a:r>
            <a:endParaRPr kumimoji="0" 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endParaRPr>
          </a:p>
        </p:txBody>
      </p:sp>
      <p:sp>
        <p:nvSpPr>
          <p:cNvPr id="9" name="Title 1"/>
          <p:cNvSpPr txBox="1">
            <a:spLocks/>
          </p:cNvSpPr>
          <p:nvPr/>
        </p:nvSpPr>
        <p:spPr bwMode="auto">
          <a:xfrm>
            <a:off x="0" y="838200"/>
            <a:ext cx="9144000" cy="6096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Wayne Grudem, </a:t>
            </a:r>
            <a:r>
              <a:rPr kumimoji="0" lang="zh-CN" alt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系统神学（</a:t>
            </a:r>
            <a:r>
              <a:rPr kumimoji="0" lang="en-US" sz="2400" b="1" i="1"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Systematic Theology</a:t>
            </a:r>
            <a:r>
              <a:rPr kumimoji="0" lang="zh-CN" altLang="en-US" sz="2400" b="1" i="1"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a:t>
            </a:r>
            <a:r>
              <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 521</a:t>
            </a:r>
            <a:r>
              <a:rPr kumimoji="0" lang="zh-CN" alt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页</a:t>
            </a:r>
            <a:endPar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endParaRPr>
          </a:p>
        </p:txBody>
      </p:sp>
    </p:spTree>
    <p:extLst>
      <p:ext uri="{BB962C8B-B14F-4D97-AF65-F5344CB8AC3E}">
        <p14:creationId xmlns:p14="http://schemas.microsoft.com/office/powerpoint/2010/main" val="31871281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5458" name="Text Box 3"/>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pPr>
            <a:r>
              <a:rPr lang="en-US" altLang="zh-CN" sz="900" b="1">
                <a:solidFill>
                  <a:srgbClr val="FFFFFF"/>
                </a:solidFill>
                <a:latin typeface="Arial" charset="0"/>
              </a:rPr>
              <a:t>©2003 TBBMI</a:t>
            </a:r>
          </a:p>
        </p:txBody>
      </p:sp>
      <p:sp>
        <p:nvSpPr>
          <p:cNvPr id="336900" name="Rectangle 4"/>
          <p:cNvSpPr>
            <a:spLocks noChangeArrowheads="1"/>
          </p:cNvSpPr>
          <p:nvPr/>
        </p:nvSpPr>
        <p:spPr bwMode="auto">
          <a:xfrm>
            <a:off x="7545388" y="6527800"/>
            <a:ext cx="730250"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FFFFFF"/>
                  </a:outerShdw>
                </a:effectLst>
                <a:latin typeface="Comic Sans MS" charset="0"/>
              </a:rPr>
              <a:t>7.5.03a.</a:t>
            </a:r>
          </a:p>
        </p:txBody>
      </p:sp>
      <p:sp>
        <p:nvSpPr>
          <p:cNvPr id="336901" name="Rectangle 5"/>
          <p:cNvSpPr>
            <a:spLocks noChangeArrowheads="1"/>
          </p:cNvSpPr>
          <p:nvPr/>
        </p:nvSpPr>
        <p:spPr bwMode="auto">
          <a:xfrm>
            <a:off x="8077200" y="6526213"/>
            <a:ext cx="339725"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FFFFFF"/>
                  </a:outerShdw>
                </a:effectLst>
                <a:latin typeface="Comic Sans MS" charset="0"/>
              </a:rPr>
              <a:t>19</a:t>
            </a:r>
          </a:p>
        </p:txBody>
      </p:sp>
      <p:sp>
        <p:nvSpPr>
          <p:cNvPr id="275461" name="Rectangle 6"/>
          <p:cNvSpPr>
            <a:spLocks noGrp="1" noChangeArrowheads="1"/>
          </p:cNvSpPr>
          <p:nvPr>
            <p:ph type="ctrTitle"/>
          </p:nvPr>
        </p:nvSpPr>
        <p:spPr>
          <a:xfrm>
            <a:off x="0" y="500063"/>
            <a:ext cx="7086600" cy="3005137"/>
          </a:xfrm>
        </p:spPr>
        <p:txBody>
          <a:bodyPr/>
          <a:lstStyle/>
          <a:p>
            <a:pPr eaLnBrk="1" hangingPunct="1"/>
            <a:br>
              <a:rPr lang="en-US" altLang="zh-CN" sz="9600" b="1">
                <a:solidFill>
                  <a:schemeClr val="bg1"/>
                </a:solidFill>
                <a:latin typeface="Times New Roman" charset="0"/>
                <a:ea typeface="MS PGothic" charset="0"/>
                <a:cs typeface="Times New Roman" charset="0"/>
              </a:rPr>
            </a:br>
            <a:r>
              <a:rPr lang="zh-CN" altLang="en-US" sz="9600" b="1">
                <a:solidFill>
                  <a:schemeClr val="bg1"/>
                </a:solidFill>
                <a:latin typeface="Times New Roman" charset="0"/>
                <a:ea typeface="华文宋体" charset="0"/>
                <a:cs typeface="华文宋体" charset="0"/>
              </a:rPr>
              <a:t>创</a:t>
            </a:r>
            <a:r>
              <a:rPr lang="zh-CN" altLang="en-US" sz="9600" b="1">
                <a:solidFill>
                  <a:schemeClr val="bg1"/>
                </a:solidFill>
                <a:latin typeface="Times New Roman" charset="0"/>
                <a:ea typeface="ヒラギノ明朝 ProN W3" charset="0"/>
                <a:cs typeface="ヒラギノ明朝 ProN W3" charset="0"/>
              </a:rPr>
              <a:t>世</a:t>
            </a:r>
            <a:r>
              <a:rPr lang="zh-CN" altLang="en-US" sz="9600" b="1">
                <a:solidFill>
                  <a:schemeClr val="bg1"/>
                </a:solidFill>
                <a:latin typeface="Times New Roman" charset="0"/>
                <a:ea typeface="华文宋体" charset="0"/>
                <a:cs typeface="华文宋体" charset="0"/>
              </a:rPr>
              <a:t>纪</a:t>
            </a:r>
            <a:r>
              <a:rPr lang="zh-CN" altLang="en-US" sz="9600" b="1">
                <a:solidFill>
                  <a:schemeClr val="bg1"/>
                </a:solidFill>
                <a:latin typeface="Times New Roman" charset="0"/>
                <a:ea typeface="ヒラギノ明朝 ProN W3" charset="0"/>
                <a:cs typeface="ヒラギノ明朝 ProN W3" charset="0"/>
              </a:rPr>
              <a:t>的</a:t>
            </a:r>
            <a:br>
              <a:rPr lang="en-US" altLang="zh-CN" sz="9600" b="1">
                <a:solidFill>
                  <a:schemeClr val="bg1"/>
                </a:solidFill>
                <a:latin typeface="Times New Roman" charset="0"/>
                <a:ea typeface="MS PGothic" charset="0"/>
                <a:cs typeface="Times New Roman" charset="0"/>
              </a:rPr>
            </a:br>
            <a:r>
              <a:rPr lang="zh-CN" altLang="en-US" sz="9600">
                <a:solidFill>
                  <a:schemeClr val="bg1"/>
                </a:solidFill>
                <a:latin typeface="Times New Roman" charset="0"/>
                <a:ea typeface="MS PGothic" charset="0"/>
                <a:cs typeface="MS PGothic" charset="0"/>
              </a:rPr>
              <a:t>关</a:t>
            </a:r>
            <a:r>
              <a:rPr lang="zh-CN" altLang="en-US" sz="9600">
                <a:solidFill>
                  <a:schemeClr val="bg1"/>
                </a:solidFill>
                <a:latin typeface="Times New Roman" charset="0"/>
                <a:ea typeface="华文细黑" charset="0"/>
                <a:cs typeface="华文细黑" charset="0"/>
              </a:rPr>
              <a:t>键词</a:t>
            </a:r>
            <a:br>
              <a:rPr lang="zh-CN" altLang="en-US" sz="9600">
                <a:solidFill>
                  <a:schemeClr val="bg1"/>
                </a:solidFill>
                <a:latin typeface="Times New Roman" charset="0"/>
                <a:ea typeface="MS PGothic" charset="0"/>
                <a:cs typeface="MS PGothic" charset="0"/>
              </a:rPr>
            </a:br>
            <a:endParaRPr kumimoji="1" lang="zh-CN" altLang="en-US" sz="10600">
              <a:solidFill>
                <a:schemeClr val="bg1"/>
              </a:solidFill>
              <a:latin typeface="Times New Roman" charset="0"/>
              <a:ea typeface="MS PGothic" charset="0"/>
              <a:cs typeface="MS PGothic" charset="0"/>
            </a:endParaRPr>
          </a:p>
        </p:txBody>
      </p:sp>
      <p:sp>
        <p:nvSpPr>
          <p:cNvPr id="336903" name="WordArt 7"/>
          <p:cNvSpPr>
            <a:spLocks noChangeArrowheads="1" noChangeShapeType="1" noTextEdit="1"/>
          </p:cNvSpPr>
          <p:nvPr/>
        </p:nvSpPr>
        <p:spPr bwMode="auto">
          <a:xfrm>
            <a:off x="3429000" y="2514600"/>
            <a:ext cx="5334000" cy="4267200"/>
          </a:xfrm>
          <a:prstGeom prst="rect">
            <a:avLst/>
          </a:prstGeom>
        </p:spPr>
        <p:txBody>
          <a:bodyPr wrap="none" fromWordArt="1">
            <a:prstTxWarp prst="textCascadeUp">
              <a:avLst>
                <a:gd name="adj" fmla="val 44444"/>
              </a:avLst>
            </a:prstTxWarp>
            <a:scene3d>
              <a:camera prst="legacyPerspectiveFront">
                <a:rot lat="20519976" lon="1080000" rev="0"/>
              </a:camera>
              <a:lightRig rig="legacyHarsh2" dir="b"/>
            </a:scene3d>
            <a:sp3d extrusionH="430200" prstMaterial="legacyMatte">
              <a:extrusionClr>
                <a:srgbClr val="FF6600"/>
              </a:extrusionClr>
            </a:sp3d>
          </a:bodyPr>
          <a:lstStyle/>
          <a:p>
            <a:pPr algn="ctr"/>
            <a:r>
              <a:rPr lang="zh-TW" altLang="en-US" sz="3600" kern="10">
                <a:ln w="9525">
                  <a:round/>
                  <a:headEnd/>
                  <a:tailEnd/>
                </a:ln>
                <a:gradFill rotWithShape="1">
                  <a:gsLst>
                    <a:gs pos="0">
                      <a:srgbClr val="FFE701"/>
                    </a:gs>
                    <a:gs pos="100000">
                      <a:srgbClr val="FE3E02"/>
                    </a:gs>
                  </a:gsLst>
                  <a:lin ang="5400000" scaled="1"/>
                </a:gradFill>
                <a:latin typeface="ＭＳ Ｐゴシック"/>
                <a:ea typeface="ＭＳ Ｐゴシック"/>
                <a:cs typeface="ＭＳ Ｐゴシック"/>
              </a:rPr>
              <a:t>检举</a:t>
            </a:r>
            <a:endParaRPr lang="en-US" sz="3600" kern="10">
              <a:ln w="9525">
                <a:round/>
                <a:headEnd/>
                <a:tailEnd/>
              </a:ln>
              <a:gradFill rotWithShape="1">
                <a:gsLst>
                  <a:gs pos="0">
                    <a:srgbClr val="FFE701"/>
                  </a:gs>
                  <a:gs pos="100000">
                    <a:srgbClr val="FE3E02"/>
                  </a:gs>
                </a:gsLst>
                <a:lin ang="5400000" scaled="1"/>
              </a:gradFill>
              <a:latin typeface="ＭＳ Ｐゴシック"/>
              <a:ea typeface="ＭＳ Ｐゴシック"/>
              <a:cs typeface="ＭＳ Ｐゴシック"/>
            </a:endParaRPr>
          </a:p>
        </p:txBody>
      </p:sp>
      <p:sp>
        <p:nvSpPr>
          <p:cNvPr id="275463" name="Text Box 8"/>
          <p:cNvSpPr txBox="1">
            <a:spLocks noChangeArrowheads="1"/>
          </p:cNvSpPr>
          <p:nvPr/>
        </p:nvSpPr>
        <p:spPr bwMode="auto">
          <a:xfrm>
            <a:off x="8578850" y="762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b="1">
                <a:solidFill>
                  <a:schemeClr val="bg1"/>
                </a:solidFill>
              </a:rPr>
              <a:t>56</a:t>
            </a:r>
          </a:p>
        </p:txBody>
      </p:sp>
    </p:spTree>
    <p:extLst>
      <p:ext uri="{BB962C8B-B14F-4D97-AF65-F5344CB8AC3E}">
        <p14:creationId xmlns:p14="http://schemas.microsoft.com/office/powerpoint/2010/main" val="2563054179"/>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36903"/>
                                        </p:tgtEl>
                                        <p:attrNameLst>
                                          <p:attrName>style.visibility</p:attrName>
                                        </p:attrNameLst>
                                      </p:cBhvr>
                                      <p:to>
                                        <p:strVal val="visible"/>
                                      </p:to>
                                    </p:set>
                                    <p:anim calcmode="lin" valueType="num">
                                      <p:cBhvr>
                                        <p:cTn id="7" dur="1000" fill="hold"/>
                                        <p:tgtEl>
                                          <p:spTgt spid="336903"/>
                                        </p:tgtEl>
                                        <p:attrNameLst>
                                          <p:attrName>ppt_w</p:attrName>
                                        </p:attrNameLst>
                                      </p:cBhvr>
                                      <p:tavLst>
                                        <p:tav tm="0">
                                          <p:val>
                                            <p:fltVal val="0"/>
                                          </p:val>
                                        </p:tav>
                                        <p:tav tm="100000">
                                          <p:val>
                                            <p:strVal val="#ppt_w"/>
                                          </p:val>
                                        </p:tav>
                                      </p:tavLst>
                                    </p:anim>
                                    <p:anim calcmode="lin" valueType="num">
                                      <p:cBhvr>
                                        <p:cTn id="8" dur="1000" fill="hold"/>
                                        <p:tgtEl>
                                          <p:spTgt spid="336903"/>
                                        </p:tgtEl>
                                        <p:attrNameLst>
                                          <p:attrName>ppt_h</p:attrName>
                                        </p:attrNameLst>
                                      </p:cBhvr>
                                      <p:tavLst>
                                        <p:tav tm="0">
                                          <p:val>
                                            <p:fltVal val="0"/>
                                          </p:val>
                                        </p:tav>
                                        <p:tav tm="100000">
                                          <p:val>
                                            <p:strVal val="#ppt_h"/>
                                          </p:val>
                                        </p:tav>
                                      </p:tavLst>
                                    </p:anim>
                                    <p:anim calcmode="lin" valueType="num">
                                      <p:cBhvr>
                                        <p:cTn id="9" dur="1000" fill="hold"/>
                                        <p:tgtEl>
                                          <p:spTgt spid="3369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3690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3" grpId="0" animBg="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stretch>
            <a:fillRect/>
          </a:stretch>
        </p:blipFill>
        <p:spPr>
          <a:xfrm>
            <a:off x="2688777" y="0"/>
            <a:ext cx="3470742" cy="3470742"/>
          </a:xfrm>
          <a:prstGeom prst="rect">
            <a:avLst/>
          </a:prstGeom>
        </p:spPr>
      </p:pic>
      <p:grpSp>
        <p:nvGrpSpPr>
          <p:cNvPr id="7" name="Group 6"/>
          <p:cNvGrpSpPr/>
          <p:nvPr/>
        </p:nvGrpSpPr>
        <p:grpSpPr>
          <a:xfrm>
            <a:off x="-301391" y="-236761"/>
            <a:ext cx="4520871" cy="3895796"/>
            <a:chOff x="-301391" y="-236761"/>
            <a:chExt cx="4520871" cy="3895796"/>
          </a:xfrm>
        </p:grpSpPr>
        <p:sp>
          <p:nvSpPr>
            <p:cNvPr id="4" name="Explosion 2 3"/>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5" name="TextBox 4"/>
            <p:cNvSpPr txBox="1"/>
            <p:nvPr/>
          </p:nvSpPr>
          <p:spPr>
            <a:xfrm rot="20665532">
              <a:off x="206216" y="1376899"/>
              <a:ext cx="3204261" cy="707886"/>
            </a:xfrm>
            <a:prstGeom prst="rect">
              <a:avLst/>
            </a:prstGeom>
            <a:noFill/>
          </p:spPr>
          <p:txBody>
            <a:bodyPr wrap="square" rtlCol="0">
              <a:spAutoFit/>
            </a:bodyPr>
            <a:lstStyle/>
            <a:p>
              <a:pPr algn="ctr" defTabSz="457200" eaLnBrk="1" fontAlgn="auto" hangingPunct="1">
                <a:spcBef>
                  <a:spcPts val="0"/>
                </a:spcBef>
                <a:spcAft>
                  <a:spcPts val="0"/>
                </a:spcAft>
              </a:pPr>
              <a:r>
                <a:rPr lang="ja-JP" altLang="en-US" sz="4000" b="1">
                  <a:solidFill>
                    <a:srgbClr val="000000"/>
                  </a:solidFill>
                  <a:latin typeface="Arial Narrow"/>
                  <a:ea typeface="ＭＳ Ｐゴシック" charset="0"/>
                  <a:cs typeface="Arial Narrow"/>
                </a:rPr>
                <a:t>更好的代表</a:t>
              </a:r>
              <a:endParaRPr lang="en-US" sz="4000" b="1" dirty="0">
                <a:solidFill>
                  <a:srgbClr val="000000"/>
                </a:solidFill>
                <a:latin typeface="Arial Narrow"/>
                <a:ea typeface="ＭＳ Ｐゴシック" charset="0"/>
                <a:cs typeface="Arial Narrow"/>
              </a:endParaRPr>
            </a:p>
          </p:txBody>
        </p:sp>
      </p:grpSp>
      <p:grpSp>
        <p:nvGrpSpPr>
          <p:cNvPr id="9" name="Group 8"/>
          <p:cNvGrpSpPr/>
          <p:nvPr/>
        </p:nvGrpSpPr>
        <p:grpSpPr>
          <a:xfrm>
            <a:off x="4929903" y="-236761"/>
            <a:ext cx="4520871" cy="3895796"/>
            <a:chOff x="-301391" y="-236761"/>
            <a:chExt cx="4520871" cy="3895796"/>
          </a:xfrm>
        </p:grpSpPr>
        <p:sp>
          <p:nvSpPr>
            <p:cNvPr id="10" name="Explosion 2 9"/>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11" name="TextBox 10"/>
            <p:cNvSpPr txBox="1"/>
            <p:nvPr/>
          </p:nvSpPr>
          <p:spPr>
            <a:xfrm rot="20665532">
              <a:off x="206216" y="1376899"/>
              <a:ext cx="3204261" cy="707886"/>
            </a:xfrm>
            <a:prstGeom prst="rect">
              <a:avLst/>
            </a:prstGeom>
            <a:noFill/>
          </p:spPr>
          <p:txBody>
            <a:bodyPr wrap="square" rtlCol="0">
              <a:spAutoFit/>
            </a:bodyPr>
            <a:lstStyle/>
            <a:p>
              <a:pPr algn="ctr" defTabSz="457200" eaLnBrk="1" fontAlgn="auto" hangingPunct="1">
                <a:spcBef>
                  <a:spcPts val="0"/>
                </a:spcBef>
                <a:spcAft>
                  <a:spcPts val="0"/>
                </a:spcAft>
              </a:pPr>
              <a:r>
                <a:rPr lang="ja-JP" altLang="en-US" sz="4000" b="1">
                  <a:solidFill>
                    <a:srgbClr val="000000"/>
                  </a:solidFill>
                  <a:latin typeface="Arial Narrow"/>
                  <a:ea typeface="ＭＳ Ｐゴシック" charset="0"/>
                  <a:cs typeface="Arial Narrow"/>
                </a:rPr>
                <a:t>更好的关系</a:t>
              </a:r>
              <a:endParaRPr lang="en-US" sz="4000" b="1" dirty="0">
                <a:solidFill>
                  <a:srgbClr val="000000"/>
                </a:solidFill>
                <a:latin typeface="Arial Narrow"/>
                <a:ea typeface="ＭＳ Ｐゴシック" charset="0"/>
                <a:cs typeface="Arial Narrow"/>
              </a:endParaRPr>
            </a:p>
          </p:txBody>
        </p:sp>
      </p:grpSp>
      <p:sp>
        <p:nvSpPr>
          <p:cNvPr id="3" name="Title 2">
            <a:extLst>
              <a:ext uri="{FF2B5EF4-FFF2-40B4-BE49-F238E27FC236}">
                <a16:creationId xmlns:a16="http://schemas.microsoft.com/office/drawing/2014/main" id="{9B70D18F-0B19-C542-B4BD-30831B918152}"/>
              </a:ext>
            </a:extLst>
          </p:cNvPr>
          <p:cNvSpPr>
            <a:spLocks noGrp="1"/>
          </p:cNvSpPr>
          <p:nvPr>
            <p:ph type="ctrTitle"/>
          </p:nvPr>
        </p:nvSpPr>
        <p:spPr/>
        <p:txBody>
          <a:bodyPr/>
          <a:lstStyle/>
          <a:p>
            <a:endParaRPr lang="en-US"/>
          </a:p>
        </p:txBody>
      </p:sp>
      <p:sp>
        <p:nvSpPr>
          <p:cNvPr id="13" name="Rectangle 2">
            <a:extLst>
              <a:ext uri="{FF2B5EF4-FFF2-40B4-BE49-F238E27FC236}">
                <a16:creationId xmlns:a16="http://schemas.microsoft.com/office/drawing/2014/main" id="{9FF3999B-C93C-7D4B-8CE7-A85A33DCF368}"/>
              </a:ext>
            </a:extLst>
          </p:cNvPr>
          <p:cNvSpPr txBox="1">
            <a:spLocks noChangeArrowheads="1"/>
          </p:cNvSpPr>
          <p:nvPr/>
        </p:nvSpPr>
        <p:spPr bwMode="auto">
          <a:xfrm>
            <a:off x="0" y="3271608"/>
            <a:ext cx="9144000" cy="34689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5400" b="1" kern="0">
                <a:effectLst>
                  <a:glow rad="127000">
                    <a:schemeClr val="tx1"/>
                  </a:glow>
                </a:effectLst>
                <a:latin typeface="Arial" charset="0"/>
                <a:ea typeface="ＭＳ Ｐゴシック" charset="0"/>
                <a:cs typeface="ＭＳ Ｐゴシック" charset="0"/>
              </a:rPr>
              <a:t>认识耶稣怎么比你所经历的其他事</a:t>
            </a:r>
            <a:r>
              <a:rPr lang="zh-CN" altLang="en-US" sz="5400" b="1" kern="0" dirty="0">
                <a:effectLst>
                  <a:glow rad="127000">
                    <a:schemeClr val="tx1"/>
                  </a:glow>
                </a:effectLst>
                <a:latin typeface="Arial" charset="0"/>
                <a:ea typeface="ＭＳ Ｐゴシック" charset="0"/>
                <a:cs typeface="ＭＳ Ｐゴシック" charset="0"/>
              </a:rPr>
              <a:t> （</a:t>
            </a:r>
            <a:r>
              <a:rPr lang="ja-JP" altLang="en-US" sz="5400" b="1" kern="0">
                <a:effectLst>
                  <a:glow rad="127000">
                    <a:schemeClr val="tx1"/>
                  </a:glow>
                </a:effectLst>
                <a:latin typeface="Arial" charset="0"/>
                <a:ea typeface="ＭＳ Ｐゴシック" charset="0"/>
                <a:cs typeface="ＭＳ Ｐゴシック" charset="0"/>
              </a:rPr>
              <a:t>或者将会经历</a:t>
            </a:r>
            <a:r>
              <a:rPr lang="zh-CN" altLang="en-US" sz="5400" b="1" kern="0" dirty="0">
                <a:effectLst>
                  <a:glow rad="127000">
                    <a:schemeClr val="tx1"/>
                  </a:glow>
                </a:effectLst>
                <a:latin typeface="Arial" charset="0"/>
                <a:ea typeface="ＭＳ Ｐゴシック" charset="0"/>
                <a:cs typeface="ＭＳ Ｐゴシック" charset="0"/>
              </a:rPr>
              <a:t>）</a:t>
            </a:r>
            <a:r>
              <a:rPr lang="ja-JP" altLang="en-US" sz="5400" b="1" kern="0">
                <a:effectLst>
                  <a:glow rad="127000">
                    <a:schemeClr val="tx1"/>
                  </a:glow>
                </a:effectLst>
                <a:latin typeface="Arial" charset="0"/>
                <a:ea typeface="ＭＳ Ｐゴシック" charset="0"/>
                <a:cs typeface="ＭＳ Ｐゴシック" charset="0"/>
              </a:rPr>
              <a:t>更好</a:t>
            </a:r>
            <a:r>
              <a:rPr lang="zh-CN" altLang="en-US" sz="5400" b="1" kern="0" dirty="0">
                <a:effectLst>
                  <a:glow rad="127000">
                    <a:schemeClr val="tx1"/>
                  </a:glow>
                </a:effectLst>
                <a:latin typeface="Arial" charset="0"/>
                <a:ea typeface="ＭＳ Ｐゴシック" charset="0"/>
                <a:cs typeface="ＭＳ Ｐゴシック" charset="0"/>
              </a:rPr>
              <a:t>？</a:t>
            </a:r>
            <a:br>
              <a:rPr lang="en-US" sz="5400" b="1" kern="0" dirty="0">
                <a:effectLst>
                  <a:glow rad="127000">
                    <a:schemeClr val="tx1"/>
                  </a:glow>
                </a:effectLst>
                <a:latin typeface="Arial" charset="0"/>
                <a:ea typeface="ＭＳ Ｐゴシック" charset="0"/>
                <a:cs typeface="ＭＳ Ｐゴシック" charset="0"/>
              </a:rPr>
            </a:b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816266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085230"/>
          </a:xfrm>
          <a:prstGeom prst="rect">
            <a:avLst/>
          </a:prstGeom>
        </p:spPr>
      </p:pic>
      <p:sp>
        <p:nvSpPr>
          <p:cNvPr id="900098" name="Rectangle 2"/>
          <p:cNvSpPr>
            <a:spLocks noGrp="1" noChangeArrowheads="1"/>
          </p:cNvSpPr>
          <p:nvPr>
            <p:ph type="ctrTitle"/>
          </p:nvPr>
        </p:nvSpPr>
        <p:spPr>
          <a:xfrm>
            <a:off x="0" y="4563032"/>
            <a:ext cx="9144000" cy="2010817"/>
          </a:xfrm>
          <a:solidFill>
            <a:srgbClr val="000000"/>
          </a:solidFill>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 </a:t>
            </a:r>
            <a:r>
              <a:rPr lang="ja-JP" altLang="en-US" b="1">
                <a:effectLst>
                  <a:glow rad="127000">
                    <a:schemeClr val="tx1"/>
                  </a:glow>
                </a:effectLst>
                <a:latin typeface="Arial" charset="0"/>
                <a:ea typeface="ＭＳ Ｐゴシック" charset="0"/>
                <a:cs typeface="ＭＳ Ｐゴシック" charset="0"/>
              </a:rPr>
              <a:t>耶稣是神面前最好的</a:t>
            </a:r>
            <a:r>
              <a:rPr lang="ja-JP" altLang="en-US" b="1">
                <a:solidFill>
                  <a:srgbClr val="FFFF00"/>
                </a:solidFill>
                <a:effectLst>
                  <a:glow rad="127000">
                    <a:schemeClr val="tx1"/>
                  </a:glow>
                </a:effectLst>
                <a:latin typeface="Arial" charset="0"/>
                <a:ea typeface="ＭＳ Ｐゴシック" charset="0"/>
                <a:cs typeface="ＭＳ Ｐゴシック" charset="0"/>
              </a:rPr>
              <a:t>中保</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8:1-5).</a:t>
            </a:r>
          </a:p>
        </p:txBody>
      </p:sp>
    </p:spTree>
    <p:extLst>
      <p:ext uri="{BB962C8B-B14F-4D97-AF65-F5344CB8AC3E}">
        <p14:creationId xmlns:p14="http://schemas.microsoft.com/office/powerpoint/2010/main" val="3721031091"/>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638304"/>
            <a:ext cx="9144000" cy="201612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II.  </a:t>
            </a:r>
            <a:r>
              <a:rPr lang="ja-JP" altLang="en-US" b="1">
                <a:effectLst>
                  <a:glow rad="127000">
                    <a:schemeClr val="tx1"/>
                  </a:glow>
                </a:effectLst>
                <a:latin typeface="Arial" charset="0"/>
                <a:ea typeface="ＭＳ Ｐゴシック" charset="0"/>
                <a:cs typeface="ＭＳ Ｐゴシック" charset="0"/>
              </a:rPr>
              <a:t>耶稣给我们最好的关系</a:t>
            </a:r>
            <a:r>
              <a:rPr lang="zh-CN" altLang="en-US" b="1" dirty="0">
                <a:effectLst>
                  <a:glow rad="127000">
                    <a:schemeClr val="tx1"/>
                  </a:glow>
                </a:effectLst>
                <a:latin typeface="Arial" charset="0"/>
                <a:ea typeface="ＭＳ Ｐゴシック" charset="0"/>
                <a:cs typeface="ＭＳ Ｐゴシック" charset="0"/>
              </a:rPr>
              <a:t> </a:t>
            </a: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8:7-13)</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42739"/>
            <a:ext cx="9144000" cy="4681043"/>
          </a:xfrm>
          <a:prstGeom prst="rect">
            <a:avLst/>
          </a:prstGeom>
        </p:spPr>
      </p:pic>
    </p:spTree>
    <p:extLst>
      <p:ext uri="{BB962C8B-B14F-4D97-AF65-F5344CB8AC3E}">
        <p14:creationId xmlns:p14="http://schemas.microsoft.com/office/powerpoint/2010/main" val="4179397089"/>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1228" y="2897632"/>
            <a:ext cx="9090400" cy="3960368"/>
          </a:xfrm>
          <a:prstGeom prst="rect">
            <a:avLst/>
          </a:prstGeom>
        </p:spPr>
      </p:pic>
      <p:sp>
        <p:nvSpPr>
          <p:cNvPr id="900098" name="Rectangle 2"/>
          <p:cNvSpPr>
            <a:spLocks noGrp="1" noChangeArrowheads="1"/>
          </p:cNvSpPr>
          <p:nvPr>
            <p:ph type="ctrTitle"/>
          </p:nvPr>
        </p:nvSpPr>
        <p:spPr>
          <a:xfrm>
            <a:off x="-32372" y="233047"/>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耶稣用一个完美的盟约取代了有瑕疵的盟约</a:t>
            </a:r>
            <a:r>
              <a:rPr 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希伯来书</a:t>
            </a:r>
            <a:r>
              <a:rPr lang="en-US" sz="5400" b="1" dirty="0">
                <a:effectLst>
                  <a:glow rad="127000">
                    <a:schemeClr val="tx1"/>
                  </a:glow>
                </a:effectLst>
                <a:latin typeface="Arial" charset="0"/>
                <a:ea typeface="ＭＳ Ｐゴシック" charset="0"/>
                <a:cs typeface="ＭＳ Ｐゴシック" charset="0"/>
              </a:rPr>
              <a:t>. 8:7).</a:t>
            </a:r>
          </a:p>
        </p:txBody>
      </p:sp>
    </p:spTree>
    <p:extLst>
      <p:ext uri="{BB962C8B-B14F-4D97-AF65-F5344CB8AC3E}">
        <p14:creationId xmlns:p14="http://schemas.microsoft.com/office/powerpoint/2010/main" val="2563413536"/>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882472"/>
            <a:ext cx="8977158" cy="2152372"/>
          </a:xfrm>
          <a:noFill/>
          <a:ln>
            <a:noFill/>
          </a:ln>
          <a:effectLst>
            <a:outerShdw blurRad="63500" dist="35921" dir="2700000" algn="ctr" rotWithShape="0">
              <a:srgbClr val="000000">
                <a:alpha val="74998"/>
              </a:srgbClr>
            </a:outerShdw>
          </a:effectLst>
        </p:spPr>
        <p:txBody>
          <a:bodyPr vert="horz" wrap="square" lIns="91440" tIns="45720" rIns="91440" bIns="45720" numCol="1" anchor="t" anchorCtr="0" compatLnSpc="1">
            <a:prstTxWarp prst="textNoShape">
              <a:avLst/>
            </a:prstTxWarp>
          </a:bodyPr>
          <a:lstStyle/>
          <a:p>
            <a:pPr eaLnBrk="0" hangingPunct="0"/>
            <a:r>
              <a:rPr lang="mr-IN" sz="3600" b="1" dirty="0">
                <a:solidFill>
                  <a:srgbClr val="FFFFFF"/>
                </a:solidFill>
                <a:effectLst>
                  <a:glow rad="127000">
                    <a:srgbClr val="000000"/>
                  </a:glow>
                </a:effectLst>
                <a:latin typeface="Arial" charset="0"/>
                <a:ea typeface="ＭＳ Ｐゴシック" charset="0"/>
                <a:cs typeface="ＭＳ Ｐゴシック" charset="0"/>
              </a:rPr>
              <a:t>"</a:t>
            </a:r>
            <a:r>
              <a:rPr lang="zh-CN" altLang="en-US" sz="3600" b="1" dirty="0">
                <a:solidFill>
                  <a:srgbClr val="FFFF00"/>
                </a:solidFill>
                <a:effectLst>
                  <a:glow rad="127000">
                    <a:srgbClr val="000000"/>
                  </a:glow>
                </a:effectLst>
                <a:latin typeface="Arial" charset="0"/>
                <a:ea typeface="ＭＳ Ｐゴシック" charset="0"/>
                <a:cs typeface="ＭＳ Ｐゴシック" charset="0"/>
              </a:rPr>
              <a:t>如果头一个约没有缺点，</a:t>
            </a:r>
            <a:br>
              <a:rPr lang="en-US" altLang="zh-CN" sz="3600" b="1" dirty="0">
                <a:solidFill>
                  <a:srgbClr val="FFFF00"/>
                </a:solidFill>
                <a:effectLst>
                  <a:glow rad="127000">
                    <a:srgbClr val="000000"/>
                  </a:glow>
                </a:effectLst>
                <a:latin typeface="Arial" charset="0"/>
                <a:ea typeface="ＭＳ Ｐゴシック" charset="0"/>
                <a:cs typeface="ＭＳ Ｐゴシック" charset="0"/>
              </a:rPr>
            </a:br>
            <a:r>
              <a:rPr lang="zh-CN" altLang="en-US" sz="3600" b="1" dirty="0">
                <a:solidFill>
                  <a:schemeClr val="bg1"/>
                </a:solidFill>
                <a:effectLst>
                  <a:glow rad="127000">
                    <a:srgbClr val="000000"/>
                  </a:glow>
                </a:effectLst>
                <a:latin typeface="Arial" charset="0"/>
                <a:ea typeface="ＭＳ Ｐゴシック" charset="0"/>
                <a:cs typeface="ＭＳ Ｐゴシック" charset="0"/>
              </a:rPr>
              <a:t>就没有寻求另一个约的必要了。</a:t>
            </a:r>
            <a:endParaRPr lang="en-US" sz="3600" b="1" dirty="0">
              <a:solidFill>
                <a:schemeClr val="bg1"/>
              </a:solidFill>
              <a:effectLst>
                <a:glow rad="127000">
                  <a:srgbClr val="000000"/>
                </a:glow>
              </a:effectLst>
              <a:latin typeface="Arial" charset="0"/>
              <a:ea typeface="ＭＳ Ｐゴシック" charset="0"/>
              <a:cs typeface="ＭＳ Ｐゴシック" charset="0"/>
            </a:endParaRPr>
          </a:p>
        </p:txBody>
      </p:sp>
      <p:sp>
        <p:nvSpPr>
          <p:cNvPr id="3" name="Title 1"/>
          <p:cNvSpPr txBox="1">
            <a:spLocks/>
          </p:cNvSpPr>
          <p:nvPr/>
        </p:nvSpPr>
        <p:spPr bwMode="auto">
          <a:xfrm>
            <a:off x="0" y="3368472"/>
            <a:ext cx="8977158" cy="341151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defTabSz="457200"/>
            <a:r>
              <a:rPr lang="en-US" sz="3600" b="1" baseline="30000" dirty="0">
                <a:solidFill>
                  <a:srgbClr val="FFFFFF"/>
                </a:solidFill>
                <a:effectLst>
                  <a:glow rad="127000">
                    <a:srgbClr val="000000"/>
                  </a:glow>
                </a:effectLst>
                <a:ea typeface="ＭＳ Ｐゴシック" charset="0"/>
                <a:cs typeface="ＭＳ Ｐゴシック" charset="0"/>
              </a:rPr>
              <a:t>8</a:t>
            </a:r>
            <a:r>
              <a:rPr lang="zh-CN" altLang="en-US" sz="3600" b="1" dirty="0">
                <a:solidFill>
                  <a:srgbClr val="FFFFFF"/>
                </a:solidFill>
                <a:effectLst>
                  <a:glow rad="127000">
                    <a:srgbClr val="000000"/>
                  </a:glow>
                </a:effectLst>
                <a:ea typeface="ＭＳ Ｐゴシック" charset="0"/>
                <a:cs typeface="ＭＳ Ｐゴシック" charset="0"/>
              </a:rPr>
              <a:t>可是　神</a:t>
            </a:r>
            <a:r>
              <a:rPr lang="zh-CN" altLang="en-US" sz="3600" b="1" dirty="0">
                <a:solidFill>
                  <a:srgbClr val="FFFF00"/>
                </a:solidFill>
                <a:effectLst>
                  <a:glow rad="127000">
                    <a:srgbClr val="000000"/>
                  </a:glow>
                </a:effectLst>
                <a:ea typeface="ＭＳ Ｐゴシック" charset="0"/>
                <a:cs typeface="ＭＳ Ｐゴシック" charset="0"/>
              </a:rPr>
              <a:t>指责他们</a:t>
            </a:r>
            <a:r>
              <a:rPr lang="zh-CN" altLang="en-US" sz="3600" b="1" dirty="0">
                <a:solidFill>
                  <a:srgbClr val="FFFFFF"/>
                </a:solidFill>
                <a:effectLst>
                  <a:glow rad="127000">
                    <a:srgbClr val="000000"/>
                  </a:glow>
                </a:effectLst>
                <a:ea typeface="ＭＳ Ｐゴシック" charset="0"/>
                <a:cs typeface="ＭＳ Ｐゴシック" charset="0"/>
              </a:rPr>
              <a:t>，说：</a:t>
            </a:r>
          </a:p>
          <a:p>
            <a:pPr defTabSz="457200"/>
            <a:r>
              <a:rPr lang="zh-CN" altLang="en-US" sz="3600" b="1" dirty="0">
                <a:solidFill>
                  <a:srgbClr val="FFFFFF"/>
                </a:solidFill>
                <a:effectLst>
                  <a:glow rad="127000">
                    <a:srgbClr val="000000"/>
                  </a:glow>
                </a:effectLst>
                <a:ea typeface="ＭＳ Ｐゴシック" charset="0"/>
                <a:cs typeface="ＭＳ Ｐゴシック" charset="0"/>
              </a:rPr>
              <a:t>“看哪，主说，日子要到了，</a:t>
            </a:r>
          </a:p>
          <a:p>
            <a:pPr defTabSz="457200"/>
            <a:r>
              <a:rPr lang="zh-CN" altLang="en-US" sz="3600" b="1" dirty="0">
                <a:solidFill>
                  <a:srgbClr val="FFFFFF"/>
                </a:solidFill>
                <a:effectLst>
                  <a:glow rad="127000">
                    <a:srgbClr val="000000"/>
                  </a:glow>
                </a:effectLst>
                <a:ea typeface="ＭＳ Ｐゴシック" charset="0"/>
                <a:cs typeface="ＭＳ Ｐゴシック" charset="0"/>
              </a:rPr>
              <a:t>我要与以色列家</a:t>
            </a:r>
          </a:p>
          <a:p>
            <a:pPr defTabSz="457200"/>
            <a:r>
              <a:rPr lang="zh-CN" altLang="en-US" sz="3600" b="1" dirty="0">
                <a:solidFill>
                  <a:srgbClr val="FFFFFF"/>
                </a:solidFill>
                <a:effectLst>
                  <a:glow rad="127000">
                    <a:srgbClr val="000000"/>
                  </a:glow>
                </a:effectLst>
                <a:ea typeface="ＭＳ Ｐゴシック" charset="0"/>
                <a:cs typeface="ＭＳ Ｐゴシック" charset="0"/>
              </a:rPr>
              <a:t>和犹大家订立新约。</a:t>
            </a:r>
            <a:r>
              <a:rPr lang="fr-FR" sz="3600" b="1" dirty="0">
                <a:solidFill>
                  <a:srgbClr val="FFFFFF"/>
                </a:solidFill>
                <a:effectLst>
                  <a:glow rad="127000">
                    <a:srgbClr val="000000"/>
                  </a:glow>
                </a:effectLst>
                <a:ea typeface="ＭＳ Ｐゴシック" charset="0"/>
                <a:cs typeface="ＭＳ Ｐゴシック" charset="0"/>
              </a:rPr>
              <a:t>‘</a:t>
            </a:r>
            <a:r>
              <a:rPr lang="mr-IN" sz="3600" b="1" dirty="0">
                <a:solidFill>
                  <a:srgbClr val="FFFFFF"/>
                </a:solidFill>
                <a:effectLst>
                  <a:glow rad="127000">
                    <a:srgbClr val="000000"/>
                  </a:glow>
                </a:effectLst>
                <a:ea typeface="ＭＳ Ｐゴシック" charset="0"/>
                <a:cs typeface="ＭＳ Ｐゴシック" charset="0"/>
              </a:rPr>
              <a:t>“</a:t>
            </a:r>
            <a:r>
              <a:rPr lang="en-US" sz="3600" b="1" dirty="0">
                <a:solidFill>
                  <a:srgbClr val="FFFFFF"/>
                </a:solidFill>
                <a:effectLst>
                  <a:glow rad="127000">
                    <a:srgbClr val="000000"/>
                  </a:glow>
                </a:effectLst>
                <a:ea typeface="ＭＳ Ｐゴシック" charset="0"/>
                <a:cs typeface="ＭＳ Ｐゴシック" charset="0"/>
              </a:rPr>
              <a:t> </a:t>
            </a:r>
            <a:br>
              <a:rPr lang="en-US" sz="3600" b="1" dirty="0">
                <a:solidFill>
                  <a:srgbClr val="FFFFFF"/>
                </a:solidFill>
                <a:effectLst>
                  <a:glow rad="127000">
                    <a:srgbClr val="000000"/>
                  </a:glow>
                </a:effectLst>
                <a:ea typeface="ＭＳ Ｐゴシック" charset="0"/>
                <a:cs typeface="ＭＳ Ｐゴシック" charset="0"/>
              </a:rPr>
            </a:br>
            <a:r>
              <a:rPr lang="en-US" sz="3600" b="1" dirty="0">
                <a:solidFill>
                  <a:srgbClr val="FFFFFF"/>
                </a:solidFill>
                <a:effectLst>
                  <a:glow rad="127000">
                    <a:srgbClr val="000000"/>
                  </a:glow>
                </a:effectLst>
                <a:ea typeface="ＭＳ Ｐゴシック" charset="0"/>
                <a:cs typeface="ＭＳ Ｐゴシック" charset="0"/>
              </a:rPr>
              <a:t>(</a:t>
            </a:r>
            <a:r>
              <a:rPr lang="zh-CN" altLang="en-US" sz="3600" b="1" dirty="0">
                <a:solidFill>
                  <a:srgbClr val="FFFFFF"/>
                </a:solidFill>
                <a:effectLst>
                  <a:glow rad="127000">
                    <a:srgbClr val="000000"/>
                  </a:glow>
                </a:effectLst>
                <a:ea typeface="ＭＳ Ｐゴシック" charset="0"/>
                <a:cs typeface="ＭＳ Ｐゴシック" charset="0"/>
              </a:rPr>
              <a:t>希伯来 </a:t>
            </a:r>
            <a:r>
              <a:rPr lang="en-US" sz="3600" b="1" dirty="0">
                <a:solidFill>
                  <a:srgbClr val="FFFFFF"/>
                </a:solidFill>
                <a:effectLst>
                  <a:glow rad="127000">
                    <a:srgbClr val="000000"/>
                  </a:glow>
                </a:effectLst>
                <a:ea typeface="ＭＳ Ｐゴシック" charset="0"/>
                <a:cs typeface="ＭＳ Ｐゴシック" charset="0"/>
              </a:rPr>
              <a:t>8:7-8).</a:t>
            </a:r>
          </a:p>
        </p:txBody>
      </p:sp>
    </p:spTree>
    <p:extLst>
      <p:ext uri="{BB962C8B-B14F-4D97-AF65-F5344CB8AC3E}">
        <p14:creationId xmlns:p14="http://schemas.microsoft.com/office/powerpoint/2010/main" val="1636989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3"/>
            <a:ext cx="9144000" cy="2947736"/>
          </a:xfrm>
          <a:noFill/>
          <a:effectLst>
            <a:outerShdw blurRad="63500" dist="35921" dir="2700000" algn="ctr" rotWithShape="0">
              <a:schemeClr val="tx2">
                <a:alpha val="74998"/>
              </a:schemeClr>
            </a:outerShdw>
          </a:effectLst>
        </p:spPr>
        <p:txBody>
          <a:bodyPr anchor="t"/>
          <a:lstStyle/>
          <a:p>
            <a:pPr>
              <a:defRPr/>
            </a:pPr>
            <a:r>
              <a:rPr lang="ja-JP" altLang="en-US" b="1">
                <a:effectLst>
                  <a:glow rad="127000">
                    <a:schemeClr val="tx1"/>
                  </a:glow>
                </a:effectLst>
                <a:latin typeface="Arial" charset="0"/>
                <a:ea typeface="ＭＳ Ｐゴシック" charset="0"/>
                <a:cs typeface="ＭＳ Ｐゴシック" charset="0"/>
              </a:rPr>
              <a:t>如果新的盟约仅仅适用于</a:t>
            </a:r>
            <a:r>
              <a:rPr lang="zh-CN" altLang="en-US" b="1" dirty="0">
                <a:effectLst>
                  <a:glow rad="127000">
                    <a:schemeClr val="tx1"/>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以色列人和犹大人</a:t>
            </a:r>
            <a:r>
              <a:rPr lang="zh-CN" altLang="en-US" b="1" dirty="0">
                <a:solidFill>
                  <a:srgbClr val="FFFFFF"/>
                </a:solidFill>
                <a:effectLst>
                  <a:glow rad="127000">
                    <a:srgbClr val="000000"/>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那么要怎么能应用到教会呢</a:t>
            </a:r>
            <a:r>
              <a:rPr lang="zh-CN" altLang="en-US" b="1" dirty="0">
                <a:effectLst>
                  <a:glow rad="127000">
                    <a:schemeClr val="tx1"/>
                  </a:glow>
                </a:effectLst>
                <a:latin typeface="Arial" charset="0"/>
                <a:ea typeface="ＭＳ Ｐゴシック" charset="0"/>
                <a:cs typeface="ＭＳ Ｐゴシック" charset="0"/>
              </a:rPr>
              <a:t> </a:t>
            </a: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8:8b)?</a:t>
            </a:r>
          </a:p>
        </p:txBody>
      </p:sp>
      <p:pic>
        <p:nvPicPr>
          <p:cNvPr id="2" name="Picture 1"/>
          <p:cNvPicPr>
            <a:picLocks noChangeAspect="1"/>
          </p:cNvPicPr>
          <p:nvPr/>
        </p:nvPicPr>
        <p:blipFill>
          <a:blip r:embed="rId3"/>
          <a:stretch>
            <a:fillRect/>
          </a:stretch>
        </p:blipFill>
        <p:spPr>
          <a:xfrm>
            <a:off x="-1" y="3228560"/>
            <a:ext cx="9146189" cy="3629440"/>
          </a:xfrm>
          <a:prstGeom prst="rect">
            <a:avLst/>
          </a:prstGeom>
        </p:spPr>
      </p:pic>
      <p:sp>
        <p:nvSpPr>
          <p:cNvPr id="5" name="Rectangle 2"/>
          <p:cNvSpPr txBox="1">
            <a:spLocks noChangeArrowheads="1"/>
          </p:cNvSpPr>
          <p:nvPr/>
        </p:nvSpPr>
        <p:spPr bwMode="auto">
          <a:xfrm>
            <a:off x="-1" y="3228560"/>
            <a:ext cx="3810449" cy="36294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mr-IN" b="1" dirty="0">
                <a:solidFill>
                  <a:srgbClr val="FFFFFF"/>
                </a:solidFill>
                <a:effectLst>
                  <a:glow rad="127000">
                    <a:srgbClr val="000000"/>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以色列人和犹大人</a:t>
            </a:r>
            <a:r>
              <a:rPr lang="mr-IN" b="1" dirty="0">
                <a:solidFill>
                  <a:srgbClr val="FFFFFF"/>
                </a:solidFill>
                <a:effectLst>
                  <a:glow rad="127000">
                    <a:srgbClr val="000000"/>
                  </a:glow>
                </a:effectLst>
                <a:latin typeface="Arial" charset="0"/>
                <a:ea typeface="ＭＳ Ｐゴシック" charset="0"/>
                <a:cs typeface="ＭＳ Ｐゴシック" charset="0"/>
              </a:rPr>
              <a:t>”</a:t>
            </a:r>
            <a:r>
              <a:rPr lang="en-US" b="1" dirty="0">
                <a:solidFill>
                  <a:srgbClr val="FFFFFF"/>
                </a:solidFill>
                <a:effectLst>
                  <a:glow rad="127000">
                    <a:srgbClr val="000000"/>
                  </a:glow>
                </a:effectLst>
                <a:latin typeface="Arial" charset="0"/>
                <a:ea typeface="ＭＳ Ｐゴシック" charset="0"/>
                <a:cs typeface="ＭＳ Ｐゴシック" charset="0"/>
              </a:rPr>
              <a:t> </a:t>
            </a:r>
            <a:br>
              <a:rPr lang="en-US" b="1" dirty="0">
                <a:solidFill>
                  <a:srgbClr val="FFFFFF"/>
                </a:solidFill>
                <a:effectLst>
                  <a:glow rad="127000">
                    <a:srgbClr val="000000"/>
                  </a:glow>
                </a:effectLst>
                <a:latin typeface="Arial" charset="0"/>
                <a:ea typeface="ＭＳ Ｐゴシック" charset="0"/>
                <a:cs typeface="ＭＳ Ｐゴシック" charset="0"/>
              </a:rPr>
            </a:br>
            <a:r>
              <a:rPr lang="en-US" b="1" dirty="0">
                <a:solidFill>
                  <a:srgbClr val="FFFFFF"/>
                </a:solidFill>
                <a:effectLst>
                  <a:glow rad="127000">
                    <a:srgbClr val="000000"/>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耶利米书</a:t>
            </a:r>
            <a:r>
              <a:rPr lang="en-US" b="1" dirty="0">
                <a:solidFill>
                  <a:srgbClr val="FFFFFF"/>
                </a:solidFill>
                <a:effectLst>
                  <a:glow rad="127000">
                    <a:srgbClr val="000000"/>
                  </a:glow>
                </a:effectLst>
                <a:latin typeface="Arial" charset="0"/>
                <a:ea typeface="ＭＳ Ｐゴシック" charset="0"/>
                <a:cs typeface="ＭＳ Ｐゴシック" charset="0"/>
              </a:rPr>
              <a:t>31:31)</a:t>
            </a:r>
          </a:p>
        </p:txBody>
      </p:sp>
      <p:sp>
        <p:nvSpPr>
          <p:cNvPr id="6" name="Rectangle 2"/>
          <p:cNvSpPr txBox="1">
            <a:spLocks noChangeArrowheads="1"/>
          </p:cNvSpPr>
          <p:nvPr/>
        </p:nvSpPr>
        <p:spPr bwMode="auto">
          <a:xfrm>
            <a:off x="5076056" y="3237931"/>
            <a:ext cx="3810449" cy="36294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mr-IN" b="1" dirty="0">
                <a:solidFill>
                  <a:srgbClr val="FFFFFF"/>
                </a:solidFill>
                <a:effectLst>
                  <a:glow rad="127000">
                    <a:srgbClr val="000000"/>
                  </a:glow>
                </a:effectLst>
                <a:latin typeface="Arial" charset="0"/>
                <a:ea typeface="ＭＳ Ｐゴシック" charset="0"/>
                <a:cs typeface="ＭＳ Ｐゴシック" charset="0"/>
              </a:rPr>
              <a:t>“</a:t>
            </a:r>
            <a:r>
              <a:rPr lang="en-US" b="1" dirty="0">
                <a:solidFill>
                  <a:srgbClr val="FFFFFF"/>
                </a:solidFill>
                <a:effectLst>
                  <a:glow rad="127000">
                    <a:srgbClr val="000000"/>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我们是</a:t>
            </a:r>
            <a:r>
              <a:rPr lang="en-US" b="1" dirty="0">
                <a:solidFill>
                  <a:srgbClr val="FFFFFF"/>
                </a:solidFill>
                <a:effectLst>
                  <a:glow rad="127000">
                    <a:srgbClr val="000000"/>
                  </a:glow>
                </a:effectLst>
                <a:latin typeface="Arial" charset="0"/>
                <a:ea typeface="ＭＳ Ｐゴシック" charset="0"/>
                <a:cs typeface="ＭＳ Ｐゴシック" charset="0"/>
              </a:rPr>
              <a:t>] </a:t>
            </a:r>
            <a:r>
              <a:rPr lang="ja-JP" altLang="en-SG" b="1">
                <a:solidFill>
                  <a:srgbClr val="FFFFFF"/>
                </a:solidFill>
                <a:effectLst>
                  <a:glow rad="127000">
                    <a:srgbClr val="000000"/>
                  </a:glow>
                </a:effectLst>
                <a:latin typeface="Arial" charset="0"/>
                <a:ea typeface="ＭＳ Ｐゴシック" charset="0"/>
                <a:cs typeface="ＭＳ Ｐゴシック" charset="0"/>
              </a:rPr>
              <a:t>新约</a:t>
            </a:r>
            <a:r>
              <a:rPr lang="ja-JP" altLang="en-US" b="1">
                <a:solidFill>
                  <a:srgbClr val="FFFFFF"/>
                </a:solidFill>
                <a:effectLst>
                  <a:glow rad="127000">
                    <a:srgbClr val="000000"/>
                  </a:glow>
                </a:effectLst>
                <a:latin typeface="Arial" charset="0"/>
                <a:ea typeface="ＭＳ Ｐゴシック" charset="0"/>
                <a:cs typeface="ＭＳ Ｐゴシック" charset="0"/>
              </a:rPr>
              <a:t>的</a:t>
            </a:r>
            <a:r>
              <a:rPr lang="ja-JP" altLang="en-US"/>
              <a:t>仆役</a:t>
            </a:r>
            <a:r>
              <a:rPr lang="zh-CN" altLang="en-US" dirty="0"/>
              <a:t>”</a:t>
            </a:r>
            <a:r>
              <a:rPr lang="en-US" b="1" dirty="0">
                <a:solidFill>
                  <a:srgbClr val="FFFFFF"/>
                </a:solidFill>
                <a:effectLst>
                  <a:glow rad="127000">
                    <a:srgbClr val="000000"/>
                  </a:glow>
                </a:effectLst>
                <a:latin typeface="Arial" charset="0"/>
                <a:ea typeface="ＭＳ Ｐゴシック" charset="0"/>
                <a:cs typeface="ＭＳ Ｐゴシック" charset="0"/>
              </a:rPr>
              <a:t> </a:t>
            </a:r>
            <a:br>
              <a:rPr lang="en-US" b="1" dirty="0">
                <a:solidFill>
                  <a:srgbClr val="FFFFFF"/>
                </a:solidFill>
                <a:effectLst>
                  <a:glow rad="127000">
                    <a:srgbClr val="000000"/>
                  </a:glow>
                </a:effectLst>
                <a:latin typeface="Arial" charset="0"/>
                <a:ea typeface="ＭＳ Ｐゴシック" charset="0"/>
                <a:cs typeface="ＭＳ Ｐゴシック" charset="0"/>
              </a:rPr>
            </a:br>
            <a:r>
              <a:rPr lang="en-US" b="1" dirty="0">
                <a:solidFill>
                  <a:srgbClr val="FFFFFF"/>
                </a:solidFill>
                <a:effectLst>
                  <a:glow rad="127000">
                    <a:srgbClr val="000000"/>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哥林多后书</a:t>
            </a:r>
            <a:r>
              <a:rPr lang="en-US" b="1" dirty="0">
                <a:solidFill>
                  <a:srgbClr val="FFFFFF"/>
                </a:solidFill>
                <a:effectLst>
                  <a:glow rad="127000">
                    <a:srgbClr val="000000"/>
                  </a:glow>
                </a:effectLst>
                <a:latin typeface="Arial" charset="0"/>
                <a:ea typeface="ＭＳ Ｐゴシック" charset="0"/>
                <a:cs typeface="ＭＳ Ｐゴシック" charset="0"/>
              </a:rPr>
              <a:t>3:6)</a:t>
            </a:r>
          </a:p>
        </p:txBody>
      </p:sp>
    </p:spTree>
    <p:extLst>
      <p:ext uri="{BB962C8B-B14F-4D97-AF65-F5344CB8AC3E}">
        <p14:creationId xmlns:p14="http://schemas.microsoft.com/office/powerpoint/2010/main" val="3414576507"/>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43" name="Rectangle 3"/>
          <p:cNvSpPr>
            <a:spLocks noGrp="1" noChangeArrowheads="1"/>
          </p:cNvSpPr>
          <p:nvPr>
            <p:ph type="title"/>
          </p:nvPr>
        </p:nvSpPr>
        <p:spPr>
          <a:xfrm>
            <a:off x="152400" y="552450"/>
            <a:ext cx="8534400" cy="1123950"/>
          </a:xfrm>
        </p:spPr>
        <p:txBody>
          <a:bodyPr/>
          <a:lstStyle/>
          <a:p>
            <a:pPr eaLnBrk="1" hangingPunct="1">
              <a:defRPr/>
            </a:pPr>
            <a:r>
              <a:rPr lang="zh-CN" altLang="ja-JP" sz="3600" b="1" dirty="0">
                <a:effectLst>
                  <a:glow rad="101600">
                    <a:schemeClr val="accent4">
                      <a:lumMod val="10000"/>
                      <a:alpha val="75000"/>
                    </a:schemeClr>
                  </a:glow>
                  <a:outerShdw blurRad="34925" dist="101600" dir="2700000" algn="tl" rotWithShape="0">
                    <a:srgbClr val="000000"/>
                  </a:outerShdw>
                </a:effectLst>
                <a:latin typeface="0"/>
                <a:cs typeface="0"/>
              </a:rPr>
              <a:t>“</a:t>
            </a:r>
            <a:r>
              <a:rPr lang="zh-TW" altLang="en-US" sz="3600" b="1" dirty="0">
                <a:latin typeface="0"/>
                <a:cs typeface="0"/>
              </a:rPr>
              <a:t>这 杯 是 用 我 血 所 立 的 新 约”</a:t>
            </a:r>
            <a:br>
              <a:rPr lang="en-US" altLang="zh-TW" sz="3600" b="1" dirty="0">
                <a:effectLst>
                  <a:glow rad="101600">
                    <a:schemeClr val="accent4">
                      <a:lumMod val="10000"/>
                      <a:alpha val="75000"/>
                    </a:schemeClr>
                  </a:glow>
                  <a:outerShdw blurRad="34925" dist="101600" dir="2700000" algn="tl" rotWithShape="0">
                    <a:srgbClr val="000000"/>
                  </a:outerShdw>
                </a:effectLst>
                <a:latin typeface="0"/>
                <a:cs typeface="0"/>
              </a:rPr>
            </a:br>
            <a:r>
              <a:rPr lang="en-US" altLang="ja-JP" sz="3600" b="1" dirty="0">
                <a:effectLst>
                  <a:glow rad="101600">
                    <a:schemeClr val="accent4">
                      <a:lumMod val="10000"/>
                      <a:alpha val="75000"/>
                    </a:schemeClr>
                  </a:glow>
                  <a:outerShdw blurRad="34925" dist="101600" dir="2700000" algn="tl" rotWithShape="0">
                    <a:srgbClr val="000000"/>
                  </a:outerShdw>
                </a:effectLst>
                <a:latin typeface="0"/>
                <a:cs typeface="0"/>
              </a:rPr>
              <a:t>(</a:t>
            </a:r>
            <a:r>
              <a:rPr lang="zh-CN" altLang="en-US" sz="3600" b="1" dirty="0">
                <a:effectLst>
                  <a:glow rad="101600">
                    <a:schemeClr val="accent4">
                      <a:lumMod val="10000"/>
                      <a:alpha val="75000"/>
                    </a:schemeClr>
                  </a:glow>
                  <a:outerShdw blurRad="34925" dist="101600" dir="2700000" algn="tl" rotWithShape="0">
                    <a:srgbClr val="000000"/>
                  </a:outerShdw>
                </a:effectLst>
                <a:latin typeface="0"/>
                <a:cs typeface="0"/>
              </a:rPr>
              <a:t>路加福音</a:t>
            </a:r>
            <a:r>
              <a:rPr lang="en-US" altLang="zh-CN" sz="3600" b="1" dirty="0">
                <a:effectLst>
                  <a:glow rad="101600">
                    <a:schemeClr val="accent4">
                      <a:lumMod val="10000"/>
                      <a:alpha val="75000"/>
                    </a:schemeClr>
                  </a:glow>
                  <a:outerShdw blurRad="34925" dist="101600" dir="2700000" algn="tl" rotWithShape="0">
                    <a:srgbClr val="000000"/>
                  </a:outerShdw>
                </a:effectLst>
                <a:latin typeface="0"/>
                <a:cs typeface="0"/>
              </a:rPr>
              <a:t> </a:t>
            </a:r>
            <a:r>
              <a:rPr lang="en-US" altLang="zh-CN" sz="3600" b="1" dirty="0">
                <a:effectLst>
                  <a:glow rad="101600">
                    <a:schemeClr val="accent4">
                      <a:lumMod val="10000"/>
                      <a:alpha val="75000"/>
                    </a:schemeClr>
                  </a:glow>
                  <a:outerShdw blurRad="34925" dist="101600" dir="2700000" algn="tl" rotWithShape="0">
                    <a:srgbClr val="000000"/>
                  </a:outerShdw>
                </a:effectLst>
                <a:latin typeface="Arial"/>
                <a:cs typeface="Arial"/>
              </a:rPr>
              <a:t>22:20</a:t>
            </a:r>
            <a:r>
              <a:rPr lang="zh-CN" altLang="en-US" sz="3600" b="1" dirty="0">
                <a:effectLst>
                  <a:glow rad="101600">
                    <a:schemeClr val="accent4">
                      <a:lumMod val="10000"/>
                      <a:alpha val="75000"/>
                    </a:schemeClr>
                  </a:glow>
                  <a:outerShdw blurRad="34925" dist="101600" dir="2700000" algn="tl" rotWithShape="0">
                    <a:srgbClr val="000000"/>
                  </a:outerShdw>
                </a:effectLst>
                <a:latin typeface="body"/>
                <a:cs typeface="body"/>
              </a:rPr>
              <a:t>）</a:t>
            </a:r>
            <a:endParaRPr lang="en-US" sz="4000" b="1" dirty="0">
              <a:effectLst>
                <a:glow rad="101600">
                  <a:schemeClr val="accent4">
                    <a:lumMod val="10000"/>
                    <a:alpha val="75000"/>
                  </a:schemeClr>
                </a:glow>
                <a:outerShdw blurRad="34925" dist="101600" dir="2700000" algn="tl" rotWithShape="0">
                  <a:srgbClr val="000000"/>
                </a:outerShdw>
              </a:effectLst>
              <a:latin typeface="body"/>
              <a:cs typeface="body"/>
            </a:endParaRPr>
          </a:p>
        </p:txBody>
      </p:sp>
      <p:sp>
        <p:nvSpPr>
          <p:cNvPr id="419844" name="Rectangle 4"/>
          <p:cNvSpPr>
            <a:spLocks noChangeArrowheads="1"/>
          </p:cNvSpPr>
          <p:nvPr/>
        </p:nvSpPr>
        <p:spPr bwMode="auto">
          <a:xfrm>
            <a:off x="228600" y="1981200"/>
            <a:ext cx="8610600" cy="4876800"/>
          </a:xfrm>
          <a:prstGeom prst="rect">
            <a:avLst/>
          </a:prstGeom>
          <a:noFill/>
          <a:ln>
            <a:noFill/>
          </a:ln>
          <a:effectLst/>
        </p:spPr>
        <p:txBody>
          <a:bodyPr/>
          <a:lstStyle/>
          <a:p>
            <a:pPr marL="342900" indent="-342900" eaLnBrk="1" hangingPunct="1">
              <a:spcBef>
                <a:spcPct val="20000"/>
              </a:spcBef>
              <a:buClr>
                <a:srgbClr val="FFCC66"/>
              </a:buClr>
              <a:buSzPct val="80000"/>
              <a:buFont typeface="Wingdings" charset="0"/>
              <a:buChar char="n"/>
              <a:defRPr/>
            </a:pP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引述耶利米书</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 </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Arial"/>
                <a:ea typeface="宋体"/>
                <a:cs typeface="Arial"/>
              </a:rPr>
              <a:t>31:31-34</a:t>
            </a:r>
            <a:endPar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Arial"/>
              <a:ea typeface="宋体"/>
              <a:cs typeface="Arial"/>
            </a:endParaRPr>
          </a:p>
          <a:p>
            <a:pPr marL="342900" indent="-342900" eaLnBrk="1" hangingPunct="1">
              <a:spcBef>
                <a:spcPct val="20000"/>
              </a:spcBef>
              <a:buClr>
                <a:srgbClr val="FFCC66"/>
              </a:buClr>
              <a:buSzPct val="80000"/>
              <a:buFont typeface="Wingdings" charset="0"/>
              <a:buChar char="n"/>
              <a:defRPr/>
            </a:pP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新约取代旧约</a:t>
            </a:r>
            <a:endPar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endParaRPr>
          </a:p>
          <a:p>
            <a:pPr marL="342900" indent="-342900" eaLnBrk="1" hangingPunct="1">
              <a:spcBef>
                <a:spcPct val="20000"/>
              </a:spcBef>
              <a:buClr>
                <a:srgbClr val="FFCC66"/>
              </a:buClr>
              <a:buSzPct val="80000"/>
              <a:buFont typeface="Wingdings" charset="0"/>
              <a:buChar char="n"/>
              <a:defRPr/>
            </a:pP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教会参与以色列盟约</a:t>
            </a:r>
            <a:endPar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endParaRPr>
          </a:p>
          <a:p>
            <a:pPr marL="342900" indent="-342900" eaLnBrk="1" hangingPunct="1">
              <a:spcBef>
                <a:spcPct val="20000"/>
              </a:spcBef>
              <a:buClr>
                <a:srgbClr val="FFCC66"/>
              </a:buClr>
              <a:buSzPct val="80000"/>
              <a:buFont typeface="Wingdings" charset="0"/>
              <a:buChar char="n"/>
              <a:defRPr/>
            </a:pP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神没弃绝以色列</a:t>
            </a:r>
            <a:r>
              <a:rPr lang="zh-CN"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a:t>
            </a: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圣经也从没注明教会将取代以国</a:t>
            </a:r>
            <a:r>
              <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 (</a:t>
            </a: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罗马书</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0"/>
                <a:ea typeface="ＭＳ Ｐゴシック" charset="0"/>
                <a:cs typeface="0"/>
              </a:rPr>
              <a:t> </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Arial"/>
                <a:ea typeface="ＭＳ Ｐゴシック" charset="0"/>
                <a:cs typeface="Arial"/>
              </a:rPr>
              <a:t>11:1</a:t>
            </a: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比拟耶利米书</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0"/>
                <a:ea typeface="ＭＳ Ｐゴシック" charset="0"/>
                <a:cs typeface="0"/>
              </a:rPr>
              <a:t> </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Arial"/>
                <a:ea typeface="ＭＳ Ｐゴシック" charset="0"/>
                <a:cs typeface="Arial"/>
              </a:rPr>
              <a:t>31:35-37</a:t>
            </a: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0"/>
                <a:ea typeface="ＭＳ Ｐゴシック" charset="0"/>
                <a:cs typeface="0"/>
              </a:rPr>
              <a:t>）</a:t>
            </a:r>
            <a:endPar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0"/>
              <a:ea typeface="ＭＳ Ｐゴシック" charset="0"/>
              <a:cs typeface="0"/>
            </a:endParaRPr>
          </a:p>
        </p:txBody>
      </p:sp>
    </p:spTree>
    <p:extLst>
      <p:ext uri="{BB962C8B-B14F-4D97-AF65-F5344CB8AC3E}">
        <p14:creationId xmlns:p14="http://schemas.microsoft.com/office/powerpoint/2010/main" val="28063291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19844">
                                            <p:txEl>
                                              <p:pRg st="0" end="0"/>
                                            </p:txEl>
                                          </p:spTgt>
                                        </p:tgtEl>
                                        <p:attrNameLst>
                                          <p:attrName>style.visibility</p:attrName>
                                        </p:attrNameLst>
                                      </p:cBhvr>
                                      <p:to>
                                        <p:strVal val="visible"/>
                                      </p:to>
                                    </p:set>
                                    <p:animEffect transition="in" filter="wipe(down)">
                                      <p:cBhvr>
                                        <p:cTn id="7" dur="500"/>
                                        <p:tgtEl>
                                          <p:spTgt spid="4198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19844">
                                            <p:txEl>
                                              <p:pRg st="1" end="1"/>
                                            </p:txEl>
                                          </p:spTgt>
                                        </p:tgtEl>
                                        <p:attrNameLst>
                                          <p:attrName>style.visibility</p:attrName>
                                        </p:attrNameLst>
                                      </p:cBhvr>
                                      <p:to>
                                        <p:strVal val="visible"/>
                                      </p:to>
                                    </p:set>
                                    <p:animEffect transition="in" filter="wipe(down)">
                                      <p:cBhvr>
                                        <p:cTn id="12" dur="500"/>
                                        <p:tgtEl>
                                          <p:spTgt spid="41984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19844">
                                            <p:txEl>
                                              <p:pRg st="2" end="2"/>
                                            </p:txEl>
                                          </p:spTgt>
                                        </p:tgtEl>
                                        <p:attrNameLst>
                                          <p:attrName>style.visibility</p:attrName>
                                        </p:attrNameLst>
                                      </p:cBhvr>
                                      <p:to>
                                        <p:strVal val="visible"/>
                                      </p:to>
                                    </p:set>
                                    <p:animEffect transition="in" filter="wipe(down)">
                                      <p:cBhvr>
                                        <p:cTn id="17" dur="500"/>
                                        <p:tgtEl>
                                          <p:spTgt spid="41984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19844">
                                            <p:txEl>
                                              <p:pRg st="3" end="3"/>
                                            </p:txEl>
                                          </p:spTgt>
                                        </p:tgtEl>
                                        <p:attrNameLst>
                                          <p:attrName>style.visibility</p:attrName>
                                        </p:attrNameLst>
                                      </p:cBhvr>
                                      <p:to>
                                        <p:strVal val="visible"/>
                                      </p:to>
                                    </p:set>
                                    <p:animEffect transition="in" filter="wipe(down)">
                                      <p:cBhvr>
                                        <p:cTn id="22" dur="500"/>
                                        <p:tgtEl>
                                          <p:spTgt spid="41984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44" grpId="0" build="p"/>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eaLnBrk="1" hangingPunct="1">
              <a:defRPr/>
            </a:pPr>
            <a:endParaRPr lang="en-US">
              <a:solidFill>
                <a:srgbClr val="000000"/>
              </a:solidFill>
              <a:latin typeface="Arial" pitchFamily="-107" charset="0"/>
              <a:ea typeface="ＭＳ Ｐゴシック" pitchFamily="-107" charset="-128"/>
              <a:cs typeface="ＭＳ Ｐゴシック" pitchFamily="-107" charset="-128"/>
            </a:endParaRPr>
          </a:p>
        </p:txBody>
      </p:sp>
      <p:graphicFrame>
        <p:nvGraphicFramePr>
          <p:cNvPr id="6148" name="Group 4"/>
          <p:cNvGraphicFramePr>
            <a:graphicFrameLocks noGrp="1"/>
          </p:cNvGraphicFramePr>
          <p:nvPr>
            <p:extLst>
              <p:ext uri="{D42A27DB-BD31-4B8C-83A1-F6EECF244321}">
                <p14:modId xmlns:p14="http://schemas.microsoft.com/office/powerpoint/2010/main" val="2421679684"/>
              </p:ext>
            </p:extLst>
          </p:nvPr>
        </p:nvGraphicFramePr>
        <p:xfrm>
          <a:off x="0" y="0"/>
          <a:ext cx="9144000" cy="6748463"/>
        </p:xfrm>
        <a:graphic>
          <a:graphicData uri="http://schemas.openxmlformats.org/drawingml/2006/table">
            <a:tbl>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看法</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解释</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流派、学者</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charset="0"/>
                          <a:ea typeface="SimSun" charset="0"/>
                          <a:cs typeface="SimSun" charset="0"/>
                        </a:rPr>
                        <a:t> </a:t>
                      </a:r>
                      <a:r>
                        <a:rPr kumimoji="0" lang="zh-CN" altLang="en-US" sz="2000" b="1" i="0" u="none" strike="noStrike" cap="none" normalizeH="0" baseline="0" dirty="0">
                          <a:ln>
                            <a:noFill/>
                          </a:ln>
                          <a:solidFill>
                            <a:srgbClr val="FEFEEF"/>
                          </a:solidFill>
                          <a:effectLst/>
                          <a:latin typeface="Arial" charset="0"/>
                          <a:ea typeface="SimSun" charset="0"/>
                          <a:cs typeface="SimSun" charset="0"/>
                        </a:rPr>
                        <a:t>问题</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34623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重述摩西</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没有新约</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sng" strike="noStrike" cap="none" normalizeH="0" baseline="0" dirty="0">
                          <a:ln>
                            <a:noFill/>
                          </a:ln>
                          <a:solidFill>
                            <a:schemeClr val="tx1"/>
                          </a:solidFill>
                          <a:effectLst/>
                          <a:latin typeface="Arial" charset="0"/>
                          <a:ea typeface="SimSun" charset="0"/>
                          <a:cs typeface="SimSun" charset="0"/>
                        </a:rPr>
                        <a:t>批判的</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考图里尔</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Couturier)</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杜麦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err="1">
                          <a:ln>
                            <a:noFill/>
                          </a:ln>
                          <a:solidFill>
                            <a:schemeClr val="tx1"/>
                          </a:solidFill>
                          <a:effectLst/>
                          <a:latin typeface="Arial" charset="0"/>
                          <a:ea typeface="SimSun" charset="0"/>
                          <a:cs typeface="SimSun" charset="0"/>
                        </a:rPr>
                        <a:t>Duhm</a:t>
                      </a:r>
                      <a:r>
                        <a:rPr kumimoji="0" lang="en-US" sz="1800" b="1" i="0" u="none" strike="noStrike" cap="none" normalizeH="0" baseline="0" dirty="0">
                          <a:ln>
                            <a:noFill/>
                          </a:ln>
                          <a:solidFill>
                            <a:schemeClr val="tx1"/>
                          </a:solidFill>
                          <a:effectLst/>
                          <a:latin typeface="Arial" charset="0"/>
                          <a:ea typeface="SimSun" charset="0"/>
                          <a:cs typeface="SimSun"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施密特</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Schmidt)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波特</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Potter)</a:t>
                      </a: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旧约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新约 本文的特质被忽略</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旧约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有条件的，新约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无条件的</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旧约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暂时，新约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永恒</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旧约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外部，新约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内部</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旧约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没启动，新约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启动</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新约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和平，繁荣，避难所，圣灵 </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经文一致</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6638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单单教会</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以色列没参加</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无千禧年</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后千禧年</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亚立施</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Allis)</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考克斯</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Cox)</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施密克</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err="1">
                          <a:ln>
                            <a:noFill/>
                          </a:ln>
                          <a:solidFill>
                            <a:schemeClr val="tx1"/>
                          </a:solidFill>
                          <a:effectLst/>
                          <a:latin typeface="Arial" charset="0"/>
                          <a:ea typeface="SimSun" charset="0"/>
                          <a:cs typeface="SimSun" charset="0"/>
                        </a:rPr>
                        <a:t>Smick</a:t>
                      </a:r>
                      <a:r>
                        <a:rPr kumimoji="0" lang="en-US" sz="1800" b="1" i="0" u="none" strike="noStrike" cap="none" normalizeH="0" baseline="0" dirty="0">
                          <a:ln>
                            <a:noFill/>
                          </a:ln>
                          <a:solidFill>
                            <a:schemeClr val="tx1"/>
                          </a:solidFill>
                          <a:effectLst/>
                          <a:latin typeface="Arial" charset="0"/>
                          <a:ea typeface="SimSun" charset="0"/>
                          <a:cs typeface="SimSun"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伯特纳</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err="1">
                          <a:ln>
                            <a:noFill/>
                          </a:ln>
                          <a:solidFill>
                            <a:schemeClr val="tx1"/>
                          </a:solidFill>
                          <a:effectLst/>
                          <a:latin typeface="Arial" charset="0"/>
                          <a:ea typeface="SimSun" charset="0"/>
                          <a:cs typeface="SimSun" charset="0"/>
                        </a:rPr>
                        <a:t>Boettner</a:t>
                      </a:r>
                      <a:r>
                        <a:rPr kumimoji="0" lang="en-US" sz="1800" b="1" i="0" u="none" strike="noStrike" cap="none" normalizeH="0" baseline="0" dirty="0">
                          <a:ln>
                            <a:noFill/>
                          </a:ln>
                          <a:solidFill>
                            <a:schemeClr val="tx1"/>
                          </a:solidFill>
                          <a:effectLst/>
                          <a:latin typeface="Arial" charset="0"/>
                          <a:ea typeface="SimSun" charset="0"/>
                          <a:cs typeface="SimSun" charset="0"/>
                        </a:rPr>
                        <a:t>)</a:t>
                      </a: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把以色列及教会同等化而忽略了旧约的资料</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新约的介绍不是旧约的成就</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现代需要认识上帝</a:t>
                      </a:r>
                      <a:r>
                        <a:rPr kumimoji="0" lang="en-US" altLang="zh-CN" sz="1800" b="1" i="0" u="none" strike="noStrike" cap="none" normalizeH="0" baseline="0" dirty="0">
                          <a:ln>
                            <a:noFill/>
                          </a:ln>
                          <a:solidFill>
                            <a:schemeClr val="tx1"/>
                          </a:solidFill>
                          <a:effectLst/>
                          <a:latin typeface="Arial" charset="0"/>
                          <a:ea typeface="SimSun" charset="0"/>
                          <a:cs typeface="SimSun" charset="0"/>
                        </a:rPr>
                        <a:t>(YHWH)(</a:t>
                      </a:r>
                      <a:r>
                        <a:rPr kumimoji="0" lang="zh-CN" altLang="en-US" sz="1800" b="1" i="0" u="none" strike="noStrike" cap="none" normalizeH="0" baseline="0" dirty="0">
                          <a:ln>
                            <a:noFill/>
                          </a:ln>
                          <a:solidFill>
                            <a:schemeClr val="tx1"/>
                          </a:solidFill>
                          <a:effectLst/>
                          <a:latin typeface="Arial" charset="0"/>
                          <a:ea typeface="SimSun" charset="0"/>
                          <a:cs typeface="SimSun" charset="0"/>
                        </a:rPr>
                        <a:t>大使命的需要</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公元</a:t>
                      </a:r>
                      <a:r>
                        <a:rPr kumimoji="0" lang="en-US" altLang="zh-CN" sz="1800" b="1" i="0" u="none" strike="noStrike" cap="none" normalizeH="0" baseline="0" dirty="0">
                          <a:ln>
                            <a:noFill/>
                          </a:ln>
                          <a:solidFill>
                            <a:schemeClr val="tx1"/>
                          </a:solidFill>
                          <a:effectLst/>
                          <a:latin typeface="Arial" charset="0"/>
                          <a:ea typeface="SimSun" charset="0"/>
                          <a:cs typeface="SimSun" charset="0"/>
                        </a:rPr>
                        <a:t>70</a:t>
                      </a:r>
                      <a:r>
                        <a:rPr kumimoji="0" lang="zh-CN" altLang="en-US" sz="1800" b="1" i="0" u="none" strike="noStrike" cap="none" normalizeH="0" baseline="0" dirty="0">
                          <a:ln>
                            <a:noFill/>
                          </a:ln>
                          <a:solidFill>
                            <a:schemeClr val="tx1"/>
                          </a:solidFill>
                          <a:effectLst/>
                          <a:latin typeface="Arial" charset="0"/>
                          <a:ea typeface="SimSun" charset="0"/>
                          <a:cs typeface="SimSun" charset="0"/>
                        </a:rPr>
                        <a:t>年耶路撒冷 </a:t>
                      </a:r>
                      <a:r>
                        <a:rPr kumimoji="0" lang="en-US" altLang="zh-CN" sz="1800" b="1" i="0" u="none" strike="noStrike" cap="none" normalizeH="0" baseline="0" dirty="0">
                          <a:ln>
                            <a:noFill/>
                          </a:ln>
                          <a:solidFill>
                            <a:schemeClr val="tx1"/>
                          </a:solidFill>
                          <a:effectLst/>
                          <a:latin typeface="Arial" charset="0"/>
                          <a:ea typeface="SimSun" charset="0"/>
                          <a:cs typeface="SimSun" charset="0"/>
                        </a:rPr>
                        <a:t>vs. </a:t>
                      </a:r>
                      <a:r>
                        <a:rPr kumimoji="0" lang="zh-CN" altLang="en-US" sz="1800" b="1" i="0" u="none" strike="noStrike" cap="none" normalizeH="0" baseline="0" dirty="0">
                          <a:ln>
                            <a:noFill/>
                          </a:ln>
                          <a:solidFill>
                            <a:schemeClr val="tx1"/>
                          </a:solidFill>
                          <a:effectLst/>
                          <a:latin typeface="Arial" charset="0"/>
                          <a:ea typeface="SimSun" charset="0"/>
                          <a:cs typeface="SimSun" charset="0"/>
                        </a:rPr>
                        <a:t>耶利米书 </a:t>
                      </a:r>
                      <a:r>
                        <a:rPr kumimoji="0" lang="en-US" altLang="zh-CN" sz="1800" b="1" i="0" u="none" strike="noStrike" cap="none" normalizeH="0" baseline="0" dirty="0">
                          <a:ln>
                            <a:noFill/>
                          </a:ln>
                          <a:solidFill>
                            <a:schemeClr val="tx1"/>
                          </a:solidFill>
                          <a:effectLst/>
                          <a:latin typeface="Arial" charset="0"/>
                          <a:ea typeface="SimSun" charset="0"/>
                          <a:cs typeface="SimSun" charset="0"/>
                        </a:rPr>
                        <a:t>31:40</a:t>
                      </a: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80248" name="Text Box 2"/>
          <p:cNvSpPr txBox="1">
            <a:spLocks noChangeArrowheads="1"/>
          </p:cNvSpPr>
          <p:nvPr/>
        </p:nvSpPr>
        <p:spPr bwMode="auto">
          <a:xfrm>
            <a:off x="8315325" y="0"/>
            <a:ext cx="88741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FEFEEF"/>
                </a:solidFill>
                <a:latin typeface="Arial" charset="0"/>
                <a:cs typeface="Arial" charset="0"/>
              </a:rPr>
              <a:t>166d</a:t>
            </a:r>
          </a:p>
        </p:txBody>
      </p:sp>
      <p:sp>
        <p:nvSpPr>
          <p:cNvPr id="180249" name="Title 6"/>
          <p:cNvSpPr>
            <a:spLocks noGrp="1"/>
          </p:cNvSpPr>
          <p:nvPr>
            <p:ph type="title" idx="4294967295"/>
          </p:nvPr>
        </p:nvSpPr>
        <p:spPr>
          <a:xfrm>
            <a:off x="533400" y="2590800"/>
            <a:ext cx="4419600" cy="914400"/>
          </a:xfrm>
          <a:solidFill>
            <a:srgbClr val="000000"/>
          </a:solidFill>
        </p:spPr>
        <p:txBody>
          <a:bodyPr/>
          <a:lstStyle/>
          <a:p>
            <a:pPr eaLnBrk="1" hangingPunct="1"/>
            <a:r>
              <a:rPr lang="zh-CN" altLang="en-US" sz="2800" b="1" dirty="0">
                <a:solidFill>
                  <a:srgbClr val="FFFFFF"/>
                </a:solidFill>
                <a:latin typeface="Arial" charset="0"/>
                <a:ea typeface="SimSun" charset="0"/>
                <a:cs typeface="SimSun" charset="0"/>
              </a:rPr>
              <a:t>新约成就的看法</a:t>
            </a:r>
          </a:p>
        </p:txBody>
      </p:sp>
    </p:spTree>
    <p:extLst>
      <p:ext uri="{BB962C8B-B14F-4D97-AF65-F5344CB8AC3E}">
        <p14:creationId xmlns:p14="http://schemas.microsoft.com/office/powerpoint/2010/main" val="1090758943"/>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eaLnBrk="1" hangingPunct="1">
              <a:defRPr/>
            </a:pPr>
            <a:endParaRPr lang="en-US">
              <a:solidFill>
                <a:srgbClr val="000000"/>
              </a:solidFill>
              <a:latin typeface="Arial" pitchFamily="-107" charset="0"/>
              <a:ea typeface="ＭＳ Ｐゴシック" pitchFamily="-107" charset="-128"/>
              <a:cs typeface="ＭＳ Ｐゴシック" pitchFamily="-107" charset="-128"/>
            </a:endParaRPr>
          </a:p>
        </p:txBody>
      </p:sp>
      <p:graphicFrame>
        <p:nvGraphicFramePr>
          <p:cNvPr id="6148" name="Group 4"/>
          <p:cNvGraphicFramePr>
            <a:graphicFrameLocks noGrp="1"/>
          </p:cNvGraphicFramePr>
          <p:nvPr>
            <p:extLst>
              <p:ext uri="{D42A27DB-BD31-4B8C-83A1-F6EECF244321}">
                <p14:modId xmlns:p14="http://schemas.microsoft.com/office/powerpoint/2010/main" val="2223593287"/>
              </p:ext>
            </p:extLst>
          </p:nvPr>
        </p:nvGraphicFramePr>
        <p:xfrm>
          <a:off x="0" y="0"/>
          <a:ext cx="9144000" cy="6197601"/>
        </p:xfrm>
        <a:graphic>
          <a:graphicData uri="http://schemas.openxmlformats.org/drawingml/2006/table">
            <a:tbl>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看法</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解释</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流派</a:t>
                      </a:r>
                      <a:r>
                        <a:rPr kumimoji="0" lang="en-US" altLang="zh-CN" sz="2000" b="1" i="0" u="none" strike="noStrike" cap="none" normalizeH="0" baseline="0" dirty="0">
                          <a:ln>
                            <a:noFill/>
                          </a:ln>
                          <a:solidFill>
                            <a:srgbClr val="FEFEEF"/>
                          </a:solidFill>
                          <a:effectLst/>
                          <a:latin typeface="Arial" charset="0"/>
                          <a:ea typeface="ＭＳ Ｐゴシック" charset="0"/>
                          <a:cs typeface="Times New Roman" charset="0"/>
                        </a:rPr>
                        <a:t>/</a:t>
                      </a: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学者</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charset="0"/>
                          <a:ea typeface="SimSun" charset="0"/>
                          <a:cs typeface="SimSun" charset="0"/>
                        </a:rPr>
                        <a:t> </a:t>
                      </a:r>
                      <a:r>
                        <a:rPr kumimoji="0" lang="zh-CN" altLang="en-US" sz="2000" b="1" i="0" u="none" strike="noStrike" cap="none" normalizeH="0" baseline="0" dirty="0">
                          <a:ln>
                            <a:noFill/>
                          </a:ln>
                          <a:solidFill>
                            <a:srgbClr val="FEFEEF"/>
                          </a:solidFill>
                          <a:effectLst/>
                          <a:latin typeface="Arial" charset="0"/>
                          <a:ea typeface="SimSun" charset="0"/>
                          <a:cs typeface="SimSun" charset="0"/>
                        </a:rPr>
                        <a:t>问题</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27736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单单以色列</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教会没参加</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sng" strike="noStrike" cap="none" normalizeH="0" baseline="0" dirty="0">
                          <a:ln>
                            <a:noFill/>
                          </a:ln>
                          <a:solidFill>
                            <a:schemeClr val="tx1"/>
                          </a:solidFill>
                          <a:effectLst/>
                          <a:latin typeface="Arial" charset="0"/>
                          <a:ea typeface="SimSun" charset="0"/>
                          <a:cs typeface="SimSun" charset="0"/>
                        </a:rPr>
                        <a:t>其它</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经典时代论</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达比</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Darby)</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汤普森</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Thompson)</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冯拉德 </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von Rad)</a:t>
                      </a: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忽略新约资料</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基督最后晚餐的话</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保罗的声明</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希伯来书对教会的应用</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chemeClr val="tx1"/>
                          </a:solidFill>
                          <a:effectLst/>
                          <a:latin typeface="Arial" charset="0"/>
                          <a:ea typeface="SimSun" charset="0"/>
                          <a:cs typeface="SimSun" charset="0"/>
                        </a:rPr>
                        <a:t>2.   </a:t>
                      </a:r>
                      <a:r>
                        <a:rPr kumimoji="0" lang="zh-CN" altLang="en-US" sz="1800" b="1" i="0" u="none" strike="noStrike" cap="none" normalizeH="0" baseline="0" dirty="0">
                          <a:ln>
                            <a:noFill/>
                          </a:ln>
                          <a:solidFill>
                            <a:schemeClr val="tx1"/>
                          </a:solidFill>
                          <a:effectLst/>
                          <a:latin typeface="Arial" charset="0"/>
                          <a:ea typeface="SimSun" charset="0"/>
                          <a:cs typeface="SimSun" charset="0"/>
                        </a:rPr>
                        <a:t>忽略圣灵现在的工作</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80167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两个新约</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以色列的新约</a:t>
                      </a:r>
                      <a:r>
                        <a:rPr kumimoji="0" lang="en-US" sz="1800" b="1" i="0" u="none" strike="noStrike" cap="none" normalizeH="0" baseline="0" dirty="0">
                          <a:ln>
                            <a:noFill/>
                          </a:ln>
                          <a:solidFill>
                            <a:schemeClr val="tx1"/>
                          </a:solidFill>
                          <a:effectLst/>
                          <a:latin typeface="Arial" charset="0"/>
                          <a:ea typeface="SimSun" charset="0"/>
                          <a:cs typeface="SimSun" charset="0"/>
                        </a:rPr>
                        <a:t>+ </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教会的新月</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sng" strike="noStrike" cap="none" normalizeH="0" baseline="0" dirty="0">
                          <a:ln>
                            <a:noFill/>
                          </a:ln>
                          <a:solidFill>
                            <a:schemeClr val="tx1"/>
                          </a:solidFill>
                          <a:effectLst/>
                          <a:latin typeface="Arial" charset="0"/>
                          <a:ea typeface="SimSun" charset="0"/>
                          <a:cs typeface="SimSun" charset="0"/>
                        </a:rPr>
                        <a:t>早期二十世纪时代论</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查非</a:t>
                      </a:r>
                      <a:r>
                        <a:rPr kumimoji="0" lang="en-US" altLang="zh-CN" sz="1800" b="1" i="0" u="none" strike="noStrike" cap="none" normalizeH="0" baseline="0" dirty="0">
                          <a:ln>
                            <a:noFill/>
                          </a:ln>
                          <a:solidFill>
                            <a:schemeClr val="tx1"/>
                          </a:solidFill>
                          <a:effectLst/>
                          <a:latin typeface="Arial" charset="0"/>
                          <a:ea typeface="SimSun" charset="0"/>
                          <a:cs typeface="SimSun" charset="0"/>
                        </a:rPr>
                        <a:t>(Chafer)</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华富德</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altLang="zh-CN" sz="1800" b="1" i="0" u="none" strike="noStrike" cap="none" normalizeH="0" baseline="0" dirty="0" err="1">
                          <a:ln>
                            <a:noFill/>
                          </a:ln>
                          <a:solidFill>
                            <a:schemeClr val="tx1"/>
                          </a:solidFill>
                          <a:effectLst/>
                          <a:latin typeface="Arial" charset="0"/>
                          <a:ea typeface="SimSun" charset="0"/>
                          <a:cs typeface="SimSun" charset="0"/>
                        </a:rPr>
                        <a:t>Walvoord</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旧</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来利</a:t>
                      </a:r>
                      <a:r>
                        <a:rPr kumimoji="0" lang="en-US" altLang="zh-CN" sz="1800" b="1" i="0" u="none" strike="noStrike" cap="none" normalizeH="0" baseline="0" dirty="0">
                          <a:ln>
                            <a:noFill/>
                          </a:ln>
                          <a:solidFill>
                            <a:schemeClr val="tx1"/>
                          </a:solidFill>
                          <a:effectLst/>
                          <a:latin typeface="Arial" charset="0"/>
                          <a:ea typeface="SimSun" charset="0"/>
                          <a:cs typeface="SimSun" charset="0"/>
                        </a:rPr>
                        <a:t>(Ryrie)(</a:t>
                      </a:r>
                      <a:r>
                        <a:rPr kumimoji="0" lang="zh-CN" altLang="en-US" sz="1800" b="1" i="0" u="none" strike="noStrike" cap="none" normalizeH="0" baseline="0" dirty="0">
                          <a:ln>
                            <a:noFill/>
                          </a:ln>
                          <a:solidFill>
                            <a:schemeClr val="tx1"/>
                          </a:solidFill>
                          <a:effectLst/>
                          <a:latin typeface="Arial" charset="0"/>
                          <a:ea typeface="SimSun" charset="0"/>
                          <a:cs typeface="SimSun" charset="0"/>
                        </a:rPr>
                        <a:t>旧</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同样的用辞给旧约及新约</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以色列</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教会的特质太准</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饶恕的基本是一样</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若两个新约那教会没旧约</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教会没有以色列的应许</a:t>
                      </a: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81272" name="Text Box 2"/>
          <p:cNvSpPr txBox="1">
            <a:spLocks noChangeArrowheads="1"/>
          </p:cNvSpPr>
          <p:nvPr/>
        </p:nvSpPr>
        <p:spPr bwMode="auto">
          <a:xfrm>
            <a:off x="8315325" y="0"/>
            <a:ext cx="88741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FEFEEF"/>
                </a:solidFill>
                <a:latin typeface="Arial" charset="0"/>
                <a:cs typeface="Arial" charset="0"/>
              </a:rPr>
              <a:t>166d</a:t>
            </a:r>
          </a:p>
        </p:txBody>
      </p:sp>
      <p:sp>
        <p:nvSpPr>
          <p:cNvPr id="181273" name="Title 6"/>
          <p:cNvSpPr>
            <a:spLocks noGrp="1"/>
          </p:cNvSpPr>
          <p:nvPr>
            <p:ph type="title" idx="4294967295"/>
          </p:nvPr>
        </p:nvSpPr>
        <p:spPr>
          <a:xfrm>
            <a:off x="533400" y="2438400"/>
            <a:ext cx="4495800" cy="990600"/>
          </a:xfrm>
          <a:solidFill>
            <a:srgbClr val="000000"/>
          </a:solidFill>
        </p:spPr>
        <p:txBody>
          <a:bodyPr/>
          <a:lstStyle/>
          <a:p>
            <a:r>
              <a:rPr lang="zh-CN" altLang="en-US" sz="2800" b="1" dirty="0">
                <a:solidFill>
                  <a:srgbClr val="FFFFFF"/>
                </a:solidFill>
                <a:latin typeface="Arial" charset="0"/>
                <a:ea typeface="SimSun" charset="0"/>
                <a:cs typeface="SimSun" charset="0"/>
              </a:rPr>
              <a:t>新约成就的看法</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11014168"/>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eaLnBrk="1" hangingPunct="1">
              <a:defRPr/>
            </a:pPr>
            <a:endParaRPr lang="en-US">
              <a:solidFill>
                <a:srgbClr val="000000"/>
              </a:solidFill>
              <a:latin typeface="Arial" pitchFamily="-107" charset="0"/>
              <a:ea typeface="ＭＳ Ｐゴシック" pitchFamily="-107" charset="-128"/>
              <a:cs typeface="ＭＳ Ｐゴシック" pitchFamily="-107" charset="-128"/>
            </a:endParaRPr>
          </a:p>
        </p:txBody>
      </p:sp>
      <p:graphicFrame>
        <p:nvGraphicFramePr>
          <p:cNvPr id="6148" name="Group 4"/>
          <p:cNvGraphicFramePr>
            <a:graphicFrameLocks noGrp="1"/>
          </p:cNvGraphicFramePr>
          <p:nvPr>
            <p:extLst>
              <p:ext uri="{D42A27DB-BD31-4B8C-83A1-F6EECF244321}">
                <p14:modId xmlns:p14="http://schemas.microsoft.com/office/powerpoint/2010/main" val="2498940309"/>
              </p:ext>
            </p:extLst>
          </p:nvPr>
        </p:nvGraphicFramePr>
        <p:xfrm>
          <a:off x="0" y="0"/>
          <a:ext cx="9144000" cy="5590540"/>
        </p:xfrm>
        <a:graphic>
          <a:graphicData uri="http://schemas.openxmlformats.org/drawingml/2006/table">
            <a:tbl>
              <a:tblPr/>
              <a:tblGrid>
                <a:gridCol w="1547664">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2130152">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看法</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解释</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流派</a:t>
                      </a:r>
                      <a:r>
                        <a:rPr kumimoji="0" lang="en-US" altLang="zh-CN" sz="2000" b="1" i="0" u="none" strike="noStrike" cap="none" normalizeH="0" baseline="0" dirty="0">
                          <a:ln>
                            <a:noFill/>
                          </a:ln>
                          <a:solidFill>
                            <a:srgbClr val="FEFEEF"/>
                          </a:solidFill>
                          <a:effectLst/>
                          <a:latin typeface="Arial" charset="0"/>
                          <a:ea typeface="ＭＳ Ｐゴシック" charset="0"/>
                          <a:cs typeface="Times New Roman" charset="0"/>
                        </a:rPr>
                        <a:t>/</a:t>
                      </a: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学者</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charset="0"/>
                          <a:ea typeface="SimSun" charset="0"/>
                          <a:cs typeface="SimSun" charset="0"/>
                        </a:rPr>
                        <a:t> </a:t>
                      </a:r>
                      <a:r>
                        <a:rPr kumimoji="0" lang="zh-CN" altLang="en-US" sz="2000" b="1" i="0" u="none" strike="noStrike" cap="none" normalizeH="0" baseline="0" dirty="0">
                          <a:ln>
                            <a:noFill/>
                          </a:ln>
                          <a:solidFill>
                            <a:srgbClr val="FEFEEF"/>
                          </a:solidFill>
                          <a:effectLst/>
                          <a:latin typeface="Arial" charset="0"/>
                          <a:ea typeface="SimSun" charset="0"/>
                          <a:cs typeface="SimSun" charset="0"/>
                        </a:rPr>
                        <a:t>问题</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28019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教会参加</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p>
                      <a:pPr marL="111125" marR="0" lvl="0" indent="-111125"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先是以色列</a:t>
                      </a:r>
                      <a:endParaRPr kumimoji="0" lang="en-US" altLang="zh-CN" sz="2000" b="1" i="0" u="none" strike="noStrike" cap="none" normalizeH="0" baseline="0" dirty="0">
                        <a:ln>
                          <a:noFill/>
                        </a:ln>
                        <a:solidFill>
                          <a:schemeClr val="tx1"/>
                        </a:solidFill>
                        <a:effectLst/>
                        <a:latin typeface="Arial" charset="0"/>
                        <a:ea typeface="ＭＳ Ｐゴシック" charset="0"/>
                        <a:cs typeface="Times New Roman" charset="0"/>
                      </a:endParaRPr>
                    </a:p>
                    <a:p>
                      <a:pPr marL="111125" marR="0" lvl="0" indent="-111125"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后是教会</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sng" strike="noStrike" cap="none" normalizeH="0" baseline="0" dirty="0">
                          <a:ln>
                            <a:noFill/>
                          </a:ln>
                          <a:solidFill>
                            <a:schemeClr val="tx1"/>
                          </a:solidFill>
                          <a:effectLst/>
                          <a:latin typeface="Arial" charset="0"/>
                          <a:ea typeface="SimSun" charset="0"/>
                          <a:cs typeface="SimSun" charset="0"/>
                        </a:rPr>
                        <a:t>其它</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现代时代论</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克尔</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err="1">
                          <a:ln>
                            <a:noFill/>
                          </a:ln>
                          <a:solidFill>
                            <a:schemeClr val="tx1"/>
                          </a:solidFill>
                          <a:effectLst/>
                          <a:latin typeface="Arial" charset="0"/>
                          <a:ea typeface="SimSun" charset="0"/>
                          <a:cs typeface="SimSun" charset="0"/>
                        </a:rPr>
                        <a:t>Keil</a:t>
                      </a:r>
                      <a:r>
                        <a:rPr kumimoji="0" lang="en-US" sz="1800" b="1" i="0" u="sng" strike="noStrike" cap="none" normalizeH="0" baseline="0" dirty="0">
                          <a:ln>
                            <a:noFill/>
                          </a:ln>
                          <a:solidFill>
                            <a:schemeClr val="tx1"/>
                          </a:solidFill>
                          <a:effectLst/>
                          <a:latin typeface="Arial" charset="0"/>
                          <a:ea typeface="SimSun" charset="0"/>
                          <a:cs typeface="SimSun"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莱姆克</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Lemke)</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布莱特</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Bright)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斯科菲尔德</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Scofield)</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华富德</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err="1">
                          <a:ln>
                            <a:noFill/>
                          </a:ln>
                          <a:solidFill>
                            <a:schemeClr val="tx1"/>
                          </a:solidFill>
                          <a:effectLst/>
                          <a:latin typeface="Arial" charset="0"/>
                          <a:ea typeface="SimSun" charset="0"/>
                          <a:cs typeface="SimSun" charset="0"/>
                        </a:rPr>
                        <a:t>Walvoord</a:t>
                      </a:r>
                      <a:r>
                        <a:rPr kumimoji="0" lang="en-US" sz="1800" b="1" i="0" u="sng" strike="noStrike" cap="none" normalizeH="0" baseline="0" dirty="0">
                          <a:ln>
                            <a:noFill/>
                          </a:ln>
                          <a:solidFill>
                            <a:schemeClr val="tx1"/>
                          </a:solidFill>
                          <a:effectLst/>
                          <a:latin typeface="Arial" charset="0"/>
                          <a:ea typeface="SimSun" charset="0"/>
                          <a:cs typeface="SimSun" charset="0"/>
                        </a:rPr>
                        <a:t>)(DTS)</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来利</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Ryrie) (DTS)</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阿彻</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Archer)(TEDS)</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凯撒</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Kaiser)(TEDS)</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费因伯格</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Feinberg)(Talbot)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费毅申</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Thiessen)(Talbot)</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sng" strike="noStrike" cap="none" normalizeH="0" baseline="0" dirty="0">
                          <a:ln>
                            <a:noFill/>
                          </a:ln>
                          <a:solidFill>
                            <a:schemeClr val="tx1"/>
                          </a:solidFill>
                          <a:effectLst/>
                          <a:latin typeface="Arial" charset="0"/>
                          <a:ea typeface="SimSun" charset="0"/>
                          <a:cs typeface="SimSun" charset="0"/>
                        </a:rPr>
                        <a:t>支持</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主要完成未来</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罗马书</a:t>
                      </a:r>
                      <a:r>
                        <a:rPr kumimoji="0" lang="en-US" altLang="zh-CN" sz="1800" b="1" i="0" u="none" strike="noStrike" cap="none" normalizeH="0" baseline="0" dirty="0">
                          <a:ln>
                            <a:noFill/>
                          </a:ln>
                          <a:solidFill>
                            <a:schemeClr val="tx1"/>
                          </a:solidFill>
                          <a:effectLst/>
                          <a:latin typeface="Arial" charset="0"/>
                          <a:ea typeface="SimSun" charset="0"/>
                          <a:cs typeface="SimSun" charset="0"/>
                        </a:rPr>
                        <a:t>11</a:t>
                      </a:r>
                      <a:r>
                        <a:rPr kumimoji="0" lang="zh-CN" altLang="en-US" sz="1800" b="1" i="0" u="none" strike="noStrike" cap="none" normalizeH="0" baseline="0" dirty="0">
                          <a:ln>
                            <a:noFill/>
                          </a:ln>
                          <a:solidFill>
                            <a:schemeClr val="tx1"/>
                          </a:solidFill>
                          <a:effectLst/>
                          <a:latin typeface="Arial" charset="0"/>
                          <a:ea typeface="SimSun" charset="0"/>
                          <a:cs typeface="SimSun" charset="0"/>
                        </a:rPr>
                        <a:t>章</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处理旧约新约资料</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饶恕</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圣灵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现有的祝福</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新约有新律法</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反驳以上所有的看法</a:t>
                      </a: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82291" name="Title 6"/>
          <p:cNvSpPr>
            <a:spLocks noGrp="1"/>
          </p:cNvSpPr>
          <p:nvPr>
            <p:ph type="title" idx="4294967295"/>
          </p:nvPr>
        </p:nvSpPr>
        <p:spPr>
          <a:xfrm rot="16200000">
            <a:off x="4315480" y="3685381"/>
            <a:ext cx="1046440" cy="4648200"/>
          </a:xfrm>
          <a:solidFill>
            <a:schemeClr val="tx1"/>
          </a:solidFill>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eaVert">
            <a:spAutoFit/>
          </a:bodyPr>
          <a:lstStyle/>
          <a:p>
            <a:r>
              <a:rPr lang="zh-CN" altLang="en-US" sz="2800" b="1" dirty="0">
                <a:solidFill>
                  <a:srgbClr val="FFFFFF"/>
                </a:solidFill>
                <a:latin typeface="Arial" charset="0"/>
                <a:ea typeface="SimSun" charset="0"/>
                <a:cs typeface="SimSun" charset="0"/>
              </a:rPr>
              <a:t>新约成就的看法</a:t>
            </a:r>
            <a:r>
              <a:rPr lang="en-US" altLang="zh-CN" sz="2800" b="1" dirty="0">
                <a:solidFill>
                  <a:srgbClr val="FFFF00"/>
                </a:solidFill>
                <a:latin typeface="Arial" charset="0"/>
                <a:ea typeface="SimSun" charset="0"/>
                <a:cs typeface="SimSun" charset="0"/>
              </a:rPr>
              <a:t> </a:t>
            </a:r>
            <a:br>
              <a:rPr lang="en-US" altLang="zh-CN" sz="2800" b="1" dirty="0">
                <a:solidFill>
                  <a:srgbClr val="FFFF00"/>
                </a:solidFill>
                <a:latin typeface="Arial" charset="0"/>
                <a:ea typeface="SimSun" charset="0"/>
                <a:cs typeface="SimSun" charset="0"/>
              </a:rPr>
            </a:br>
            <a:r>
              <a:rPr lang="en-US" altLang="zh-CN" sz="2800" b="1" dirty="0">
                <a:solidFill>
                  <a:srgbClr val="FFFF00"/>
                </a:solidFill>
                <a:latin typeface="Arial" charset="0"/>
                <a:ea typeface="SimSun" charset="0"/>
                <a:cs typeface="SimSun" charset="0"/>
              </a:rPr>
              <a:t>= </a:t>
            </a:r>
            <a:r>
              <a:rPr lang="zh-CN" altLang="en-US" sz="2800" b="1" dirty="0">
                <a:solidFill>
                  <a:srgbClr val="FFFF00"/>
                </a:solidFill>
                <a:latin typeface="Arial" charset="0"/>
                <a:ea typeface="SimSun" charset="0"/>
                <a:cs typeface="SimSun" charset="0"/>
              </a:rPr>
              <a:t>这是我的看法</a:t>
            </a:r>
            <a:r>
              <a:rPr lang="en-US" altLang="zh-CN" sz="2800" b="1" dirty="0">
                <a:solidFill>
                  <a:srgbClr val="FFFF00"/>
                </a:solidFill>
                <a:latin typeface="Arial" charset="0"/>
                <a:ea typeface="SimSun" charset="0"/>
                <a:cs typeface="SimSun" charset="0"/>
              </a:rPr>
              <a:t> </a:t>
            </a:r>
            <a:endParaRPr lang="en-US" altLang="zh-CN" sz="2800" b="1" dirty="0">
              <a:solidFill>
                <a:srgbClr val="FFFFFF"/>
              </a:solidFill>
              <a:latin typeface="Arial" charset="0"/>
              <a:ea typeface="SimSun" charset="0"/>
              <a:cs typeface="SimSun" charset="0"/>
            </a:endParaRPr>
          </a:p>
        </p:txBody>
      </p:sp>
      <p:sp>
        <p:nvSpPr>
          <p:cNvPr id="182292" name="Text Box 2"/>
          <p:cNvSpPr txBox="1">
            <a:spLocks noChangeArrowheads="1"/>
          </p:cNvSpPr>
          <p:nvPr/>
        </p:nvSpPr>
        <p:spPr bwMode="auto">
          <a:xfrm>
            <a:off x="8315325" y="0"/>
            <a:ext cx="88741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FEFEEF"/>
                </a:solidFill>
                <a:latin typeface="Arial" charset="0"/>
                <a:cs typeface="Arial" charset="0"/>
              </a:rPr>
              <a:t>166d</a:t>
            </a:r>
          </a:p>
        </p:txBody>
      </p:sp>
    </p:spTree>
    <p:extLst>
      <p:ext uri="{BB962C8B-B14F-4D97-AF65-F5344CB8AC3E}">
        <p14:creationId xmlns:p14="http://schemas.microsoft.com/office/powerpoint/2010/main" val="154522963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427"/>
        <p:cNvGrpSpPr/>
        <p:nvPr/>
      </p:nvGrpSpPr>
      <p:grpSpPr>
        <a:xfrm>
          <a:off x="0" y="0"/>
          <a:ext cx="0" cy="0"/>
          <a:chOff x="0" y="0"/>
          <a:chExt cx="0" cy="0"/>
        </a:xfrm>
      </p:grpSpPr>
      <p:grpSp>
        <p:nvGrpSpPr>
          <p:cNvPr id="4428" name="Google Shape;4428;p617"/>
          <p:cNvGrpSpPr/>
          <p:nvPr/>
        </p:nvGrpSpPr>
        <p:grpSpPr>
          <a:xfrm>
            <a:off x="0" y="759023"/>
            <a:ext cx="9144000" cy="6102716"/>
            <a:chOff x="0" y="759023"/>
            <a:chExt cx="9144000" cy="6102716"/>
          </a:xfrm>
        </p:grpSpPr>
        <p:pic>
          <p:nvPicPr>
            <p:cNvPr id="4429" name="Google Shape;4429;p617"/>
            <p:cNvPicPr preferRelativeResize="0"/>
            <p:nvPr/>
          </p:nvPicPr>
          <p:blipFill rotWithShape="1">
            <a:blip r:embed="rId3">
              <a:alphaModFix/>
            </a:blip>
            <a:srcRect/>
            <a:stretch/>
          </p:blipFill>
          <p:spPr>
            <a:xfrm>
              <a:off x="0" y="759023"/>
              <a:ext cx="9144000" cy="6098977"/>
            </a:xfrm>
            <a:prstGeom prst="rect">
              <a:avLst/>
            </a:prstGeom>
            <a:noFill/>
            <a:ln>
              <a:noFill/>
            </a:ln>
          </p:spPr>
        </p:pic>
        <p:pic>
          <p:nvPicPr>
            <p:cNvPr id="4430" name="Google Shape;4430;p617"/>
            <p:cNvPicPr preferRelativeResize="0"/>
            <p:nvPr/>
          </p:nvPicPr>
          <p:blipFill rotWithShape="1">
            <a:blip r:embed="rId4">
              <a:alphaModFix/>
            </a:blip>
            <a:srcRect/>
            <a:stretch/>
          </p:blipFill>
          <p:spPr>
            <a:xfrm>
              <a:off x="6491110" y="6142072"/>
              <a:ext cx="2652889" cy="719667"/>
            </a:xfrm>
            <a:prstGeom prst="rect">
              <a:avLst/>
            </a:prstGeom>
            <a:noFill/>
            <a:ln>
              <a:noFill/>
            </a:ln>
          </p:spPr>
        </p:pic>
      </p:grpSp>
      <p:sp>
        <p:nvSpPr>
          <p:cNvPr id="4431" name="Google Shape;4431;p617"/>
          <p:cNvSpPr txBox="1">
            <a:spLocks noGrp="1"/>
          </p:cNvSpPr>
          <p:nvPr>
            <p:ph type="ctrTitle"/>
          </p:nvPr>
        </p:nvSpPr>
        <p:spPr>
          <a:xfrm>
            <a:off x="0" y="1095"/>
            <a:ext cx="9144000" cy="1646825"/>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t" anchorCtr="0">
            <a:noAutofit/>
          </a:bodyPr>
          <a:lstStyle/>
          <a:p>
            <a:pPr>
              <a:lnSpc>
                <a:spcPct val="70000"/>
              </a:lnSpc>
            </a:pPr>
            <a:br>
              <a:rPr lang="en-US" b="1" dirty="0">
                <a:latin typeface="Arial"/>
                <a:ea typeface="Arial"/>
                <a:cs typeface="Arial"/>
                <a:sym typeface="Arial"/>
              </a:rPr>
            </a:br>
            <a:r>
              <a:rPr lang="zh-CN" altLang="en-US" sz="4800" b="1" dirty="0"/>
              <a:t>你如何在这充满偶像的世界任然</a:t>
            </a:r>
            <a:br>
              <a:rPr lang="en-US" altLang="zh-CN" sz="4800" b="1" dirty="0"/>
            </a:br>
            <a:br>
              <a:rPr lang="en-US" altLang="zh-CN" sz="4800" b="1" dirty="0"/>
            </a:br>
            <a:r>
              <a:rPr lang="zh-CN" altLang="en-US" sz="4800" b="1" dirty="0"/>
              <a:t>对上帝</a:t>
            </a:r>
            <a:r>
              <a:rPr lang="zh-CN" altLang="en-US" sz="6600" b="1" dirty="0">
                <a:solidFill>
                  <a:srgbClr val="FFFF00"/>
                </a:solidFill>
              </a:rPr>
              <a:t>忠诚</a:t>
            </a:r>
            <a:r>
              <a:rPr lang="zh-CN" altLang="en-US" dirty="0"/>
              <a:t>？</a:t>
            </a:r>
            <a:br>
              <a:rPr lang="zh-CN" altLang="en-US" dirty="0"/>
            </a:br>
            <a:endParaRPr dirty="0"/>
          </a:p>
        </p:txBody>
      </p:sp>
      <p:sp>
        <p:nvSpPr>
          <p:cNvPr id="4432" name="Google Shape;4432;p617"/>
          <p:cNvSpPr txBox="1"/>
          <p:nvPr/>
        </p:nvSpPr>
        <p:spPr>
          <a:xfrm>
            <a:off x="3048001" y="2551043"/>
            <a:ext cx="3324087" cy="2308324"/>
          </a:xfrm>
          <a:prstGeom prst="rect">
            <a:avLst/>
          </a:prstGeom>
          <a:solidFill>
            <a:srgbClr val="FFABBA"/>
          </a:solidFill>
          <a:ln w="57150" cap="flat" cmpd="sng">
            <a:solidFill>
              <a:srgbClr val="C81234"/>
            </a:solidFill>
            <a:prstDash val="solid"/>
            <a:round/>
            <a:headEnd type="none" w="sm" len="sm"/>
            <a:tailEnd type="none" w="sm" len="sm"/>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C81234"/>
              </a:buClr>
              <a:buSzPts val="4800"/>
              <a:buFont typeface="Arial"/>
              <a:buNone/>
              <a:tabLst/>
              <a:defRPr/>
            </a:pPr>
            <a:r>
              <a:rPr kumimoji="0" lang="zh-CN" altLang="en-US" sz="6600" b="0" i="0" u="none" strike="noStrike" kern="0" cap="none" spc="0" normalizeH="0" baseline="0" noProof="0" dirty="0">
                <a:ln>
                  <a:noFill/>
                </a:ln>
                <a:solidFill>
                  <a:srgbClr val="C81234"/>
                </a:solidFill>
                <a:effectLst/>
                <a:uLnTx/>
                <a:uFillTx/>
                <a:latin typeface="Arial"/>
                <a:cs typeface="Arial"/>
                <a:sym typeface="Arial"/>
              </a:rPr>
              <a:t>心中的偶像</a:t>
            </a:r>
          </a:p>
          <a:p>
            <a:pPr marL="0" marR="0" lvl="0" indent="0" algn="ctr" defTabSz="914400" rtl="0" eaLnBrk="1" fontAlgn="auto" latinLnBrk="0" hangingPunct="1">
              <a:lnSpc>
                <a:spcPct val="100000"/>
              </a:lnSpc>
              <a:spcBef>
                <a:spcPts val="0"/>
              </a:spcBef>
              <a:spcAft>
                <a:spcPts val="0"/>
              </a:spcAft>
              <a:buClr>
                <a:srgbClr val="C81234"/>
              </a:buClr>
              <a:buSzPts val="4800"/>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3" name="Google Shape;4433;p617"/>
          <p:cNvSpPr txBox="1"/>
          <p:nvPr/>
        </p:nvSpPr>
        <p:spPr>
          <a:xfrm>
            <a:off x="0" y="5920006"/>
            <a:ext cx="8791222" cy="909772"/>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4800"/>
              <a:buFont typeface="Arial"/>
              <a:buNone/>
              <a:tabLst/>
              <a:defRPr/>
            </a:pPr>
            <a:r>
              <a:rPr kumimoji="0" lang="en-US" sz="4800" b="1" i="0" u="none" strike="noStrike" kern="0" cap="none" spc="0" normalizeH="0" baseline="0" noProof="0" dirty="0" err="1">
                <a:ln>
                  <a:noFill/>
                </a:ln>
                <a:solidFill>
                  <a:srgbClr val="FFFFFF"/>
                </a:solidFill>
                <a:effectLst/>
                <a:uLnTx/>
                <a:uFillTx/>
                <a:latin typeface="Arial"/>
                <a:cs typeface="Arial"/>
                <a:sym typeface="Arial"/>
              </a:rPr>
              <a:t>创世记</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74631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4433"/>
                                        </p:tgtEl>
                                        <p:attrNameLst>
                                          <p:attrName>style.visibility</p:attrName>
                                        </p:attrNameLst>
                                      </p:cBhvr>
                                      <p:to>
                                        <p:strVal val="visible"/>
                                      </p:to>
                                    </p:set>
                                    <p:animEffect transition="in" filter="fade">
                                      <p:cBhvr>
                                        <p:cTn id="11" dur="500"/>
                                        <p:tgtEl>
                                          <p:spTgt spid="4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37752" cy="5832932"/>
          </a:xfrm>
          <a:prstGeom prst="rect">
            <a:avLst/>
          </a:prstGeom>
        </p:spPr>
      </p:pic>
      <p:sp>
        <p:nvSpPr>
          <p:cNvPr id="900098" name="Rectangle 2"/>
          <p:cNvSpPr>
            <a:spLocks noGrp="1" noChangeArrowheads="1"/>
          </p:cNvSpPr>
          <p:nvPr>
            <p:ph type="ctrTitle"/>
          </p:nvPr>
        </p:nvSpPr>
        <p:spPr>
          <a:xfrm>
            <a:off x="0" y="5832932"/>
            <a:ext cx="9144000" cy="907593"/>
          </a:xfrm>
          <a:effectLst>
            <a:outerShdw blurRad="63500" dist="35921" dir="2700000" algn="ctr" rotWithShape="0">
              <a:schemeClr val="tx2">
                <a:alpha val="74998"/>
              </a:schemeClr>
            </a:outerShdw>
          </a:effectLst>
        </p:spPr>
        <p:txBody>
          <a:bodyPr/>
          <a:lstStyle/>
          <a:p>
            <a:pPr>
              <a:defRPr/>
            </a:pPr>
            <a:r>
              <a:rPr lang="ja-JP" altLang="en-US" b="1">
                <a:effectLst>
                  <a:glow rad="127000">
                    <a:schemeClr val="tx1"/>
                  </a:glow>
                </a:effectLst>
                <a:latin typeface="Arial" charset="0"/>
                <a:ea typeface="ＭＳ Ｐゴシック" charset="0"/>
                <a:cs typeface="ＭＳ Ｐゴシック" charset="0"/>
              </a:rPr>
              <a:t>和诺亚之约的记号</a:t>
            </a:r>
            <a:r>
              <a:rPr lang="zh-CN" altLang="en-US" b="1" dirty="0">
                <a:effectLst>
                  <a:glow rad="127000">
                    <a:schemeClr val="tx1"/>
                  </a:glow>
                </a:effectLst>
                <a:latin typeface="Arial" charset="0"/>
                <a:ea typeface="ＭＳ Ｐゴシック" charset="0"/>
                <a:cs typeface="ＭＳ Ｐゴシック" charset="0"/>
              </a:rPr>
              <a:t> </a:t>
            </a:r>
            <a:r>
              <a:rPr lang="en-US" altLang="zh-CN" b="1" dirty="0">
                <a:effectLst>
                  <a:glow rad="127000">
                    <a:schemeClr val="tx1"/>
                  </a:glow>
                </a:effectLst>
                <a:latin typeface="Arial" charset="0"/>
                <a:ea typeface="ＭＳ Ｐゴシック" charset="0"/>
                <a:cs typeface="ＭＳ Ｐゴシック" charset="0"/>
              </a:rPr>
              <a:t>–</a:t>
            </a:r>
            <a:r>
              <a:rPr lang="zh-CN" altLang="en-US" b="1" dirty="0">
                <a:effectLst>
                  <a:glow rad="127000">
                    <a:schemeClr val="tx1"/>
                  </a:glow>
                </a:effectLst>
                <a:latin typeface="Arial" charset="0"/>
                <a:ea typeface="ＭＳ Ｐゴシック" charset="0"/>
                <a:cs typeface="ＭＳ Ｐゴシック" charset="0"/>
              </a:rPr>
              <a:t> </a:t>
            </a:r>
            <a:r>
              <a:rPr lang="ja-JP" altLang="en-US" b="1">
                <a:effectLst>
                  <a:glow rad="127000">
                    <a:schemeClr val="tx1"/>
                  </a:glow>
                </a:effectLst>
                <a:latin typeface="Arial" charset="0"/>
                <a:ea typeface="ＭＳ Ｐゴシック" charset="0"/>
                <a:cs typeface="ＭＳ Ｐゴシック" charset="0"/>
              </a:rPr>
              <a:t>彩虹之约</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46155227"/>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bg>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A79E0E3-C58B-BB4C-ADBC-9322FAE9AF75}"/>
              </a:ext>
            </a:extLst>
          </p:cNvPr>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eaLnBrk="1" hangingPunct="1">
              <a:defRPr/>
            </a:pPr>
            <a:endParaRPr lang="en-US">
              <a:solidFill>
                <a:srgbClr val="000000"/>
              </a:solidFill>
              <a:latin typeface="Arial" pitchFamily="-107" charset="0"/>
              <a:ea typeface="ＭＳ Ｐゴシック" pitchFamily="-107" charset="-128"/>
              <a:cs typeface="ＭＳ Ｐゴシック" pitchFamily="-107" charset="-128"/>
            </a:endParaRPr>
          </a:p>
        </p:txBody>
      </p:sp>
      <p:sp>
        <p:nvSpPr>
          <p:cNvPr id="183298" name="Text Box 2"/>
          <p:cNvSpPr txBox="1">
            <a:spLocks noChangeArrowheads="1"/>
          </p:cNvSpPr>
          <p:nvPr/>
        </p:nvSpPr>
        <p:spPr bwMode="auto">
          <a:xfrm>
            <a:off x="8331200" y="76200"/>
            <a:ext cx="8699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166e</a:t>
            </a:r>
          </a:p>
        </p:txBody>
      </p:sp>
      <p:graphicFrame>
        <p:nvGraphicFramePr>
          <p:cNvPr id="7172" name="Group 4"/>
          <p:cNvGraphicFramePr>
            <a:graphicFrameLocks noGrp="1"/>
          </p:cNvGraphicFramePr>
          <p:nvPr>
            <p:extLst>
              <p:ext uri="{D42A27DB-BD31-4B8C-83A1-F6EECF244321}">
                <p14:modId xmlns:p14="http://schemas.microsoft.com/office/powerpoint/2010/main" val="4209829816"/>
              </p:ext>
            </p:extLst>
          </p:nvPr>
        </p:nvGraphicFramePr>
        <p:xfrm>
          <a:off x="152400" y="641350"/>
          <a:ext cx="8839200" cy="6281352"/>
        </p:xfrm>
        <a:graphic>
          <a:graphicData uri="http://schemas.openxmlformats.org/drawingml/2006/table">
            <a:tbl>
              <a:tblPr/>
              <a:tblGrid>
                <a:gridCol w="1371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1570038">
                  <a:extLst>
                    <a:ext uri="{9D8B030D-6E8A-4147-A177-3AD203B41FA5}">
                      <a16:colId xmlns:a16="http://schemas.microsoft.com/office/drawing/2014/main" val="20002"/>
                    </a:ext>
                  </a:extLst>
                </a:gridCol>
                <a:gridCol w="1630362">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bg1"/>
                          </a:solidFill>
                          <a:effectLst/>
                          <a:latin typeface="Arial" charset="0"/>
                          <a:ea typeface="ＭＳ Ｐゴシック" charset="0"/>
                          <a:cs typeface="Arial" charset="0"/>
                        </a:rPr>
                        <a:t>圣约</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bg1"/>
                          </a:solidFill>
                          <a:effectLst/>
                          <a:latin typeface="Arial" charset="0"/>
                          <a:ea typeface="ＭＳ Ｐゴシック" charset="0"/>
                          <a:cs typeface="Arial" charset="0"/>
                        </a:rPr>
                        <a:t>定义</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bg1"/>
                          </a:solidFill>
                          <a:effectLst/>
                          <a:latin typeface="Arial" charset="0"/>
                          <a:ea typeface="ＭＳ Ｐゴシック" charset="0"/>
                          <a:cs typeface="Arial" charset="0"/>
                        </a:rPr>
                        <a:t>应许</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bg1"/>
                          </a:solidFill>
                          <a:effectLst/>
                          <a:latin typeface="Arial" charset="0"/>
                          <a:ea typeface="ＭＳ Ｐゴシック" charset="0"/>
                          <a:cs typeface="Arial" charset="0"/>
                        </a:rPr>
                        <a:t>成就</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bg1"/>
                          </a:solidFill>
                          <a:effectLst/>
                          <a:latin typeface="Arial" charset="0"/>
                          <a:ea typeface="ＭＳ Ｐゴシック" charset="0"/>
                          <a:cs typeface="Arial" charset="0"/>
                        </a:rPr>
                        <a:t>象徵</a:t>
                      </a:r>
                    </a:p>
                  </a:txBody>
                  <a:tcPr marL="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57946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挪亚</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没条件地应许以后都不再用洪水淹盖地球</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SimSun" charset="0"/>
                          <a:cs typeface="SimSun" charset="0"/>
                        </a:rPr>
                        <a:t>创 </a:t>
                      </a:r>
                      <a:r>
                        <a:rPr kumimoji="0" lang="en-US" sz="1600" b="1" i="0" u="none" strike="noStrike" cap="none" normalizeH="0" baseline="0" dirty="0">
                          <a:ln>
                            <a:noFill/>
                          </a:ln>
                          <a:solidFill>
                            <a:schemeClr val="tx1"/>
                          </a:solidFill>
                          <a:effectLst/>
                          <a:latin typeface="Arial" charset="0"/>
                          <a:ea typeface="SimSun" charset="0"/>
                          <a:cs typeface="SimSun" charset="0"/>
                        </a:rPr>
                        <a:t>9:12-17</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charset="0"/>
                        <a:ea typeface="SimSun" charset="0"/>
                        <a:cs typeface="SimSun"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没有海</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启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21:1)</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彩虹</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创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9:12-17)</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192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亚伯拉罕</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Arial" charset="0"/>
                        </a:rPr>
                        <a:t>应许供应以色列土地，统治及属灵祝福</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SimSun" charset="0"/>
                          <a:cs typeface="SimSun" charset="0"/>
                        </a:rPr>
                        <a:t>创 </a:t>
                      </a:r>
                      <a:r>
                        <a:rPr kumimoji="0" lang="en-US" sz="1600" b="1" i="0" u="none" strike="noStrike" cap="none" normalizeH="0" baseline="0" dirty="0">
                          <a:ln>
                            <a:noFill/>
                          </a:ln>
                          <a:solidFill>
                            <a:schemeClr val="tx1"/>
                          </a:solidFill>
                          <a:effectLst/>
                          <a:latin typeface="Arial" charset="0"/>
                          <a:ea typeface="SimSun" charset="0"/>
                          <a:cs typeface="SimSun" charset="0"/>
                        </a:rPr>
                        <a:t>12:1-3; </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15:13-18</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持续到今日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加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3:17) </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但以色列还有未来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看 罗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11:25-27)</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割礼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创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17:11)</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摩西</a:t>
                      </a:r>
                      <a:endParaRPr kumimoji="0" lang="en-US" sz="1800" b="1" i="0" u="none" strike="noStrike" cap="none" normalizeH="0" baseline="0" dirty="0">
                        <a:ln>
                          <a:noFill/>
                        </a:ln>
                        <a:solidFill>
                          <a:schemeClr val="tx1"/>
                        </a:solidFill>
                        <a:effectLst/>
                        <a:latin typeface="Arial" charset="0"/>
                        <a:ea typeface="SimSun" charset="0"/>
                        <a:cs typeface="SimSun"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Arial" charset="0"/>
                        </a:rPr>
                        <a:t>有条件约束祝福以色列</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SimSun" charset="0"/>
                          <a:cs typeface="SimSun" charset="0"/>
                        </a:rPr>
                        <a:t>出 </a:t>
                      </a:r>
                      <a:r>
                        <a:rPr kumimoji="0" lang="en-US" sz="1600" b="1" i="0" u="none" strike="noStrike" cap="none" normalizeH="0" baseline="0" dirty="0">
                          <a:ln>
                            <a:noFill/>
                          </a:ln>
                          <a:solidFill>
                            <a:schemeClr val="tx1"/>
                          </a:solidFill>
                          <a:effectLst/>
                          <a:latin typeface="Arial" charset="0"/>
                          <a:ea typeface="SimSun" charset="0"/>
                          <a:cs typeface="SimSun" charset="0"/>
                        </a:rPr>
                        <a:t>19</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sz="1600" b="1" i="0" u="none" strike="noStrike" cap="none" normalizeH="0" baseline="0" dirty="0">
                          <a:ln>
                            <a:noFill/>
                          </a:ln>
                          <a:solidFill>
                            <a:schemeClr val="tx1"/>
                          </a:solidFill>
                          <a:effectLst/>
                          <a:latin typeface="Arial" charset="0"/>
                          <a:ea typeface="ＭＳ Ｐゴシック" charset="0"/>
                          <a:cs typeface="Arial" charset="0"/>
                        </a:rPr>
                        <a:t>31;</a:t>
                      </a:r>
                      <a:br>
                        <a:rPr kumimoji="0" lang="en-US" sz="1600" b="1" i="0" u="none" strike="noStrike" cap="none" normalizeH="0" baseline="0" dirty="0">
                          <a:ln>
                            <a:noFill/>
                          </a:ln>
                          <a:solidFill>
                            <a:schemeClr val="tx1"/>
                          </a:solidFill>
                          <a:effectLst/>
                          <a:latin typeface="Arial" charset="0"/>
                          <a:ea typeface="ＭＳ Ｐゴシック" charset="0"/>
                          <a:cs typeface="Arial" charset="0"/>
                        </a:rPr>
                      </a:b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申</a:t>
                      </a:r>
                      <a:r>
                        <a:rPr kumimoji="0" lang="en-US" sz="1600" b="1" i="0" u="none" strike="noStrike" cap="none" normalizeH="0" baseline="0" dirty="0">
                          <a:ln>
                            <a:noFill/>
                          </a:ln>
                          <a:solidFill>
                            <a:schemeClr val="tx1"/>
                          </a:solidFill>
                          <a:effectLst/>
                          <a:latin typeface="Arial" charset="0"/>
                          <a:ea typeface="SimSun" charset="0"/>
                          <a:cs typeface="SimSun" charset="0"/>
                        </a:rPr>
                        <a:t>28</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基督之死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罗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7:4-6)</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安息日</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出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31:13)</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7541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土地</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Arial" charset="0"/>
                        </a:rPr>
                        <a:t>应许从埃及小河直到伯拉河的土地</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SimSun" charset="0"/>
                          <a:cs typeface="SimSun" charset="0"/>
                        </a:rPr>
                        <a:t>申 </a:t>
                      </a:r>
                      <a:r>
                        <a:rPr kumimoji="0" lang="en-US" sz="1600" b="1" i="0" u="none" strike="noStrike" cap="none" normalizeH="0" baseline="0" dirty="0">
                          <a:ln>
                            <a:noFill/>
                          </a:ln>
                          <a:solidFill>
                            <a:schemeClr val="tx1"/>
                          </a:solidFill>
                          <a:effectLst/>
                          <a:latin typeface="Arial" charset="0"/>
                          <a:ea typeface="SimSun" charset="0"/>
                          <a:cs typeface="SimSun" charset="0"/>
                        </a:rPr>
                        <a:t>30:1-10</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土地被祝福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摩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9:13-15)</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没有象徵</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我所知道的</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315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大卫</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Arial" charset="0"/>
                        </a:rPr>
                        <a:t>应许了大卫的后裔永远统治</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CN" alt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撒下</a:t>
                      </a:r>
                      <a:r>
                        <a:rPr kumimoji="0" lang="en-US" sz="1600" b="1" i="0" u="none" strike="noStrike" cap="none" normalizeH="0" baseline="0" dirty="0">
                          <a:ln>
                            <a:noFill/>
                          </a:ln>
                          <a:solidFill>
                            <a:schemeClr val="tx1"/>
                          </a:solidFill>
                          <a:effectLst/>
                          <a:latin typeface="Arial" charset="0"/>
                          <a:ea typeface="ＭＳ Ｐゴシック" charset="0"/>
                          <a:cs typeface="Arial" charset="0"/>
                        </a:rPr>
                        <a:t>7:12-17</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统治更新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摩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9:11-12)</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基督坐在父的右边</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徒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2:34-36)</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463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新</a:t>
                      </a:r>
                      <a:endParaRPr kumimoji="0" lang="en-US" sz="1800" b="1" i="0" u="none" strike="noStrike" cap="none" normalizeH="0" baseline="0" dirty="0">
                        <a:ln>
                          <a:noFill/>
                        </a:ln>
                        <a:solidFill>
                          <a:schemeClr val="tx1"/>
                        </a:solidFill>
                        <a:effectLst/>
                        <a:latin typeface="Arial" charset="0"/>
                        <a:ea typeface="SimSun" charset="0"/>
                        <a:cs typeface="SimSun"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应许圣灵的同在 </a:t>
                      </a:r>
                      <a:r>
                        <a:rPr kumimoji="0" lang="en-US" altLang="zh-CN" sz="18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律法写在心上”</a:t>
                      </a:r>
                      <a:r>
                        <a:rPr kumimoji="0" lang="en-US" altLang="zh-CN" sz="1800" b="1" i="0" u="none" strike="noStrike" cap="none" normalizeH="0" baseline="0" dirty="0">
                          <a:ln>
                            <a:noFill/>
                          </a:ln>
                          <a:solidFill>
                            <a:schemeClr val="tx1"/>
                          </a:solidFill>
                          <a:effectLst/>
                          <a:latin typeface="Arial" charset="0"/>
                          <a:ea typeface="ＭＳ Ｐゴシック" charset="0"/>
                          <a:cs typeface="Arial" charset="0"/>
                        </a:rPr>
                        <a:t>), </a:t>
                      </a: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饶恕及向全以色列传福音。</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耶</a:t>
                      </a:r>
                      <a:r>
                        <a:rPr kumimoji="0" lang="zh-CN" altLang="en-US" sz="1600" b="1" i="0" u="none" strike="noStrike" cap="none" normalizeH="0" baseline="0" dirty="0">
                          <a:ln>
                            <a:noFill/>
                          </a:ln>
                          <a:solidFill>
                            <a:schemeClr val="tx1"/>
                          </a:solidFill>
                          <a:effectLst/>
                          <a:latin typeface="Arial" charset="0"/>
                          <a:ea typeface="SimSun" charset="0"/>
                          <a:cs typeface="SimSun" charset="0"/>
                        </a:rPr>
                        <a:t> </a:t>
                      </a:r>
                      <a:r>
                        <a:rPr kumimoji="0" lang="en-US" sz="1600" b="1" i="0" u="none" strike="noStrike" cap="none" normalizeH="0" baseline="0" dirty="0">
                          <a:ln>
                            <a:noFill/>
                          </a:ln>
                          <a:solidFill>
                            <a:schemeClr val="tx1"/>
                          </a:solidFill>
                          <a:effectLst/>
                          <a:latin typeface="Arial" charset="0"/>
                          <a:ea typeface="SimSun" charset="0"/>
                          <a:cs typeface="SimSun" charset="0"/>
                        </a:rPr>
                        <a:t>31:31-34</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保罗和使徒</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林后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3–4)</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全以色列得救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罗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11:26-27))</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圣餐的杯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路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22:20; </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林前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11:25)</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83349" name="Title 5"/>
          <p:cNvSpPr>
            <a:spLocks noGrp="1"/>
          </p:cNvSpPr>
          <p:nvPr>
            <p:ph type="title" idx="4294967295"/>
          </p:nvPr>
        </p:nvSpPr>
        <p:spPr>
          <a:xfrm>
            <a:off x="0" y="0"/>
            <a:ext cx="8820472" cy="609600"/>
          </a:xfrm>
        </p:spPr>
        <p:txBody>
          <a:bodyPr/>
          <a:lstStyle/>
          <a:p>
            <a:r>
              <a:rPr lang="zh-CN" altLang="en-US" sz="2800" b="1" dirty="0">
                <a:latin typeface="Arial" charset="0"/>
                <a:ea typeface="ＭＳ Ｐゴシック" charset="0"/>
              </a:rPr>
              <a:t>圣约的象徵</a:t>
            </a:r>
          </a:p>
        </p:txBody>
      </p:sp>
    </p:spTree>
    <p:extLst>
      <p:ext uri="{BB962C8B-B14F-4D97-AF65-F5344CB8AC3E}">
        <p14:creationId xmlns:p14="http://schemas.microsoft.com/office/powerpoint/2010/main" val="2929352921"/>
      </p:ext>
    </p:extLst>
  </p:cSld>
  <p:clrMapOvr>
    <a:overrideClrMapping bg1="lt1" tx1="dk1" bg2="lt2" tx2="dk2" accent1="accent1" accent2="accent2" accent3="accent3" accent4="accent4" accent5="accent5" accent6="accent6" hlink="hlink" folHlink="folHlink"/>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ja-JP" altLang="en-US" b="1">
                <a:effectLst>
                  <a:glow rad="127000">
                    <a:schemeClr val="tx1"/>
                  </a:glow>
                </a:effectLst>
                <a:latin typeface="Arial" charset="0"/>
                <a:ea typeface="ＭＳ Ｐゴシック" charset="0"/>
                <a:cs typeface="ＭＳ Ｐゴシック" charset="0"/>
              </a:rPr>
              <a:t>神说</a:t>
            </a:r>
            <a:r>
              <a:rPr lang="zh-CN" alt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他最终会实现和以色列人的盟约</a:t>
            </a:r>
            <a:r>
              <a:rPr lang="zh-CN" alt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他会怎么做的</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762000" y="1983088"/>
            <a:ext cx="7620000" cy="4127500"/>
          </a:xfrm>
          <a:prstGeom prst="rect">
            <a:avLst/>
          </a:prstGeom>
        </p:spPr>
      </p:pic>
    </p:spTree>
    <p:extLst>
      <p:ext uri="{BB962C8B-B14F-4D97-AF65-F5344CB8AC3E}">
        <p14:creationId xmlns:p14="http://schemas.microsoft.com/office/powerpoint/2010/main" val="1056455111"/>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91194"/>
          </a:xfrm>
          <a:prstGeom prst="rect">
            <a:avLst/>
          </a:prstGeom>
        </p:spPr>
      </p:pic>
      <p:sp>
        <p:nvSpPr>
          <p:cNvPr id="900098" name="Rectangle 2"/>
          <p:cNvSpPr>
            <a:spLocks noGrp="1" noChangeArrowheads="1"/>
          </p:cNvSpPr>
          <p:nvPr>
            <p:ph type="ctrTitle"/>
          </p:nvPr>
        </p:nvSpPr>
        <p:spPr>
          <a:xfrm>
            <a:off x="0" y="5832934"/>
            <a:ext cx="9144000" cy="1058259"/>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新娘的婚礼</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40859843"/>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393700" y="0"/>
            <a:ext cx="8354924" cy="6858000"/>
          </a:xfrm>
          <a:prstGeom prst="rect">
            <a:avLst/>
          </a:prstGeom>
        </p:spPr>
      </p:pic>
      <p:sp>
        <p:nvSpPr>
          <p:cNvPr id="900098" name="Rectangle 2"/>
          <p:cNvSpPr>
            <a:spLocks noGrp="1" noChangeArrowheads="1"/>
          </p:cNvSpPr>
          <p:nvPr>
            <p:ph type="ctrTitle"/>
          </p:nvPr>
        </p:nvSpPr>
        <p:spPr>
          <a:xfrm>
            <a:off x="20396" y="3317286"/>
            <a:ext cx="9144000" cy="3540714"/>
          </a:xfrm>
          <a:effectLst>
            <a:outerShdw blurRad="63500" dist="35921" dir="2700000" algn="ctr" rotWithShape="0">
              <a:schemeClr val="tx2">
                <a:alpha val="74998"/>
              </a:schemeClr>
            </a:outerShdw>
          </a:effectLst>
        </p:spPr>
        <p:txBody>
          <a:bodyPr/>
          <a:lstStyle/>
          <a:p>
            <a:pPr>
              <a:defRPr/>
            </a:pPr>
            <a:r>
              <a:rPr lang="ja-JP" altLang="en-US" sz="4000" b="1">
                <a:effectLst>
                  <a:glow rad="127000">
                    <a:schemeClr val="tx1"/>
                  </a:glow>
                </a:effectLst>
                <a:latin typeface="Arial" charset="0"/>
                <a:ea typeface="ＭＳ Ｐゴシック" charset="0"/>
                <a:cs typeface="ＭＳ Ｐゴシック" charset="0"/>
              </a:rPr>
              <a:t>摩西的律法石板被充满新心和新灵的新的盟约取代</a:t>
            </a:r>
            <a:r>
              <a:rPr lang="zh-CN" altLang="en-US" sz="4000" b="1" dirty="0">
                <a:effectLst>
                  <a:glow rad="127000">
                    <a:schemeClr val="tx1"/>
                  </a:glow>
                </a:effectLst>
                <a:latin typeface="Arial" charset="0"/>
                <a:ea typeface="ＭＳ Ｐゴシック" charset="0"/>
                <a:cs typeface="ＭＳ Ｐゴシック" charset="0"/>
              </a:rPr>
              <a:t> </a:t>
            </a:r>
            <a:r>
              <a:rPr lang="en-US" sz="4000" b="1" dirty="0">
                <a:effectLst>
                  <a:glow rad="127000">
                    <a:schemeClr val="tx1"/>
                  </a:glow>
                </a:effectLst>
                <a:latin typeface="Arial" charset="0"/>
                <a:ea typeface="ＭＳ Ｐゴシック" charset="0"/>
                <a:cs typeface="ＭＳ Ｐゴシック" charset="0"/>
              </a:rPr>
              <a:t>(</a:t>
            </a:r>
            <a:r>
              <a:rPr lang="ja-JP" altLang="en-US" sz="4000" b="1">
                <a:effectLst>
                  <a:glow rad="127000">
                    <a:schemeClr val="tx1"/>
                  </a:glow>
                </a:effectLst>
                <a:latin typeface="Arial" charset="0"/>
                <a:ea typeface="ＭＳ Ｐゴシック" charset="0"/>
                <a:cs typeface="ＭＳ Ｐゴシック" charset="0"/>
              </a:rPr>
              <a:t>希伯来书</a:t>
            </a:r>
            <a:r>
              <a:rPr lang="zh-CN" altLang="en-US" sz="4000" b="1" dirty="0">
                <a:effectLst>
                  <a:glow rad="127000">
                    <a:schemeClr val="tx1"/>
                  </a:glow>
                </a:effectLst>
                <a:latin typeface="Arial" charset="0"/>
                <a:ea typeface="ＭＳ Ｐゴシック" charset="0"/>
                <a:cs typeface="ＭＳ Ｐゴシック" charset="0"/>
              </a:rPr>
              <a:t> </a:t>
            </a:r>
            <a:r>
              <a:rPr lang="en-US" sz="4000" b="1" dirty="0">
                <a:effectLst>
                  <a:glow rad="127000">
                    <a:schemeClr val="tx1"/>
                  </a:glow>
                </a:effectLst>
                <a:latin typeface="Arial" charset="0"/>
                <a:ea typeface="ＭＳ Ｐゴシック" charset="0"/>
                <a:cs typeface="ＭＳ Ｐゴシック" charset="0"/>
              </a:rPr>
              <a:t>8:9-10a)</a:t>
            </a:r>
          </a:p>
        </p:txBody>
      </p:sp>
    </p:spTree>
    <p:extLst>
      <p:ext uri="{BB962C8B-B14F-4D97-AF65-F5344CB8AC3E}">
        <p14:creationId xmlns:p14="http://schemas.microsoft.com/office/powerpoint/2010/main" val="3369799631"/>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1015"/>
            <a:ext cx="9144000" cy="3359537"/>
          </a:xfrm>
          <a:noFill/>
          <a:effectLst>
            <a:outerShdw blurRad="63500" dist="35921" dir="2700000" algn="ctr" rotWithShape="0">
              <a:schemeClr val="tx2">
                <a:alpha val="74998"/>
              </a:schemeClr>
            </a:outerShdw>
          </a:effectLst>
        </p:spPr>
        <p:txBody>
          <a:bodyPr anchor="t"/>
          <a:lstStyle/>
          <a:p>
            <a:pPr>
              <a:defRPr/>
            </a:pPr>
            <a:r>
              <a:rPr lang="mr-IN"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这新约不像从前我拉他们祖先的手，</a:t>
            </a:r>
            <a:br>
              <a:rPr lang="zh-CN" altLang="en-US"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领他们出埃及的日子与他们所立的约。</a:t>
            </a:r>
            <a:br>
              <a:rPr lang="zh-CN" altLang="en-US"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因为他们没有遵守我的约，</a:t>
            </a:r>
            <a:br>
              <a:rPr lang="zh-CN" altLang="en-US"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我就不理会他们。这是主说的。</a:t>
            </a:r>
            <a:r>
              <a:rPr lang="mr-IN"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希伯来</a:t>
            </a:r>
            <a:r>
              <a:rPr lang="en-US" sz="3200" b="1" dirty="0">
                <a:effectLst>
                  <a:glow rad="127000">
                    <a:schemeClr val="tx1"/>
                  </a:glow>
                </a:effectLst>
                <a:latin typeface="Arial" charset="0"/>
                <a:ea typeface="ＭＳ Ｐゴシック" charset="0"/>
                <a:cs typeface="ＭＳ Ｐゴシック" charset="0"/>
              </a:rPr>
              <a:t> 8:9 </a:t>
            </a:r>
            <a:r>
              <a:rPr lang="en-US" altLang="zh-CN" sz="3200" b="1" dirty="0">
                <a:effectLst>
                  <a:glow rad="127000">
                    <a:schemeClr val="tx1"/>
                  </a:glow>
                </a:effectLst>
                <a:latin typeface="Arial" charset="0"/>
                <a:ea typeface="ＭＳ Ｐゴシック" charset="0"/>
                <a:cs typeface="ＭＳ Ｐゴシック" charset="0"/>
              </a:rPr>
              <a:t>CNVS</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602783" y="3403600"/>
            <a:ext cx="7670800" cy="3454400"/>
          </a:xfrm>
          <a:prstGeom prst="rect">
            <a:avLst/>
          </a:prstGeom>
        </p:spPr>
      </p:pic>
    </p:spTree>
    <p:extLst>
      <p:ext uri="{BB962C8B-B14F-4D97-AF65-F5344CB8AC3E}">
        <p14:creationId xmlns:p14="http://schemas.microsoft.com/office/powerpoint/2010/main" val="3845517099"/>
      </p:ext>
    </p:extLst>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571233"/>
            <a:ext cx="9164396" cy="51692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2"/>
            <a:ext cx="9144000" cy="2043739"/>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主说：‘因为在那些日子以后，</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我要与以色列家所立的约是这样</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8:10a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71458312"/>
      </p:ext>
    </p:extLst>
  </p:cSld>
  <p:clrMapOvr>
    <a:masterClrMapping/>
  </p:clrMapOvr>
  <p:transition/>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075293"/>
          </a:xfrm>
          <a:prstGeom prst="rect">
            <a:avLst/>
          </a:prstGeom>
        </p:spPr>
      </p:pic>
      <p:sp>
        <p:nvSpPr>
          <p:cNvPr id="900098" name="Rectangle 2"/>
          <p:cNvSpPr>
            <a:spLocks noGrp="1" noChangeArrowheads="1"/>
          </p:cNvSpPr>
          <p:nvPr>
            <p:ph type="ctrTitle"/>
          </p:nvPr>
        </p:nvSpPr>
        <p:spPr>
          <a:xfrm>
            <a:off x="0" y="5208744"/>
            <a:ext cx="9144000" cy="1574829"/>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我们要如何对比</a:t>
            </a:r>
            <a:br>
              <a:rPr lang="en-SG" altLang="ja-JP" sz="5400" b="1" dirty="0">
                <a:effectLst>
                  <a:glow rad="127000">
                    <a:schemeClr val="tx1"/>
                  </a:glow>
                </a:effectLst>
                <a:latin typeface="Arial" charset="0"/>
                <a:ea typeface="ＭＳ Ｐゴシック" charset="0"/>
                <a:cs typeface="ＭＳ Ｐゴシック" charset="0"/>
              </a:rPr>
            </a:br>
            <a:r>
              <a:rPr lang="ja-JP" altLang="en-SG" sz="5400" b="1">
                <a:effectLst>
                  <a:glow rad="127000">
                    <a:schemeClr val="tx1"/>
                  </a:glow>
                </a:effectLst>
                <a:latin typeface="Arial" charset="0"/>
                <a:ea typeface="ＭＳ Ｐゴシック" charset="0"/>
                <a:cs typeface="ＭＳ Ｐゴシック" charset="0"/>
              </a:rPr>
              <a:t>旧的</a:t>
            </a:r>
            <a:r>
              <a:rPr lang="ja-JP" altLang="en-US" sz="5400" b="1">
                <a:effectLst>
                  <a:glow rad="127000">
                    <a:schemeClr val="tx1"/>
                  </a:glow>
                </a:effectLst>
                <a:latin typeface="Arial" charset="0"/>
                <a:ea typeface="ＭＳ Ｐゴシック" charset="0"/>
                <a:cs typeface="ＭＳ Ｐゴシック" charset="0"/>
              </a:rPr>
              <a:t>和新的盟约呢</a:t>
            </a:r>
            <a:r>
              <a:rPr lang="zh-CN" altLang="en-U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33240059"/>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811480"/>
            <a:ext cx="9144000" cy="6086475"/>
          </a:xfrm>
          <a:prstGeom prst="rect">
            <a:avLst/>
          </a:prstGeom>
        </p:spPr>
      </p:pic>
      <p:sp>
        <p:nvSpPr>
          <p:cNvPr id="900098" name="Rectangle 2"/>
          <p:cNvSpPr>
            <a:spLocks noGrp="1" noChangeArrowheads="1"/>
          </p:cNvSpPr>
          <p:nvPr>
            <p:ph type="ctrTitle"/>
          </p:nvPr>
        </p:nvSpPr>
        <p:spPr>
          <a:xfrm>
            <a:off x="20396" y="53750"/>
            <a:ext cx="9144000" cy="1130055"/>
          </a:xfrm>
          <a:effectLst>
            <a:outerShdw blurRad="63500" dist="35921" dir="2700000" algn="ctr" rotWithShape="0">
              <a:schemeClr val="tx2">
                <a:alpha val="74998"/>
              </a:schemeClr>
            </a:outerShdw>
          </a:effectLst>
        </p:spPr>
        <p:txBody>
          <a:bodyPr/>
          <a:lstStyle/>
          <a:p>
            <a:pPr>
              <a:defRPr/>
            </a:pPr>
            <a:r>
              <a:rPr lang="ja-JP" altLang="en-US" sz="4800" b="1">
                <a:effectLst>
                  <a:glow rad="127000">
                    <a:schemeClr val="tx1"/>
                  </a:glow>
                </a:effectLst>
                <a:latin typeface="Arial" charset="0"/>
                <a:ea typeface="ＭＳ Ｐゴシック" charset="0"/>
                <a:cs typeface="ＭＳ Ｐゴシック" charset="0"/>
              </a:rPr>
              <a:t>以色列人的旧约</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51776639"/>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1955" y="0"/>
            <a:ext cx="4626488" cy="6911750"/>
          </a:xfrm>
          <a:prstGeom prst="rect">
            <a:avLst/>
          </a:prstGeom>
        </p:spPr>
      </p:pic>
      <p:sp>
        <p:nvSpPr>
          <p:cNvPr id="900098" name="Rectangle 2"/>
          <p:cNvSpPr>
            <a:spLocks noGrp="1" noChangeArrowheads="1"/>
          </p:cNvSpPr>
          <p:nvPr>
            <p:ph type="ctrTitle"/>
          </p:nvPr>
        </p:nvSpPr>
        <p:spPr>
          <a:xfrm>
            <a:off x="4604532" y="53750"/>
            <a:ext cx="4559863" cy="6804250"/>
          </a:xfrm>
          <a:effectLst>
            <a:outerShdw blurRad="63500" dist="35921" dir="2700000" algn="ctr" rotWithShape="0">
              <a:schemeClr val="tx2">
                <a:alpha val="74998"/>
              </a:schemeClr>
            </a:outerShdw>
          </a:effectLst>
        </p:spPr>
        <p:txBody>
          <a:bodyPr/>
          <a:lstStyle/>
          <a:p>
            <a:pPr>
              <a:defRPr/>
            </a:pPr>
            <a:r>
              <a:rPr lang="ja-JP" altLang="en-US" sz="4000" b="1">
                <a:effectLst>
                  <a:glow rad="127000">
                    <a:schemeClr val="tx1"/>
                  </a:glow>
                </a:effectLst>
                <a:latin typeface="Arial" charset="0"/>
                <a:ea typeface="ＭＳ Ｐゴシック" charset="0"/>
                <a:cs typeface="ＭＳ Ｐゴシック" charset="0"/>
              </a:rPr>
              <a:t>新的盟约是为教会设立的</a:t>
            </a:r>
            <a:r>
              <a:rPr lang="zh-CN" altLang="en-US" sz="4000" b="1" dirty="0">
                <a:effectLst>
                  <a:glow rad="127000">
                    <a:schemeClr val="tx1"/>
                  </a:glow>
                </a:effectLst>
                <a:latin typeface="Arial" charset="0"/>
                <a:ea typeface="ＭＳ Ｐゴシック" charset="0"/>
                <a:cs typeface="ＭＳ Ｐゴシック" charset="0"/>
              </a:rPr>
              <a:t> </a:t>
            </a:r>
            <a:r>
              <a:rPr lang="en-US" sz="4000" b="1" dirty="0">
                <a:effectLst>
                  <a:glow rad="127000">
                    <a:schemeClr val="tx1"/>
                  </a:glow>
                </a:effectLst>
                <a:latin typeface="Arial" charset="0"/>
                <a:ea typeface="ＭＳ Ｐゴシック" charset="0"/>
                <a:cs typeface="ＭＳ Ｐゴシック" charset="0"/>
              </a:rPr>
              <a:t>(</a:t>
            </a:r>
            <a:r>
              <a:rPr lang="ja-JP" altLang="en-US" sz="4000" b="1">
                <a:effectLst>
                  <a:glow rad="127000">
                    <a:schemeClr val="tx1"/>
                  </a:glow>
                </a:effectLst>
                <a:latin typeface="Arial" charset="0"/>
                <a:ea typeface="ＭＳ Ｐゴシック" charset="0"/>
                <a:cs typeface="ＭＳ Ｐゴシック" charset="0"/>
              </a:rPr>
              <a:t>犹太人和外邦人</a:t>
            </a:r>
            <a:r>
              <a:rPr lang="en-US" sz="4000" b="1" dirty="0">
                <a:effectLst>
                  <a:glow rad="127000">
                    <a:schemeClr val="tx1"/>
                  </a:glow>
                </a:effectLst>
                <a:latin typeface="Arial" charset="0"/>
                <a:ea typeface="ＭＳ Ｐゴシック" charset="0"/>
                <a:cs typeface="ＭＳ Ｐゴシック" charset="0"/>
              </a:rPr>
              <a:t>), </a:t>
            </a:r>
            <a:r>
              <a:rPr lang="ja-JP" altLang="en-US" sz="4000" b="1">
                <a:effectLst>
                  <a:glow rad="127000">
                    <a:schemeClr val="tx1"/>
                  </a:glow>
                </a:effectLst>
                <a:latin typeface="Arial" charset="0"/>
                <a:ea typeface="ＭＳ Ｐゴシック" charset="0"/>
                <a:cs typeface="ＭＳ Ｐゴシック" charset="0"/>
              </a:rPr>
              <a:t>在苦难之中</a:t>
            </a:r>
            <a:r>
              <a:rPr lang="zh-CN" altLang="en-US" sz="4000" b="1" dirty="0">
                <a:effectLst>
                  <a:glow rad="127000">
                    <a:schemeClr val="tx1"/>
                  </a:glow>
                </a:effectLst>
                <a:latin typeface="Arial" charset="0"/>
                <a:ea typeface="ＭＳ Ｐゴシック" charset="0"/>
                <a:cs typeface="ＭＳ Ｐゴシック" charset="0"/>
              </a:rPr>
              <a:t>，</a:t>
            </a:r>
            <a:r>
              <a:rPr lang="ja-JP" altLang="en-US" sz="4000" b="1">
                <a:effectLst>
                  <a:glow rad="127000">
                    <a:schemeClr val="tx1"/>
                  </a:glow>
                </a:effectLst>
                <a:latin typeface="Arial" charset="0"/>
                <a:ea typeface="ＭＳ Ｐゴシック" charset="0"/>
                <a:cs typeface="ＭＳ Ｐゴシック" charset="0"/>
              </a:rPr>
              <a:t>很多犹太人最终会接受耶稣基督</a:t>
            </a:r>
            <a:endParaRPr lang="en-US" sz="40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9391242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456"/>
        <p:cNvGrpSpPr/>
        <p:nvPr/>
      </p:nvGrpSpPr>
      <p:grpSpPr>
        <a:xfrm>
          <a:off x="0" y="0"/>
          <a:ext cx="0" cy="0"/>
          <a:chOff x="0" y="0"/>
          <a:chExt cx="0" cy="0"/>
        </a:xfrm>
      </p:grpSpPr>
      <p:pic>
        <p:nvPicPr>
          <p:cNvPr id="4457" name="Google Shape;4457;p620" descr="Dark Blue Worship Backgrounds.jpg"/>
          <p:cNvPicPr preferRelativeResize="0"/>
          <p:nvPr/>
        </p:nvPicPr>
        <p:blipFill rotWithShape="1">
          <a:blip r:embed="rId3">
            <a:alphaModFix/>
          </a:blip>
          <a:srcRect/>
          <a:stretch/>
        </p:blipFill>
        <p:spPr>
          <a:xfrm>
            <a:off x="0" y="0"/>
            <a:ext cx="9144000" cy="6858000"/>
          </a:xfrm>
          <a:prstGeom prst="rect">
            <a:avLst/>
          </a:prstGeom>
          <a:noFill/>
          <a:ln>
            <a:noFill/>
          </a:ln>
        </p:spPr>
      </p:pic>
      <p:sp>
        <p:nvSpPr>
          <p:cNvPr id="4458" name="Google Shape;4458;p620"/>
          <p:cNvSpPr txBox="1">
            <a:spLocks noGrp="1"/>
          </p:cNvSpPr>
          <p:nvPr>
            <p:ph type="ctrTitle"/>
          </p:nvPr>
        </p:nvSpPr>
        <p:spPr>
          <a:xfrm>
            <a:off x="0" y="232008"/>
            <a:ext cx="9144000" cy="769349"/>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lvl="0"/>
            <a:r>
              <a:rPr lang="en-US" sz="5400" b="1" dirty="0" err="1"/>
              <a:t>重点</a:t>
            </a:r>
            <a:endParaRPr b="1" dirty="0"/>
          </a:p>
        </p:txBody>
      </p:sp>
      <p:sp>
        <p:nvSpPr>
          <p:cNvPr id="4459" name="Google Shape;4459;p620"/>
          <p:cNvSpPr txBox="1"/>
          <p:nvPr/>
        </p:nvSpPr>
        <p:spPr>
          <a:xfrm>
            <a:off x="0" y="1566334"/>
            <a:ext cx="9144000" cy="2398888"/>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5400"/>
              <a:buFont typeface="Arial"/>
              <a:buNone/>
              <a:tabLst/>
              <a:defRPr/>
            </a:pPr>
            <a:r>
              <a:rPr kumimoji="0" lang="zh-CN" altLang="en-US" sz="5400" b="1" i="0" u="none" strike="noStrike" kern="0" cap="none" spc="0" normalizeH="0" baseline="0" noProof="0" dirty="0">
                <a:ln>
                  <a:noFill/>
                </a:ln>
                <a:solidFill>
                  <a:srgbClr val="FFFFFF"/>
                </a:solidFill>
                <a:effectLst/>
                <a:uLnTx/>
                <a:uFillTx/>
                <a:latin typeface="Arial"/>
                <a:cs typeface="Arial"/>
                <a:sym typeface="Arial"/>
              </a:rPr>
              <a:t>活出上帝所</a:t>
            </a:r>
            <a:r>
              <a:rPr kumimoji="0" lang="zh-CN" altLang="en-US" sz="5400" b="1" i="0" u="none" strike="noStrike" kern="0" cap="none" spc="0" normalizeH="0" baseline="0" noProof="0" dirty="0">
                <a:ln>
                  <a:noFill/>
                </a:ln>
                <a:solidFill>
                  <a:srgbClr val="FFFF00"/>
                </a:solidFill>
                <a:effectLst/>
                <a:uLnTx/>
                <a:uFillTx/>
                <a:latin typeface="Arial"/>
                <a:cs typeface="Arial"/>
                <a:sym typeface="Arial"/>
              </a:rPr>
              <a:t>拣选</a:t>
            </a:r>
            <a:r>
              <a:rPr kumimoji="0" lang="zh-CN" altLang="en-US" sz="5400" b="1" i="0" u="none" strike="noStrike" kern="0" cap="none" spc="0" normalizeH="0" baseline="0" noProof="0" dirty="0">
                <a:ln>
                  <a:noFill/>
                </a:ln>
                <a:solidFill>
                  <a:srgbClr val="FFFFFF"/>
                </a:solidFill>
                <a:effectLst/>
                <a:uLnTx/>
                <a:uFillTx/>
                <a:latin typeface="Arial"/>
                <a:cs typeface="Arial"/>
                <a:sym typeface="Arial"/>
              </a:rPr>
              <a:t>的</a:t>
            </a:r>
            <a:br>
              <a:rPr kumimoji="0" lang="en-US" altLang="zh-CN" sz="5400" b="1" i="0" u="none" strike="noStrike" kern="0" cap="none" spc="0" normalizeH="0" baseline="0" noProof="0" dirty="0">
                <a:ln>
                  <a:noFill/>
                </a:ln>
                <a:solidFill>
                  <a:srgbClr val="FFFFFF"/>
                </a:solidFill>
                <a:effectLst/>
                <a:uLnTx/>
                <a:uFillTx/>
                <a:latin typeface="Arial"/>
                <a:cs typeface="Arial"/>
                <a:sym typeface="Arial"/>
              </a:rPr>
            </a:br>
            <a:r>
              <a:rPr kumimoji="0" lang="zh-CN" altLang="en-US" sz="5400" b="1" i="0" u="none" strike="noStrike" kern="0" cap="none" spc="0" normalizeH="0" baseline="0" noProof="0" dirty="0">
                <a:ln>
                  <a:noFill/>
                </a:ln>
                <a:solidFill>
                  <a:srgbClr val="FFFFFF"/>
                </a:solidFill>
                <a:effectLst/>
                <a:uLnTx/>
                <a:uFillTx/>
                <a:latin typeface="Arial"/>
                <a:cs typeface="Arial"/>
                <a:sym typeface="Arial"/>
              </a:rPr>
              <a:t>你和</a:t>
            </a:r>
            <a:r>
              <a:rPr kumimoji="0" lang="zh-CN" altLang="en-US" sz="5400" b="1" i="0" u="none" strike="noStrike" kern="0" cap="none" spc="0" normalizeH="0" baseline="0" noProof="0" dirty="0">
                <a:ln>
                  <a:noFill/>
                </a:ln>
                <a:solidFill>
                  <a:srgbClr val="FFFF00"/>
                </a:solidFill>
                <a:effectLst/>
                <a:uLnTx/>
                <a:uFillTx/>
                <a:latin typeface="Arial"/>
                <a:cs typeface="Arial"/>
                <a:sym typeface="Arial"/>
              </a:rPr>
              <a:t>承诺</a:t>
            </a:r>
            <a:r>
              <a:rPr kumimoji="0" lang="zh-CN" altLang="en-US" sz="5400" b="1" i="0" u="none" strike="noStrike" kern="0" cap="none" spc="0" normalizeH="0" baseline="0" noProof="0" dirty="0">
                <a:ln>
                  <a:noFill/>
                </a:ln>
                <a:solidFill>
                  <a:srgbClr val="FFFFFF"/>
                </a:solidFill>
                <a:effectLst/>
                <a:uLnTx/>
                <a:uFillTx/>
                <a:latin typeface="Arial"/>
                <a:cs typeface="Arial"/>
                <a:sym typeface="Arial"/>
              </a:rPr>
              <a:t>的祝福</a:t>
            </a:r>
          </a:p>
          <a:p>
            <a:pPr marL="0" marR="0" lvl="0" indent="0" algn="ctr" defTabSz="914400" rtl="0" eaLnBrk="1" fontAlgn="auto" latinLnBrk="0" hangingPunct="1">
              <a:lnSpc>
                <a:spcPct val="100000"/>
              </a:lnSpc>
              <a:spcBef>
                <a:spcPts val="0"/>
              </a:spcBef>
              <a:spcAft>
                <a:spcPts val="0"/>
              </a:spcAft>
              <a:buClr>
                <a:srgbClr val="FFFFFF"/>
              </a:buClr>
              <a:buSzPts val="5400"/>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0" name="Google Shape;4460;p620"/>
          <p:cNvSpPr txBox="1"/>
          <p:nvPr/>
        </p:nvSpPr>
        <p:spPr>
          <a:xfrm>
            <a:off x="0" y="5920006"/>
            <a:ext cx="8791222" cy="909772"/>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4800"/>
              <a:buFont typeface="Arial"/>
              <a:buNone/>
              <a:tabLst/>
              <a:defRPr/>
            </a:pPr>
            <a:r>
              <a:rPr kumimoji="0" lang="en-US" sz="4800" b="1" i="0" u="none" strike="noStrike" kern="0" cap="none" spc="0" normalizeH="0" baseline="0" noProof="0" dirty="0" err="1">
                <a:ln>
                  <a:noFill/>
                </a:ln>
                <a:solidFill>
                  <a:srgbClr val="FFFFFF"/>
                </a:solidFill>
                <a:effectLst/>
                <a:uLnTx/>
                <a:uFillTx/>
                <a:latin typeface="Arial"/>
                <a:cs typeface="Arial"/>
                <a:sym typeface="Arial"/>
              </a:rPr>
              <a:t>创世记</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46434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endParaRPr lang="en-US">
              <a:solidFill>
                <a:srgbClr val="000000"/>
              </a:solidFill>
              <a:latin typeface="Arial" charset="0"/>
              <a:ea typeface="ＭＳ Ｐゴシック" charset="0"/>
              <a:cs typeface="Arial" charset="0"/>
            </a:endParaRPr>
          </a:p>
        </p:txBody>
      </p:sp>
      <p:sp>
        <p:nvSpPr>
          <p:cNvPr id="179202" name="Title 48"/>
          <p:cNvSpPr>
            <a:spLocks noGrp="1"/>
          </p:cNvSpPr>
          <p:nvPr>
            <p:ph type="title" idx="4294967295"/>
          </p:nvPr>
        </p:nvSpPr>
        <p:spPr>
          <a:xfrm rot="16200000">
            <a:off x="-3162300" y="3162300"/>
            <a:ext cx="6858000" cy="533400"/>
          </a:xfrm>
        </p:spPr>
        <p:txBody>
          <a:bodyPr/>
          <a:lstStyle/>
          <a:p>
            <a:pPr algn="l"/>
            <a:r>
              <a:rPr lang="zh-CN" altLang="en-US" sz="2800" b="1" dirty="0">
                <a:solidFill>
                  <a:srgbClr val="FFFFFF"/>
                </a:solidFill>
                <a:latin typeface="Arial" charset="0"/>
                <a:ea typeface="ＭＳ Ｐゴシック" charset="0"/>
              </a:rPr>
              <a:t>旧约和新约的差异</a:t>
            </a:r>
            <a:r>
              <a:rPr lang="en-US" altLang="zh-CN" sz="2800" b="1" dirty="0">
                <a:solidFill>
                  <a:srgbClr val="FFFFFF"/>
                </a:solidFill>
                <a:latin typeface="Arial" charset="0"/>
                <a:ea typeface="ＭＳ Ｐゴシック" charset="0"/>
              </a:rPr>
              <a:t>(</a:t>
            </a:r>
            <a:r>
              <a:rPr lang="zh-CN" altLang="en-US" sz="2800" b="1" dirty="0">
                <a:solidFill>
                  <a:srgbClr val="FFFFFF"/>
                </a:solidFill>
                <a:latin typeface="Arial" charset="0"/>
                <a:ea typeface="ＭＳ Ｐゴシック" charset="0"/>
              </a:rPr>
              <a:t>哥林多后书 </a:t>
            </a:r>
            <a:r>
              <a:rPr lang="en-US" altLang="zh-CN" sz="2800" b="1" dirty="0">
                <a:solidFill>
                  <a:srgbClr val="FFFFFF"/>
                </a:solidFill>
                <a:latin typeface="Arial" charset="0"/>
                <a:ea typeface="ＭＳ Ｐゴシック" charset="0"/>
              </a:rPr>
              <a:t>3–4 )</a:t>
            </a:r>
          </a:p>
        </p:txBody>
      </p:sp>
      <p:graphicFrame>
        <p:nvGraphicFramePr>
          <p:cNvPr id="48" name="Table 47"/>
          <p:cNvGraphicFramePr>
            <a:graphicFrameLocks noGrp="1"/>
          </p:cNvGraphicFramePr>
          <p:nvPr>
            <p:extLst>
              <p:ext uri="{D42A27DB-BD31-4B8C-83A1-F6EECF244321}">
                <p14:modId xmlns:p14="http://schemas.microsoft.com/office/powerpoint/2010/main" val="254195222"/>
              </p:ext>
            </p:extLst>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EFEEF"/>
                          </a:solidFill>
                          <a:effectLst/>
                          <a:latin typeface="Arial" charset="0"/>
                          <a:ea typeface="ＭＳ Ｐゴシック" charset="0"/>
                          <a:cs typeface="Arial" charset="0"/>
                        </a:rPr>
                        <a:t>旧约</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EFEEF"/>
                          </a:solidFill>
                          <a:effectLst/>
                          <a:latin typeface="Arial" charset="0"/>
                          <a:ea typeface="ＭＳ Ｐゴシック" charset="0"/>
                          <a:cs typeface="Arial" charset="0"/>
                        </a:rPr>
                        <a:t>新约</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 摩西开始的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基督开始的</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(3:4)</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凭着字句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凭着精意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圣灵</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死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活</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写在石版上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写在心版上</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荣光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更有荣光</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荣光退去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荣上加荣</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定罪的职事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称义的职事</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欺骗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大胆</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蒙摩西的脸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敞着脸</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蒙着心意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敞着心意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蒙着心</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敞着心</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心底刚强</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自由</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Arial" charset="0"/>
                        </a:rPr>
                        <a:t>摩西返照主的荣光</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全部信徒反照主的荣光</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没有改变</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有改变</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缺乏热情</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自信，坚定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谬讲</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虔诚</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9258" name="Text Box 2"/>
          <p:cNvSpPr txBox="1">
            <a:spLocks noChangeArrowheads="1"/>
          </p:cNvSpPr>
          <p:nvPr/>
        </p:nvSpPr>
        <p:spPr bwMode="auto">
          <a:xfrm>
            <a:off x="8229600" y="0"/>
            <a:ext cx="8699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FFFFFF"/>
                </a:solidFill>
                <a:latin typeface="Arial" charset="0"/>
                <a:cs typeface="Arial" charset="0"/>
              </a:rPr>
              <a:t>166c</a:t>
            </a:r>
          </a:p>
        </p:txBody>
      </p:sp>
    </p:spTree>
    <p:extLst>
      <p:ext uri="{BB962C8B-B14F-4D97-AF65-F5344CB8AC3E}">
        <p14:creationId xmlns:p14="http://schemas.microsoft.com/office/powerpoint/2010/main" val="2281092326"/>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5091"/>
            <a:ext cx="9144000" cy="6863091"/>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 y="44062"/>
            <a:ext cx="2906274" cy="6813938"/>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我要把我的律法放在他们的心思里面，</a:t>
            </a:r>
            <a:br>
              <a:rPr lang="zh-CN" altLang="en-US" sz="3600" b="1" dirty="0">
                <a:effectLst>
                  <a:glow rad="127000">
                    <a:schemeClr val="tx1"/>
                  </a:glow>
                </a:effectLst>
                <a:latin typeface="Arial" charset="0"/>
                <a:ea typeface="ＭＳ Ｐゴシック" charset="0"/>
                <a:cs typeface="ＭＳ Ｐゴシック" charset="0"/>
              </a:rPr>
            </a:b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写在他们的心上。</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(8:10b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55202185"/>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pic>
        <p:nvPicPr>
          <p:cNvPr id="2" name="Picture 1"/>
          <p:cNvPicPr>
            <a:picLocks noChangeAspect="1"/>
          </p:cNvPicPr>
          <p:nvPr/>
        </p:nvPicPr>
        <p:blipFill>
          <a:blip r:embed="rId3"/>
          <a:stretch>
            <a:fillRect/>
          </a:stretch>
        </p:blipFill>
        <p:spPr>
          <a:xfrm>
            <a:off x="0" y="1360467"/>
            <a:ext cx="9144000" cy="5755821"/>
          </a:xfrm>
          <a:prstGeom prst="rect">
            <a:avLst/>
          </a:prstGeom>
        </p:spPr>
      </p:pic>
      <p:sp>
        <p:nvSpPr>
          <p:cNvPr id="900098" name="Rectangle 2"/>
          <p:cNvSpPr>
            <a:spLocks noGrp="1" noChangeArrowheads="1"/>
          </p:cNvSpPr>
          <p:nvPr>
            <p:ph type="ctrTitle"/>
          </p:nvPr>
        </p:nvSpPr>
        <p:spPr>
          <a:xfrm>
            <a:off x="0" y="44062"/>
            <a:ext cx="9144000" cy="1893073"/>
          </a:xfrm>
          <a:solidFill>
            <a:schemeClr val="tx1"/>
          </a:solid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我要作他们的　神，</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他们要作我的子民。</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a:t>
            </a:r>
            <a:r>
              <a:rPr lang="en-US" sz="3600" b="1" dirty="0">
                <a:effectLst>
                  <a:glow rad="127000">
                    <a:schemeClr val="tx1"/>
                  </a:glow>
                </a:effectLst>
                <a:latin typeface="Arial" charset="0"/>
                <a:ea typeface="ＭＳ Ｐゴシック" charset="0"/>
                <a:cs typeface="ＭＳ Ｐゴシック" charset="0"/>
              </a:rPr>
              <a:t> 8:10c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765424439"/>
      </p:ext>
    </p:extLst>
  </p:cSld>
  <p:clrMapOvr>
    <a:masterClrMapping/>
  </p:clrMapOvr>
  <p:transition/>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3953"/>
            <a:ext cx="9144000" cy="688195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2"/>
            <a:ext cx="4542399" cy="6813937"/>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 他们各人必不用教导自己的邻居，</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和自己的同胞，说：</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你要认识主。</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因为所有的人，从最小到最大的，</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都必认识我。</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8:11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393414696"/>
      </p:ext>
    </p:extLst>
  </p:cSld>
  <p:clrMapOvr>
    <a:masterClrMapping/>
  </p:clrMapOvr>
  <p:transition/>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7091" y="1"/>
            <a:ext cx="9265675" cy="6765728"/>
          </a:xfrm>
          <a:prstGeom prst="rect">
            <a:avLst/>
          </a:prstGeom>
        </p:spPr>
      </p:pic>
      <p:sp>
        <p:nvSpPr>
          <p:cNvPr id="900098" name="Rectangle 2"/>
          <p:cNvSpPr>
            <a:spLocks noGrp="1" noChangeArrowheads="1"/>
          </p:cNvSpPr>
          <p:nvPr>
            <p:ph type="ctrTitle"/>
          </p:nvPr>
        </p:nvSpPr>
        <p:spPr>
          <a:xfrm>
            <a:off x="0" y="5510078"/>
            <a:ext cx="9144000" cy="753331"/>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难以达到的人群</a:t>
            </a:r>
            <a:endParaRPr lang="en-US" sz="54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57091" y="6220361"/>
            <a:ext cx="9144000" cy="6241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3200" b="1" dirty="0" err="1">
                <a:solidFill>
                  <a:srgbClr val="FFFFFF"/>
                </a:solidFill>
                <a:effectLst>
                  <a:glow rad="127000">
                    <a:srgbClr val="000000"/>
                  </a:glow>
                </a:effectLst>
                <a:latin typeface="Arial" charset="0"/>
                <a:ea typeface="ＭＳ Ｐゴシック" charset="0"/>
                <a:cs typeface="ＭＳ Ｐゴシック" charset="0"/>
              </a:rPr>
              <a:t>joshuaproject.net</a:t>
            </a:r>
            <a:endParaRPr lang="en-US" sz="32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04964994"/>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656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ea typeface="ＭＳ Ｐゴシック" charset="0"/>
              <a:cs typeface="Arial"/>
            </a:endParaRPr>
          </a:p>
        </p:txBody>
      </p:sp>
      <p:sp>
        <p:nvSpPr>
          <p:cNvPr id="665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ea typeface="ＭＳ Ｐゴシック" charset="0"/>
              <a:cs typeface="Arial"/>
            </a:endParaRPr>
          </a:p>
        </p:txBody>
      </p:sp>
      <p:sp>
        <p:nvSpPr>
          <p:cNvPr id="66564" name="Text Box 4"/>
          <p:cNvSpPr txBox="1">
            <a:spLocks noChangeArrowheads="1"/>
          </p:cNvSpPr>
          <p:nvPr/>
        </p:nvSpPr>
        <p:spPr bwMode="auto">
          <a:xfrm rot="-5400000">
            <a:off x="-1007094" y="2015387"/>
            <a:ext cx="3116263"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b="1">
                <a:solidFill>
                  <a:srgbClr val="FFFFFF"/>
                </a:solidFill>
                <a:latin typeface="Arial"/>
                <a:cs typeface="Arial"/>
              </a:rPr>
              <a:t>教会时代</a:t>
            </a:r>
            <a:endParaRPr lang="en-US" sz="3600" dirty="0">
              <a:solidFill>
                <a:srgbClr val="FFFFFF"/>
              </a:solidFill>
              <a:latin typeface="Arial"/>
              <a:cs typeface="Arial"/>
            </a:endParaRPr>
          </a:p>
        </p:txBody>
      </p:sp>
      <p:sp>
        <p:nvSpPr>
          <p:cNvPr id="66565" name="Text Box 6"/>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b="1">
                <a:solidFill>
                  <a:srgbClr val="00CCFF"/>
                </a:solidFill>
                <a:latin typeface="Arial"/>
                <a:cs typeface="Arial"/>
              </a:rPr>
              <a:t>被提</a:t>
            </a:r>
            <a:endParaRPr lang="en-US" sz="3600" dirty="0">
              <a:solidFill>
                <a:srgbClr val="FFFFFF"/>
              </a:solidFill>
              <a:latin typeface="Arial"/>
              <a:cs typeface="Arial"/>
            </a:endParaRPr>
          </a:p>
        </p:txBody>
      </p:sp>
      <p:sp>
        <p:nvSpPr>
          <p:cNvPr id="66566" name="Text Box 7"/>
          <p:cNvSpPr txBox="1">
            <a:spLocks noChangeArrowheads="1"/>
          </p:cNvSpPr>
          <p:nvPr/>
        </p:nvSpPr>
        <p:spPr bwMode="auto">
          <a:xfrm>
            <a:off x="1828800" y="3276600"/>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a:solidFill>
                  <a:srgbClr val="FFFFFF"/>
                </a:solidFill>
                <a:latin typeface="Arial"/>
                <a:cs typeface="Arial"/>
              </a:rPr>
              <a:t>大灾难</a:t>
            </a:r>
            <a:endParaRPr lang="en-US" sz="3600" dirty="0">
              <a:solidFill>
                <a:srgbClr val="000000"/>
              </a:solidFill>
              <a:latin typeface="Arial"/>
              <a:cs typeface="Arial"/>
            </a:endParaRPr>
          </a:p>
        </p:txBody>
      </p:sp>
      <p:sp>
        <p:nvSpPr>
          <p:cNvPr id="66567" name="Text Box 8"/>
          <p:cNvSpPr txBox="1">
            <a:spLocks noChangeArrowheads="1"/>
          </p:cNvSpPr>
          <p:nvPr/>
        </p:nvSpPr>
        <p:spPr bwMode="auto">
          <a:xfrm>
            <a:off x="1905000" y="42105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ja-JP" altLang="en-US" sz="3600">
                <a:solidFill>
                  <a:srgbClr val="FF66FF"/>
                </a:solidFill>
                <a:latin typeface="Arial"/>
                <a:cs typeface="Arial"/>
              </a:rPr>
              <a:t>年</a:t>
            </a:r>
            <a:endParaRPr lang="en-US" sz="3600" dirty="0">
              <a:solidFill>
                <a:srgbClr val="000000"/>
              </a:solidFill>
              <a:latin typeface="Arial"/>
              <a:cs typeface="Arial"/>
            </a:endParaRPr>
          </a:p>
        </p:txBody>
      </p:sp>
      <p:sp>
        <p:nvSpPr>
          <p:cNvPr id="66568" name="Text Box 9"/>
          <p:cNvSpPr txBox="1">
            <a:spLocks noChangeArrowheads="1"/>
          </p:cNvSpPr>
          <p:nvPr/>
        </p:nvSpPr>
        <p:spPr bwMode="auto">
          <a:xfrm>
            <a:off x="5361835" y="3276600"/>
            <a:ext cx="2971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a:solidFill>
                  <a:srgbClr val="FFFFFF"/>
                </a:solidFill>
                <a:latin typeface="Arial"/>
                <a:cs typeface="Arial"/>
              </a:rPr>
              <a:t>千禧年</a:t>
            </a:r>
            <a:endParaRPr lang="en-US" sz="3600" dirty="0">
              <a:solidFill>
                <a:srgbClr val="000000"/>
              </a:solidFill>
              <a:latin typeface="Arial"/>
              <a:cs typeface="Arial"/>
            </a:endParaRPr>
          </a:p>
        </p:txBody>
      </p:sp>
      <p:sp>
        <p:nvSpPr>
          <p:cNvPr id="66569" name="Text Box 10"/>
          <p:cNvSpPr txBox="1">
            <a:spLocks noChangeArrowheads="1"/>
          </p:cNvSpPr>
          <p:nvPr/>
        </p:nvSpPr>
        <p:spPr bwMode="auto">
          <a:xfrm>
            <a:off x="4953000" y="42105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ja-JP" altLang="en-US" sz="3600">
                <a:solidFill>
                  <a:srgbClr val="FF66FF"/>
                </a:solidFill>
                <a:latin typeface="Arial"/>
                <a:cs typeface="Arial"/>
              </a:rPr>
              <a:t>年</a:t>
            </a:r>
            <a:endParaRPr lang="en-US" sz="3600" dirty="0">
              <a:solidFill>
                <a:srgbClr val="000000"/>
              </a:solidFill>
              <a:latin typeface="Arial"/>
              <a:cs typeface="Arial"/>
            </a:endParaRPr>
          </a:p>
        </p:txBody>
      </p:sp>
      <p:sp>
        <p:nvSpPr>
          <p:cNvPr id="66570" name="Text Box 11"/>
          <p:cNvSpPr txBox="1">
            <a:spLocks noChangeArrowheads="1"/>
          </p:cNvSpPr>
          <p:nvPr/>
        </p:nvSpPr>
        <p:spPr bwMode="auto">
          <a:xfrm rot="5400000" flipH="1">
            <a:off x="6784544" y="2015385"/>
            <a:ext cx="311626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b="1">
                <a:solidFill>
                  <a:srgbClr val="FFCC00"/>
                </a:solidFill>
                <a:latin typeface="Arial"/>
                <a:cs typeface="Arial"/>
              </a:rPr>
              <a:t>永恒国度</a:t>
            </a:r>
            <a:endParaRPr lang="en-US" sz="3600" dirty="0">
              <a:solidFill>
                <a:srgbClr val="FFCC00"/>
              </a:solidFill>
              <a:latin typeface="Arial"/>
              <a:cs typeface="Arial"/>
            </a:endParaRPr>
          </a:p>
        </p:txBody>
      </p:sp>
      <p:sp>
        <p:nvSpPr>
          <p:cNvPr id="66572"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ea typeface="ＭＳ Ｐゴシック" charset="0"/>
              <a:cs typeface="Arial"/>
            </a:endParaRPr>
          </a:p>
        </p:txBody>
      </p:sp>
      <p:sp>
        <p:nvSpPr>
          <p:cNvPr id="66573"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ea typeface="ＭＳ Ｐゴシック" charset="0"/>
              <a:cs typeface="Arial"/>
            </a:endParaRPr>
          </a:p>
        </p:txBody>
      </p:sp>
      <p:sp>
        <p:nvSpPr>
          <p:cNvPr id="66574" name="Rectangle 15"/>
          <p:cNvSpPr>
            <a:spLocks noGrp="1" noChangeArrowheads="1"/>
          </p:cNvSpPr>
          <p:nvPr>
            <p:ph type="title" idx="4294967295"/>
          </p:nvPr>
        </p:nvSpPr>
        <p:spPr>
          <a:xfrm>
            <a:off x="990600" y="11160"/>
            <a:ext cx="7236297" cy="1077218"/>
          </a:xfrm>
          <a:noFill/>
        </p:spPr>
        <p:txBody>
          <a:bodyPr wrap="square" anchor="t">
            <a:spAutoFit/>
          </a:bodyPr>
          <a:lstStyle/>
          <a:p>
            <a:pPr>
              <a:spcBef>
                <a:spcPct val="50000"/>
              </a:spcBef>
            </a:pPr>
            <a:r>
              <a:rPr lang="zh-CN" altLang="en-US" sz="3200" b="1" dirty="0">
                <a:solidFill>
                  <a:srgbClr val="FFFF99"/>
                </a:solidFill>
                <a:latin typeface="Arial"/>
                <a:ea typeface="ＭＳ Ｐゴシック" charset="0"/>
                <a:cs typeface="Arial"/>
              </a:rPr>
              <a:t>“</a:t>
            </a:r>
            <a:r>
              <a:rPr lang="ja-JP" altLang="en-SG" sz="3200" b="1">
                <a:solidFill>
                  <a:srgbClr val="FFFF99"/>
                </a:solidFill>
                <a:latin typeface="Arial"/>
                <a:ea typeface="ＭＳ Ｐゴシック" charset="0"/>
                <a:cs typeface="Arial"/>
              </a:rPr>
              <a:t>灾前被</a:t>
            </a:r>
            <a:r>
              <a:rPr lang="ja-JP" altLang="en-US" sz="3200" b="1">
                <a:solidFill>
                  <a:srgbClr val="FFFF99"/>
                </a:solidFill>
                <a:latin typeface="Arial"/>
                <a:ea typeface="ＭＳ Ｐゴシック" charset="0"/>
                <a:cs typeface="Arial"/>
              </a:rPr>
              <a:t>提阐</a:t>
            </a:r>
            <a:r>
              <a:rPr lang="zh-CN" altLang="en-US" sz="3200" b="1" dirty="0">
                <a:solidFill>
                  <a:srgbClr val="FFFF99"/>
                </a:solidFill>
                <a:latin typeface="Arial"/>
                <a:ea typeface="ＭＳ Ｐゴシック" charset="0"/>
                <a:cs typeface="Arial"/>
              </a:rPr>
              <a:t>”</a:t>
            </a:r>
            <a:r>
              <a:rPr lang="ja-JP" altLang="en-US" sz="3200" b="1">
                <a:solidFill>
                  <a:srgbClr val="FFFF99"/>
                </a:solidFill>
                <a:latin typeface="Arial"/>
                <a:ea typeface="ＭＳ Ｐゴシック" charset="0"/>
                <a:cs typeface="Arial"/>
              </a:rPr>
              <a:t>理论述了千禧年如何有新生儿和死亡</a:t>
            </a:r>
            <a:endParaRPr lang="en-US" sz="3200" b="1" dirty="0">
              <a:solidFill>
                <a:srgbClr val="FFFF99"/>
              </a:solidFill>
              <a:latin typeface="Arial"/>
              <a:ea typeface="ＭＳ Ｐゴシック" charset="0"/>
              <a:cs typeface="Arial"/>
            </a:endParaRPr>
          </a:p>
        </p:txBody>
      </p:sp>
      <p:sp>
        <p:nvSpPr>
          <p:cNvPr id="66576"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b="1">
                <a:solidFill>
                  <a:srgbClr val="00CCFF"/>
                </a:solidFill>
                <a:latin typeface="Arial"/>
                <a:cs typeface="Arial"/>
              </a:rPr>
              <a:t>第二次再来</a:t>
            </a:r>
            <a:endParaRPr lang="en-US" sz="3600" dirty="0">
              <a:solidFill>
                <a:srgbClr val="000000"/>
              </a:solidFill>
              <a:latin typeface="Arial"/>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ea typeface="ＭＳ Ｐゴシック" charset="0"/>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ea typeface="ＭＳ Ｐゴシック" charset="0"/>
              <a:cs typeface="Arial"/>
            </a:endParaRPr>
          </a:p>
        </p:txBody>
      </p:sp>
      <p:sp>
        <p:nvSpPr>
          <p:cNvPr id="20" name="Right Arrow 19"/>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ea typeface="ＭＳ Ｐゴシック" charset="0"/>
              <a:cs typeface="Arial"/>
            </a:endParaRPr>
          </a:p>
        </p:txBody>
      </p:sp>
      <p:sp>
        <p:nvSpPr>
          <p:cNvPr id="52240" name="Text Box 5"/>
          <p:cNvSpPr txBox="1">
            <a:spLocks noChangeArrowheads="1"/>
          </p:cNvSpPr>
          <p:nvPr/>
        </p:nvSpPr>
        <p:spPr bwMode="auto">
          <a:xfrm>
            <a:off x="-1" y="4856172"/>
            <a:ext cx="4237427" cy="156966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b="1">
                <a:solidFill>
                  <a:srgbClr val="FFFFFF"/>
                </a:solidFill>
                <a:latin typeface="Arial"/>
                <a:cs typeface="Arial"/>
              </a:rPr>
              <a:t>在被提的时候</a:t>
            </a:r>
            <a:r>
              <a:rPr lang="en-US" b="1" dirty="0">
                <a:solidFill>
                  <a:srgbClr val="FFFFFF"/>
                </a:solidFill>
                <a:latin typeface="Arial"/>
                <a:cs typeface="Arial"/>
              </a:rPr>
              <a:t>, </a:t>
            </a:r>
            <a:r>
              <a:rPr lang="ja-JP" altLang="en-US" b="1">
                <a:solidFill>
                  <a:srgbClr val="FFFFFF"/>
                </a:solidFill>
                <a:latin typeface="Arial"/>
                <a:cs typeface="Arial"/>
              </a:rPr>
              <a:t>信徒们相信自己将会去到天堂</a:t>
            </a:r>
            <a:r>
              <a:rPr lang="zh-CN" altLang="en-US" b="1" dirty="0">
                <a:solidFill>
                  <a:srgbClr val="FFFFFF"/>
                </a:solidFill>
                <a:latin typeface="Arial"/>
                <a:cs typeface="Arial"/>
              </a:rPr>
              <a:t>，</a:t>
            </a:r>
            <a:r>
              <a:rPr lang="ja-JP" altLang="en-US" b="1">
                <a:solidFill>
                  <a:srgbClr val="FFFFFF"/>
                </a:solidFill>
                <a:latin typeface="Arial"/>
                <a:cs typeface="Arial"/>
              </a:rPr>
              <a:t>而</a:t>
            </a:r>
            <a:r>
              <a:rPr lang="ja-JP" altLang="en-SG" b="1">
                <a:solidFill>
                  <a:srgbClr val="FFFFFF"/>
                </a:solidFill>
                <a:latin typeface="Arial"/>
                <a:cs typeface="Arial"/>
              </a:rPr>
              <a:t>非信徒</a:t>
            </a:r>
            <a:r>
              <a:rPr lang="ja-JP" altLang="en-US" b="1">
                <a:solidFill>
                  <a:srgbClr val="FFFFFF"/>
                </a:solidFill>
                <a:latin typeface="Arial"/>
                <a:cs typeface="Arial"/>
              </a:rPr>
              <a:t>将会留存在地上</a:t>
            </a:r>
            <a:r>
              <a:rPr lang="en-US" b="1" dirty="0">
                <a:solidFill>
                  <a:srgbClr val="FFFFFF"/>
                </a:solidFill>
                <a:latin typeface="Arial"/>
                <a:cs typeface="Arial"/>
              </a:rPr>
              <a:t>—</a:t>
            </a:r>
            <a:r>
              <a:rPr lang="ja-JP" altLang="en-US" b="1">
                <a:solidFill>
                  <a:srgbClr val="FFFFFF"/>
                </a:solidFill>
                <a:latin typeface="Arial"/>
                <a:cs typeface="Arial"/>
              </a:rPr>
              <a:t>大灾难</a:t>
            </a:r>
            <a:r>
              <a:rPr lang="en-US" altLang="zh-CN" b="1" dirty="0">
                <a:solidFill>
                  <a:srgbClr val="FFFFFF"/>
                </a:solidFill>
                <a:latin typeface="Arial"/>
                <a:cs typeface="Arial"/>
              </a:rPr>
              <a:t>0%</a:t>
            </a:r>
            <a:r>
              <a:rPr lang="zh-CN" altLang="en-US" b="1" dirty="0">
                <a:solidFill>
                  <a:srgbClr val="FFFFFF"/>
                </a:solidFill>
                <a:latin typeface="Arial"/>
                <a:cs typeface="Arial"/>
              </a:rPr>
              <a:t> </a:t>
            </a:r>
            <a:r>
              <a:rPr lang="ja-JP" altLang="en-US" b="1">
                <a:solidFill>
                  <a:srgbClr val="FFFFFF"/>
                </a:solidFill>
                <a:latin typeface="Arial"/>
                <a:cs typeface="Arial"/>
              </a:rPr>
              <a:t>可能性发生在基督徒身上</a:t>
            </a:r>
            <a:endParaRPr lang="en-US" dirty="0">
              <a:solidFill>
                <a:srgbClr val="FFFFFF"/>
              </a:solidFill>
              <a:latin typeface="Arial"/>
              <a:cs typeface="Arial"/>
            </a:endParaRPr>
          </a:p>
        </p:txBody>
      </p:sp>
      <p:sp>
        <p:nvSpPr>
          <p:cNvPr id="21" name="Text Box 5"/>
          <p:cNvSpPr txBox="1">
            <a:spLocks noChangeArrowheads="1"/>
          </p:cNvSpPr>
          <p:nvPr/>
        </p:nvSpPr>
        <p:spPr bwMode="auto">
          <a:xfrm>
            <a:off x="4403600" y="4838031"/>
            <a:ext cx="4740399" cy="156966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b="1">
                <a:solidFill>
                  <a:srgbClr val="FFFFFF"/>
                </a:solidFill>
                <a:latin typeface="Arial"/>
                <a:cs typeface="Arial"/>
              </a:rPr>
              <a:t>大灾难之后</a:t>
            </a:r>
            <a:r>
              <a:rPr lang="en-US" b="1" dirty="0">
                <a:solidFill>
                  <a:srgbClr val="FFFFFF"/>
                </a:solidFill>
                <a:latin typeface="Arial"/>
                <a:cs typeface="Arial"/>
              </a:rPr>
              <a:t>, </a:t>
            </a:r>
            <a:r>
              <a:rPr lang="ja-JP" altLang="en-US" b="1">
                <a:solidFill>
                  <a:srgbClr val="FFFFFF"/>
                </a:solidFill>
                <a:latin typeface="Arial"/>
                <a:cs typeface="Arial"/>
              </a:rPr>
              <a:t>在地上的基督徒相信可以进入到千禧年</a:t>
            </a:r>
            <a:r>
              <a:rPr lang="zh-CN" altLang="en-US" b="1" dirty="0">
                <a:solidFill>
                  <a:srgbClr val="FFFFFF"/>
                </a:solidFill>
                <a:latin typeface="Arial"/>
                <a:cs typeface="Arial"/>
              </a:rPr>
              <a:t>，</a:t>
            </a:r>
            <a:r>
              <a:rPr lang="ja-JP" altLang="en-US" b="1">
                <a:solidFill>
                  <a:srgbClr val="FFFFFF"/>
                </a:solidFill>
                <a:latin typeface="Arial"/>
                <a:cs typeface="Arial"/>
              </a:rPr>
              <a:t>以凡人的身体进入千禧年</a:t>
            </a:r>
            <a:r>
              <a:rPr lang="zh-CN" altLang="en-US" b="1" dirty="0">
                <a:solidFill>
                  <a:srgbClr val="FFFFFF"/>
                </a:solidFill>
                <a:latin typeface="Arial"/>
                <a:cs typeface="Arial"/>
              </a:rPr>
              <a:t> </a:t>
            </a:r>
            <a:r>
              <a:rPr lang="en-US" altLang="zh-CN" b="1" dirty="0">
                <a:solidFill>
                  <a:srgbClr val="FFFFFF"/>
                </a:solidFill>
                <a:latin typeface="Arial"/>
                <a:cs typeface="Arial"/>
              </a:rPr>
              <a:t>–</a:t>
            </a:r>
            <a:r>
              <a:rPr lang="zh-CN" altLang="en-US" b="1" dirty="0">
                <a:solidFill>
                  <a:srgbClr val="FFFFFF"/>
                </a:solidFill>
                <a:latin typeface="Arial"/>
                <a:cs typeface="Arial"/>
              </a:rPr>
              <a:t> </a:t>
            </a:r>
            <a:r>
              <a:rPr lang="ja-JP" altLang="en-US" b="1">
                <a:solidFill>
                  <a:srgbClr val="FFFFFF"/>
                </a:solidFill>
                <a:latin typeface="Arial"/>
                <a:cs typeface="Arial"/>
              </a:rPr>
              <a:t>千禧年会</a:t>
            </a:r>
            <a:r>
              <a:rPr lang="en-US" altLang="zh-CN" b="1" dirty="0">
                <a:solidFill>
                  <a:srgbClr val="FFFFFF"/>
                </a:solidFill>
                <a:latin typeface="Arial"/>
                <a:cs typeface="Arial"/>
              </a:rPr>
              <a:t>100%</a:t>
            </a:r>
            <a:r>
              <a:rPr lang="ja-JP" altLang="en-US" b="1">
                <a:solidFill>
                  <a:srgbClr val="FFFFFF"/>
                </a:solidFill>
                <a:latin typeface="Arial"/>
                <a:cs typeface="Arial"/>
              </a:rPr>
              <a:t>的发生在基督徒身上</a:t>
            </a:r>
            <a:endParaRPr lang="en-US" dirty="0">
              <a:solidFill>
                <a:srgbClr val="FFFFFF"/>
              </a:solidFill>
              <a:latin typeface="Arial"/>
              <a:cs typeface="Arial"/>
            </a:endParaRPr>
          </a:p>
        </p:txBody>
      </p:sp>
      <p:sp>
        <p:nvSpPr>
          <p:cNvPr id="22" name="Curved Down Arrow 21"/>
          <p:cNvSpPr>
            <a:spLocks noChangeArrowheads="1"/>
          </p:cNvSpPr>
          <p:nvPr/>
        </p:nvSpPr>
        <p:spPr bwMode="auto">
          <a:xfrm rot="10800000" flipH="1" flipV="1">
            <a:off x="661088"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ea typeface="ＭＳ Ｐゴシック" charset="0"/>
              <a:cs typeface="Arial"/>
            </a:endParaRPr>
          </a:p>
        </p:txBody>
      </p:sp>
      <p:sp>
        <p:nvSpPr>
          <p:cNvPr id="23"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435</a:t>
            </a:r>
            <a:endParaRPr lang="en-US" b="1" dirty="0">
              <a:solidFill>
                <a:srgbClr val="000000"/>
              </a:solidFill>
              <a:latin typeface="Arial"/>
              <a:cs typeface="Arial"/>
            </a:endParaRPr>
          </a:p>
        </p:txBody>
      </p:sp>
      <p:sp>
        <p:nvSpPr>
          <p:cNvPr id="24" name="Right Arrow 23"/>
          <p:cNvSpPr>
            <a:spLocks noChangeArrowheads="1"/>
          </p:cNvSpPr>
          <p:nvPr/>
        </p:nvSpPr>
        <p:spPr bwMode="auto">
          <a:xfrm>
            <a:off x="5543064" y="1157971"/>
            <a:ext cx="818999"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ea typeface="ＭＳ Ｐゴシック" charset="0"/>
              <a:cs typeface="Arial"/>
            </a:endParaRPr>
          </a:p>
        </p:txBody>
      </p:sp>
      <p:sp>
        <p:nvSpPr>
          <p:cNvPr id="25" name="Text Box 9"/>
          <p:cNvSpPr txBox="1">
            <a:spLocks noChangeArrowheads="1"/>
          </p:cNvSpPr>
          <p:nvPr/>
        </p:nvSpPr>
        <p:spPr bwMode="auto">
          <a:xfrm>
            <a:off x="6433276" y="1199318"/>
            <a:ext cx="229527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ja-JP" altLang="en-US" sz="2800">
                <a:solidFill>
                  <a:srgbClr val="FFFFFF"/>
                </a:solidFill>
                <a:latin typeface="Arial"/>
                <a:cs typeface="Arial"/>
              </a:rPr>
              <a:t>基督徒</a:t>
            </a:r>
            <a:endParaRPr lang="en-US" sz="2800" dirty="0">
              <a:solidFill>
                <a:srgbClr val="000000"/>
              </a:solidFill>
              <a:latin typeface="Arial"/>
              <a:cs typeface="Arial"/>
            </a:endParaRPr>
          </a:p>
        </p:txBody>
      </p:sp>
      <p:sp>
        <p:nvSpPr>
          <p:cNvPr id="26" name="Curved Down Arrow 25"/>
          <p:cNvSpPr>
            <a:spLocks noChangeArrowheads="1"/>
          </p:cNvSpPr>
          <p:nvPr/>
        </p:nvSpPr>
        <p:spPr bwMode="auto">
          <a:xfrm rot="10800000" flipH="1" flipV="1">
            <a:off x="5566818" y="1922971"/>
            <a:ext cx="974395" cy="415582"/>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ea typeface="ＭＳ Ｐゴシック" charset="0"/>
              <a:cs typeface="Arial"/>
            </a:endParaRPr>
          </a:p>
        </p:txBody>
      </p:sp>
      <p:sp>
        <p:nvSpPr>
          <p:cNvPr id="27" name="Text Box 9"/>
          <p:cNvSpPr txBox="1">
            <a:spLocks noChangeArrowheads="1"/>
          </p:cNvSpPr>
          <p:nvPr/>
        </p:nvSpPr>
        <p:spPr bwMode="auto">
          <a:xfrm>
            <a:off x="6433277" y="1804697"/>
            <a:ext cx="229527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ja-JP" altLang="en-US" sz="2800">
                <a:solidFill>
                  <a:srgbClr val="FFFFFF"/>
                </a:solidFill>
                <a:latin typeface="Arial"/>
                <a:cs typeface="Arial"/>
              </a:rPr>
              <a:t>这些再来</a:t>
            </a:r>
            <a:endParaRPr lang="en-US" sz="2800" dirty="0">
              <a:solidFill>
                <a:srgbClr val="000000"/>
              </a:solidFill>
              <a:latin typeface="Arial"/>
              <a:cs typeface="Arial"/>
            </a:endParaRPr>
          </a:p>
        </p:txBody>
      </p:sp>
      <p:sp>
        <p:nvSpPr>
          <p:cNvPr id="28" name="Curved Down Arrow 27"/>
          <p:cNvSpPr>
            <a:spLocks noChangeArrowheads="1"/>
          </p:cNvSpPr>
          <p:nvPr/>
        </p:nvSpPr>
        <p:spPr bwMode="auto">
          <a:xfrm rot="10800000" flipH="1" flipV="1">
            <a:off x="4150734"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ea typeface="ＭＳ Ｐゴシック" charset="0"/>
              <a:cs typeface="Arial"/>
            </a:endParaRPr>
          </a:p>
        </p:txBody>
      </p:sp>
      <p:sp>
        <p:nvSpPr>
          <p:cNvPr id="66571" name="Text Box 12"/>
          <p:cNvSpPr txBox="1">
            <a:spLocks noChangeArrowheads="1"/>
          </p:cNvSpPr>
          <p:nvPr/>
        </p:nvSpPr>
        <p:spPr bwMode="auto">
          <a:xfrm rot="5381629">
            <a:off x="7504424" y="4441043"/>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ja-JP" altLang="en-US" sz="3600" b="1">
                <a:solidFill>
                  <a:srgbClr val="FF0066"/>
                </a:solidFill>
                <a:latin typeface="Arial"/>
                <a:cs typeface="Arial"/>
              </a:rPr>
              <a:t>审判</a:t>
            </a:r>
            <a:endParaRPr lang="en-US" sz="3600" b="1" dirty="0">
              <a:solidFill>
                <a:srgbClr val="000000"/>
              </a:solidFill>
              <a:latin typeface="Arial"/>
              <a:cs typeface="Arial"/>
            </a:endParaRPr>
          </a:p>
        </p:txBody>
      </p:sp>
    </p:spTree>
    <p:extLst>
      <p:ext uri="{BB962C8B-B14F-4D97-AF65-F5344CB8AC3E}">
        <p14:creationId xmlns:p14="http://schemas.microsoft.com/office/powerpoint/2010/main" val="1262908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2240"/>
                                        </p:tgtEl>
                                        <p:attrNameLst>
                                          <p:attrName>style.visibility</p:attrName>
                                        </p:attrNameLst>
                                      </p:cBhvr>
                                      <p:to>
                                        <p:strVal val="visible"/>
                                      </p:to>
                                    </p:set>
                                  </p:childTnLst>
                                </p:cTn>
                              </p:par>
                            </p:childTnLst>
                          </p:cTn>
                        </p:par>
                      </p:childTnLst>
                    </p:cTn>
                  </p:par>
                  <p:par>
                    <p:cTn id="22" fill="hold">
                      <p:stCondLst>
                        <p:cond delay="indefinite"/>
                      </p:stCondLst>
                      <p:childTnLst>
                        <p:par>
                          <p:cTn id="23" fill="hold" nodeType="after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52240" grpId="0" animBg="1"/>
      <p:bldP spid="21" grpId="0" animBg="1"/>
      <p:bldP spid="22" grpId="0" animBg="1"/>
      <p:bldP spid="28" grpId="0" animBg="1"/>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5257800" cy="6858000"/>
          </a:xfrm>
          <a:prstGeom prst="rect">
            <a:avLst/>
          </a:prstGeom>
          <a:solidFill>
            <a:schemeClr val="accent6">
              <a:lumMod val="25000"/>
            </a:schemeClr>
          </a:solidFill>
          <a:ln w="9525" cap="flat" cmpd="sng" algn="ctr">
            <a:solidFill>
              <a:schemeClr val="tx1"/>
            </a:solidFill>
            <a:prstDash val="solid"/>
            <a:round/>
            <a:headEnd type="none" w="med" len="med"/>
            <a:tailEnd type="none" w="med" len="med"/>
          </a:ln>
          <a:effectLst/>
        </p:spPr>
        <p:txBody>
          <a:bodyPr wrap="none"/>
          <a:lstStyle/>
          <a:p>
            <a:pPr eaLnBrk="1" hangingPunct="1">
              <a:defRPr/>
            </a:pPr>
            <a:endParaRPr lang="zh-CN" altLang="en-US">
              <a:solidFill>
                <a:srgbClr val="FFFFFF"/>
              </a:solidFill>
              <a:ea typeface="ＭＳ Ｐゴシック" charset="-128"/>
              <a:cs typeface="ＭＳ Ｐゴシック" charset="-128"/>
            </a:endParaRPr>
          </a:p>
        </p:txBody>
      </p:sp>
      <p:pic>
        <p:nvPicPr>
          <p:cNvPr id="723970" name="Picture 1" descr="10 orthodox_jew.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5257800" y="228600"/>
            <a:ext cx="3886200" cy="662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3971" name="TextBox 2"/>
          <p:cNvSpPr txBox="1">
            <a:spLocks noChangeArrowheads="1"/>
          </p:cNvSpPr>
          <p:nvPr/>
        </p:nvSpPr>
        <p:spPr bwMode="auto">
          <a:xfrm>
            <a:off x="152400" y="1220788"/>
            <a:ext cx="4876800" cy="2678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r>
              <a:rPr lang="en-US" altLang="zh-CN" sz="2400" baseline="30000" dirty="0">
                <a:solidFill>
                  <a:srgbClr val="FFFFFF"/>
                </a:solidFill>
                <a:latin typeface="Arial" charset="0"/>
                <a:cs typeface="Arial" charset="0"/>
              </a:rPr>
              <a:t>25</a:t>
            </a:r>
            <a:r>
              <a:rPr lang="zh-CN" altLang="en-US" sz="2400" dirty="0">
                <a:solidFill>
                  <a:srgbClr val="FFFFFF"/>
                </a:solidFill>
                <a:latin typeface="Arial" charset="0"/>
                <a:ea typeface="ＭＳ Ｐゴシック" charset="0"/>
                <a:cs typeface="ＭＳ Ｐゴシック" charset="0"/>
              </a:rPr>
              <a:t>弟兄们，我不愿意你们不知道这奥秘（恐怕你们自以为聪明）：就是以色列人有几分是硬心的，</a:t>
            </a:r>
            <a:r>
              <a:rPr lang="zh-CN" altLang="en-US" sz="2400" u="sng" dirty="0">
                <a:solidFill>
                  <a:srgbClr val="FFFFFF"/>
                </a:solidFill>
                <a:latin typeface="Arial" charset="0"/>
                <a:ea typeface="ＭＳ Ｐゴシック" charset="0"/>
                <a:cs typeface="ＭＳ Ｐゴシック" charset="0"/>
              </a:rPr>
              <a:t>等到</a:t>
            </a:r>
            <a:r>
              <a:rPr lang="zh-CN" altLang="en-US" sz="2400" dirty="0">
                <a:solidFill>
                  <a:srgbClr val="FFFFFF"/>
                </a:solidFill>
                <a:latin typeface="Arial" charset="0"/>
                <a:ea typeface="ＭＳ Ｐゴシック" charset="0"/>
                <a:cs typeface="ＭＳ Ｐゴシック" charset="0"/>
              </a:rPr>
              <a:t>外邦人的数目添满了，</a:t>
            </a:r>
            <a:endParaRPr lang="en-US" altLang="zh-CN" sz="2400" dirty="0">
              <a:solidFill>
                <a:srgbClr val="FFFFFF"/>
              </a:solidFill>
              <a:latin typeface="Arial" charset="0"/>
              <a:cs typeface="Arial" charset="0"/>
            </a:endParaRPr>
          </a:p>
          <a:p>
            <a:pPr eaLnBrk="1" hangingPunct="1"/>
            <a:endParaRPr lang="en-US" altLang="zh-CN" sz="2400" dirty="0">
              <a:solidFill>
                <a:srgbClr val="FFFFFF"/>
              </a:solidFill>
              <a:latin typeface="Arial" charset="0"/>
              <a:cs typeface="Arial" charset="0"/>
            </a:endParaRPr>
          </a:p>
          <a:p>
            <a:pPr eaLnBrk="1" hangingPunct="1"/>
            <a:r>
              <a:rPr lang="en-US" altLang="zh-CN" sz="2400" baseline="30000" dirty="0">
                <a:solidFill>
                  <a:srgbClr val="FFFFFF"/>
                </a:solidFill>
                <a:latin typeface="Arial" charset="0"/>
                <a:cs typeface="Arial" charset="0"/>
              </a:rPr>
              <a:t>26</a:t>
            </a:r>
            <a:r>
              <a:rPr lang="zh-CN" altLang="en-US" sz="2400" u="sng" dirty="0">
                <a:solidFill>
                  <a:srgbClr val="FFFFFF"/>
                </a:solidFill>
                <a:latin typeface="Arial" charset="0"/>
                <a:ea typeface="ＭＳ Ｐゴシック" charset="0"/>
                <a:cs typeface="ＭＳ Ｐゴシック" charset="0"/>
              </a:rPr>
              <a:t>于是</a:t>
            </a:r>
            <a:r>
              <a:rPr lang="zh-CN" altLang="en-US" sz="2400" dirty="0">
                <a:solidFill>
                  <a:srgbClr val="FFFF00"/>
                </a:solidFill>
                <a:latin typeface="Arial" charset="0"/>
                <a:ea typeface="ＭＳ Ｐゴシック" charset="0"/>
                <a:cs typeface="ＭＳ Ｐゴシック" charset="0"/>
              </a:rPr>
              <a:t>以色列全家都要得救</a:t>
            </a:r>
            <a:r>
              <a:rPr lang="zh-CN" altLang="en-US" sz="2400" dirty="0">
                <a:solidFill>
                  <a:srgbClr val="FFFFFF"/>
                </a:solidFill>
                <a:latin typeface="Arial" charset="0"/>
                <a:ea typeface="ＭＳ Ｐゴシック" charset="0"/>
                <a:cs typeface="ＭＳ Ｐゴシック" charset="0"/>
              </a:rPr>
              <a:t>。如经上所记：</a:t>
            </a:r>
            <a:endParaRPr lang="en-US" altLang="zh-CN" sz="2400" dirty="0">
              <a:solidFill>
                <a:srgbClr val="FFFFFF"/>
              </a:solidFill>
              <a:latin typeface="Arial" charset="0"/>
              <a:cs typeface="Arial" charset="0"/>
            </a:endParaRPr>
          </a:p>
        </p:txBody>
      </p:sp>
      <p:sp>
        <p:nvSpPr>
          <p:cNvPr id="723972" name="TextBox 3"/>
          <p:cNvSpPr txBox="1">
            <a:spLocks noChangeArrowheads="1"/>
          </p:cNvSpPr>
          <p:nvPr/>
        </p:nvSpPr>
        <p:spPr bwMode="auto">
          <a:xfrm>
            <a:off x="142875" y="4000500"/>
            <a:ext cx="4786313" cy="1938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r>
              <a:rPr lang="zh-CN" altLang="en-US" sz="2400">
                <a:solidFill>
                  <a:srgbClr val="FFFFFF"/>
                </a:solidFill>
                <a:latin typeface="Arial" charset="0"/>
                <a:ea typeface="ＭＳ Ｐゴシック" charset="0"/>
                <a:cs typeface="ＭＳ Ｐゴシック" charset="0"/>
              </a:rPr>
              <a:t>“必有一位救主从锡安出来，要消除雅各家的一切罪恶。”</a:t>
            </a:r>
            <a:endParaRPr lang="en-US" altLang="zh-CN" sz="2400">
              <a:solidFill>
                <a:srgbClr val="FFFFFF"/>
              </a:solidFill>
              <a:latin typeface="Arial" charset="0"/>
              <a:cs typeface="Arial" charset="0"/>
            </a:endParaRPr>
          </a:p>
          <a:p>
            <a:pPr eaLnBrk="1" hangingPunct="1"/>
            <a:endParaRPr lang="en-US" altLang="zh-CN" sz="2400">
              <a:solidFill>
                <a:srgbClr val="FFFFFF"/>
              </a:solidFill>
              <a:latin typeface="Arial" charset="0"/>
              <a:cs typeface="Arial" charset="0"/>
            </a:endParaRPr>
          </a:p>
          <a:p>
            <a:pPr eaLnBrk="1" hangingPunct="1"/>
            <a:r>
              <a:rPr lang="en-US" altLang="zh-CN" sz="2400" baseline="30000">
                <a:solidFill>
                  <a:srgbClr val="FFFFFF"/>
                </a:solidFill>
                <a:latin typeface="Arial" charset="0"/>
                <a:cs typeface="Arial" charset="0"/>
              </a:rPr>
              <a:t>27</a:t>
            </a:r>
            <a:r>
              <a:rPr lang="zh-CN" altLang="en-US" sz="2400">
                <a:solidFill>
                  <a:srgbClr val="FFFFFF"/>
                </a:solidFill>
                <a:latin typeface="Arial" charset="0"/>
                <a:ea typeface="ＭＳ Ｐゴシック" charset="0"/>
                <a:cs typeface="ＭＳ Ｐゴシック" charset="0"/>
              </a:rPr>
              <a:t>又说：“我除去他们罪的时候，这就是我与他们所立的约。”</a:t>
            </a:r>
            <a:endParaRPr lang="en-US" altLang="zh-CN" sz="2400">
              <a:solidFill>
                <a:srgbClr val="FFFFFF"/>
              </a:solidFill>
              <a:latin typeface="Arial" charset="0"/>
              <a:cs typeface="Arial" charset="0"/>
            </a:endParaRPr>
          </a:p>
        </p:txBody>
      </p:sp>
      <p:sp>
        <p:nvSpPr>
          <p:cNvPr id="723973" name="Title 4"/>
          <p:cNvSpPr>
            <a:spLocks noGrp="1"/>
          </p:cNvSpPr>
          <p:nvPr>
            <p:ph type="title" idx="4294967295"/>
          </p:nvPr>
        </p:nvSpPr>
        <p:spPr>
          <a:xfrm>
            <a:off x="0" y="0"/>
            <a:ext cx="9144000" cy="838200"/>
          </a:xfrm>
          <a:solidFill>
            <a:srgbClr val="000000"/>
          </a:solidFill>
          <a:ln w="57150" cap="flat">
            <a:solidFill>
              <a:srgbClr val="FFFFFF"/>
            </a:solidFill>
            <a:miter lim="800000"/>
            <a:headEnd type="none" w="med" len="med"/>
            <a:tailEnd type="none" w="med" len="med"/>
          </a:ln>
        </p:spPr>
        <p:txBody>
          <a:bodyPr/>
          <a:lstStyle/>
          <a:p>
            <a:pPr algn="l"/>
            <a:r>
              <a:rPr lang="zh-CN" altLang="en-US" sz="3600">
                <a:latin typeface="Tahoma" charset="0"/>
                <a:ea typeface="ＭＳ Ｐゴシック" charset="0"/>
                <a:cs typeface="ＭＳ Ｐゴシック" charset="0"/>
              </a:rPr>
              <a:t>“以色列全家都要得救”</a:t>
            </a:r>
            <a:r>
              <a:rPr lang="en-US" altLang="zh-CN" sz="3600">
                <a:latin typeface="Tahoma" charset="0"/>
                <a:ea typeface="ＭＳ Ｐゴシック" charset="0"/>
                <a:cs typeface="ＭＳ Ｐゴシック" charset="0"/>
              </a:rPr>
              <a:t> (11:25-27)</a:t>
            </a:r>
          </a:p>
        </p:txBody>
      </p:sp>
      <p:sp>
        <p:nvSpPr>
          <p:cNvPr id="8" name="Text Box 8"/>
          <p:cNvSpPr txBox="1">
            <a:spLocks noChangeArrowheads="1"/>
          </p:cNvSpPr>
          <p:nvPr/>
        </p:nvSpPr>
        <p:spPr bwMode="auto">
          <a:xfrm>
            <a:off x="8205788" y="0"/>
            <a:ext cx="930275" cy="457200"/>
          </a:xfrm>
          <a:prstGeom prst="rect">
            <a:avLst/>
          </a:prstGeom>
          <a:noFill/>
          <a:ln w="9525">
            <a:noFill/>
            <a:miter lim="800000"/>
            <a:headEnd/>
            <a:tailEnd/>
          </a:ln>
          <a:effectLst>
            <a:outerShdw dist="35921" dir="2700000" algn="ctr" rotWithShape="0">
              <a:srgbClr val="808080">
                <a:alpha val="74997"/>
              </a:srgbClr>
            </a:outerShdw>
          </a:effectLst>
        </p:spPr>
        <p:txBody>
          <a:bodyPr wrap="none">
            <a:spAutoFit/>
          </a:bodyPr>
          <a:lstStyle/>
          <a:p>
            <a:pPr>
              <a:defRPr/>
            </a:pPr>
            <a:r>
              <a:rPr lang="en-US" b="1">
                <a:solidFill>
                  <a:srgbClr val="FFFFFF"/>
                </a:solidFill>
                <a:latin typeface="Arial" pitchFamily="-112" charset="0"/>
                <a:ea typeface="ＭＳ Ｐゴシック"/>
                <a:cs typeface="ＭＳ Ｐゴシック"/>
              </a:rPr>
              <a:t>155w</a:t>
            </a:r>
          </a:p>
        </p:txBody>
      </p:sp>
    </p:spTree>
    <p:extLst>
      <p:ext uri="{BB962C8B-B14F-4D97-AF65-F5344CB8AC3E}">
        <p14:creationId xmlns:p14="http://schemas.microsoft.com/office/powerpoint/2010/main" val="207956640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3233" name="Picture 3" descr="rev 7v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2768" y="12656"/>
            <a:ext cx="9223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165856" y="692696"/>
            <a:ext cx="8604447" cy="1152525"/>
          </a:xfrm>
          <a:effectLst/>
        </p:spPr>
        <p:txBody>
          <a:bodyPr/>
          <a:lstStyle/>
          <a:p>
            <a:pPr>
              <a:defRPr/>
            </a:pPr>
            <a:r>
              <a:rPr lang="mr-IN" altLang="ja-JP" sz="4000" b="1" dirty="0">
                <a:solidFill>
                  <a:schemeClr val="bg1"/>
                </a:solidFill>
                <a:effectLst>
                  <a:glow rad="139700">
                    <a:schemeClr val="tx1">
                      <a:alpha val="75000"/>
                    </a:schemeClr>
                  </a:glow>
                </a:effectLst>
                <a:latin typeface="Arial" charset="0"/>
                <a:ea typeface="ＭＳ Ｐゴシック" charset="0"/>
              </a:rPr>
              <a:t>"</a:t>
            </a:r>
            <a:r>
              <a:rPr lang="ja-JP" altLang="en-US" sz="4000" b="1">
                <a:solidFill>
                  <a:schemeClr val="bg1"/>
                </a:solidFill>
                <a:effectLst>
                  <a:glow rad="139700">
                    <a:schemeClr val="tx1">
                      <a:alpha val="75000"/>
                    </a:schemeClr>
                  </a:glow>
                </a:effectLst>
                <a:latin typeface="Arial" charset="0"/>
                <a:ea typeface="ＭＳ Ｐゴシック" charset="0"/>
              </a:rPr>
              <a:t> 从 各 族 、 各 方 、 各 民 、 各 国 中 买 了 人 来 ， 叫 他 们 归 於 神 </a:t>
            </a:r>
            <a:r>
              <a:rPr lang="mr-IN" altLang="ja-JP" sz="4000" b="1" dirty="0">
                <a:solidFill>
                  <a:schemeClr val="bg1"/>
                </a:solidFill>
                <a:effectLst>
                  <a:glow rad="139700">
                    <a:schemeClr val="tx1">
                      <a:alpha val="75000"/>
                    </a:schemeClr>
                  </a:glow>
                </a:effectLst>
                <a:latin typeface="Arial" charset="0"/>
                <a:ea typeface="ＭＳ Ｐゴシック" charset="0"/>
              </a:rPr>
              <a:t>"</a:t>
            </a:r>
            <a:r>
              <a:rPr lang="en-US" sz="4000" b="1" dirty="0">
                <a:solidFill>
                  <a:schemeClr val="bg1"/>
                </a:solidFill>
                <a:effectLst>
                  <a:glow rad="139700">
                    <a:schemeClr val="tx1">
                      <a:alpha val="75000"/>
                    </a:schemeClr>
                  </a:glow>
                </a:effectLst>
                <a:latin typeface="Arial" charset="0"/>
                <a:ea typeface="ＭＳ Ｐゴシック" charset="0"/>
              </a:rPr>
              <a:t> (Rev. 5:9)</a:t>
            </a:r>
            <a:endParaRPr lang="en-US" b="1" dirty="0">
              <a:effectLst>
                <a:glow rad="139700">
                  <a:schemeClr val="tx1">
                    <a:alpha val="75000"/>
                  </a:schemeClr>
                </a:glow>
              </a:effectLst>
              <a:latin typeface="Arial" charset="0"/>
              <a:ea typeface="ＭＳ Ｐゴシック" charset="0"/>
            </a:endParaRPr>
          </a:p>
        </p:txBody>
      </p:sp>
      <p:sp>
        <p:nvSpPr>
          <p:cNvPr id="4" name="Text Box 1041"/>
          <p:cNvSpPr txBox="1">
            <a:spLocks noChangeArrowheads="1"/>
          </p:cNvSpPr>
          <p:nvPr/>
        </p:nvSpPr>
        <p:spPr bwMode="auto">
          <a:xfrm>
            <a:off x="8426370" y="20635"/>
            <a:ext cx="687866" cy="4688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39700">
                    <a:schemeClr val="tx1">
                      <a:alpha val="75000"/>
                    </a:schemeClr>
                  </a:glow>
                </a:effectLst>
                <a:latin typeface="Arial" charset="0"/>
                <a:cs typeface="Arial"/>
              </a:defRPr>
            </a:lvl1pPr>
            <a:lvl2pPr algn="ctr">
              <a:defRPr sz="4400">
                <a:solidFill>
                  <a:schemeClr val="tx2"/>
                </a:solidFill>
                <a:latin typeface="Arial" charset="0"/>
                <a:ea typeface="ＭＳ Ｐゴシック" charset="-128"/>
                <a:cs typeface="ＭＳ Ｐゴシック" charset="-128"/>
              </a:defRPr>
            </a:lvl2pPr>
            <a:lvl3pPr algn="ctr">
              <a:defRPr sz="4400">
                <a:solidFill>
                  <a:schemeClr val="tx2"/>
                </a:solidFill>
                <a:latin typeface="Arial" charset="0"/>
                <a:ea typeface="ＭＳ Ｐゴシック" charset="-128"/>
                <a:cs typeface="ＭＳ Ｐゴシック" charset="-128"/>
              </a:defRPr>
            </a:lvl3pPr>
            <a:lvl4pPr algn="ctr">
              <a:defRPr sz="4400">
                <a:solidFill>
                  <a:schemeClr val="tx2"/>
                </a:solidFill>
                <a:latin typeface="Arial" charset="0"/>
                <a:ea typeface="ＭＳ Ｐゴシック" charset="-128"/>
                <a:cs typeface="ＭＳ Ｐゴシック" charset="-128"/>
              </a:defRPr>
            </a:lvl4pPr>
            <a:lvl5pPr algn="ctr">
              <a:defRPr sz="4400">
                <a:solidFill>
                  <a:schemeClr val="tx2"/>
                </a:solidFill>
                <a:latin typeface="Arial" charset="0"/>
                <a:ea typeface="ＭＳ Ｐゴシック" charset="-128"/>
                <a:cs typeface="ＭＳ Ｐゴシック" charset="-128"/>
              </a:defRPr>
            </a:lvl5pPr>
            <a:lvl6pPr marL="457200" algn="ctr" eaLnBrk="0" fontAlgn="base" hangingPunct="0">
              <a:spcBef>
                <a:spcPct val="0"/>
              </a:spcBef>
              <a:spcAft>
                <a:spcPct val="0"/>
              </a:spcAft>
              <a:defRPr sz="4400">
                <a:solidFill>
                  <a:schemeClr val="tx2"/>
                </a:solidFill>
                <a:latin typeface="Times New Roman" charset="0"/>
              </a:defRPr>
            </a:lvl6pPr>
            <a:lvl7pPr marL="914400" algn="ctr" eaLnBrk="0" fontAlgn="base" hangingPunct="0">
              <a:spcBef>
                <a:spcPct val="0"/>
              </a:spcBef>
              <a:spcAft>
                <a:spcPct val="0"/>
              </a:spcAft>
              <a:defRPr sz="4400">
                <a:solidFill>
                  <a:schemeClr val="tx2"/>
                </a:solidFill>
                <a:latin typeface="Times New Roman" charset="0"/>
              </a:defRPr>
            </a:lvl7pPr>
            <a:lvl8pPr marL="1371600" algn="ctr" eaLnBrk="0" fontAlgn="base" hangingPunct="0">
              <a:spcBef>
                <a:spcPct val="0"/>
              </a:spcBef>
              <a:spcAft>
                <a:spcPct val="0"/>
              </a:spcAft>
              <a:defRPr sz="4400">
                <a:solidFill>
                  <a:schemeClr val="tx2"/>
                </a:solidFill>
                <a:latin typeface="Times New Roman" charset="0"/>
              </a:defRPr>
            </a:lvl8pPr>
            <a:lvl9pPr marL="1828800" algn="ctr" eaLnBrk="0" fontAlgn="base" hangingPunct="0">
              <a:spcBef>
                <a:spcPct val="0"/>
              </a:spcBef>
              <a:spcAft>
                <a:spcPct val="0"/>
              </a:spcAft>
              <a:defRPr sz="4400">
                <a:solidFill>
                  <a:schemeClr val="tx2"/>
                </a:solidFill>
                <a:latin typeface="Times New Roman" charset="0"/>
              </a:defRPr>
            </a:lvl9pPr>
          </a:lstStyle>
          <a:p>
            <a:r>
              <a:rPr lang="en-US" sz="2400" dirty="0">
                <a:solidFill>
                  <a:srgbClr val="FFFFFF"/>
                </a:solidFill>
                <a:effectLst>
                  <a:glow rad="139700">
                    <a:srgbClr val="000000">
                      <a:alpha val="75000"/>
                    </a:srgbClr>
                  </a:glow>
                </a:effectLst>
                <a:ea typeface="ＭＳ Ｐゴシック" charset="0"/>
              </a:rPr>
              <a:t>369</a:t>
            </a:r>
          </a:p>
        </p:txBody>
      </p:sp>
    </p:spTree>
    <p:extLst>
      <p:ext uri="{BB962C8B-B14F-4D97-AF65-F5344CB8AC3E}">
        <p14:creationId xmlns:p14="http://schemas.microsoft.com/office/powerpoint/2010/main" val="3460706543"/>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65587"/>
            <a:ext cx="9144000" cy="705844"/>
          </a:xfrm>
          <a:noFill/>
          <a:effectLst>
            <a:outerShdw blurRad="63500" dist="35921" dir="2700000" algn="ctr" rotWithShape="0">
              <a:schemeClr val="tx2">
                <a:alpha val="74998"/>
              </a:schemeClr>
            </a:outerShdw>
          </a:effectLst>
        </p:spPr>
        <p:txBody>
          <a:bodyPr anchor="t"/>
          <a:lstStyle/>
          <a:p>
            <a:pPr>
              <a:defRPr/>
            </a:pPr>
            <a:r>
              <a:rPr lang="ja-JP" altLang="en-US" sz="4800" b="1">
                <a:effectLst>
                  <a:glow rad="127000">
                    <a:schemeClr val="tx1"/>
                  </a:glow>
                </a:effectLst>
                <a:latin typeface="Arial" charset="0"/>
                <a:ea typeface="ＭＳ Ｐゴシック" charset="0"/>
                <a:cs typeface="ＭＳ Ｐゴシック" charset="0"/>
              </a:rPr>
              <a:t>世界范围的信仰</a:t>
            </a:r>
            <a:endParaRPr lang="en-US" sz="48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988271"/>
            <a:ext cx="9144000" cy="5869729"/>
          </a:xfrm>
          <a:prstGeom prst="rect">
            <a:avLst/>
          </a:prstGeom>
        </p:spPr>
      </p:pic>
    </p:spTree>
    <p:extLst>
      <p:ext uri="{BB962C8B-B14F-4D97-AF65-F5344CB8AC3E}">
        <p14:creationId xmlns:p14="http://schemas.microsoft.com/office/powerpoint/2010/main" val="2973798695"/>
      </p:ext>
    </p:extLst>
  </p:cSld>
  <p:clrMapOvr>
    <a:masterClrMapping/>
  </p:clrMapOvr>
  <p:transition/>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1528" y="0"/>
            <a:ext cx="9165528"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3"/>
            <a:ext cx="9144000" cy="1914597"/>
          </a:xfrm>
          <a:noFill/>
          <a:effectLst>
            <a:outerShdw blurRad="63500" dist="35921" dir="2700000" algn="ctr" rotWithShape="0">
              <a:schemeClr val="tx2">
                <a:alpha val="74998"/>
              </a:schemeClr>
            </a:outerShdw>
          </a:effectLst>
        </p:spPr>
        <p:txBody>
          <a:bodyPr anchor="t"/>
          <a:lstStyle/>
          <a:p>
            <a:pPr>
              <a:defRPr/>
            </a:pPr>
            <a:r>
              <a:rPr lang="mr-IN" sz="3600" b="1" dirty="0">
                <a:effectLst>
                  <a:glow rad="406400">
                    <a:schemeClr val="tx1"/>
                  </a:glow>
                </a:effectLst>
                <a:latin typeface="Arial" charset="0"/>
                <a:ea typeface="ＭＳ Ｐゴシック" charset="0"/>
                <a:cs typeface="ＭＳ Ｐゴシック" charset="0"/>
              </a:rPr>
              <a:t>“</a:t>
            </a:r>
            <a:r>
              <a:rPr lang="zh-CN" altLang="en-US" sz="3600" b="1" dirty="0">
                <a:effectLst>
                  <a:glow rad="406400">
                    <a:schemeClr val="tx1"/>
                  </a:glow>
                </a:effectLst>
                <a:latin typeface="Arial" charset="0"/>
                <a:ea typeface="ＭＳ Ｐゴシック" charset="0"/>
                <a:cs typeface="ＭＳ Ｐゴシック" charset="0"/>
              </a:rPr>
              <a:t>我也要宽恕他们的不义，</a:t>
            </a:r>
            <a:br>
              <a:rPr lang="zh-CN" altLang="en-US" sz="3600" b="1" dirty="0">
                <a:effectLst>
                  <a:glow rad="406400">
                    <a:schemeClr val="tx1"/>
                  </a:glow>
                </a:effectLst>
                <a:latin typeface="Arial" charset="0"/>
                <a:ea typeface="ＭＳ Ｐゴシック" charset="0"/>
                <a:cs typeface="ＭＳ Ｐゴシック" charset="0"/>
              </a:rPr>
            </a:br>
            <a:r>
              <a:rPr lang="zh-CN" altLang="en-US" sz="3600" b="1" dirty="0">
                <a:effectLst>
                  <a:glow rad="406400">
                    <a:schemeClr val="tx1"/>
                  </a:glow>
                </a:effectLst>
                <a:latin typeface="Arial" charset="0"/>
                <a:ea typeface="ＭＳ Ｐゴシック" charset="0"/>
                <a:cs typeface="ＭＳ Ｐゴシック" charset="0"/>
              </a:rPr>
              <a:t>决不再记着他们的罪恶。</a:t>
            </a:r>
            <a:r>
              <a:rPr lang="mr-IN" sz="3600" b="1" dirty="0">
                <a:effectLst>
                  <a:glow rad="406400">
                    <a:schemeClr val="tx1"/>
                  </a:glow>
                </a:effectLst>
                <a:latin typeface="Arial" charset="0"/>
                <a:ea typeface="ＭＳ Ｐゴシック" charset="0"/>
                <a:cs typeface="ＭＳ Ｐゴシック" charset="0"/>
              </a:rPr>
              <a:t>”</a:t>
            </a:r>
            <a:r>
              <a:rPr lang="en-US" sz="3600" b="1" dirty="0">
                <a:effectLst>
                  <a:glow rad="406400">
                    <a:schemeClr val="tx1"/>
                  </a:glow>
                </a:effectLst>
                <a:latin typeface="Arial" charset="0"/>
                <a:ea typeface="ＭＳ Ｐゴシック" charset="0"/>
                <a:cs typeface="ＭＳ Ｐゴシック" charset="0"/>
              </a:rPr>
              <a:t> </a:t>
            </a:r>
            <a:br>
              <a:rPr lang="en-US" sz="3600" b="1" dirty="0">
                <a:effectLst>
                  <a:glow rad="406400">
                    <a:schemeClr val="tx1"/>
                  </a:glow>
                </a:effectLst>
                <a:latin typeface="Arial" charset="0"/>
                <a:ea typeface="ＭＳ Ｐゴシック" charset="0"/>
                <a:cs typeface="ＭＳ Ｐゴシック" charset="0"/>
              </a:rPr>
            </a:br>
            <a:r>
              <a:rPr lang="en-US" sz="3600" b="1" dirty="0">
                <a:effectLst>
                  <a:glow rad="406400">
                    <a:schemeClr val="tx1"/>
                  </a:glow>
                </a:effectLst>
                <a:latin typeface="Arial" charset="0"/>
                <a:ea typeface="ＭＳ Ｐゴシック" charset="0"/>
                <a:cs typeface="ＭＳ Ｐゴシック" charset="0"/>
              </a:rPr>
              <a:t>(</a:t>
            </a:r>
            <a:r>
              <a:rPr lang="zh-CN" altLang="en-US" sz="3600" b="1" dirty="0">
                <a:effectLst>
                  <a:glow rad="406400">
                    <a:schemeClr val="tx1"/>
                  </a:glow>
                </a:effectLst>
                <a:latin typeface="Arial" charset="0"/>
                <a:ea typeface="ＭＳ Ｐゴシック" charset="0"/>
                <a:cs typeface="ＭＳ Ｐゴシック" charset="0"/>
              </a:rPr>
              <a:t>希伯来 </a:t>
            </a:r>
            <a:r>
              <a:rPr lang="en-US" sz="3600" b="1" dirty="0">
                <a:effectLst>
                  <a:glow rad="406400">
                    <a:schemeClr val="tx1"/>
                  </a:glow>
                </a:effectLst>
                <a:latin typeface="Arial" charset="0"/>
                <a:ea typeface="ＭＳ Ｐゴシック" charset="0"/>
                <a:cs typeface="ＭＳ Ｐゴシック" charset="0"/>
              </a:rPr>
              <a:t>8:12 </a:t>
            </a:r>
            <a:r>
              <a:rPr lang="zh-CN" altLang="en-US" sz="3600" b="1" dirty="0">
                <a:effectLst>
                  <a:glow rad="406400">
                    <a:schemeClr val="tx1"/>
                  </a:glow>
                </a:effectLst>
                <a:latin typeface="Arial" charset="0"/>
                <a:ea typeface="ＭＳ Ｐゴシック" charset="0"/>
                <a:cs typeface="ＭＳ Ｐゴシック" charset="0"/>
              </a:rPr>
              <a:t>ＣＮＶＳ</a:t>
            </a:r>
            <a:r>
              <a:rPr lang="en-US" sz="3600" b="1" dirty="0">
                <a:effectLst>
                  <a:glow rad="4064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440705981"/>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0"/>
            <a:ext cx="9144000" cy="6858001"/>
          </a:xfrm>
          <a:prstGeom prst="rect">
            <a:avLst/>
          </a:prstGeom>
        </p:spPr>
      </p:pic>
      <p:sp>
        <p:nvSpPr>
          <p:cNvPr id="4" name="Title 3">
            <a:extLst>
              <a:ext uri="{FF2B5EF4-FFF2-40B4-BE49-F238E27FC236}">
                <a16:creationId xmlns:a16="http://schemas.microsoft.com/office/drawing/2014/main" id="{44149D74-CE42-7F43-A337-A56BD6E04074}"/>
              </a:ext>
            </a:extLst>
          </p:cNvPr>
          <p:cNvSpPr>
            <a:spLocks noGrp="1"/>
          </p:cNvSpPr>
          <p:nvPr>
            <p:ph type="ctrTitle" sz="quarter"/>
          </p:nvPr>
        </p:nvSpPr>
        <p:spPr/>
        <p:txBody>
          <a:bodyPr/>
          <a:lstStyle/>
          <a:p>
            <a:endParaRPr lang="en-US"/>
          </a:p>
        </p:txBody>
      </p:sp>
      <p:sp>
        <p:nvSpPr>
          <p:cNvPr id="6" name="Rectangle 2">
            <a:extLst>
              <a:ext uri="{FF2B5EF4-FFF2-40B4-BE49-F238E27FC236}">
                <a16:creationId xmlns:a16="http://schemas.microsoft.com/office/drawing/2014/main" id="{8AE26F8E-217C-CE47-BC9A-42A58A78E8B6}"/>
              </a:ext>
            </a:extLst>
          </p:cNvPr>
          <p:cNvSpPr txBox="1">
            <a:spLocks noChangeArrowheads="1"/>
          </p:cNvSpPr>
          <p:nvPr/>
        </p:nvSpPr>
        <p:spPr bwMode="auto">
          <a:xfrm>
            <a:off x="1162088" y="230588"/>
            <a:ext cx="6842717" cy="2481380"/>
          </a:xfrm>
          <a:prstGeom prst="rect">
            <a:avLst/>
          </a:prstGeom>
          <a:noFill/>
          <a:ln w="9525">
            <a:noFill/>
            <a:miter lim="800000"/>
            <a:headEnd/>
            <a:tailEnd/>
          </a:ln>
          <a:effectLst/>
        </p:spPr>
        <p:txBody>
          <a:bodyPr vert="horz" wrap="square" lIns="91435" tIns="45718" rIns="91435" bIns="45718" numCol="1" anchor="t" anchorCtr="1" compatLnSpc="1">
            <a:prstTxWarp prst="textNoShape">
              <a:avLst/>
            </a:prstTxWarp>
          </a:bodyPr>
          <a:lstStyle>
            <a:lvl1pPr algn="ctr" rtl="0" eaLnBrk="0" fontAlgn="base" hangingPunct="0">
              <a:spcBef>
                <a:spcPct val="0"/>
              </a:spcBef>
              <a:spcAft>
                <a:spcPct val="0"/>
              </a:spcAft>
              <a:defRPr sz="5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a:lstStyle>
          <a:p>
            <a:pPr eaLnBrk="1" hangingPunct="1"/>
            <a:r>
              <a:rPr lang="zh-TW" altLang="en-US" sz="6000" kern="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出埃及记</a:t>
            </a:r>
            <a:r>
              <a:rPr lang="zh-CN" altLang="en-US" sz="6000" kern="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背景</a:t>
            </a:r>
            <a:endParaRPr lang="en-US" sz="6000" kern="0"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78262166"/>
      </p:ext>
    </p:extLst>
  </p:cSld>
  <p:clrMapOvr>
    <a:overrideClrMapping bg1="dk2" tx1="lt1" bg2="dk1" tx2="lt2" accent1="accent1" accent2="accent2" accent3="accent3" accent4="accent4" accent5="accent5" accent6="accent6" hlink="hlink" folHlink="folHlink"/>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60499"/>
            <a:ext cx="9104540" cy="6069693"/>
          </a:xfrm>
          <a:prstGeom prst="rect">
            <a:avLst/>
          </a:prstGeom>
        </p:spPr>
      </p:pic>
      <p:sp>
        <p:nvSpPr>
          <p:cNvPr id="900098" name="Rectangle 2"/>
          <p:cNvSpPr>
            <a:spLocks noGrp="1" noChangeArrowheads="1"/>
          </p:cNvSpPr>
          <p:nvPr>
            <p:ph type="ctrTitle"/>
          </p:nvPr>
        </p:nvSpPr>
        <p:spPr>
          <a:xfrm>
            <a:off x="-39460" y="1"/>
            <a:ext cx="9144000" cy="1678850"/>
          </a:xfrm>
          <a:solidFill>
            <a:schemeClr val="tx1"/>
          </a:solidFill>
          <a:effectLst>
            <a:outerShdw blurRad="63500" dist="35921" dir="2700000" algn="ctr" rotWithShape="0">
              <a:schemeClr val="tx2">
                <a:alpha val="74998"/>
              </a:schemeClr>
            </a:outerShdw>
          </a:effectLst>
        </p:spPr>
        <p:txBody>
          <a:bodyPr/>
          <a:lstStyle/>
          <a:p>
            <a:pPr>
              <a:defRPr/>
            </a:pPr>
            <a:r>
              <a:rPr lang="ja-JP" altLang="en-US" sz="3600" b="1">
                <a:effectLst>
                  <a:glow rad="127000">
                    <a:schemeClr val="tx1"/>
                  </a:glow>
                </a:effectLst>
                <a:latin typeface="Arial" charset="0"/>
                <a:ea typeface="ＭＳ Ｐゴシック" charset="0"/>
                <a:cs typeface="ＭＳ Ｐゴシック" charset="0"/>
              </a:rPr>
              <a:t>敬畏之日</a:t>
            </a:r>
            <a:r>
              <a:rPr lang="en-US" sz="3600" b="1" dirty="0">
                <a:effectLst>
                  <a:glow rad="127000">
                    <a:schemeClr val="tx1"/>
                  </a:glow>
                </a:effectLst>
                <a:latin typeface="Arial" charset="0"/>
                <a:ea typeface="ＭＳ Ｐゴシック" charset="0"/>
                <a:cs typeface="ＭＳ Ｐゴシック" charset="0"/>
              </a:rPr>
              <a:t> (</a:t>
            </a:r>
            <a:r>
              <a:rPr lang="ja-JP" altLang="en-US" sz="3600" b="1">
                <a:effectLst>
                  <a:glow rad="127000">
                    <a:schemeClr val="tx1"/>
                  </a:glow>
                </a:effectLst>
                <a:latin typeface="Arial" charset="0"/>
                <a:ea typeface="ＭＳ Ｐゴシック" charset="0"/>
                <a:cs typeface="ＭＳ Ｐゴシック" charset="0"/>
              </a:rPr>
              <a:t>赎罪日</a:t>
            </a:r>
            <a:r>
              <a:rPr lang="en-US" sz="3600" b="1" dirty="0">
                <a:effectLst>
                  <a:glow rad="127000">
                    <a:schemeClr val="tx1"/>
                  </a:glow>
                </a:effectLst>
                <a:latin typeface="Arial" charset="0"/>
                <a:ea typeface="ＭＳ Ｐゴシック" charset="0"/>
                <a:cs typeface="ＭＳ Ｐゴシック" charset="0"/>
              </a:rPr>
              <a:t>) </a:t>
            </a:r>
            <a:r>
              <a:rPr lang="ja-JP" altLang="en-US" sz="3600" b="1">
                <a:effectLst>
                  <a:glow rad="127000">
                    <a:schemeClr val="tx1"/>
                  </a:glow>
                </a:effectLst>
                <a:latin typeface="Arial" charset="0"/>
                <a:ea typeface="ＭＳ Ｐゴシック" charset="0"/>
                <a:cs typeface="ＭＳ Ｐゴシック" charset="0"/>
              </a:rPr>
              <a:t>每年都在新约中寻求神的宽恕和赦免</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90271759"/>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Yom Kippur</a:t>
            </a:r>
          </a:p>
        </p:txBody>
      </p:sp>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4" name="Rectangle 2"/>
          <p:cNvSpPr txBox="1">
            <a:spLocks noChangeArrowheads="1"/>
          </p:cNvSpPr>
          <p:nvPr/>
        </p:nvSpPr>
        <p:spPr bwMode="auto">
          <a:xfrm>
            <a:off x="853922" y="4370817"/>
            <a:ext cx="5517600" cy="645711"/>
          </a:xfrm>
          <a:prstGeom prst="rect">
            <a:avLst/>
          </a:prstGeom>
          <a:solidFill>
            <a:srgbClr val="540000"/>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2400" b="1">
                <a:solidFill>
                  <a:srgbClr val="FFFFFF"/>
                </a:solidFill>
                <a:latin typeface="Arial" charset="0"/>
                <a:ea typeface="ＭＳ Ｐゴシック" charset="0"/>
                <a:cs typeface="ＭＳ Ｐゴシック" charset="0"/>
              </a:rPr>
              <a:t>祝你赎罪日快乐</a:t>
            </a:r>
            <a:r>
              <a:rPr lang="zh-CN" altLang="en-US" sz="2400" b="1" dirty="0">
                <a:solidFill>
                  <a:srgbClr val="FFFFFF"/>
                </a:solidFill>
                <a:latin typeface="Arial" charset="0"/>
                <a:ea typeface="ＭＳ Ｐゴシック" charset="0"/>
                <a:cs typeface="ＭＳ Ｐゴシック" charset="0"/>
              </a:rPr>
              <a:t>！</a:t>
            </a:r>
            <a:endParaRPr lang="en-US" sz="2400" b="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128113627"/>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753336"/>
            <a:ext cx="6156996" cy="4104664"/>
          </a:xfrm>
          <a:prstGeom prst="rect">
            <a:avLst/>
          </a:prstGeom>
        </p:spPr>
      </p:pic>
      <p:sp>
        <p:nvSpPr>
          <p:cNvPr id="900098" name="Rectangle 2"/>
          <p:cNvSpPr>
            <a:spLocks noGrp="1" noChangeArrowheads="1"/>
          </p:cNvSpPr>
          <p:nvPr>
            <p:ph type="ctrTitle"/>
          </p:nvPr>
        </p:nvSpPr>
        <p:spPr>
          <a:xfrm>
            <a:off x="0" y="0"/>
            <a:ext cx="9144000" cy="876816"/>
          </a:xfrm>
          <a:effectLst>
            <a:outerShdw blurRad="63500" dist="35921" dir="2700000" algn="ctr" rotWithShape="0">
              <a:schemeClr val="tx2">
                <a:alpha val="74998"/>
              </a:schemeClr>
            </a:outerShdw>
          </a:effectLst>
        </p:spPr>
        <p:txBody>
          <a:bodyPr anchor="t"/>
          <a:lstStyle/>
          <a:p>
            <a:pPr>
              <a:defRPr/>
            </a:pPr>
            <a:r>
              <a:rPr lang="ja-JP" altLang="en-US" b="1">
                <a:effectLst>
                  <a:glow rad="127000">
                    <a:schemeClr val="tx1"/>
                  </a:glow>
                </a:effectLst>
                <a:latin typeface="Arial" charset="0"/>
                <a:ea typeface="ＭＳ Ｐゴシック" charset="0"/>
                <a:cs typeface="ＭＳ Ｐゴシック" charset="0"/>
              </a:rPr>
              <a:t>新约的祝福</a:t>
            </a:r>
            <a:r>
              <a:rPr lang="zh-CN" altLang="en-US" b="1" dirty="0">
                <a:effectLst>
                  <a:glow rad="127000">
                    <a:schemeClr val="tx1"/>
                  </a:glow>
                </a:effectLst>
                <a:latin typeface="Arial" charset="0"/>
                <a:ea typeface="ＭＳ Ｐゴシック" charset="0"/>
                <a:cs typeface="ＭＳ Ｐゴシック" charset="0"/>
              </a:rPr>
              <a:t> </a:t>
            </a: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 8)</a:t>
            </a:r>
          </a:p>
        </p:txBody>
      </p:sp>
      <p:sp>
        <p:nvSpPr>
          <p:cNvPr id="4" name="Rectangle 2"/>
          <p:cNvSpPr txBox="1">
            <a:spLocks noChangeArrowheads="1"/>
          </p:cNvSpPr>
          <p:nvPr/>
        </p:nvSpPr>
        <p:spPr bwMode="auto">
          <a:xfrm>
            <a:off x="0" y="1876519"/>
            <a:ext cx="8675767" cy="33752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ja-JP" altLang="en-US" sz="3600" b="1">
                <a:solidFill>
                  <a:srgbClr val="FFFF00"/>
                </a:solidFill>
                <a:effectLst>
                  <a:glow rad="127000">
                    <a:srgbClr val="000000"/>
                  </a:glow>
                </a:effectLst>
                <a:latin typeface="Arial" charset="0"/>
                <a:ea typeface="ＭＳ Ｐゴシック" charset="0"/>
                <a:cs typeface="ＭＳ Ｐゴシック" charset="0"/>
              </a:rPr>
              <a:t>动机</a:t>
            </a:r>
            <a:r>
              <a:rPr lang="ja-JP" altLang="en-US" sz="3600" b="1">
                <a:solidFill>
                  <a:srgbClr val="FFFFFF"/>
                </a:solidFill>
                <a:effectLst>
                  <a:glow rad="127000">
                    <a:srgbClr val="000000"/>
                  </a:glow>
                </a:effectLst>
                <a:latin typeface="Arial" charset="0"/>
                <a:ea typeface="ＭＳ Ｐゴシック" charset="0"/>
                <a:cs typeface="ＭＳ Ｐゴシック" charset="0"/>
              </a:rPr>
              <a:t>是要遵从上帝</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 </a:t>
            </a:r>
            <a:r>
              <a:rPr lang="en-US" sz="3600" b="1" dirty="0">
                <a:solidFill>
                  <a:srgbClr val="FFFFFF"/>
                </a:solidFill>
                <a:effectLst>
                  <a:glow rad="127000">
                    <a:srgbClr val="000000"/>
                  </a:glow>
                </a:effectLst>
                <a:latin typeface="Arial" charset="0"/>
                <a:ea typeface="ＭＳ Ｐゴシック" charset="0"/>
                <a:cs typeface="ＭＳ Ｐゴシック" charset="0"/>
              </a:rPr>
              <a:t>(8:10a)</a:t>
            </a:r>
          </a:p>
          <a:p>
            <a:pPr algn="r" defTabSz="457200">
              <a:defRPr/>
            </a:pPr>
            <a:r>
              <a:rPr lang="ja-JP" altLang="en-US" sz="3600" b="1">
                <a:effectLst>
                  <a:glow rad="127000">
                    <a:srgbClr val="000000"/>
                  </a:glow>
                </a:effectLst>
                <a:latin typeface="Arial" charset="0"/>
                <a:ea typeface="ＭＳ Ｐゴシック" charset="0"/>
                <a:cs typeface="ＭＳ Ｐゴシック" charset="0"/>
              </a:rPr>
              <a:t>和神的</a:t>
            </a:r>
            <a:r>
              <a:rPr lang="ja-JP" altLang="en-US" sz="3600" b="1">
                <a:solidFill>
                  <a:srgbClr val="FFFF00"/>
                </a:solidFill>
                <a:effectLst>
                  <a:glow rad="127000">
                    <a:srgbClr val="000000"/>
                  </a:glow>
                </a:effectLst>
                <a:latin typeface="Arial" charset="0"/>
                <a:ea typeface="ＭＳ Ｐゴシック" charset="0"/>
                <a:cs typeface="ＭＳ Ｐゴシック" charset="0"/>
              </a:rPr>
              <a:t>关系</a:t>
            </a:r>
            <a:r>
              <a:rPr lang="en-US" sz="3600" b="1" dirty="0">
                <a:solidFill>
                  <a:srgbClr val="FFFFFF"/>
                </a:solidFill>
                <a:effectLst>
                  <a:glow rad="127000">
                    <a:srgbClr val="000000"/>
                  </a:glow>
                </a:effectLst>
                <a:latin typeface="Arial" charset="0"/>
                <a:ea typeface="ＭＳ Ｐゴシック" charset="0"/>
                <a:cs typeface="ＭＳ Ｐゴシック" charset="0"/>
              </a:rPr>
              <a:t> (8:10b)</a:t>
            </a:r>
          </a:p>
          <a:p>
            <a:pPr algn="r" defTabSz="457200">
              <a:defRPr/>
            </a:pPr>
            <a:r>
              <a:rPr lang="ja-JP" altLang="en-US" sz="3600" b="1">
                <a:effectLst>
                  <a:glow rad="127000">
                    <a:srgbClr val="000000"/>
                  </a:glow>
                </a:effectLst>
                <a:latin typeface="Arial" charset="0"/>
                <a:ea typeface="ＭＳ Ｐゴシック" charset="0"/>
                <a:cs typeface="ＭＳ Ｐゴシック" charset="0"/>
              </a:rPr>
              <a:t>神的</a:t>
            </a:r>
            <a:r>
              <a:rPr lang="ja-JP" altLang="en-US" sz="3600" b="1">
                <a:solidFill>
                  <a:srgbClr val="FFFF00"/>
                </a:solidFill>
                <a:effectLst>
                  <a:glow rad="127000">
                    <a:srgbClr val="000000"/>
                  </a:glow>
                </a:effectLst>
                <a:latin typeface="Arial" charset="0"/>
                <a:ea typeface="ＭＳ Ｐゴシック" charset="0"/>
                <a:cs typeface="ＭＳ Ｐゴシック" charset="0"/>
              </a:rPr>
              <a:t>知识</a:t>
            </a:r>
            <a:r>
              <a:rPr lang="en-US" sz="3600" b="1" dirty="0">
                <a:solidFill>
                  <a:srgbClr val="FFFFFF"/>
                </a:solidFill>
                <a:effectLst>
                  <a:glow rad="127000">
                    <a:srgbClr val="000000"/>
                  </a:glow>
                </a:effectLst>
                <a:latin typeface="Arial" charset="0"/>
                <a:ea typeface="ＭＳ Ｐゴシック" charset="0"/>
                <a:cs typeface="ＭＳ Ｐゴシック" charset="0"/>
              </a:rPr>
              <a:t>(8:11)</a:t>
            </a:r>
          </a:p>
          <a:p>
            <a:pPr algn="r" defTabSz="457200">
              <a:defRPr/>
            </a:pPr>
            <a:r>
              <a:rPr lang="ja-JP" altLang="en-US" sz="3600" b="1">
                <a:effectLst>
                  <a:glow rad="127000">
                    <a:srgbClr val="000000"/>
                  </a:glow>
                </a:effectLst>
                <a:latin typeface="Arial" charset="0"/>
                <a:ea typeface="ＭＳ Ｐゴシック" charset="0"/>
                <a:cs typeface="ＭＳ Ｐゴシック" charset="0"/>
              </a:rPr>
              <a:t>罪的</a:t>
            </a:r>
            <a:r>
              <a:rPr lang="ja-JP" altLang="en-US" sz="3600" b="1">
                <a:solidFill>
                  <a:srgbClr val="FFFF00"/>
                </a:solidFill>
                <a:effectLst>
                  <a:glow rad="127000">
                    <a:srgbClr val="000000"/>
                  </a:glow>
                </a:effectLst>
                <a:latin typeface="Arial" charset="0"/>
                <a:ea typeface="ＭＳ Ｐゴシック" charset="0"/>
                <a:cs typeface="ＭＳ Ｐゴシック" charset="0"/>
              </a:rPr>
              <a:t>赦免</a:t>
            </a:r>
            <a:r>
              <a:rPr lang="en-US" sz="3600" b="1" dirty="0">
                <a:solidFill>
                  <a:srgbClr val="FFFFFF"/>
                </a:solidFill>
                <a:effectLst>
                  <a:glow rad="127000">
                    <a:srgbClr val="000000"/>
                  </a:glow>
                </a:effectLst>
                <a:latin typeface="Arial" charset="0"/>
                <a:ea typeface="ＭＳ Ｐゴシック" charset="0"/>
                <a:cs typeface="ＭＳ Ｐゴシック" charset="0"/>
              </a:rPr>
              <a:t>(8:12)</a:t>
            </a:r>
          </a:p>
        </p:txBody>
      </p:sp>
    </p:spTree>
    <p:extLst>
      <p:ext uri="{BB962C8B-B14F-4D97-AF65-F5344CB8AC3E}">
        <p14:creationId xmlns:p14="http://schemas.microsoft.com/office/powerpoint/2010/main" val="2543465092"/>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48680"/>
            <a:ext cx="9144000" cy="1345293"/>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 </a:t>
            </a:r>
            <a:r>
              <a:rPr lang="ja-JP" altLang="en-US" sz="3200" b="1">
                <a:effectLst>
                  <a:glow rad="127000">
                    <a:schemeClr val="tx1"/>
                  </a:glow>
                </a:effectLst>
                <a:latin typeface="Arial" charset="0"/>
                <a:ea typeface="ＭＳ Ｐゴシック" charset="0"/>
                <a:cs typeface="ＭＳ Ｐゴシック" charset="0"/>
              </a:rPr>
              <a:t>废弃的旧的盟约很快会消失</a:t>
            </a:r>
            <a:r>
              <a:rPr lang="en-US" sz="3200" b="1" dirty="0">
                <a:effectLst>
                  <a:glow rad="127000">
                    <a:schemeClr val="tx1"/>
                  </a:glow>
                </a:effectLst>
                <a:latin typeface="Arial" charset="0"/>
                <a:ea typeface="ＭＳ Ｐゴシック" charset="0"/>
                <a:cs typeface="ＭＳ Ｐゴシック" charset="0"/>
              </a:rPr>
              <a:t> (</a:t>
            </a:r>
            <a:r>
              <a:rPr lang="ja-JP" altLang="en-US" sz="3200" b="1">
                <a:effectLst>
                  <a:glow rad="127000">
                    <a:schemeClr val="tx1"/>
                  </a:glow>
                </a:effectLst>
                <a:latin typeface="Arial" charset="0"/>
                <a:ea typeface="ＭＳ Ｐゴシック" charset="0"/>
                <a:cs typeface="ＭＳ Ｐゴシック" charset="0"/>
              </a:rPr>
              <a:t>希伯来书</a:t>
            </a:r>
            <a:r>
              <a:rPr lang="en-US" sz="3200" b="1" dirty="0">
                <a:effectLst>
                  <a:glow rad="127000">
                    <a:schemeClr val="tx1"/>
                  </a:glow>
                </a:effectLst>
                <a:latin typeface="Arial" charset="0"/>
                <a:ea typeface="ＭＳ Ｐゴシック" charset="0"/>
                <a:cs typeface="ＭＳ Ｐゴシック" charset="0"/>
              </a:rPr>
              <a:t>8:13).</a:t>
            </a:r>
            <a:endParaRPr lang="en-US"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686318"/>
            <a:ext cx="9144000" cy="5171682"/>
          </a:xfrm>
          <a:prstGeom prst="rect">
            <a:avLst/>
          </a:prstGeom>
        </p:spPr>
      </p:pic>
    </p:spTree>
    <p:extLst>
      <p:ext uri="{BB962C8B-B14F-4D97-AF65-F5344CB8AC3E}">
        <p14:creationId xmlns:p14="http://schemas.microsoft.com/office/powerpoint/2010/main" val="381664807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9590"/>
            <a:ext cx="5540703" cy="694759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5540702" y="116632"/>
            <a:ext cx="3603298" cy="6741368"/>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ja-JP" altLang="en-SG" sz="3600" b="1">
                <a:effectLst>
                  <a:glow rad="127000">
                    <a:schemeClr val="tx1"/>
                  </a:glow>
                </a:effectLst>
                <a:latin typeface="Arial" charset="0"/>
                <a:ea typeface="ＭＳ Ｐゴシック" charset="0"/>
                <a:cs typeface="ＭＳ Ｐゴシック" charset="0"/>
              </a:rPr>
              <a:t>当</a:t>
            </a:r>
            <a:r>
              <a:rPr lang="ja-JP" altLang="en-US" sz="3600" b="1">
                <a:effectLst>
                  <a:glow rad="127000">
                    <a:schemeClr val="tx1"/>
                  </a:glow>
                </a:effectLst>
                <a:latin typeface="Arial" charset="0"/>
                <a:ea typeface="ＭＳ Ｐゴシック" charset="0"/>
                <a:cs typeface="ＭＳ Ｐゴシック" charset="0"/>
              </a:rPr>
              <a:t>上帝说要赐下新约</a:t>
            </a:r>
            <a:r>
              <a:rPr lang="zh-CN" alt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那么就是之前的旧约会废弃</a:t>
            </a:r>
            <a:r>
              <a:rPr lang="zh-CN" alt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这个旧约是过时的</a:t>
            </a:r>
            <a:r>
              <a:rPr lang="zh-CN" alt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并且很快会消失</a:t>
            </a:r>
            <a:r>
              <a:rPr lang="zh-CN" altLang="en-US"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(Heb. 8:13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243130339"/>
      </p:ext>
    </p:extLst>
  </p:cSld>
  <p:clrMapOvr>
    <a:masterClrMapping/>
  </p:clrMapOvr>
  <p:transition/>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8338" name="Picture 2" descr="JEWOT007"/>
          <p:cNvPicPr>
            <a:picLocks noChangeAspect="1" noChangeArrowheads="1"/>
          </p:cNvPicPr>
          <p:nvPr/>
        </p:nvPicPr>
        <p:blipFill>
          <a:blip r:embed="rId3">
            <a:lum bright="-38000"/>
            <a:extLst>
              <a:ext uri="{28A0092B-C50C-407E-A947-70E740481C1C}">
                <a14:useLocalDpi xmlns:a14="http://schemas.microsoft.com/office/drawing/2010/main"/>
              </a:ext>
            </a:extLst>
          </a:blip>
          <a:srcRect/>
          <a:stretch>
            <a:fillRect/>
          </a:stretch>
        </p:blipFill>
        <p:spPr bwMode="auto">
          <a:xfrm>
            <a:off x="-457200" y="-152400"/>
            <a:ext cx="10210800"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1" name="Rectangle 3"/>
          <p:cNvSpPr>
            <a:spLocks noRot="1" noChangeArrowheads="1"/>
          </p:cNvSpPr>
          <p:nvPr/>
        </p:nvSpPr>
        <p:spPr bwMode="auto">
          <a:xfrm>
            <a:off x="1691680" y="1022648"/>
            <a:ext cx="6048672" cy="2478360"/>
          </a:xfrm>
          <a:prstGeom prst="rect">
            <a:avLst/>
          </a:prstGeom>
          <a:noFill/>
          <a:ln w="9525">
            <a:noFill/>
            <a:miter lim="800000"/>
            <a:headEnd/>
            <a:tailEnd/>
          </a:ln>
          <a:effectLst/>
        </p:spPr>
        <p:txBody>
          <a:bodyPr anchor="ctr"/>
          <a:lstStyle/>
          <a:p>
            <a:pPr eaLnBrk="1" hangingPunct="1"/>
            <a:r>
              <a:rPr lang="mr-IN"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a:t>
            </a:r>
            <a:r>
              <a:rPr lang="ja-JP" altLang="en-US"/>
              <a:t>既 说 新 约 。 就 以 前 约 为 旧 了 ； 但 那 渐 旧 渐 衰 的 ， 就 必 快 归 无 有 了</a:t>
            </a:r>
            <a:r>
              <a:rPr lang="mr-IN" altLang="zh-CN"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rPr>
              <a:t>"</a:t>
            </a:r>
            <a:endParaRPr lang="en-US"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2" name="Rectangle 4"/>
          <p:cNvSpPr>
            <a:spLocks noRot="1" noChangeArrowheads="1"/>
          </p:cNvSpPr>
          <p:nvPr/>
        </p:nvSpPr>
        <p:spPr bwMode="auto">
          <a:xfrm>
            <a:off x="179512" y="3501008"/>
            <a:ext cx="2286000" cy="1066800"/>
          </a:xfrm>
          <a:prstGeom prst="rect">
            <a:avLst/>
          </a:prstGeom>
          <a:noFill/>
          <a:ln w="9525">
            <a:noFill/>
            <a:miter lim="800000"/>
            <a:headEnd/>
            <a:tailEnd/>
          </a:ln>
          <a:effectLst/>
        </p:spPr>
        <p:txBody>
          <a:bodyPr anchor="ctr"/>
          <a:lstStyle/>
          <a:p>
            <a:pPr algn="ctr" eaLnBrk="1" hangingPunct="1">
              <a:lnSpc>
                <a:spcPct val="130000"/>
              </a:lnSpc>
            </a:pPr>
            <a:r>
              <a:rPr lang="ja-JP" altLang="en-US" sz="2800" b="1" i="1">
                <a:solidFill>
                  <a:srgbClr val="FFFF00"/>
                </a:solidFill>
                <a:effectLst>
                  <a:outerShdw blurRad="38100" dist="38100" dir="2700000" algn="tl">
                    <a:srgbClr val="000000"/>
                  </a:outerShdw>
                </a:effectLst>
                <a:latin typeface="Arial" charset="0"/>
                <a:ea typeface="ＭＳ Ｐゴシック" charset="0"/>
                <a:cs typeface="SimSun" charset="0"/>
              </a:rPr>
              <a:t>废弃</a:t>
            </a:r>
            <a:b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br>
            <a:r>
              <a:rPr lang="ja-JP" altLang="en-US" sz="2800" b="1" i="1">
                <a:solidFill>
                  <a:srgbClr val="FFFFFF"/>
                </a:solidFill>
                <a:effectLst>
                  <a:outerShdw blurRad="38100" dist="38100" dir="2700000" algn="tl">
                    <a:srgbClr val="000000"/>
                  </a:outerShdw>
                </a:effectLst>
                <a:latin typeface="Arial" charset="0"/>
                <a:ea typeface="ＭＳ Ｐゴシック" charset="0"/>
                <a:cs typeface="SimSun" charset="0"/>
              </a:rPr>
              <a:t>公元后</a:t>
            </a: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 33</a:t>
            </a:r>
            <a:endParaRPr lang="en-US"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3" name="Rectangle 5"/>
          <p:cNvSpPr>
            <a:spLocks noRot="1" noChangeArrowheads="1"/>
          </p:cNvSpPr>
          <p:nvPr/>
        </p:nvSpPr>
        <p:spPr bwMode="auto">
          <a:xfrm>
            <a:off x="2770312" y="3501008"/>
            <a:ext cx="3429000" cy="1066800"/>
          </a:xfrm>
          <a:prstGeom prst="rect">
            <a:avLst/>
          </a:prstGeom>
          <a:noFill/>
          <a:ln w="9525">
            <a:noFill/>
            <a:miter lim="800000"/>
            <a:headEnd/>
            <a:tailEnd/>
          </a:ln>
          <a:effectLst/>
        </p:spPr>
        <p:txBody>
          <a:bodyPr anchor="ctr"/>
          <a:lstStyle/>
          <a:p>
            <a:pPr algn="ctr" eaLnBrk="1" hangingPunct="1">
              <a:lnSpc>
                <a:spcPct val="130000"/>
              </a:lnSpc>
            </a:pPr>
            <a:r>
              <a:rPr lang="ja-JP" altLang="en-US" sz="2800" b="1" i="1">
                <a:solidFill>
                  <a:srgbClr val="FFFFFF"/>
                </a:solidFill>
                <a:effectLst>
                  <a:outerShdw blurRad="38100" dist="38100" dir="2700000" algn="tl">
                    <a:srgbClr val="000000"/>
                  </a:outerShdw>
                </a:effectLst>
                <a:latin typeface="Arial" charset="0"/>
                <a:ea typeface="ＭＳ Ｐゴシック" charset="0"/>
                <a:cs typeface="SimSun" charset="0"/>
              </a:rPr>
              <a:t>希伯来书写成</a:t>
            </a:r>
            <a:b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br>
            <a:r>
              <a:rPr lang="ja-JP" altLang="en-US" sz="2800" b="1" i="1">
                <a:solidFill>
                  <a:srgbClr val="FFFFFF"/>
                </a:solidFill>
                <a:effectLst>
                  <a:outerShdw blurRad="38100" dist="38100" dir="2700000" algn="tl">
                    <a:srgbClr val="000000"/>
                  </a:outerShdw>
                </a:effectLst>
                <a:latin typeface="Arial" charset="0"/>
                <a:ea typeface="ＭＳ Ｐゴシック" charset="0"/>
                <a:cs typeface="SimSun" charset="0"/>
              </a:rPr>
              <a:t>公元后</a:t>
            </a: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 67-68</a:t>
            </a:r>
            <a:endParaRPr lang="en-US"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4" name="Rectangle 6"/>
          <p:cNvSpPr>
            <a:spLocks noRot="1" noChangeArrowheads="1"/>
          </p:cNvSpPr>
          <p:nvPr/>
        </p:nvSpPr>
        <p:spPr bwMode="auto">
          <a:xfrm>
            <a:off x="6427912" y="3501008"/>
            <a:ext cx="2743200" cy="1066800"/>
          </a:xfrm>
          <a:prstGeom prst="rect">
            <a:avLst/>
          </a:prstGeom>
          <a:noFill/>
          <a:ln w="9525">
            <a:noFill/>
            <a:miter lim="800000"/>
            <a:headEnd/>
            <a:tailEnd/>
          </a:ln>
          <a:effectLst/>
        </p:spPr>
        <p:txBody>
          <a:bodyPr anchor="ctr"/>
          <a:lstStyle/>
          <a:p>
            <a:pPr algn="ctr" eaLnBrk="1" hangingPunct="1">
              <a:lnSpc>
                <a:spcPct val="130000"/>
              </a:lnSpc>
            </a:pPr>
            <a:r>
              <a:rPr lang="ja-JP" altLang="en-US" sz="2800" b="1" i="1">
                <a:solidFill>
                  <a:srgbClr val="FFFFFF"/>
                </a:solidFill>
                <a:effectLst>
                  <a:outerShdw blurRad="38100" dist="38100" dir="2700000" algn="tl">
                    <a:srgbClr val="000000"/>
                  </a:outerShdw>
                </a:effectLst>
                <a:latin typeface="Arial" charset="0"/>
                <a:ea typeface="ＭＳ Ｐゴシック" charset="0"/>
                <a:cs typeface="SimSun" charset="0"/>
              </a:rPr>
              <a:t>消失</a:t>
            </a:r>
            <a:b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br>
            <a:r>
              <a:rPr lang="ja-JP" altLang="en-US" sz="2800" b="1" i="1">
                <a:solidFill>
                  <a:srgbClr val="FFFFFF"/>
                </a:solidFill>
                <a:effectLst>
                  <a:outerShdw blurRad="38100" dist="38100" dir="2700000" algn="tl">
                    <a:srgbClr val="000000"/>
                  </a:outerShdw>
                </a:effectLst>
                <a:latin typeface="Arial" charset="0"/>
                <a:ea typeface="ＭＳ Ｐゴシック" charset="0"/>
                <a:cs typeface="SimSun" charset="0"/>
              </a:rPr>
              <a:t>公元后</a:t>
            </a: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 70</a:t>
            </a:r>
            <a:endParaRPr lang="en-US"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5" name="AutoShape 7"/>
          <p:cNvSpPr>
            <a:spLocks noChangeArrowheads="1"/>
          </p:cNvSpPr>
          <p:nvPr/>
        </p:nvSpPr>
        <p:spPr bwMode="auto">
          <a:xfrm rot="10800000">
            <a:off x="2236912" y="4034408"/>
            <a:ext cx="685800" cy="381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solidFill>
                <a:srgbClr val="FFFFFF"/>
              </a:solidFill>
              <a:latin typeface="Arial" charset="0"/>
              <a:ea typeface="ＭＳ Ｐゴシック" charset="0"/>
            </a:endParaRPr>
          </a:p>
        </p:txBody>
      </p:sp>
      <p:sp>
        <p:nvSpPr>
          <p:cNvPr id="83976" name="AutoShape 8"/>
          <p:cNvSpPr>
            <a:spLocks noChangeArrowheads="1"/>
          </p:cNvSpPr>
          <p:nvPr/>
        </p:nvSpPr>
        <p:spPr bwMode="auto">
          <a:xfrm>
            <a:off x="5894512" y="4034408"/>
            <a:ext cx="685800" cy="381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solidFill>
                <a:srgbClr val="FFFFFF"/>
              </a:solidFill>
              <a:latin typeface="Arial" charset="0"/>
              <a:ea typeface="ＭＳ Ｐゴシック" charset="0"/>
            </a:endParaRPr>
          </a:p>
        </p:txBody>
      </p:sp>
      <p:sp>
        <p:nvSpPr>
          <p:cNvPr id="83977" name="Rectangle 9"/>
          <p:cNvSpPr>
            <a:spLocks noGrp="1" noRot="1" noChangeArrowheads="1"/>
          </p:cNvSpPr>
          <p:nvPr>
            <p:ph type="title" idx="4294967295"/>
          </p:nvPr>
        </p:nvSpPr>
        <p:spPr>
          <a:xfrm>
            <a:off x="228600" y="-27384"/>
            <a:ext cx="8229600" cy="685800"/>
          </a:xfrm>
        </p:spPr>
        <p:txBody>
          <a:bodyPr anchor="t"/>
          <a:lstStyle/>
          <a:p>
            <a:pPr eaLnBrk="1" hangingPunct="1"/>
            <a:r>
              <a:rPr lang="ja-JP" altLang="en-US" sz="4000" u="sng">
                <a:solidFill>
                  <a:schemeClr val="tx1"/>
                </a:solidFill>
                <a:latin typeface="Arial" charset="0"/>
                <a:ea typeface="ＭＳ Ｐゴシック" charset="0"/>
                <a:cs typeface="SimSun" charset="0"/>
              </a:rPr>
              <a:t>希伯来书</a:t>
            </a:r>
            <a:r>
              <a:rPr lang="en-US" altLang="zh-CN" sz="4000" u="sng" dirty="0">
                <a:solidFill>
                  <a:schemeClr val="tx1"/>
                </a:solidFill>
                <a:latin typeface="Arial" charset="0"/>
                <a:ea typeface="ＭＳ Ｐゴシック" charset="0"/>
                <a:cs typeface="SimSun" charset="0"/>
              </a:rPr>
              <a:t> 8:13</a:t>
            </a:r>
            <a:endParaRPr lang="en-US" dirty="0">
              <a:latin typeface="Garamond" charset="0"/>
              <a:ea typeface="ＭＳ Ｐゴシック" charset="0"/>
              <a:cs typeface="ＭＳ Ｐゴシック" charset="0"/>
            </a:endParaRPr>
          </a:p>
        </p:txBody>
      </p:sp>
      <p:sp>
        <p:nvSpPr>
          <p:cNvPr id="2" name="Down Arrow 1"/>
          <p:cNvSpPr/>
          <p:nvPr/>
        </p:nvSpPr>
        <p:spPr bwMode="auto">
          <a:xfrm rot="2291666">
            <a:off x="1040778" y="2861601"/>
            <a:ext cx="504056" cy="864096"/>
          </a:xfrm>
          <a:prstGeom prst="downArrow">
            <a:avLst/>
          </a:prstGeom>
          <a:solidFill>
            <a:srgbClr val="FFFF00"/>
          </a:solidFill>
          <a:ln w="28575" cap="flat" cmpd="sng" algn="ctr">
            <a:solidFill>
              <a:schemeClr val="tx2">
                <a:lumMod val="1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FFFFFF"/>
              </a:solidFill>
              <a:latin typeface="Arial" pitchFamily="-111" charset="0"/>
              <a:ea typeface="ＭＳ Ｐゴシック" pitchFamily="-111" charset="-128"/>
              <a:cs typeface="ＭＳ Ｐゴシック" pitchFamily="-111" charset="-128"/>
            </a:endParaRPr>
          </a:p>
        </p:txBody>
      </p:sp>
      <p:sp>
        <p:nvSpPr>
          <p:cNvPr id="11" name="Down Arrow 10"/>
          <p:cNvSpPr/>
          <p:nvPr/>
        </p:nvSpPr>
        <p:spPr bwMode="auto">
          <a:xfrm rot="18814447">
            <a:off x="7182969" y="2846608"/>
            <a:ext cx="504056" cy="864096"/>
          </a:xfrm>
          <a:prstGeom prst="downArrow">
            <a:avLst/>
          </a:prstGeom>
          <a:solidFill>
            <a:srgbClr val="FFFF00"/>
          </a:solidFill>
          <a:ln w="28575" cap="flat" cmpd="sng" algn="ctr">
            <a:solidFill>
              <a:schemeClr val="tx2">
                <a:lumMod val="1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FFFFFF"/>
              </a:solidFill>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42736344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iterate type="wd">
                                    <p:tmAbs val="300"/>
                                  </p:iterate>
                                  <p:childTnLst>
                                    <p:set>
                                      <p:cBhvr>
                                        <p:cTn id="10" dur="1" fill="hold">
                                          <p:stCondLst>
                                            <p:cond delay="299"/>
                                          </p:stCondLst>
                                        </p:cTn>
                                        <p:tgtEl>
                                          <p:spTgt spid="839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83975"/>
                                        </p:tgtEl>
                                        <p:attrNameLst>
                                          <p:attrName>style.visibility</p:attrName>
                                        </p:attrNameLst>
                                      </p:cBhvr>
                                      <p:to>
                                        <p:strVal val="visible"/>
                                      </p:to>
                                    </p:set>
                                    <p:animEffect transition="in" filter="wipe(down)">
                                      <p:cBhvr>
                                        <p:cTn id="15" dur="500"/>
                                        <p:tgtEl>
                                          <p:spTgt spid="83975"/>
                                        </p:tgtEl>
                                      </p:cBhvr>
                                    </p:animEffect>
                                  </p:childTnLst>
                                </p:cTn>
                              </p:par>
                            </p:childTnLst>
                          </p:cTn>
                        </p:par>
                        <p:par>
                          <p:cTn id="16" fill="hold">
                            <p:stCondLst>
                              <p:cond delay="500"/>
                            </p:stCondLst>
                            <p:childTnLst>
                              <p:par>
                                <p:cTn id="17" presetID="1" presetClass="entr" presetSubtype="0" fill="hold" grpId="0" nodeType="afterEffect">
                                  <p:stCondLst>
                                    <p:cond delay="0"/>
                                  </p:stCondLst>
                                  <p:iterate type="wd">
                                    <p:tmAbs val="300"/>
                                  </p:iterate>
                                  <p:childTnLst>
                                    <p:set>
                                      <p:cBhvr>
                                        <p:cTn id="18" dur="1" fill="hold">
                                          <p:stCondLst>
                                            <p:cond delay="299"/>
                                          </p:stCondLst>
                                        </p:cTn>
                                        <p:tgtEl>
                                          <p:spTgt spid="8397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up)">
                                      <p:cBhvr>
                                        <p:cTn id="23" dur="500"/>
                                        <p:tgtEl>
                                          <p:spTgt spid="11"/>
                                        </p:tgtEl>
                                      </p:cBhvr>
                                    </p:animEffect>
                                  </p:childTnLst>
                                </p:cTn>
                              </p:par>
                            </p:childTnLst>
                          </p:cTn>
                        </p:par>
                        <p:par>
                          <p:cTn id="24" fill="hold">
                            <p:stCondLst>
                              <p:cond delay="500"/>
                            </p:stCondLst>
                            <p:childTnLst>
                              <p:par>
                                <p:cTn id="25" presetID="22" presetClass="entr" presetSubtype="4" fill="hold" grpId="0" nodeType="afterEffect">
                                  <p:stCondLst>
                                    <p:cond delay="0"/>
                                  </p:stCondLst>
                                  <p:childTnLst>
                                    <p:set>
                                      <p:cBhvr>
                                        <p:cTn id="26" dur="1" fill="hold">
                                          <p:stCondLst>
                                            <p:cond delay="0"/>
                                          </p:stCondLst>
                                        </p:cTn>
                                        <p:tgtEl>
                                          <p:spTgt spid="83976"/>
                                        </p:tgtEl>
                                        <p:attrNameLst>
                                          <p:attrName>style.visibility</p:attrName>
                                        </p:attrNameLst>
                                      </p:cBhvr>
                                      <p:to>
                                        <p:strVal val="visible"/>
                                      </p:to>
                                    </p:set>
                                    <p:animEffect transition="in" filter="wipe(down)">
                                      <p:cBhvr>
                                        <p:cTn id="27" dur="500"/>
                                        <p:tgtEl>
                                          <p:spTgt spid="83976"/>
                                        </p:tgtEl>
                                      </p:cBhvr>
                                    </p:animEffect>
                                  </p:childTnLst>
                                </p:cTn>
                              </p:par>
                            </p:childTnLst>
                          </p:cTn>
                        </p:par>
                        <p:par>
                          <p:cTn id="28" fill="hold">
                            <p:stCondLst>
                              <p:cond delay="1000"/>
                            </p:stCondLst>
                            <p:childTnLst>
                              <p:par>
                                <p:cTn id="29" presetID="1" presetClass="entr" presetSubtype="0" fill="hold" grpId="0" nodeType="afterEffect">
                                  <p:stCondLst>
                                    <p:cond delay="0"/>
                                  </p:stCondLst>
                                  <p:iterate type="wd">
                                    <p:tmAbs val="300"/>
                                  </p:iterate>
                                  <p:childTnLst>
                                    <p:set>
                                      <p:cBhvr>
                                        <p:cTn id="30" dur="1" fill="hold">
                                          <p:stCondLst>
                                            <p:cond delay="299"/>
                                          </p:stCondLst>
                                        </p:cTn>
                                        <p:tgtEl>
                                          <p:spTgt spid="839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autoUpdateAnimBg="0"/>
      <p:bldP spid="83973" grpId="0" autoUpdateAnimBg="0"/>
      <p:bldP spid="83974" grpId="0" autoUpdateAnimBg="0"/>
      <p:bldP spid="83975" grpId="0" animBg="1"/>
      <p:bldP spid="83976" grpId="0" animBg="1"/>
      <p:bldP spid="2" grpId="0" animBg="1"/>
      <p:bldP spid="11" grpId="0" animBg="1"/>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
            <a:ext cx="9145971" cy="6091217"/>
          </a:xfrm>
          <a:prstGeom prst="rect">
            <a:avLst/>
          </a:prstGeom>
        </p:spPr>
      </p:pic>
      <p:sp>
        <p:nvSpPr>
          <p:cNvPr id="900098" name="Rectangle 2"/>
          <p:cNvSpPr>
            <a:spLocks noGrp="1" noChangeArrowheads="1"/>
          </p:cNvSpPr>
          <p:nvPr>
            <p:ph type="ctrTitle"/>
          </p:nvPr>
        </p:nvSpPr>
        <p:spPr>
          <a:xfrm>
            <a:off x="72008" y="5251792"/>
            <a:ext cx="8964488" cy="1574829"/>
          </a:xfrm>
          <a:solidFill>
            <a:srgbClr val="000000"/>
          </a:solidFill>
          <a:effectLst>
            <a:outerShdw blurRad="63500" dist="35921" dir="2700000" algn="ctr" rotWithShape="0">
              <a:schemeClr val="tx2">
                <a:alpha val="74998"/>
              </a:schemeClr>
            </a:outerShdw>
          </a:effectLst>
        </p:spPr>
        <p:txBody>
          <a:bodyPr/>
          <a:lstStyle/>
          <a:p>
            <a:pPr>
              <a:defRPr/>
            </a:pPr>
            <a:r>
              <a:rPr lang="ja-JP" altLang="en-SG" b="1">
                <a:effectLst>
                  <a:glow rad="127000">
                    <a:schemeClr val="tx1"/>
                  </a:glow>
                </a:effectLst>
                <a:latin typeface="Arial" charset="0"/>
                <a:ea typeface="ＭＳ Ｐゴシック" charset="0"/>
                <a:cs typeface="ＭＳ Ｐゴシック" charset="0"/>
              </a:rPr>
              <a:t>不要</a:t>
            </a:r>
            <a:r>
              <a:rPr lang="ja-JP" altLang="en-US" b="1">
                <a:effectLst>
                  <a:glow rad="127000">
                    <a:schemeClr val="tx1"/>
                  </a:glow>
                </a:effectLst>
                <a:latin typeface="Arial" charset="0"/>
                <a:ea typeface="ＭＳ Ｐゴシック" charset="0"/>
                <a:cs typeface="ＭＳ Ｐゴシック" charset="0"/>
              </a:rPr>
              <a:t>强调仪式高于您和上帝的关系</a:t>
            </a:r>
            <a:r>
              <a:rPr lang="en-US"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86871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animBg="1"/>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80744" y="-1"/>
            <a:ext cx="8963255" cy="5975503"/>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3600" b="1">
                <a:effectLst>
                  <a:glow rad="127000">
                    <a:schemeClr val="tx1"/>
                  </a:glow>
                </a:effectLst>
                <a:latin typeface="Arial" charset="0"/>
                <a:ea typeface="ＭＳ Ｐゴシック" charset="0"/>
                <a:cs typeface="ＭＳ Ｐゴシック" charset="0"/>
              </a:rPr>
              <a:t>在以色列最神圣的西墙</a:t>
            </a:r>
            <a:r>
              <a:rPr lang="zh-CN" alt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每逢犹太教的</a:t>
            </a:r>
            <a:r>
              <a:rPr lang="ja-JP" altLang="en-SG" sz="3600" b="1">
                <a:effectLst>
                  <a:glow rad="127000">
                    <a:schemeClr val="tx1"/>
                  </a:glow>
                </a:effectLst>
                <a:latin typeface="Arial" charset="0"/>
                <a:ea typeface="ＭＳ Ｐゴシック" charset="0"/>
                <a:cs typeface="ＭＳ Ｐゴシック" charset="0"/>
              </a:rPr>
              <a:t>圣日</a:t>
            </a:r>
            <a:r>
              <a:rPr lang="zh-CN" alt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犹太女性和成千上万的犹太人为神的赦免而祷告</a:t>
            </a:r>
            <a:r>
              <a:rPr lang="en-US" sz="3600" b="1" dirty="0">
                <a:effectLst>
                  <a:glow rad="127000">
                    <a:schemeClr val="tx1"/>
                  </a:glow>
                </a:effectLst>
                <a:latin typeface="Arial" charset="0"/>
                <a:ea typeface="ＭＳ Ｐゴシック" charset="0"/>
                <a:cs typeface="ＭＳ Ｐゴシック" charset="0"/>
              </a:rPr>
              <a:t>(</a:t>
            </a:r>
            <a:r>
              <a:rPr lang="ja-JP" altLang="en-US" sz="3600" b="1" i="1">
                <a:effectLst>
                  <a:glow rad="127000">
                    <a:schemeClr val="tx1"/>
                  </a:glow>
                </a:effectLst>
                <a:latin typeface="Arial" charset="0"/>
                <a:ea typeface="ＭＳ Ｐゴシック" charset="0"/>
                <a:cs typeface="ＭＳ Ｐゴシック" charset="0"/>
              </a:rPr>
              <a:t>犹太人的节日</a:t>
            </a:r>
            <a:r>
              <a:rPr lang="zh-CN" altLang="en-US" sz="3600" b="1" i="1" dirty="0">
                <a:effectLst>
                  <a:glow rad="127000">
                    <a:schemeClr val="tx1"/>
                  </a:glow>
                </a:effectLst>
                <a:latin typeface="Arial" charset="0"/>
                <a:ea typeface="ＭＳ Ｐゴシック" charset="0"/>
                <a:cs typeface="ＭＳ Ｐゴシック" charset="0"/>
              </a:rPr>
              <a:t>）</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45180454"/>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6352" y="533732"/>
            <a:ext cx="9127648" cy="634966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765841"/>
          </a:xfrm>
          <a:effectLst>
            <a:outerShdw blurRad="63500" dist="35921" dir="2700000" algn="ctr" rotWithShape="0">
              <a:schemeClr val="tx2">
                <a:alpha val="74998"/>
              </a:schemeClr>
            </a:outerShdw>
          </a:effectLst>
        </p:spPr>
        <p:txBody>
          <a:bodyPr anchor="t"/>
          <a:lstStyle/>
          <a:p>
            <a:pPr>
              <a:defRPr/>
            </a:pPr>
            <a:r>
              <a:rPr lang="ja-JP" altLang="en-US" sz="4800" b="1">
                <a:effectLst>
                  <a:glow rad="127000">
                    <a:schemeClr val="tx1"/>
                  </a:glow>
                </a:effectLst>
                <a:latin typeface="Arial" charset="0"/>
                <a:ea typeface="ＭＳ Ｐゴシック" charset="0"/>
                <a:cs typeface="ＭＳ Ｐゴシック" charset="0"/>
              </a:rPr>
              <a:t>盟约的约柜</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489119599"/>
      </p:ext>
    </p:extLst>
  </p:cSld>
  <p:clrMapOvr>
    <a:masterClrMapping/>
  </p:clrMapOvr>
  <p:transition/>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762000"/>
            <a:ext cx="9144000" cy="6096000"/>
          </a:xfrm>
          <a:prstGeom prst="rect">
            <a:avLst/>
          </a:prstGeom>
        </p:spPr>
      </p:pic>
      <p:sp>
        <p:nvSpPr>
          <p:cNvPr id="94210" name="Picture 1"/>
          <p:cNvSpPr>
            <a:spLocks noChangeAspect="1"/>
          </p:cNvSpPr>
          <p:nvPr/>
        </p:nvSpPr>
        <p:spPr bwMode="auto">
          <a:xfrm>
            <a:off x="19755" y="260648"/>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12511"/>
            <a:ext cx="9144000" cy="3671546"/>
          </a:xfrm>
          <a:effectLst>
            <a:outerShdw blurRad="63500" dist="35921" dir="2700000" algn="ctr" rotWithShape="0">
              <a:schemeClr val="tx2">
                <a:alpha val="74998"/>
              </a:schemeClr>
            </a:outerShdw>
          </a:effectLst>
        </p:spPr>
        <p:txBody>
          <a:bodyPr anchor="t"/>
          <a:lstStyle/>
          <a:p>
            <a:pPr>
              <a:defRPr/>
            </a:pPr>
            <a:r>
              <a:rPr lang="ja-JP" altLang="en-US" sz="5400" b="1">
                <a:effectLst>
                  <a:glow rad="127000">
                    <a:schemeClr val="tx1"/>
                  </a:glow>
                </a:effectLst>
                <a:latin typeface="Arial" charset="0"/>
                <a:ea typeface="ＭＳ Ｐゴシック" charset="0"/>
                <a:cs typeface="ＭＳ Ｐゴシック" charset="0"/>
              </a:rPr>
              <a:t>新约怎么</a:t>
            </a:r>
            <a:br>
              <a:rPr lang="en-SG" altLang="ja-JP" sz="5400" b="1" dirty="0">
                <a:effectLst>
                  <a:glow rad="127000">
                    <a:schemeClr val="tx1"/>
                  </a:glow>
                </a:effectLst>
                <a:latin typeface="Arial" charset="0"/>
                <a:ea typeface="ＭＳ Ｐゴシック" charset="0"/>
                <a:cs typeface="ＭＳ Ｐゴシック" charset="0"/>
              </a:rPr>
            </a:br>
            <a:r>
              <a:rPr lang="ja-JP" altLang="en-US" sz="9600" b="1">
                <a:solidFill>
                  <a:srgbClr val="FFFF00"/>
                </a:solidFill>
                <a:effectLst>
                  <a:glow rad="127000">
                    <a:schemeClr val="tx1"/>
                  </a:glow>
                </a:effectLst>
                <a:latin typeface="Arial" charset="0"/>
                <a:ea typeface="ＭＳ Ｐゴシック" charset="0"/>
                <a:cs typeface="ＭＳ Ｐゴシック" charset="0"/>
              </a:rPr>
              <a:t>更好了</a:t>
            </a:r>
            <a:r>
              <a:rPr lang="en-US" sz="11500" b="1" dirty="0">
                <a:solidFill>
                  <a:srgbClr val="FFFF00"/>
                </a:solidFill>
                <a:effectLst>
                  <a:glow rad="127000">
                    <a:schemeClr val="tx1"/>
                  </a:glow>
                </a:effectLst>
                <a:latin typeface="Arial" charset="0"/>
                <a:ea typeface="ＭＳ Ｐゴシック" charset="0"/>
                <a:cs typeface="ＭＳ Ｐゴシック" charset="0"/>
              </a:rPr>
              <a:t>?</a:t>
            </a:r>
            <a:br>
              <a:rPr lang="en-US" sz="11500" b="1" dirty="0">
                <a:solidFill>
                  <a:srgbClr val="FFFF00"/>
                </a:solidFill>
                <a:effectLst>
                  <a:glow rad="127000">
                    <a:schemeClr val="tx1"/>
                  </a:glow>
                </a:effectLst>
                <a:latin typeface="Arial" charset="0"/>
                <a:ea typeface="ＭＳ Ｐゴシック" charset="0"/>
                <a:cs typeface="ＭＳ Ｐゴシック" charset="0"/>
              </a:rPr>
            </a:b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希伯来书</a:t>
            </a:r>
            <a:r>
              <a:rPr lang="en-US" sz="5400" b="1" dirty="0">
                <a:effectLst>
                  <a:glow rad="127000">
                    <a:schemeClr val="tx1"/>
                  </a:glow>
                </a:effectLst>
                <a:latin typeface="Arial" charset="0"/>
                <a:ea typeface="ＭＳ Ｐゴシック" charset="0"/>
                <a:cs typeface="ＭＳ Ｐゴシック" charset="0"/>
              </a:rPr>
              <a:t> 8)</a:t>
            </a:r>
          </a:p>
        </p:txBody>
      </p:sp>
    </p:spTree>
    <p:extLst>
      <p:ext uri="{BB962C8B-B14F-4D97-AF65-F5344CB8AC3E}">
        <p14:creationId xmlns:p14="http://schemas.microsoft.com/office/powerpoint/2010/main" val="1400166922"/>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326422"/>
            <a:ext cx="9144000" cy="4448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42900" indent="-342900" defTabSz="457200">
              <a:spcBef>
                <a:spcPct val="20000"/>
              </a:spcBef>
              <a:buClr>
                <a:srgbClr val="CCCCFF"/>
              </a:buClr>
              <a:defRPr/>
            </a:pPr>
            <a:r>
              <a:rPr kumimoji="1" lang="en-US" altLang="zh-CN" sz="2800" b="1" dirty="0">
                <a:solidFill>
                  <a:srgbClr val="FFFFFF"/>
                </a:solidFill>
                <a:effectLst>
                  <a:glow rad="228600">
                    <a:srgbClr val="020020"/>
                  </a:glow>
                </a:effectLst>
                <a:ea typeface="宋体" charset="0"/>
              </a:rPr>
              <a:t>	</a:t>
            </a:r>
            <a:r>
              <a:rPr kumimoji="1" lang="mr-IN" altLang="zh-CN" sz="4000" b="1" dirty="0">
                <a:solidFill>
                  <a:srgbClr val="FFFFFF"/>
                </a:solidFill>
                <a:effectLst>
                  <a:glow rad="228600">
                    <a:srgbClr val="020020"/>
                  </a:glow>
                </a:effectLst>
                <a:ea typeface="宋体" charset="0"/>
              </a:rPr>
              <a:t>"</a:t>
            </a:r>
            <a:r>
              <a:rPr kumimoji="1" lang="zh-CN" altLang="en-US" sz="4000" b="1" dirty="0">
                <a:solidFill>
                  <a:srgbClr val="FFFFFF"/>
                </a:solidFill>
                <a:effectLst>
                  <a:glow rad="228600">
                    <a:srgbClr val="020020"/>
                  </a:glow>
                </a:effectLst>
                <a:ea typeface="宋体" charset="0"/>
              </a:rPr>
              <a:t>现在你们若是实在听我的话，遵守我的约，你们就必在万民中作属我的产业，因为全地都是我的。 你们要归我</a:t>
            </a:r>
            <a:r>
              <a:rPr kumimoji="1" lang="zh-CN" altLang="en-US" sz="4000" b="1" dirty="0">
                <a:solidFill>
                  <a:srgbClr val="FFFF00"/>
                </a:solidFill>
                <a:effectLst>
                  <a:glow rad="228600">
                    <a:srgbClr val="020020"/>
                  </a:glow>
                </a:effectLst>
                <a:ea typeface="宋体" charset="0"/>
              </a:rPr>
              <a:t>作君尊的祭司和圣洁的国民</a:t>
            </a:r>
            <a:r>
              <a:rPr kumimoji="1" lang="zh-CN" altLang="en-US" sz="4000" b="1" dirty="0">
                <a:solidFill>
                  <a:srgbClr val="FFFFFF"/>
                </a:solidFill>
                <a:effectLst>
                  <a:glow rad="228600">
                    <a:srgbClr val="020020"/>
                  </a:glow>
                </a:effectLst>
                <a:ea typeface="宋体" charset="0"/>
              </a:rPr>
              <a:t>。’这些话你都要对以色列人说。</a:t>
            </a:r>
            <a:r>
              <a:rPr kumimoji="1" lang="mr-IN" altLang="zh-CN" sz="4000" b="1" dirty="0">
                <a:solidFill>
                  <a:srgbClr val="FFFFFF"/>
                </a:solidFill>
                <a:effectLst>
                  <a:glow rad="228600">
                    <a:srgbClr val="020020"/>
                  </a:glow>
                </a:effectLst>
                <a:ea typeface="宋体" charset="0"/>
              </a:rPr>
              <a:t>"</a:t>
            </a:r>
            <a:r>
              <a:rPr kumimoji="1" lang="en-US" altLang="zh-CN" sz="4000" b="1" dirty="0">
                <a:solidFill>
                  <a:srgbClr val="FFFFFF"/>
                </a:solidFill>
                <a:effectLst>
                  <a:glow rad="228600">
                    <a:srgbClr val="020020"/>
                  </a:glow>
                </a:effectLst>
                <a:ea typeface="宋体" charset="0"/>
              </a:rPr>
              <a:t> (</a:t>
            </a:r>
            <a:r>
              <a:rPr kumimoji="1" lang="zh-TW" altLang="en-US" sz="4000" b="1" dirty="0">
                <a:solidFill>
                  <a:srgbClr val="FFFFFF"/>
                </a:solidFill>
                <a:effectLst>
                  <a:glow rad="228600">
                    <a:srgbClr val="020020"/>
                  </a:glow>
                </a:effectLst>
                <a:ea typeface="宋体" charset="0"/>
              </a:rPr>
              <a:t>出埃及记</a:t>
            </a:r>
            <a:r>
              <a:rPr kumimoji="1" lang="en-US" altLang="zh-CN" sz="4000" b="1" dirty="0">
                <a:solidFill>
                  <a:srgbClr val="FFFFFF"/>
                </a:solidFill>
                <a:effectLst>
                  <a:glow rad="228600">
                    <a:srgbClr val="020020"/>
                  </a:glow>
                </a:effectLst>
                <a:ea typeface="宋体" charset="0"/>
              </a:rPr>
              <a:t> 19:5-6).</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98</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465586952"/>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Grp="1" noChangeArrowheads="1"/>
          </p:cNvSpPr>
          <p:nvPr>
            <p:ph type="ctrTitle" idx="4294967295"/>
          </p:nvPr>
        </p:nvSpPr>
        <p:spPr>
          <a:xfrm>
            <a:off x="609600" y="404813"/>
            <a:ext cx="10385425" cy="1143000"/>
          </a:xfrm>
        </p:spPr>
        <p:txBody>
          <a:bodyPr/>
          <a:lstStyle/>
          <a:p>
            <a:pPr eaLnBrk="1" hangingPunct="1"/>
            <a:r>
              <a:rPr lang="zh-CN" altLang="en-US" sz="4800" b="1">
                <a:solidFill>
                  <a:schemeClr val="bg1"/>
                </a:solidFill>
                <a:latin typeface="Times New Roman" charset="0"/>
                <a:ea typeface="宋体" charset="0"/>
                <a:cs typeface="宋体" charset="0"/>
              </a:rPr>
              <a:t>约瑟的生亡</a:t>
            </a:r>
            <a:r>
              <a:rPr lang="zh-CN" altLang="en-US" sz="4000" b="1">
                <a:solidFill>
                  <a:schemeClr val="bg1"/>
                </a:solidFill>
                <a:latin typeface="Times New Roman" charset="0"/>
                <a:ea typeface="MS PGothic" charset="0"/>
                <a:cs typeface="MS PGothic" charset="0"/>
              </a:rPr>
              <a:t> </a:t>
            </a:r>
            <a:endParaRPr lang="zh-CN" altLang="en-US" sz="4000" b="1">
              <a:latin typeface="Times New Roman" charset="0"/>
              <a:ea typeface="MS PGothic" charset="0"/>
              <a:cs typeface="MS PGothic" charset="0"/>
            </a:endParaRPr>
          </a:p>
        </p:txBody>
      </p:sp>
      <p:pic>
        <p:nvPicPr>
          <p:cNvPr id="27955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981200"/>
            <a:ext cx="3235325" cy="406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6837" name="WordArt 5"/>
          <p:cNvSpPr>
            <a:spLocks noChangeArrowheads="1" noChangeShapeType="1" noTextEdit="1"/>
          </p:cNvSpPr>
          <p:nvPr/>
        </p:nvSpPr>
        <p:spPr bwMode="auto">
          <a:xfrm>
            <a:off x="395288" y="6413500"/>
            <a:ext cx="8229600" cy="444500"/>
          </a:xfrm>
          <a:prstGeom prst="rect">
            <a:avLst/>
          </a:prstGeom>
        </p:spPr>
        <p:txBody>
          <a:bodyPr wrap="none" fromWordArt="1">
            <a:prstTxWarp prst="textPlain">
              <a:avLst>
                <a:gd name="adj" fmla="val 50000"/>
              </a:avLst>
            </a:prstTxWarp>
          </a:bodyPr>
          <a:lstStyle/>
          <a:p>
            <a:pPr algn="ctr"/>
            <a:r>
              <a:rPr lang="zh-TW" altLang="en-US" sz="3600" kern="10">
                <a:ln w="12700">
                  <a:solidFill>
                    <a:srgbClr val="3333CC"/>
                  </a:solidFill>
                  <a:round/>
                  <a:headEnd/>
                  <a:tailEnd/>
                </a:ln>
                <a:solidFill>
                  <a:srgbClr val="B2B2B2">
                    <a:alpha val="50195"/>
                  </a:srgbClr>
                </a:solidFill>
                <a:effectLst>
                  <a:outerShdw blurRad="63500" dist="46662" dir="2115817" algn="ctr" rotWithShape="0">
                    <a:srgbClr val="9999FF">
                      <a:alpha val="74997"/>
                    </a:srgbClr>
                  </a:outerShdw>
                </a:effectLst>
                <a:latin typeface="Arial Black"/>
                <a:ea typeface="Arial Black"/>
                <a:cs typeface="Arial Black"/>
              </a:rPr>
              <a:t>神的应许之地又如何呢？</a:t>
            </a:r>
            <a:endParaRPr lang="en-US" sz="3600" kern="10">
              <a:ln w="12700">
                <a:solidFill>
                  <a:srgbClr val="3333CC"/>
                </a:solidFill>
                <a:round/>
                <a:headEnd/>
                <a:tailEnd/>
              </a:ln>
              <a:solidFill>
                <a:srgbClr val="B2B2B2">
                  <a:alpha val="50195"/>
                </a:srgbClr>
              </a:solidFill>
              <a:effectLst>
                <a:outerShdw blurRad="63500" dist="46662" dir="2115817" algn="ctr" rotWithShape="0">
                  <a:srgbClr val="9999FF">
                    <a:alpha val="74997"/>
                  </a:srgbClr>
                </a:outerShdw>
              </a:effectLst>
              <a:latin typeface="Arial Black"/>
              <a:ea typeface="Arial Black"/>
              <a:cs typeface="Arial Black"/>
            </a:endParaRPr>
          </a:p>
        </p:txBody>
      </p:sp>
      <p:sp>
        <p:nvSpPr>
          <p:cNvPr id="279556" name="Rectangle 7"/>
          <p:cNvSpPr>
            <a:spLocks noChangeArrowheads="1"/>
          </p:cNvSpPr>
          <p:nvPr/>
        </p:nvSpPr>
        <p:spPr bwMode="auto">
          <a:xfrm>
            <a:off x="3505200" y="2133600"/>
            <a:ext cx="5410200"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spcBef>
                <a:spcPct val="20000"/>
              </a:spcBef>
            </a:pPr>
            <a:r>
              <a:rPr lang="zh-CN" altLang="en-US" sz="4000" b="1">
                <a:solidFill>
                  <a:schemeClr val="bg1"/>
                </a:solidFill>
                <a:ea typeface="宋体" charset="0"/>
                <a:cs typeface="宋体" charset="0"/>
              </a:rPr>
              <a:t>“约瑟死了，正一百一十岁。人用香料将他薰了，把他收殓在棺材里，停在埃及。”</a:t>
            </a:r>
            <a:endParaRPr lang="zh-CN" altLang="en-US" sz="4000" b="1">
              <a:solidFill>
                <a:schemeClr val="bg1"/>
              </a:solidFill>
            </a:endParaRPr>
          </a:p>
          <a:p>
            <a:pPr algn="r" eaLnBrk="1" hangingPunct="1">
              <a:spcBef>
                <a:spcPct val="20000"/>
              </a:spcBef>
            </a:pPr>
            <a:r>
              <a:rPr lang="en-US" altLang="zh-CN" sz="4000" b="1">
                <a:solidFill>
                  <a:schemeClr val="bg1"/>
                </a:solidFill>
              </a:rPr>
              <a:t>(50:26)</a:t>
            </a:r>
          </a:p>
        </p:txBody>
      </p:sp>
      <p:sp>
        <p:nvSpPr>
          <p:cNvPr id="279557" name="Rectangle 9"/>
          <p:cNvSpPr>
            <a:spLocks noChangeArrowheads="1"/>
          </p:cNvSpPr>
          <p:nvPr/>
        </p:nvSpPr>
        <p:spPr bwMode="auto">
          <a:xfrm>
            <a:off x="611188" y="1196975"/>
            <a:ext cx="10385425"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r>
              <a:rPr lang="en-US" altLang="zh-CN" sz="4000" b="1">
                <a:solidFill>
                  <a:srgbClr val="FFFFFF"/>
                </a:solidFill>
              </a:rPr>
              <a:t>(</a:t>
            </a:r>
            <a:r>
              <a:rPr lang="zh-CN" altLang="en-US" sz="4000" b="1">
                <a:solidFill>
                  <a:srgbClr val="FFFFFF"/>
                </a:solidFill>
                <a:ea typeface="宋体" charset="0"/>
                <a:cs typeface="宋体" charset="0"/>
              </a:rPr>
              <a:t>创世记的最后一节</a:t>
            </a:r>
            <a:r>
              <a:rPr lang="en-US" altLang="ja-JP" sz="4000" b="1">
                <a:solidFill>
                  <a:srgbClr val="FFFFFF"/>
                </a:solidFill>
              </a:rPr>
              <a:t>)</a:t>
            </a:r>
            <a:endParaRPr lang="en-US" altLang="zh-CN" sz="4000" b="1">
              <a:solidFill>
                <a:srgbClr val="FFFFFF"/>
              </a:solidFil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16837"/>
                                        </p:tgtEl>
                                        <p:attrNameLst>
                                          <p:attrName>style.visibility</p:attrName>
                                        </p:attrNameLst>
                                      </p:cBhvr>
                                      <p:to>
                                        <p:strVal val="visible"/>
                                      </p:to>
                                    </p:set>
                                    <p:anim calcmode="lin" valueType="num">
                                      <p:cBhvr additive="base">
                                        <p:cTn id="7" dur="500" fill="hold"/>
                                        <p:tgtEl>
                                          <p:spTgt spid="1016837"/>
                                        </p:tgtEl>
                                        <p:attrNameLst>
                                          <p:attrName>ppt_x</p:attrName>
                                        </p:attrNameLst>
                                      </p:cBhvr>
                                      <p:tavLst>
                                        <p:tav tm="0">
                                          <p:val>
                                            <p:strVal val="#ppt_x"/>
                                          </p:val>
                                        </p:tav>
                                        <p:tav tm="100000">
                                          <p:val>
                                            <p:strVal val="#ppt_x"/>
                                          </p:val>
                                        </p:tav>
                                      </p:tavLst>
                                    </p:anim>
                                    <p:anim calcmode="lin" valueType="num">
                                      <p:cBhvr additive="base">
                                        <p:cTn id="8" dur="500" fill="hold"/>
                                        <p:tgtEl>
                                          <p:spTgt spid="10168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6837" grpId="0" animBg="1"/>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51645" cy="6858000"/>
          </a:xfrm>
          <a:prstGeom prst="rect">
            <a:avLst/>
          </a:prstGeom>
        </p:spPr>
      </p:pic>
      <p:sp>
        <p:nvSpPr>
          <p:cNvPr id="900098" name="Rectangle 2"/>
          <p:cNvSpPr>
            <a:spLocks noGrp="1" noChangeArrowheads="1"/>
          </p:cNvSpPr>
          <p:nvPr>
            <p:ph type="ctrTitle"/>
          </p:nvPr>
        </p:nvSpPr>
        <p:spPr>
          <a:xfrm>
            <a:off x="-105378" y="5781813"/>
            <a:ext cx="8883402" cy="1076187"/>
          </a:xfrm>
          <a:effectLst>
            <a:outerShdw blurRad="63500" dist="35921" dir="2700000" algn="ctr" rotWithShape="0">
              <a:schemeClr val="tx2">
                <a:alpha val="74998"/>
              </a:schemeClr>
            </a:outerShdw>
          </a:effectLst>
        </p:spPr>
        <p:txBody>
          <a:bodyPr/>
          <a:lstStyle/>
          <a:p>
            <a:pPr algn="r">
              <a:defRPr/>
            </a:pPr>
            <a:r>
              <a:rPr lang="ja-JP" altLang="en-US" sz="4000" b="1" i="1">
                <a:effectLst>
                  <a:glow rad="127000">
                    <a:schemeClr val="tx1"/>
                  </a:glow>
                </a:effectLst>
                <a:latin typeface="Arial" charset="0"/>
                <a:ea typeface="ＭＳ Ｐゴシック" charset="0"/>
                <a:cs typeface="ＭＳ Ｐゴシック" charset="0"/>
              </a:rPr>
              <a:t>希伯来书第八章的主旨</a:t>
            </a:r>
            <a:endParaRPr lang="en-US" sz="4000" b="1" i="1" dirty="0">
              <a:effectLst>
                <a:glow rad="127000">
                  <a:schemeClr val="tx1"/>
                </a:glow>
              </a:effectLst>
              <a:latin typeface="Arial" charset="0"/>
              <a:ea typeface="ＭＳ Ｐゴシック" charset="0"/>
              <a:cs typeface="ＭＳ Ｐゴシック" charset="0"/>
            </a:endParaRPr>
          </a:p>
        </p:txBody>
      </p:sp>
      <p:sp>
        <p:nvSpPr>
          <p:cNvPr id="5" name="Rectangle 4">
            <a:extLst>
              <a:ext uri="{FF2B5EF4-FFF2-40B4-BE49-F238E27FC236}">
                <a16:creationId xmlns:a16="http://schemas.microsoft.com/office/drawing/2014/main" id="{D6C3DA1A-70FD-DC44-8608-C5F5FCBF9D20}"/>
              </a:ext>
            </a:extLst>
          </p:cNvPr>
          <p:cNvSpPr/>
          <p:nvPr/>
        </p:nvSpPr>
        <p:spPr>
          <a:xfrm>
            <a:off x="539552" y="404664"/>
            <a:ext cx="8238472" cy="1323439"/>
          </a:xfrm>
          <a:prstGeom prst="rect">
            <a:avLst/>
          </a:prstGeom>
        </p:spPr>
        <p:txBody>
          <a:bodyPr wrap="square">
            <a:spAutoFit/>
          </a:bodyPr>
          <a:lstStyle/>
          <a:p>
            <a:pPr algn="ctr"/>
            <a:r>
              <a:rPr lang="en-US" sz="4000" b="1" dirty="0">
                <a:solidFill>
                  <a:schemeClr val="bg1"/>
                </a:solidFill>
                <a:effectLst>
                  <a:glow rad="127000">
                    <a:schemeClr val="tx1"/>
                  </a:glow>
                </a:effectLst>
                <a:latin typeface="Arial" charset="0"/>
                <a:ea typeface="ＭＳ Ｐゴシック" charset="0"/>
                <a:cs typeface="ＭＳ Ｐゴシック" charset="0"/>
              </a:rPr>
              <a:t>I. </a:t>
            </a:r>
            <a:r>
              <a:rPr lang="ja-JP" altLang="en-US" sz="4000" b="1">
                <a:solidFill>
                  <a:schemeClr val="bg1"/>
                </a:solidFill>
                <a:effectLst>
                  <a:glow rad="127000">
                    <a:schemeClr val="tx1"/>
                  </a:glow>
                </a:effectLst>
                <a:latin typeface="Arial" charset="0"/>
                <a:ea typeface="ＭＳ Ｐゴシック" charset="0"/>
                <a:cs typeface="ＭＳ Ｐゴシック" charset="0"/>
              </a:rPr>
              <a:t>耶稣是神面前最好的中保</a:t>
            </a:r>
            <a:br>
              <a:rPr lang="en-US" sz="4000" b="1" dirty="0">
                <a:solidFill>
                  <a:schemeClr val="bg1"/>
                </a:solidFill>
                <a:effectLst>
                  <a:glow rad="127000">
                    <a:schemeClr val="tx1"/>
                  </a:glow>
                </a:effectLst>
                <a:latin typeface="Arial" charset="0"/>
                <a:ea typeface="ＭＳ Ｐゴシック" charset="0"/>
                <a:cs typeface="ＭＳ Ｐゴシック" charset="0"/>
              </a:rPr>
            </a:br>
            <a:r>
              <a:rPr lang="en-US" sz="4000" b="1" dirty="0">
                <a:solidFill>
                  <a:schemeClr val="bg1"/>
                </a:solidFill>
                <a:effectLst>
                  <a:glow rad="127000">
                    <a:schemeClr val="tx1"/>
                  </a:glow>
                </a:effectLst>
                <a:latin typeface="Arial" charset="0"/>
                <a:ea typeface="ＭＳ Ｐゴシック" charset="0"/>
                <a:cs typeface="ＭＳ Ｐゴシック" charset="0"/>
              </a:rPr>
              <a:t>(</a:t>
            </a:r>
            <a:r>
              <a:rPr lang="ja-JP" altLang="en-US" sz="4000" b="1">
                <a:solidFill>
                  <a:schemeClr val="bg1"/>
                </a:solidFill>
                <a:effectLst>
                  <a:glow rad="127000">
                    <a:schemeClr val="tx1"/>
                  </a:glow>
                </a:effectLst>
                <a:latin typeface="Arial" charset="0"/>
                <a:ea typeface="ＭＳ Ｐゴシック" charset="0"/>
                <a:cs typeface="ＭＳ Ｐゴシック" charset="0"/>
              </a:rPr>
              <a:t>希伯来书</a:t>
            </a:r>
            <a:r>
              <a:rPr lang="en-US" sz="4000" b="1" dirty="0">
                <a:solidFill>
                  <a:schemeClr val="bg1"/>
                </a:solidFill>
                <a:effectLst>
                  <a:glow rad="127000">
                    <a:schemeClr val="tx1"/>
                  </a:glow>
                </a:effectLst>
                <a:latin typeface="Arial" charset="0"/>
                <a:ea typeface="ＭＳ Ｐゴシック" charset="0"/>
                <a:cs typeface="ＭＳ Ｐゴシック" charset="0"/>
              </a:rPr>
              <a:t>8:1-5).</a:t>
            </a:r>
            <a:endParaRPr lang="en-US" sz="4000" dirty="0">
              <a:solidFill>
                <a:schemeClr val="bg1"/>
              </a:solidFill>
            </a:endParaRPr>
          </a:p>
        </p:txBody>
      </p:sp>
    </p:spTree>
    <p:extLst>
      <p:ext uri="{BB962C8B-B14F-4D97-AF65-F5344CB8AC3E}">
        <p14:creationId xmlns:p14="http://schemas.microsoft.com/office/powerpoint/2010/main" val="4002744704"/>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085230"/>
          </a:xfrm>
          <a:prstGeom prst="rect">
            <a:avLst/>
          </a:prstGeom>
        </p:spPr>
      </p:pic>
      <p:sp>
        <p:nvSpPr>
          <p:cNvPr id="900098" name="Rectangle 2"/>
          <p:cNvSpPr>
            <a:spLocks noGrp="1" noChangeArrowheads="1"/>
          </p:cNvSpPr>
          <p:nvPr>
            <p:ph type="ctrTitle"/>
          </p:nvPr>
        </p:nvSpPr>
        <p:spPr>
          <a:xfrm>
            <a:off x="0" y="4563032"/>
            <a:ext cx="9144000" cy="2010817"/>
          </a:xfrm>
          <a:solidFill>
            <a:srgbClr val="000000"/>
          </a:solidFill>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 Jesus is the best possible </a:t>
            </a:r>
            <a:r>
              <a:rPr lang="en-US" b="1" dirty="0">
                <a:solidFill>
                  <a:srgbClr val="FFFF00"/>
                </a:solidFill>
                <a:effectLst>
                  <a:glow rad="127000">
                    <a:schemeClr val="tx1"/>
                  </a:glow>
                </a:effectLst>
                <a:latin typeface="Arial" charset="0"/>
                <a:ea typeface="ＭＳ Ｐゴシック" charset="0"/>
                <a:cs typeface="ＭＳ Ｐゴシック" charset="0"/>
              </a:rPr>
              <a:t>representative</a:t>
            </a:r>
            <a:r>
              <a:rPr lang="en-US" b="1" dirty="0">
                <a:effectLst>
                  <a:glow rad="127000">
                    <a:schemeClr val="tx1"/>
                  </a:glow>
                </a:effectLst>
                <a:latin typeface="Arial" charset="0"/>
                <a:ea typeface="ＭＳ Ｐゴシック" charset="0"/>
                <a:cs typeface="ＭＳ Ｐゴシック" charset="0"/>
              </a:rPr>
              <a:t> before God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(Heb. 8:1-5).</a:t>
            </a:r>
          </a:p>
        </p:txBody>
      </p:sp>
    </p:spTree>
    <p:extLst>
      <p:ext uri="{BB962C8B-B14F-4D97-AF65-F5344CB8AC3E}">
        <p14:creationId xmlns:p14="http://schemas.microsoft.com/office/powerpoint/2010/main" val="485443390"/>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638304"/>
            <a:ext cx="9144000" cy="201612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II. II.  </a:t>
            </a:r>
            <a:r>
              <a:rPr lang="ja-JP" altLang="en-US" b="1">
                <a:effectLst>
                  <a:glow rad="127000">
                    <a:schemeClr val="tx1"/>
                  </a:glow>
                </a:effectLst>
                <a:latin typeface="Arial" charset="0"/>
                <a:ea typeface="ＭＳ Ｐゴシック" charset="0"/>
                <a:cs typeface="ＭＳ Ｐゴシック" charset="0"/>
              </a:rPr>
              <a:t>耶稣给我们最好的关系</a:t>
            </a:r>
            <a:r>
              <a:rPr lang="zh-CN" altLang="en-US" b="1" dirty="0">
                <a:effectLst>
                  <a:glow rad="127000">
                    <a:schemeClr val="tx1"/>
                  </a:glow>
                </a:effectLst>
                <a:latin typeface="Arial" charset="0"/>
                <a:ea typeface="ＭＳ Ｐゴシック" charset="0"/>
                <a:cs typeface="ＭＳ Ｐゴシック" charset="0"/>
              </a:rPr>
              <a:t> </a:t>
            </a: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8:7-13)</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42739"/>
            <a:ext cx="9144000" cy="4681043"/>
          </a:xfrm>
          <a:prstGeom prst="rect">
            <a:avLst/>
          </a:prstGeom>
        </p:spPr>
      </p:pic>
    </p:spTree>
    <p:extLst>
      <p:ext uri="{BB962C8B-B14F-4D97-AF65-F5344CB8AC3E}">
        <p14:creationId xmlns:p14="http://schemas.microsoft.com/office/powerpoint/2010/main" val="1607795509"/>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339095"/>
            <a:ext cx="9144000" cy="2016125"/>
          </a:xfrm>
          <a:effectLst>
            <a:outerShdw blurRad="63500" dist="35921" dir="2700000" algn="ctr" rotWithShape="0">
              <a:schemeClr val="tx2">
                <a:alpha val="74998"/>
              </a:schemeClr>
            </a:outerShdw>
          </a:effectLst>
        </p:spPr>
        <p:txBody>
          <a:bodyPr/>
          <a:lstStyle/>
          <a:p>
            <a:pPr>
              <a:defRPr/>
            </a:pPr>
            <a:r>
              <a:rPr lang="ja-JP" altLang="en-US" b="1">
                <a:effectLst>
                  <a:glow rad="127000">
                    <a:schemeClr val="tx1"/>
                  </a:glow>
                </a:effectLst>
                <a:latin typeface="Arial" charset="0"/>
                <a:ea typeface="ＭＳ Ｐゴシック" charset="0"/>
                <a:cs typeface="ＭＳ Ｐゴシック" charset="0"/>
              </a:rPr>
              <a:t>您有把耶稣当做您生命中的大祭司吗</a:t>
            </a:r>
            <a:r>
              <a:rPr lang="en-US"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0" y="1374280"/>
            <a:ext cx="9144000" cy="2016125"/>
          </a:xfrm>
          <a:prstGeom prst="rect">
            <a:avLst/>
          </a:prstGeom>
          <a:solidFill>
            <a:srgbClr val="FF000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6600" b="1">
                <a:solidFill>
                  <a:srgbClr val="FFFFFF"/>
                </a:solidFill>
                <a:effectLst>
                  <a:glow rad="127000">
                    <a:srgbClr val="000000"/>
                  </a:glow>
                </a:effectLst>
                <a:latin typeface="Arial" charset="0"/>
                <a:ea typeface="ＭＳ Ｐゴシック" charset="0"/>
                <a:cs typeface="ＭＳ Ｐゴシック" charset="0"/>
              </a:rPr>
              <a:t>耶稣</a:t>
            </a:r>
            <a:r>
              <a:rPr lang="en-US" sz="6600" b="1" dirty="0">
                <a:solidFill>
                  <a:srgbClr val="FFFFFF"/>
                </a:solidFill>
                <a:effectLst>
                  <a:glow rad="127000">
                    <a:srgbClr val="000000"/>
                  </a:glow>
                </a:effectLst>
                <a:latin typeface="Arial" charset="0"/>
                <a:ea typeface="ＭＳ Ｐゴシック" charset="0"/>
                <a:cs typeface="ＭＳ Ｐゴシック" charset="0"/>
              </a:rPr>
              <a:t> &gt; </a:t>
            </a:r>
            <a:r>
              <a:rPr lang="ja-JP" altLang="en-US" sz="6600" b="1">
                <a:solidFill>
                  <a:srgbClr val="FFFFFF"/>
                </a:solidFill>
                <a:effectLst>
                  <a:glow rad="127000">
                    <a:srgbClr val="000000"/>
                  </a:glow>
                </a:effectLst>
                <a:latin typeface="Arial" charset="0"/>
                <a:ea typeface="ＭＳ Ｐゴシック" charset="0"/>
                <a:cs typeface="ＭＳ Ｐゴシック" charset="0"/>
              </a:rPr>
              <a:t>宗教</a:t>
            </a:r>
            <a:endParaRPr lang="en-US" sz="66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624010929"/>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1" cy="6858000"/>
          </a:xfrm>
          <a:prstGeom prst="rect">
            <a:avLst/>
          </a:prstGeom>
        </p:spPr>
      </p:pic>
      <p:sp>
        <p:nvSpPr>
          <p:cNvPr id="900098" name="Rectangle 2"/>
          <p:cNvSpPr>
            <a:spLocks noGrp="1" noChangeArrowheads="1"/>
          </p:cNvSpPr>
          <p:nvPr>
            <p:ph type="ctrTitle"/>
          </p:nvPr>
        </p:nvSpPr>
        <p:spPr>
          <a:xfrm>
            <a:off x="4090848" y="4281425"/>
            <a:ext cx="5053152" cy="16394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关系，</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而非仪式</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324329498"/>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3399"/>
            <a:ext cx="9144000" cy="5151120"/>
          </a:xfrm>
          <a:prstGeom prst="rect">
            <a:avLst/>
          </a:prstGeom>
        </p:spPr>
      </p:pic>
      <p:sp>
        <p:nvSpPr>
          <p:cNvPr id="3" name="Rectangle 2"/>
          <p:cNvSpPr/>
          <p:nvPr/>
        </p:nvSpPr>
        <p:spPr bwMode="auto">
          <a:xfrm>
            <a:off x="229900" y="186125"/>
            <a:ext cx="3973985" cy="2123999"/>
          </a:xfrm>
          <a:prstGeom prst="rect">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900098" name="Rectangle 2"/>
          <p:cNvSpPr>
            <a:spLocks noGrp="1" noChangeArrowheads="1"/>
          </p:cNvSpPr>
          <p:nvPr>
            <p:ph type="ctrTitle"/>
          </p:nvPr>
        </p:nvSpPr>
        <p:spPr>
          <a:xfrm>
            <a:off x="0" y="5316362"/>
            <a:ext cx="9144000" cy="1402639"/>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新约的成长</a:t>
            </a:r>
            <a:endParaRPr lang="en-US" sz="54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95365" y="883134"/>
            <a:ext cx="1946874" cy="729977"/>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2400" b="1">
                <a:solidFill>
                  <a:srgbClr val="1EF5FF"/>
                </a:solidFill>
                <a:latin typeface="Arial Black"/>
                <a:ea typeface="ＭＳ Ｐゴシック" charset="0"/>
                <a:cs typeface="Arial Black"/>
              </a:rPr>
              <a:t>成</a:t>
            </a:r>
            <a:r>
              <a:rPr lang="ja-JP" altLang="en-US" sz="4800" b="1">
                <a:solidFill>
                  <a:srgbClr val="1EF5FF"/>
                </a:solidFill>
                <a:latin typeface="Arial Black"/>
                <a:ea typeface="ＭＳ Ｐゴシック" charset="0"/>
                <a:cs typeface="Arial Black"/>
              </a:rPr>
              <a:t>为</a:t>
            </a:r>
            <a:endParaRPr lang="en-US" sz="2400" b="1" dirty="0">
              <a:solidFill>
                <a:srgbClr val="1EF5FF"/>
              </a:solidFill>
              <a:latin typeface="Arial Black"/>
              <a:ea typeface="ＭＳ Ｐゴシック" charset="0"/>
              <a:cs typeface="Arial Black"/>
            </a:endParaRPr>
          </a:p>
        </p:txBody>
      </p:sp>
      <p:sp>
        <p:nvSpPr>
          <p:cNvPr id="6" name="Rectangle 2"/>
          <p:cNvSpPr txBox="1">
            <a:spLocks noChangeArrowheads="1"/>
          </p:cNvSpPr>
          <p:nvPr/>
        </p:nvSpPr>
        <p:spPr bwMode="auto">
          <a:xfrm>
            <a:off x="755576" y="546159"/>
            <a:ext cx="4149148" cy="1010235"/>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5400" b="1">
                <a:solidFill>
                  <a:srgbClr val="1EF5FF"/>
                </a:solidFill>
                <a:latin typeface="Arial Black"/>
                <a:ea typeface="ＭＳ Ｐゴシック" charset="0"/>
                <a:cs typeface="Arial Black"/>
              </a:rPr>
              <a:t>基</a:t>
            </a:r>
            <a:r>
              <a:rPr lang="ja-JP" altLang="en-US" sz="6600" b="1">
                <a:solidFill>
                  <a:srgbClr val="1EF5FF"/>
                </a:solidFill>
                <a:latin typeface="Arial Black"/>
                <a:ea typeface="ＭＳ Ｐゴシック" charset="0"/>
                <a:cs typeface="Arial Black"/>
              </a:rPr>
              <a:t>督</a:t>
            </a:r>
            <a:r>
              <a:rPr lang="ja-JP" altLang="en-US" sz="8000" b="1">
                <a:solidFill>
                  <a:srgbClr val="1EF5FF"/>
                </a:solidFill>
                <a:latin typeface="Arial Black"/>
                <a:ea typeface="ＭＳ Ｐゴシック" charset="0"/>
                <a:cs typeface="Arial Black"/>
              </a:rPr>
              <a:t>徒</a:t>
            </a:r>
            <a:endParaRPr lang="en-US" sz="3200" b="1" dirty="0">
              <a:solidFill>
                <a:srgbClr val="1EF5FF"/>
              </a:solidFill>
              <a:latin typeface="Arial Black"/>
              <a:ea typeface="ＭＳ Ｐゴシック" charset="0"/>
              <a:cs typeface="Arial Black"/>
            </a:endParaRPr>
          </a:p>
        </p:txBody>
      </p:sp>
    </p:spTree>
    <p:extLst>
      <p:ext uri="{BB962C8B-B14F-4D97-AF65-F5344CB8AC3E}">
        <p14:creationId xmlns:p14="http://schemas.microsoft.com/office/powerpoint/2010/main" val="645282028"/>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702082"/>
            <a:ext cx="9144000" cy="3038444"/>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你的生命反映出你与谁有约</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 y="0"/>
            <a:ext cx="5125198" cy="3410586"/>
          </a:xfrm>
          <a:prstGeom prst="rect">
            <a:avLst/>
          </a:prstGeom>
        </p:spPr>
      </p:pic>
      <p:pic>
        <p:nvPicPr>
          <p:cNvPr id="3" name="Picture 2"/>
          <p:cNvPicPr>
            <a:picLocks noChangeAspect="1"/>
          </p:cNvPicPr>
          <p:nvPr/>
        </p:nvPicPr>
        <p:blipFill>
          <a:blip r:embed="rId4"/>
          <a:stretch>
            <a:fillRect/>
          </a:stretch>
        </p:blipFill>
        <p:spPr>
          <a:xfrm>
            <a:off x="4625250" y="21523"/>
            <a:ext cx="4518750" cy="3389063"/>
          </a:xfrm>
          <a:prstGeom prst="rect">
            <a:avLst/>
          </a:prstGeom>
        </p:spPr>
      </p:pic>
    </p:spTree>
    <p:extLst>
      <p:ext uri="{BB962C8B-B14F-4D97-AF65-F5344CB8AC3E}">
        <p14:creationId xmlns:p14="http://schemas.microsoft.com/office/powerpoint/2010/main" val="3379918772"/>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143000"/>
            <a:ext cx="9144000" cy="5715000"/>
          </a:xfrm>
          <a:prstGeom prst="rect">
            <a:avLst/>
          </a:prstGeom>
        </p:spPr>
      </p:pic>
      <p:sp>
        <p:nvSpPr>
          <p:cNvPr id="900098" name="Rectangle 2"/>
          <p:cNvSpPr>
            <a:spLocks noGrp="1" noChangeArrowheads="1"/>
          </p:cNvSpPr>
          <p:nvPr>
            <p:ph type="ctrTitle"/>
          </p:nvPr>
        </p:nvSpPr>
        <p:spPr>
          <a:xfrm>
            <a:off x="-39460" y="1"/>
            <a:ext cx="9144000" cy="1678850"/>
          </a:xfrm>
          <a:solidFill>
            <a:schemeClr val="tx1"/>
          </a:solidFill>
          <a:effectLst>
            <a:outerShdw blurRad="63500" dist="35921" dir="2700000" algn="ctr" rotWithShape="0">
              <a:schemeClr val="tx2">
                <a:alpha val="74998"/>
              </a:schemeClr>
            </a:outerShdw>
          </a:effectLst>
        </p:spPr>
        <p:txBody>
          <a:bodyPr/>
          <a:lstStyle/>
          <a:p>
            <a:pPr>
              <a:defRPr/>
            </a:pPr>
            <a:r>
              <a:rPr lang="ja-JP" altLang="en-US" sz="3600" b="1">
                <a:effectLst>
                  <a:glow rad="127000">
                    <a:schemeClr val="tx1"/>
                  </a:glow>
                </a:effectLst>
                <a:latin typeface="Arial" charset="0"/>
                <a:ea typeface="ＭＳ Ｐゴシック" charset="0"/>
                <a:cs typeface="ＭＳ Ｐゴシック" charset="0"/>
              </a:rPr>
              <a:t>敬畏之日</a:t>
            </a:r>
            <a:r>
              <a:rPr lang="en-US" sz="3600" b="1" dirty="0">
                <a:effectLst>
                  <a:glow rad="127000">
                    <a:schemeClr val="tx1"/>
                  </a:glow>
                </a:effectLst>
                <a:latin typeface="Arial" charset="0"/>
                <a:ea typeface="ＭＳ Ｐゴシック" charset="0"/>
                <a:cs typeface="ＭＳ Ｐゴシック" charset="0"/>
              </a:rPr>
              <a:t> (</a:t>
            </a:r>
            <a:r>
              <a:rPr lang="ja-JP" altLang="en-US" sz="3600" b="1">
                <a:effectLst>
                  <a:glow rad="127000">
                    <a:schemeClr val="tx1"/>
                  </a:glow>
                </a:effectLst>
                <a:latin typeface="Arial" charset="0"/>
                <a:ea typeface="ＭＳ Ｐゴシック" charset="0"/>
                <a:cs typeface="ＭＳ Ｐゴシック" charset="0"/>
              </a:rPr>
              <a:t>赎罪日</a:t>
            </a:r>
            <a:r>
              <a:rPr lang="en-US" sz="3600" b="1" dirty="0">
                <a:effectLst>
                  <a:glow rad="127000">
                    <a:schemeClr val="tx1"/>
                  </a:glow>
                </a:effectLst>
                <a:latin typeface="Arial" charset="0"/>
                <a:ea typeface="ＭＳ Ｐゴシック" charset="0"/>
                <a:cs typeface="ＭＳ Ｐゴシック" charset="0"/>
              </a:rPr>
              <a:t>) </a:t>
            </a:r>
            <a:r>
              <a:rPr lang="ja-JP" altLang="en-US" sz="3600" b="1">
                <a:effectLst>
                  <a:glow rad="127000">
                    <a:schemeClr val="tx1"/>
                  </a:glow>
                </a:effectLst>
                <a:latin typeface="Arial" charset="0"/>
                <a:ea typeface="ＭＳ Ｐゴシック" charset="0"/>
                <a:cs typeface="ＭＳ Ｐゴシック" charset="0"/>
              </a:rPr>
              <a:t>每年都在新约中寻求神的宽恕和赦免</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47705173"/>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58193" cy="6858000"/>
          </a:xfrm>
          <a:prstGeom prst="rect">
            <a:avLst/>
          </a:prstGeom>
        </p:spPr>
      </p:pic>
      <p:sp>
        <p:nvSpPr>
          <p:cNvPr id="14339" name="Rectangle 3"/>
          <p:cNvSpPr>
            <a:spLocks noGrp="1" noChangeArrowheads="1"/>
          </p:cNvSpPr>
          <p:nvPr>
            <p:ph type="ctrTitle"/>
          </p:nvPr>
        </p:nvSpPr>
        <p:spPr>
          <a:xfrm rot="16200000">
            <a:off x="-2941520" y="2944882"/>
            <a:ext cx="6858002" cy="968238"/>
          </a:xfrm>
          <a:solidFill>
            <a:srgbClr val="000000"/>
          </a:solidFill>
          <a:effectLst/>
        </p:spPr>
        <p:txBody>
          <a:bodyPr anchor="ctr"/>
          <a:lstStyle/>
          <a:p>
            <a:pPr eaLnBrk="1" hangingPunct="1"/>
            <a:r>
              <a:rPr lang="zh-CN" altLang="en-US" sz="4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a:t>
            </a:r>
            <a:r>
              <a:rPr lang="en-US" altLang="zh-CN" sz="4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r>
              <a:rPr lang="zh-CN" altLang="en-US" sz="4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更美”的书</a:t>
            </a:r>
            <a:r>
              <a:rPr lang="en-US" sz="4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a:t>
            </a:r>
          </a:p>
        </p:txBody>
      </p:sp>
      <p:sp>
        <p:nvSpPr>
          <p:cNvPr id="14340" name="Rectangle 4"/>
          <p:cNvSpPr>
            <a:spLocks noGrp="1" noChangeArrowheads="1"/>
          </p:cNvSpPr>
          <p:nvPr>
            <p:ph type="subTitle" idx="1"/>
          </p:nvPr>
        </p:nvSpPr>
        <p:spPr>
          <a:xfrm>
            <a:off x="1008112" y="776999"/>
            <a:ext cx="8135888" cy="6180393"/>
          </a:xfrm>
          <a:noFill/>
          <a:ln w="9525">
            <a:noFill/>
            <a:miter lim="800000"/>
            <a:headEnd/>
            <a:tailEnd/>
          </a:ln>
          <a:effectLst/>
        </p:spPr>
        <p:txBody>
          <a:bodyPr vert="horz" wrap="square" lIns="91435" tIns="45718" rIns="91435" bIns="45718" numCol="1" anchor="t" anchorCtr="1" compatLnSpc="1">
            <a:prstTxWarp prst="textNoShape">
              <a:avLst/>
            </a:prstTxWarp>
          </a:bodyPr>
          <a:lstStyle/>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1:4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基督</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远比天使</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6:9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我们深信</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那关于你们的</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之事</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7:7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麦基洗德比亚伯拉罕的位分</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更大</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7:19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我们有一个</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的盼望</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7:22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耶稣耶就成了</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之约的保证人</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8:6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基督是</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之约的中保</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8:6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这新约是</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建立在各样</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的应许之上</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9:23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祭司的服饰就必须用这些</a:t>
            </a:r>
            <a:r>
              <a:rPr lang="en-US" sz="2400" b="1" dirty="0">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的祭物</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来洁净</a:t>
            </a:r>
            <a:endPar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endParaRP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10:34</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天堂是个</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更好的</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，更长存的基业</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 </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11:16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天堂是个</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的家乡</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11:35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他们经历了一个</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的复活</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11:40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神为我们</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的事</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12:24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基督的血</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比亚伯的血所述说的</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a:p>
            <a:pPr algn="l" eaLnBrk="1" hangingPunct="1">
              <a:spcBef>
                <a:spcPct val="0"/>
              </a:spcBef>
            </a:pPr>
            <a:endParaRPr lang="en-US" sz="1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endParaRPr>
          </a:p>
          <a:p>
            <a:pPr algn="l" eaLnBrk="1" hangingPunct="1">
              <a:spcBef>
                <a:spcPct val="0"/>
              </a:spcBef>
            </a:pPr>
            <a:r>
              <a:rPr lang="zh-CN" altLang="en-US" sz="1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注</a:t>
            </a:r>
            <a:r>
              <a:rPr lang="en-US" sz="1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11:4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亚伯向神献上的祭物比该隐所献的</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引用了一个不同的希腊词汇，一般译为</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p:txBody>
      </p:sp>
      <p:sp>
        <p:nvSpPr>
          <p:cNvPr id="6" name="Rectangle 4"/>
          <p:cNvSpPr txBox="1">
            <a:spLocks noChangeArrowheads="1"/>
          </p:cNvSpPr>
          <p:nvPr/>
        </p:nvSpPr>
        <p:spPr bwMode="auto">
          <a:xfrm>
            <a:off x="216024" y="44624"/>
            <a:ext cx="8388424" cy="576064"/>
          </a:xfrm>
          <a:prstGeom prst="rect">
            <a:avLst/>
          </a:prstGeom>
          <a:noFill/>
          <a:ln w="9525">
            <a:noFill/>
            <a:miter lim="800000"/>
            <a:headEnd/>
            <a:tailEnd/>
          </a:ln>
          <a:effectLst/>
        </p:spPr>
        <p:txBody>
          <a:bodyPr vert="horz" wrap="square" lIns="91435" tIns="45718" rIns="91435" bIns="45718" numCol="1" anchor="t" anchorCtr="1" compatLnSpc="1">
            <a:prstTxWarp prst="textNoShape">
              <a:avLst/>
            </a:prstTxWarp>
          </a:bodyPr>
          <a:lstStyle>
            <a:lvl1pPr marL="0" indent="0" algn="ctr" rtl="0" eaLnBrk="0" fontAlgn="base" hangingPunct="0">
              <a:spcBef>
                <a:spcPct val="20000"/>
              </a:spcBef>
              <a:spcAft>
                <a:spcPct val="0"/>
              </a:spcAft>
              <a:buClr>
                <a:schemeClr val="hlink"/>
              </a:buClr>
              <a:buSzPct val="80000"/>
              <a:buFont typeface="Wingdings" pitchFamily="-111" charset="2"/>
              <a:buNone/>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a:lstStyle>
          <a:p>
            <a:pPr marL="0" marR="0" lvl="0" indent="0" algn="l" defTabSz="914400" rtl="0" eaLnBrk="1" fontAlgn="base" latinLnBrk="0" hangingPunct="1">
              <a:lnSpc>
                <a:spcPct val="100000"/>
              </a:lnSpc>
              <a:spcBef>
                <a:spcPct val="0"/>
              </a:spcBef>
              <a:spcAft>
                <a:spcPct val="0"/>
              </a:spcAft>
              <a:buClr>
                <a:srgbClr val="99FF99"/>
              </a:buClr>
              <a:buSzPct val="80000"/>
              <a:buFont typeface="Wingdings" pitchFamily="-111" charset="2"/>
              <a:buNone/>
              <a:tabLst/>
              <a:defRPr/>
            </a:pPr>
            <a:r>
              <a:rPr kumimoji="0" lang="zh-CN" alt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希伯来书用了</a:t>
            </a:r>
            <a:r>
              <a:rPr kumimoji="0" 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 “</a:t>
            </a:r>
            <a:r>
              <a:rPr kumimoji="0" lang="zh-CN" altLang="en-US" sz="3600" b="1" i="0" u="none" strike="noStrike" kern="1200" cap="none" spc="0" normalizeH="0" baseline="0" noProof="0" dirty="0">
                <a:ln>
                  <a:noFill/>
                </a:ln>
                <a:solidFill>
                  <a:srgbClr val="FFFF00"/>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更好</a:t>
            </a:r>
            <a:r>
              <a:rPr kumimoji="0" lang="en-US" altLang="zh-CN" sz="3600" b="1" i="0" u="none" strike="noStrike" kern="1200" cap="none" spc="0" normalizeH="0" baseline="0" noProof="0" dirty="0">
                <a:ln>
                  <a:noFill/>
                </a:ln>
                <a:solidFill>
                  <a:srgbClr val="FFFF00"/>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a:t>
            </a:r>
            <a:r>
              <a:rPr kumimoji="0" lang="zh-CN" altLang="en-US" sz="3600" b="1" i="0" u="none" strike="noStrike" kern="1200" cap="none" spc="0" normalizeH="0" baseline="0" noProof="0" dirty="0">
                <a:ln>
                  <a:noFill/>
                </a:ln>
                <a:solidFill>
                  <a:srgbClr val="FFFF00"/>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更美”</a:t>
            </a:r>
            <a:r>
              <a:rPr kumimoji="0" 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 </a:t>
            </a:r>
            <a:r>
              <a:rPr kumimoji="0" lang="zh-CN" alt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共</a:t>
            </a:r>
            <a:r>
              <a:rPr kumimoji="0" 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13 </a:t>
            </a:r>
            <a:r>
              <a:rPr kumimoji="0" lang="zh-CN" alt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次</a:t>
            </a:r>
            <a:r>
              <a:rPr kumimoji="0" 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a:t>
            </a:r>
          </a:p>
        </p:txBody>
      </p:sp>
      <p:sp>
        <p:nvSpPr>
          <p:cNvPr id="7" name="Text Box 5"/>
          <p:cNvSpPr txBox="1">
            <a:spLocks noChangeArrowheads="1"/>
          </p:cNvSpPr>
          <p:nvPr/>
        </p:nvSpPr>
        <p:spPr bwMode="auto">
          <a:xfrm>
            <a:off x="8244408" y="60325"/>
            <a:ext cx="915625" cy="523216"/>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35" tIns="45718" rIns="91435" bIns="45718" numCol="1" anchor="t" anchorCtr="1" compatLnSpc="1">
            <a:prstTxWarp prst="textNoShape">
              <a:avLst/>
            </a:prstTxWarp>
          </a:bodyPr>
          <a:lstStyle>
            <a:defPPr>
              <a:defRPr lang="en-US"/>
            </a:defPPr>
            <a:lvl1pPr marL="0" indent="0" eaLnBrk="1" hangingPunct="1">
              <a:buClr>
                <a:schemeClr val="hlink"/>
              </a:buClr>
              <a:buSzPct val="80000"/>
              <a:buFont typeface="Wingdings" pitchFamily="-111" charset="2"/>
              <a:buNone/>
              <a:defRPr sz="2800" b="1">
                <a:solidFill>
                  <a:srgbClr val="FFFFFF"/>
                </a:solidFill>
                <a:effectLst>
                  <a:glow rad="152400">
                    <a:srgbClr val="000000"/>
                  </a:glow>
                  <a:outerShdw blurRad="44450" dist="88900" dir="2700000" algn="tl" rotWithShape="0">
                    <a:srgbClr val="000000">
                      <a:alpha val="92000"/>
                    </a:srgbClr>
                  </a:outerShdw>
                </a:effectLst>
              </a:defRPr>
            </a:lvl1pPr>
            <a:lvl2pPr marL="742912" indent="-285736">
              <a:spcBef>
                <a:spcPct val="20000"/>
              </a:spcBef>
              <a:buClr>
                <a:schemeClr val="tx2"/>
              </a:buClr>
              <a:buSzPct val="50000"/>
              <a:buFont typeface="Wingdings" charset="0"/>
              <a:buChar char="l"/>
              <a:defRPr sz="2800">
                <a:effectLst>
                  <a:outerShdw blurRad="38100" dist="38100" dir="2700000" algn="tl">
                    <a:srgbClr val="000000"/>
                  </a:outerShdw>
                </a:effectLst>
                <a:latin typeface="+mn-lt"/>
                <a:ea typeface="ＭＳ Ｐゴシック" pitchFamily="-111" charset="-128"/>
              </a:defRPr>
            </a:lvl2pPr>
            <a:lvl3pPr marL="1142942" indent="-228588">
              <a:spcBef>
                <a:spcPct val="20000"/>
              </a:spcBef>
              <a:buClr>
                <a:schemeClr val="accent2"/>
              </a:buClr>
              <a:buChar char="•"/>
              <a:defRPr>
                <a:effectLst>
                  <a:outerShdw blurRad="38100" dist="38100" dir="2700000" algn="tl">
                    <a:srgbClr val="000000"/>
                  </a:outerShdw>
                </a:effectLst>
                <a:latin typeface="+mn-lt"/>
                <a:ea typeface="ＭＳ Ｐゴシック" pitchFamily="-111" charset="-128"/>
              </a:defRPr>
            </a:lvl3pPr>
            <a:lvl4pPr marL="1600118" indent="-228588">
              <a:spcBef>
                <a:spcPct val="20000"/>
              </a:spcBef>
              <a:buClr>
                <a:schemeClr val="folHlink"/>
              </a:buClr>
              <a:buSzPct val="50000"/>
              <a:buFont typeface="Wingdings" charset="0"/>
              <a:buChar char="l"/>
              <a:defRPr sz="2000">
                <a:effectLst>
                  <a:outerShdw blurRad="38100" dist="38100" dir="2700000" algn="tl">
                    <a:srgbClr val="000000"/>
                  </a:outerShdw>
                </a:effectLst>
                <a:latin typeface="+mn-lt"/>
                <a:ea typeface="ＭＳ Ｐゴシック" pitchFamily="-111" charset="-128"/>
              </a:defRPr>
            </a:lvl4pPr>
            <a:lvl5pPr marL="2057295" indent="-228588">
              <a:spcBef>
                <a:spcPct val="20000"/>
              </a:spcBef>
              <a:buClr>
                <a:schemeClr val="hlink"/>
              </a:buClr>
              <a:buChar char="•"/>
              <a:defRPr sz="2000">
                <a:effectLst>
                  <a:outerShdw blurRad="38100" dist="38100" dir="2700000" algn="tl">
                    <a:srgbClr val="000000"/>
                  </a:outerShdw>
                </a:effectLst>
                <a:latin typeface="+mn-lt"/>
                <a:ea typeface="ＭＳ Ｐゴシック" pitchFamily="-111" charset="-128"/>
              </a:defRPr>
            </a:lvl5pPr>
            <a:lvl6pPr marL="2514471"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6pPr>
            <a:lvl7pPr marL="2971648"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7pPr>
            <a:lvl8pPr marL="3428825"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8pPr>
            <a:lvl9pPr marL="3886001"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9pPr>
          </a:lstStyle>
          <a:p>
            <a:pPr marL="0" marR="0" lvl="0" indent="0" algn="l" defTabSz="914400" rtl="0" eaLnBrk="1" fontAlgn="base" latinLnBrk="0" hangingPunct="1">
              <a:lnSpc>
                <a:spcPct val="100000"/>
              </a:lnSpc>
              <a:spcBef>
                <a:spcPct val="0"/>
              </a:spcBef>
              <a:spcAft>
                <a:spcPct val="0"/>
              </a:spcAft>
              <a:buClr>
                <a:srgbClr val="99FF99"/>
              </a:buClr>
              <a:buSzPct val="80000"/>
              <a:buFont typeface="Wingdings" pitchFamily="-111" charset="2"/>
              <a:buNone/>
              <a:tabLst/>
              <a:defRPr/>
            </a:pPr>
            <a:r>
              <a:rPr kumimoji="0" lang="en-US" sz="24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mn-cs"/>
              </a:rPr>
              <a:t>266f</a:t>
            </a:r>
          </a:p>
        </p:txBody>
      </p:sp>
    </p:spTree>
    <p:extLst>
      <p:ext uri="{BB962C8B-B14F-4D97-AF65-F5344CB8AC3E}">
        <p14:creationId xmlns:p14="http://schemas.microsoft.com/office/powerpoint/2010/main" val="1013287988"/>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6" name="Rectangle 5"/>
          <p:cNvSpPr/>
          <p:nvPr/>
        </p:nvSpPr>
        <p:spPr bwMode="auto">
          <a:xfrm>
            <a:off x="3995936" y="3689648"/>
            <a:ext cx="2088232" cy="3168352"/>
          </a:xfrm>
          <a:prstGeom prst="rect">
            <a:avLst/>
          </a:prstGeom>
          <a:solidFill>
            <a:schemeClr val="bg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FFFFFF"/>
              </a:solidFill>
              <a:latin typeface="Arial" pitchFamily="-111" charset="0"/>
              <a:ea typeface="ＭＳ Ｐゴシック" pitchFamily="-111" charset="-128"/>
              <a:cs typeface="ＭＳ Ｐゴシック" pitchFamily="-111" charset="-128"/>
            </a:endParaRPr>
          </a:p>
        </p:txBody>
      </p:sp>
      <p:pic>
        <p:nvPicPr>
          <p:cNvPr id="5" name="Picture 4" descr="heb 9 ark_of_covenan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427984" y="0"/>
            <a:ext cx="4716015" cy="3871480"/>
          </a:xfrm>
          <a:prstGeom prst="rect">
            <a:avLst/>
          </a:prstGeom>
        </p:spPr>
      </p:pic>
      <p:pic>
        <p:nvPicPr>
          <p:cNvPr id="3" name="Picture 2" descr="heb 9 golden_altar_of_incense.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88" y="32786"/>
            <a:ext cx="4499004" cy="6858237"/>
          </a:xfrm>
          <a:prstGeom prst="rect">
            <a:avLst/>
          </a:prstGeom>
        </p:spPr>
      </p:pic>
      <p:pic>
        <p:nvPicPr>
          <p:cNvPr id="4" name="Picture 3" descr="heb 9 table-of-presence_sm.jpg"/>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969000" y="3190971"/>
            <a:ext cx="3175000" cy="3632200"/>
          </a:xfrm>
          <a:prstGeom prst="rect">
            <a:avLst/>
          </a:prstGeom>
        </p:spPr>
      </p:pic>
      <p:sp>
        <p:nvSpPr>
          <p:cNvPr id="112643" name="Rectangle 3"/>
          <p:cNvSpPr>
            <a:spLocks noRot="1" noChangeArrowheads="1"/>
          </p:cNvSpPr>
          <p:nvPr/>
        </p:nvSpPr>
        <p:spPr bwMode="auto">
          <a:xfrm>
            <a:off x="2476872" y="1977008"/>
            <a:ext cx="4687416" cy="4692352"/>
          </a:xfrm>
          <a:prstGeom prst="rect">
            <a:avLst/>
          </a:prstGeom>
          <a:noFill/>
          <a:ln w="9525">
            <a:noFill/>
            <a:miter lim="800000"/>
            <a:headEnd/>
            <a:tailEnd/>
          </a:ln>
          <a:effectLst/>
        </p:spPr>
        <p:txBody>
          <a:bodyPr lIns="91435" tIns="45718" rIns="91435" bIns="45718" anchor="ctr"/>
          <a:lstStyle/>
          <a:p>
            <a:pPr eaLnBrk="1" hangingPunct="1">
              <a:lnSpc>
                <a:spcPct val="90000"/>
              </a:lnSpc>
            </a:pPr>
            <a:r>
              <a:rPr lang="mr-IN" altLang="zh-CN" sz="3200" b="1" i="1"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rPr>
              <a:t>"</a:t>
            </a:r>
            <a:r>
              <a:rPr lang="ja-JP" altLang="en-US" sz="3200" b="1" i="1">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rPr>
              <a:t>如 今 耶 稣 所 得 的 职 任 是 更 美 的 ， 正 如 他 作 更 美 之 约 的 中 保 ； 这 约 原 是 凭 更 美 之 应 许 立 的</a:t>
            </a:r>
            <a:r>
              <a:rPr lang="mr-IN" altLang="zh-CN" sz="3200" b="1" i="1" baseline="30000"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rPr>
              <a:t>"</a:t>
            </a:r>
            <a:endParaRPr lang="en-US" sz="3200" b="1" i="1" baseline="30000"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endParaRPr>
          </a:p>
        </p:txBody>
      </p:sp>
      <p:sp>
        <p:nvSpPr>
          <p:cNvPr id="2" name="Title 1"/>
          <p:cNvSpPr>
            <a:spLocks noGrp="1"/>
          </p:cNvSpPr>
          <p:nvPr>
            <p:ph type="title" idx="4294967295"/>
          </p:nvPr>
        </p:nvSpPr>
        <p:spPr>
          <a:xfrm>
            <a:off x="457200" y="846138"/>
            <a:ext cx="8229600" cy="1143000"/>
          </a:xfrm>
        </p:spPr>
        <p:txBody>
          <a:bodyPr/>
          <a:lstStyle/>
          <a:p>
            <a:r>
              <a:rPr lang="ja-JP" altLang="en-US" sz="4000">
                <a:solidFill>
                  <a:srgbClr val="FFFFFF"/>
                </a:solidFill>
                <a:latin typeface="Arial" charset="0"/>
                <a:ea typeface="ＭＳ Ｐゴシック" charset="0"/>
                <a:cs typeface="SimSun" charset="0"/>
              </a:rPr>
              <a:t>希伯来书</a:t>
            </a:r>
            <a:r>
              <a:rPr lang="en-US" sz="4000" dirty="0">
                <a:solidFill>
                  <a:srgbClr val="FFFFFF"/>
                </a:solidFill>
                <a:latin typeface="Arial" charset="0"/>
                <a:ea typeface="ＭＳ Ｐゴシック" charset="0"/>
                <a:cs typeface="SimSun" charset="0"/>
              </a:rPr>
              <a:t> 8:6</a:t>
            </a:r>
            <a:endParaRPr lang="en-US" dirty="0">
              <a:latin typeface="Garamond" charset="0"/>
              <a:ea typeface="ＭＳ Ｐゴシック" charset="0"/>
              <a:cs typeface="ＭＳ Ｐゴシック" charset="0"/>
            </a:endParaRPr>
          </a:p>
        </p:txBody>
      </p:sp>
    </p:spTree>
    <p:extLst>
      <p:ext uri="{BB962C8B-B14F-4D97-AF65-F5344CB8AC3E}">
        <p14:creationId xmlns:p14="http://schemas.microsoft.com/office/powerpoint/2010/main" val="3660777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grpId="0" nodeType="afterEffect">
                                  <p:stCondLst>
                                    <p:cond delay="0"/>
                                  </p:stCondLst>
                                  <p:childTnLst>
                                    <p:set>
                                      <p:cBhvr>
                                        <p:cTn id="6" dur="1" fill="hold">
                                          <p:stCondLst>
                                            <p:cond delay="299"/>
                                          </p:stCondLst>
                                        </p:cTn>
                                        <p:tgtEl>
                                          <p:spTgt spid="1126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43"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zh-CN" altLang="en-US">
              <a:solidFill>
                <a:srgbClr val="000099"/>
              </a:solidFill>
            </a:endParaRPr>
          </a:p>
        </p:txBody>
      </p:sp>
      <p:sp>
        <p:nvSpPr>
          <p:cNvPr id="164867" name="Text Box 3"/>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b="1">
                <a:solidFill>
                  <a:schemeClr val="bg1"/>
                </a:solidFill>
                <a:ea typeface="MS PGothic" pitchFamily="34" charset="-128"/>
                <a:cs typeface="MS PGothic" pitchFamily="34" charset="-128"/>
              </a:rPr>
              <a:t>Walk Through The Bible </a:t>
            </a:r>
            <a:r>
              <a:rPr lang="en-US" b="1">
                <a:solidFill>
                  <a:schemeClr val="bg1"/>
                </a:solidFill>
                <a:ea typeface="Times New Roman" charset="0"/>
                <a:cs typeface="Times New Roman" charset="0"/>
              </a:rPr>
              <a:t>©1989</a:t>
            </a:r>
          </a:p>
        </p:txBody>
      </p:sp>
      <p:pic>
        <p:nvPicPr>
          <p:cNvPr id="281603" name="Picture 5" descr="Exod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838200"/>
            <a:ext cx="73152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4871" name="Rectangle 7"/>
          <p:cNvSpPr>
            <a:spLocks noGrp="1" noChangeArrowheads="1"/>
          </p:cNvSpPr>
          <p:nvPr>
            <p:ph type="title" idx="4294967295"/>
          </p:nvPr>
        </p:nvSpPr>
        <p:spPr>
          <a:xfrm>
            <a:off x="685800" y="0"/>
            <a:ext cx="7772400" cy="823913"/>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kumimoji="0" lang="zh-CN" altLang="en-US" sz="4800" b="1" i="0">
                <a:solidFill>
                  <a:schemeClr val="bg1"/>
                </a:solidFill>
                <a:effectLst/>
                <a:latin typeface="Times New Roman" charset="0"/>
                <a:ea typeface="MS PGothic" charset="0"/>
                <a:cs typeface="MS PGothic" charset="0"/>
              </a:rPr>
              <a:t>“出走</a:t>
            </a:r>
            <a:r>
              <a:rPr kumimoji="0" lang="en-US" altLang="zh-CN" sz="4800" b="1" i="0">
                <a:solidFill>
                  <a:schemeClr val="bg1"/>
                </a:solidFill>
                <a:effectLst/>
                <a:latin typeface="Times New Roman" charset="0"/>
                <a:ea typeface="MS PGothic" charset="0"/>
                <a:cs typeface="MS PGothic" charset="0"/>
              </a:rPr>
              <a:t>-</a:t>
            </a:r>
            <a:r>
              <a:rPr kumimoji="0" lang="zh-CN" altLang="en-US" sz="4800" b="1" i="0">
                <a:solidFill>
                  <a:schemeClr val="bg1"/>
                </a:solidFill>
                <a:effectLst/>
                <a:latin typeface="Times New Roman" charset="0"/>
                <a:ea typeface="MS PGothic" charset="0"/>
                <a:cs typeface="MS PGothic" charset="0"/>
              </a:rPr>
              <a:t>埃及” </a:t>
            </a:r>
          </a:p>
        </p:txBody>
      </p:sp>
    </p:spTree>
  </p:cSld>
  <p:clrMapOvr>
    <a:masterClrMapping/>
  </p:clrMapOvr>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019216"/>
            <a:ext cx="9144000" cy="5183922"/>
          </a:xfrm>
          <a:prstGeom prst="rect">
            <a:avLst/>
          </a:prstGeom>
        </p:spPr>
      </p:pic>
      <p:sp>
        <p:nvSpPr>
          <p:cNvPr id="900098" name="Rectangle 2"/>
          <p:cNvSpPr>
            <a:spLocks noGrp="1" noChangeArrowheads="1"/>
          </p:cNvSpPr>
          <p:nvPr>
            <p:ph type="ctrTitle"/>
          </p:nvPr>
        </p:nvSpPr>
        <p:spPr>
          <a:xfrm>
            <a:off x="0" y="1"/>
            <a:ext cx="9144000" cy="1019216"/>
          </a:xfrm>
          <a:effectLst>
            <a:outerShdw blurRad="63500" dist="35921" dir="2700000" algn="ctr" rotWithShape="0">
              <a:schemeClr val="tx2">
                <a:alpha val="74998"/>
              </a:schemeClr>
            </a:outerShdw>
          </a:effectLst>
        </p:spPr>
        <p:txBody>
          <a:bodyPr/>
          <a:lstStyle/>
          <a:p>
            <a:pPr>
              <a:defRPr/>
            </a:pPr>
            <a:r>
              <a:rPr lang="ja-JP" altLang="en-SG" sz="5400" b="1">
                <a:effectLst>
                  <a:glow rad="127000">
                    <a:schemeClr val="tx1"/>
                  </a:glow>
                </a:effectLst>
                <a:latin typeface="Arial" charset="0"/>
                <a:ea typeface="ＭＳ Ｐゴシック" charset="0"/>
                <a:cs typeface="ＭＳ Ｐゴシック" charset="0"/>
              </a:rPr>
              <a:t>上帝</a:t>
            </a:r>
            <a:r>
              <a:rPr lang="ja-JP" altLang="en-US" sz="5400" b="1">
                <a:effectLst>
                  <a:glow rad="127000">
                    <a:schemeClr val="tx1"/>
                  </a:glow>
                </a:effectLst>
                <a:latin typeface="Arial" charset="0"/>
                <a:ea typeface="ＭＳ Ｐゴシック" charset="0"/>
                <a:cs typeface="ＭＳ Ｐゴシック" charset="0"/>
              </a:rPr>
              <a:t>的大餐</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492078819"/>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32227"/>
            <a:ext cx="9144000" cy="1108532"/>
          </a:xfrm>
          <a:effectLst>
            <a:outerShdw blurRad="63500" dist="35921" dir="2700000" algn="ctr" rotWithShape="0">
              <a:schemeClr val="tx2">
                <a:alpha val="74998"/>
              </a:schemeClr>
            </a:outerShdw>
          </a:effectLst>
        </p:spPr>
        <p:txBody>
          <a:bodyPr/>
          <a:lstStyle/>
          <a:p>
            <a:pPr>
              <a:defRPr/>
            </a:pPr>
            <a:r>
              <a:rPr lang="ja-JP" altLang="en-US" sz="4800" b="1">
                <a:effectLst>
                  <a:glow rad="127000">
                    <a:schemeClr val="tx1"/>
                  </a:glow>
                </a:effectLst>
                <a:latin typeface="Arial" charset="0"/>
                <a:ea typeface="ＭＳ Ｐゴシック" charset="0"/>
                <a:cs typeface="ＭＳ Ｐゴシック" charset="0"/>
              </a:rPr>
              <a:t>新的盟约的杯</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57952179"/>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a:tabLst>
                <a:tab pos="3886200" algn="l"/>
                <a:tab pos="4800600" algn="l"/>
                <a:tab pos="5600700" algn="l"/>
              </a:tabLst>
            </a:pPr>
            <a:endParaRPr lang="zh-CN" altLang="en-US" sz="1400">
              <a:solidFill>
                <a:srgbClr val="000000"/>
              </a:solidFill>
              <a:latin typeface="Arial Narrow" charset="0"/>
              <a:ea typeface="ＭＳ Ｐゴシック" charset="0"/>
              <a:cs typeface="ＭＳ Ｐゴシック" charset="0"/>
            </a:endParaRPr>
          </a:p>
        </p:txBody>
      </p:sp>
      <p:sp>
        <p:nvSpPr>
          <p:cNvPr id="468994" name="Title 1"/>
          <p:cNvSpPr>
            <a:spLocks noGrp="1"/>
          </p:cNvSpPr>
          <p:nvPr>
            <p:ph type="title"/>
          </p:nvPr>
        </p:nvSpPr>
        <p:spPr>
          <a:xfrm>
            <a:off x="4643438" y="0"/>
            <a:ext cx="4487862" cy="908050"/>
          </a:xfrm>
          <a:solidFill>
            <a:srgbClr val="660066"/>
          </a:solidFill>
        </p:spPr>
        <p:txBody>
          <a:bodyPr/>
          <a:lstStyle/>
          <a:p>
            <a:pPr eaLnBrk="1" hangingPunct="1">
              <a:defRPr/>
            </a:pPr>
            <a:r>
              <a:rPr lang="en-US" altLang="zh-CN" sz="3600" b="1" dirty="0">
                <a:solidFill>
                  <a:srgbClr val="FFFFFF"/>
                </a:solidFill>
                <a:effectLst>
                  <a:outerShdw blurRad="38100" dist="38100" dir="2700000" algn="tl">
                    <a:srgbClr val="000000">
                      <a:alpha val="43137"/>
                    </a:srgbClr>
                  </a:outerShdw>
                </a:effectLst>
                <a:latin typeface="Arial" charset="0"/>
                <a:cs typeface="Arial" charset="0"/>
              </a:rPr>
              <a:t>The Holy of Holies</a:t>
            </a:r>
          </a:p>
        </p:txBody>
      </p:sp>
      <p:pic>
        <p:nvPicPr>
          <p:cNvPr id="538627" name="Picture 1" descr="Tabernacle Holy of Holies behind the veil, mf110902.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46180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8628" name="Title 1"/>
          <p:cNvSpPr txBox="1">
            <a:spLocks/>
          </p:cNvSpPr>
          <p:nvPr/>
        </p:nvSpPr>
        <p:spPr bwMode="auto">
          <a:xfrm>
            <a:off x="4640263" y="1196975"/>
            <a:ext cx="4486275" cy="537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2800" b="1">
                <a:solidFill>
                  <a:schemeClr val="bg1"/>
                </a:solidFill>
                <a:latin typeface="Arial" charset="0"/>
                <a:cs typeface="Arial" charset="0"/>
              </a:rPr>
              <a:t>"</a:t>
            </a:r>
            <a:r>
              <a:rPr lang="en-US" sz="2800">
                <a:solidFill>
                  <a:schemeClr val="bg1"/>
                </a:solidFill>
                <a:ea typeface="ＭＳ Ｐゴシック" charset="0"/>
                <a:cs typeface="ＭＳ Ｐゴシック" charset="0"/>
              </a:rPr>
              <a:t>但基督已经来了， 作了已经实现的美好事物的大祭司； 他经过更大、 更完备的会幕（不是人手所做的， 也就是不属于这被造的世界的）。 </a:t>
            </a:r>
            <a:r>
              <a:rPr lang="en-US" sz="2800" baseline="30000">
                <a:solidFill>
                  <a:schemeClr val="bg1"/>
                </a:solidFill>
                <a:ea typeface="ＭＳ Ｐゴシック" charset="0"/>
                <a:cs typeface="ＭＳ Ｐゴシック" charset="0"/>
              </a:rPr>
              <a:t>12</a:t>
            </a:r>
            <a:r>
              <a:rPr lang="en-US" sz="2800">
                <a:solidFill>
                  <a:schemeClr val="bg1"/>
                </a:solidFill>
                <a:ea typeface="ＭＳ Ｐゴシック" charset="0"/>
                <a:cs typeface="ＭＳ Ｐゴシック" charset="0"/>
              </a:rPr>
              <a:t>他不是用山羊和牛犊的血， 而是用自己的血， 只一次进了至圣所， 就得到了永远的救赎。</a:t>
            </a:r>
            <a:r>
              <a:rPr lang="en-US" altLang="zh-CN" sz="2800" b="1">
                <a:solidFill>
                  <a:schemeClr val="bg1"/>
                </a:solidFill>
                <a:latin typeface="Arial" charset="0"/>
                <a:cs typeface="Arial" charset="0"/>
              </a:rPr>
              <a:t>" (</a:t>
            </a:r>
            <a:r>
              <a:rPr lang="zh-TW" altLang="en-US" sz="2800" b="1">
                <a:solidFill>
                  <a:schemeClr val="bg1"/>
                </a:solidFill>
                <a:latin typeface="Arial" charset="0"/>
                <a:ea typeface="ＭＳ Ｐゴシック" charset="0"/>
                <a:cs typeface="ＭＳ Ｐゴシック" charset="0"/>
              </a:rPr>
              <a:t>希伯来书</a:t>
            </a:r>
            <a:r>
              <a:rPr lang="en-US" altLang="zh-TW" sz="2800" b="1">
                <a:solidFill>
                  <a:schemeClr val="bg1"/>
                </a:solidFill>
                <a:latin typeface="Arial" charset="0"/>
                <a:cs typeface="Arial" charset="0"/>
              </a:rPr>
              <a:t> </a:t>
            </a:r>
            <a:r>
              <a:rPr lang="en-US" altLang="zh-CN" sz="2800" b="1">
                <a:solidFill>
                  <a:schemeClr val="bg1"/>
                </a:solidFill>
                <a:latin typeface="Arial" charset="0"/>
                <a:cs typeface="Arial" charset="0"/>
              </a:rPr>
              <a:t>9:11-12 </a:t>
            </a:r>
            <a:r>
              <a:rPr lang="en-US" altLang="zh-CN" sz="2000" b="1">
                <a:solidFill>
                  <a:schemeClr val="bg1"/>
                </a:solidFill>
                <a:latin typeface="Arial" charset="0"/>
                <a:cs typeface="Arial" charset="0"/>
              </a:rPr>
              <a:t>CNV</a:t>
            </a:r>
            <a:r>
              <a:rPr lang="en-US" altLang="zh-CN" sz="2800" b="1">
                <a:solidFill>
                  <a:schemeClr val="bg1"/>
                </a:solidFill>
                <a:latin typeface="Arial" charset="0"/>
                <a:cs typeface="Arial" charset="0"/>
              </a:rPr>
              <a:t>)</a:t>
            </a:r>
          </a:p>
        </p:txBody>
      </p:sp>
    </p:spTree>
  </p:cSld>
  <p:clrMapOvr>
    <a:masterClrMapping/>
  </p:clrMapOvr>
  <p:transition spd="med">
    <p:randomBar dir="vert"/>
  </p:transition>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275486717"/>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509955" name="Group 125"/>
          <p:cNvGrpSpPr>
            <a:grpSpLocks/>
          </p:cNvGrpSpPr>
          <p:nvPr/>
        </p:nvGrpSpPr>
        <p:grpSpPr bwMode="auto">
          <a:xfrm>
            <a:off x="152400" y="762000"/>
            <a:ext cx="8991600" cy="6096000"/>
            <a:chOff x="144" y="480"/>
            <a:chExt cx="5228" cy="3744"/>
          </a:xfrm>
        </p:grpSpPr>
        <p:grpSp>
          <p:nvGrpSpPr>
            <p:cNvPr id="510072" name="Group 52"/>
            <p:cNvGrpSpPr>
              <a:grpSpLocks/>
            </p:cNvGrpSpPr>
            <p:nvPr/>
          </p:nvGrpSpPr>
          <p:grpSpPr bwMode="auto">
            <a:xfrm>
              <a:off x="144" y="480"/>
              <a:ext cx="5184" cy="351"/>
              <a:chOff x="0" y="0"/>
              <a:chExt cx="4768" cy="537"/>
            </a:xfrm>
          </p:grpSpPr>
          <p:sp>
            <p:nvSpPr>
              <p:cNvPr id="510178"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5101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73" name="Group 54"/>
            <p:cNvGrpSpPr>
              <a:grpSpLocks/>
            </p:cNvGrpSpPr>
            <p:nvPr/>
          </p:nvGrpSpPr>
          <p:grpSpPr bwMode="auto">
            <a:xfrm>
              <a:off x="144" y="831"/>
              <a:ext cx="2717" cy="275"/>
              <a:chOff x="0" y="537"/>
              <a:chExt cx="2388" cy="422"/>
            </a:xfrm>
          </p:grpSpPr>
          <p:sp>
            <p:nvSpPr>
              <p:cNvPr id="510176"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101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74" name="Group 56"/>
            <p:cNvGrpSpPr>
              <a:grpSpLocks/>
            </p:cNvGrpSpPr>
            <p:nvPr/>
          </p:nvGrpSpPr>
          <p:grpSpPr bwMode="auto">
            <a:xfrm>
              <a:off x="2861" y="831"/>
              <a:ext cx="2461" cy="275"/>
              <a:chOff x="2388" y="537"/>
              <a:chExt cx="2164" cy="422"/>
            </a:xfrm>
          </p:grpSpPr>
          <p:sp>
            <p:nvSpPr>
              <p:cNvPr id="510174"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101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75" name="Group 58"/>
            <p:cNvGrpSpPr>
              <a:grpSpLocks/>
            </p:cNvGrpSpPr>
            <p:nvPr/>
          </p:nvGrpSpPr>
          <p:grpSpPr bwMode="auto">
            <a:xfrm>
              <a:off x="144" y="1105"/>
              <a:ext cx="2930" cy="412"/>
              <a:chOff x="0" y="959"/>
              <a:chExt cx="2575" cy="632"/>
            </a:xfrm>
          </p:grpSpPr>
          <p:sp>
            <p:nvSpPr>
              <p:cNvPr id="510172"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101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76" name="Group 60"/>
            <p:cNvGrpSpPr>
              <a:grpSpLocks/>
            </p:cNvGrpSpPr>
            <p:nvPr/>
          </p:nvGrpSpPr>
          <p:grpSpPr bwMode="auto">
            <a:xfrm>
              <a:off x="2861" y="1106"/>
              <a:ext cx="2511" cy="281"/>
              <a:chOff x="2388" y="959"/>
              <a:chExt cx="2208" cy="431"/>
            </a:xfrm>
          </p:grpSpPr>
          <p:sp>
            <p:nvSpPr>
              <p:cNvPr id="510170"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101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77" name="Group 62"/>
            <p:cNvGrpSpPr>
              <a:grpSpLocks/>
            </p:cNvGrpSpPr>
            <p:nvPr/>
          </p:nvGrpSpPr>
          <p:grpSpPr bwMode="auto">
            <a:xfrm>
              <a:off x="144" y="1381"/>
              <a:ext cx="2717" cy="276"/>
              <a:chOff x="0" y="1381"/>
              <a:chExt cx="2388" cy="422"/>
            </a:xfrm>
          </p:grpSpPr>
          <p:sp>
            <p:nvSpPr>
              <p:cNvPr id="510168"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5101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78" name="Group 64"/>
            <p:cNvGrpSpPr>
              <a:grpSpLocks/>
            </p:cNvGrpSpPr>
            <p:nvPr/>
          </p:nvGrpSpPr>
          <p:grpSpPr bwMode="auto">
            <a:xfrm>
              <a:off x="2861" y="1381"/>
              <a:ext cx="2461" cy="276"/>
              <a:chOff x="2388" y="1381"/>
              <a:chExt cx="2164" cy="422"/>
            </a:xfrm>
          </p:grpSpPr>
          <p:sp>
            <p:nvSpPr>
              <p:cNvPr id="510166"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5101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79" name="Group 66"/>
            <p:cNvGrpSpPr>
              <a:grpSpLocks/>
            </p:cNvGrpSpPr>
            <p:nvPr/>
          </p:nvGrpSpPr>
          <p:grpSpPr bwMode="auto">
            <a:xfrm>
              <a:off x="144" y="1657"/>
              <a:ext cx="2717" cy="275"/>
              <a:chOff x="0" y="1803"/>
              <a:chExt cx="2388" cy="422"/>
            </a:xfrm>
          </p:grpSpPr>
          <p:sp>
            <p:nvSpPr>
              <p:cNvPr id="510164"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5101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80" name="Group 68"/>
            <p:cNvGrpSpPr>
              <a:grpSpLocks/>
            </p:cNvGrpSpPr>
            <p:nvPr/>
          </p:nvGrpSpPr>
          <p:grpSpPr bwMode="auto">
            <a:xfrm>
              <a:off x="2861" y="1657"/>
              <a:ext cx="2461" cy="275"/>
              <a:chOff x="2388" y="1803"/>
              <a:chExt cx="2164" cy="422"/>
            </a:xfrm>
          </p:grpSpPr>
          <p:sp>
            <p:nvSpPr>
              <p:cNvPr id="510162"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5101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81" name="Group 70"/>
            <p:cNvGrpSpPr>
              <a:grpSpLocks/>
            </p:cNvGrpSpPr>
            <p:nvPr/>
          </p:nvGrpSpPr>
          <p:grpSpPr bwMode="auto">
            <a:xfrm>
              <a:off x="144" y="1932"/>
              <a:ext cx="2717" cy="276"/>
              <a:chOff x="0" y="2225"/>
              <a:chExt cx="2388" cy="422"/>
            </a:xfrm>
          </p:grpSpPr>
          <p:sp>
            <p:nvSpPr>
              <p:cNvPr id="510160"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5101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82" name="Group 72"/>
            <p:cNvGrpSpPr>
              <a:grpSpLocks/>
            </p:cNvGrpSpPr>
            <p:nvPr/>
          </p:nvGrpSpPr>
          <p:grpSpPr bwMode="auto">
            <a:xfrm>
              <a:off x="2861" y="1932"/>
              <a:ext cx="2461" cy="276"/>
              <a:chOff x="2388" y="2225"/>
              <a:chExt cx="2164" cy="422"/>
            </a:xfrm>
          </p:grpSpPr>
          <p:sp>
            <p:nvSpPr>
              <p:cNvPr id="510158"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5101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83" name="Group 74"/>
            <p:cNvGrpSpPr>
              <a:grpSpLocks/>
            </p:cNvGrpSpPr>
            <p:nvPr/>
          </p:nvGrpSpPr>
          <p:grpSpPr bwMode="auto">
            <a:xfrm>
              <a:off x="144" y="2208"/>
              <a:ext cx="1206" cy="275"/>
              <a:chOff x="0" y="2647"/>
              <a:chExt cx="1060" cy="422"/>
            </a:xfrm>
          </p:grpSpPr>
          <p:sp>
            <p:nvSpPr>
              <p:cNvPr id="510156"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5101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84" name="Group 76"/>
            <p:cNvGrpSpPr>
              <a:grpSpLocks/>
            </p:cNvGrpSpPr>
            <p:nvPr/>
          </p:nvGrpSpPr>
          <p:grpSpPr bwMode="auto">
            <a:xfrm>
              <a:off x="1350" y="2208"/>
              <a:ext cx="1511" cy="275"/>
              <a:chOff x="1060" y="2647"/>
              <a:chExt cx="1328" cy="422"/>
            </a:xfrm>
          </p:grpSpPr>
          <p:sp>
            <p:nvSpPr>
              <p:cNvPr id="510154"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5101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85" name="Group 78"/>
            <p:cNvGrpSpPr>
              <a:grpSpLocks/>
            </p:cNvGrpSpPr>
            <p:nvPr/>
          </p:nvGrpSpPr>
          <p:grpSpPr bwMode="auto">
            <a:xfrm>
              <a:off x="2861" y="2208"/>
              <a:ext cx="2461" cy="275"/>
              <a:chOff x="2388" y="2647"/>
              <a:chExt cx="2164" cy="422"/>
            </a:xfrm>
          </p:grpSpPr>
          <p:sp>
            <p:nvSpPr>
              <p:cNvPr id="510152"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5101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86" name="Group 80"/>
            <p:cNvGrpSpPr>
              <a:grpSpLocks/>
            </p:cNvGrpSpPr>
            <p:nvPr/>
          </p:nvGrpSpPr>
          <p:grpSpPr bwMode="auto">
            <a:xfrm>
              <a:off x="144" y="2483"/>
              <a:ext cx="1206" cy="276"/>
              <a:chOff x="0" y="3069"/>
              <a:chExt cx="1060" cy="422"/>
            </a:xfrm>
          </p:grpSpPr>
          <p:sp>
            <p:nvSpPr>
              <p:cNvPr id="510150"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5101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87" name="Group 82"/>
            <p:cNvGrpSpPr>
              <a:grpSpLocks/>
            </p:cNvGrpSpPr>
            <p:nvPr/>
          </p:nvGrpSpPr>
          <p:grpSpPr bwMode="auto">
            <a:xfrm>
              <a:off x="1350" y="2483"/>
              <a:ext cx="1511" cy="276"/>
              <a:chOff x="1060" y="3069"/>
              <a:chExt cx="1328" cy="422"/>
            </a:xfrm>
          </p:grpSpPr>
          <p:sp>
            <p:nvSpPr>
              <p:cNvPr id="510148"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5101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88" name="Group 84"/>
            <p:cNvGrpSpPr>
              <a:grpSpLocks/>
            </p:cNvGrpSpPr>
            <p:nvPr/>
          </p:nvGrpSpPr>
          <p:grpSpPr bwMode="auto">
            <a:xfrm>
              <a:off x="2861" y="2483"/>
              <a:ext cx="2461" cy="276"/>
              <a:chOff x="2388" y="3069"/>
              <a:chExt cx="2164" cy="422"/>
            </a:xfrm>
          </p:grpSpPr>
          <p:sp>
            <p:nvSpPr>
              <p:cNvPr id="510146"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5101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89" name="Group 86"/>
            <p:cNvGrpSpPr>
              <a:grpSpLocks/>
            </p:cNvGrpSpPr>
            <p:nvPr/>
          </p:nvGrpSpPr>
          <p:grpSpPr bwMode="auto">
            <a:xfrm>
              <a:off x="144" y="2759"/>
              <a:ext cx="1206" cy="275"/>
              <a:chOff x="0" y="3491"/>
              <a:chExt cx="1060" cy="422"/>
            </a:xfrm>
          </p:grpSpPr>
          <p:sp>
            <p:nvSpPr>
              <p:cNvPr id="510144"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5101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90" name="Group 88"/>
            <p:cNvGrpSpPr>
              <a:grpSpLocks/>
            </p:cNvGrpSpPr>
            <p:nvPr/>
          </p:nvGrpSpPr>
          <p:grpSpPr bwMode="auto">
            <a:xfrm>
              <a:off x="1350" y="2759"/>
              <a:ext cx="1511" cy="275"/>
              <a:chOff x="1060" y="3491"/>
              <a:chExt cx="1328" cy="422"/>
            </a:xfrm>
          </p:grpSpPr>
          <p:sp>
            <p:nvSpPr>
              <p:cNvPr id="510142"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101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91" name="Group 90"/>
            <p:cNvGrpSpPr>
              <a:grpSpLocks/>
            </p:cNvGrpSpPr>
            <p:nvPr/>
          </p:nvGrpSpPr>
          <p:grpSpPr bwMode="auto">
            <a:xfrm>
              <a:off x="2861" y="2759"/>
              <a:ext cx="2461" cy="275"/>
              <a:chOff x="2388" y="3491"/>
              <a:chExt cx="2164" cy="422"/>
            </a:xfrm>
          </p:grpSpPr>
          <p:sp>
            <p:nvSpPr>
              <p:cNvPr id="510140"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101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92" name="Group 92"/>
            <p:cNvGrpSpPr>
              <a:grpSpLocks/>
            </p:cNvGrpSpPr>
            <p:nvPr/>
          </p:nvGrpSpPr>
          <p:grpSpPr bwMode="auto">
            <a:xfrm>
              <a:off x="144" y="3034"/>
              <a:ext cx="1206" cy="413"/>
              <a:chOff x="0" y="3913"/>
              <a:chExt cx="1060" cy="633"/>
            </a:xfrm>
          </p:grpSpPr>
          <p:sp>
            <p:nvSpPr>
              <p:cNvPr id="510138"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5101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93" name="Group 94"/>
            <p:cNvGrpSpPr>
              <a:grpSpLocks/>
            </p:cNvGrpSpPr>
            <p:nvPr/>
          </p:nvGrpSpPr>
          <p:grpSpPr bwMode="auto">
            <a:xfrm>
              <a:off x="1350" y="3034"/>
              <a:ext cx="1511" cy="413"/>
              <a:chOff x="1060" y="3913"/>
              <a:chExt cx="1328" cy="633"/>
            </a:xfrm>
          </p:grpSpPr>
          <p:sp>
            <p:nvSpPr>
              <p:cNvPr id="510136"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5101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94" name="Group 96"/>
            <p:cNvGrpSpPr>
              <a:grpSpLocks/>
            </p:cNvGrpSpPr>
            <p:nvPr/>
          </p:nvGrpSpPr>
          <p:grpSpPr bwMode="auto">
            <a:xfrm>
              <a:off x="2861" y="3034"/>
              <a:ext cx="1128" cy="413"/>
              <a:chOff x="2388" y="3913"/>
              <a:chExt cx="992" cy="633"/>
            </a:xfrm>
          </p:grpSpPr>
          <p:sp>
            <p:nvSpPr>
              <p:cNvPr id="510134"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5101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95" name="Group 98"/>
            <p:cNvGrpSpPr>
              <a:grpSpLocks/>
            </p:cNvGrpSpPr>
            <p:nvPr/>
          </p:nvGrpSpPr>
          <p:grpSpPr bwMode="auto">
            <a:xfrm>
              <a:off x="3989" y="3034"/>
              <a:ext cx="1333" cy="413"/>
              <a:chOff x="3380" y="3913"/>
              <a:chExt cx="1172" cy="633"/>
            </a:xfrm>
          </p:grpSpPr>
          <p:sp>
            <p:nvSpPr>
              <p:cNvPr id="510132"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5101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96" name="Group 100"/>
            <p:cNvGrpSpPr>
              <a:grpSpLocks/>
            </p:cNvGrpSpPr>
            <p:nvPr/>
          </p:nvGrpSpPr>
          <p:grpSpPr bwMode="auto">
            <a:xfrm>
              <a:off x="144" y="3447"/>
              <a:ext cx="1206" cy="338"/>
              <a:chOff x="0" y="4546"/>
              <a:chExt cx="1060" cy="518"/>
            </a:xfrm>
          </p:grpSpPr>
          <p:sp>
            <p:nvSpPr>
              <p:cNvPr id="510130"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5101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97" name="Group 102"/>
            <p:cNvGrpSpPr>
              <a:grpSpLocks/>
            </p:cNvGrpSpPr>
            <p:nvPr/>
          </p:nvGrpSpPr>
          <p:grpSpPr bwMode="auto">
            <a:xfrm>
              <a:off x="1350" y="3447"/>
              <a:ext cx="1511" cy="338"/>
              <a:chOff x="1060" y="4546"/>
              <a:chExt cx="1328" cy="518"/>
            </a:xfrm>
          </p:grpSpPr>
          <p:sp>
            <p:nvSpPr>
              <p:cNvPr id="510128"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5101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98" name="Group 104"/>
            <p:cNvGrpSpPr>
              <a:grpSpLocks/>
            </p:cNvGrpSpPr>
            <p:nvPr/>
          </p:nvGrpSpPr>
          <p:grpSpPr bwMode="auto">
            <a:xfrm>
              <a:off x="2861" y="3447"/>
              <a:ext cx="1128" cy="338"/>
              <a:chOff x="2388" y="4546"/>
              <a:chExt cx="992" cy="518"/>
            </a:xfrm>
          </p:grpSpPr>
          <p:sp>
            <p:nvSpPr>
              <p:cNvPr id="510126"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5101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099" name="Group 106"/>
            <p:cNvGrpSpPr>
              <a:grpSpLocks/>
            </p:cNvGrpSpPr>
            <p:nvPr/>
          </p:nvGrpSpPr>
          <p:grpSpPr bwMode="auto">
            <a:xfrm>
              <a:off x="3989" y="3447"/>
              <a:ext cx="1333" cy="338"/>
              <a:chOff x="3380" y="4546"/>
              <a:chExt cx="1172" cy="518"/>
            </a:xfrm>
          </p:grpSpPr>
          <p:sp>
            <p:nvSpPr>
              <p:cNvPr id="510124"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5101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100" name="Group 108"/>
            <p:cNvGrpSpPr>
              <a:grpSpLocks/>
            </p:cNvGrpSpPr>
            <p:nvPr/>
          </p:nvGrpSpPr>
          <p:grpSpPr bwMode="auto">
            <a:xfrm>
              <a:off x="144" y="3785"/>
              <a:ext cx="582" cy="439"/>
              <a:chOff x="0" y="5064"/>
              <a:chExt cx="512" cy="672"/>
            </a:xfrm>
          </p:grpSpPr>
          <p:sp>
            <p:nvSpPr>
              <p:cNvPr id="510122"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5101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101" name="Group 110"/>
            <p:cNvGrpSpPr>
              <a:grpSpLocks/>
            </p:cNvGrpSpPr>
            <p:nvPr/>
          </p:nvGrpSpPr>
          <p:grpSpPr bwMode="auto">
            <a:xfrm>
              <a:off x="726" y="3785"/>
              <a:ext cx="624" cy="439"/>
              <a:chOff x="512" y="5064"/>
              <a:chExt cx="548" cy="672"/>
            </a:xfrm>
          </p:grpSpPr>
          <p:sp>
            <p:nvSpPr>
              <p:cNvPr id="510120"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5101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102" name="Group 112"/>
            <p:cNvGrpSpPr>
              <a:grpSpLocks/>
            </p:cNvGrpSpPr>
            <p:nvPr/>
          </p:nvGrpSpPr>
          <p:grpSpPr bwMode="auto">
            <a:xfrm>
              <a:off x="1350" y="3785"/>
              <a:ext cx="687" cy="439"/>
              <a:chOff x="1060" y="5064"/>
              <a:chExt cx="604" cy="672"/>
            </a:xfrm>
          </p:grpSpPr>
          <p:sp>
            <p:nvSpPr>
              <p:cNvPr id="510118"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5101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103" name="Group 114"/>
            <p:cNvGrpSpPr>
              <a:grpSpLocks/>
            </p:cNvGrpSpPr>
            <p:nvPr/>
          </p:nvGrpSpPr>
          <p:grpSpPr bwMode="auto">
            <a:xfrm>
              <a:off x="2037" y="3785"/>
              <a:ext cx="824" cy="439"/>
              <a:chOff x="1664" y="5064"/>
              <a:chExt cx="724" cy="672"/>
            </a:xfrm>
          </p:grpSpPr>
          <p:sp>
            <p:nvSpPr>
              <p:cNvPr id="510116"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5101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104" name="Group 116"/>
            <p:cNvGrpSpPr>
              <a:grpSpLocks/>
            </p:cNvGrpSpPr>
            <p:nvPr/>
          </p:nvGrpSpPr>
          <p:grpSpPr bwMode="auto">
            <a:xfrm>
              <a:off x="2861" y="3785"/>
              <a:ext cx="605" cy="439"/>
              <a:chOff x="2388" y="5064"/>
              <a:chExt cx="532" cy="672"/>
            </a:xfrm>
          </p:grpSpPr>
          <p:sp>
            <p:nvSpPr>
              <p:cNvPr id="510114"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5101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105" name="Group 118"/>
            <p:cNvGrpSpPr>
              <a:grpSpLocks/>
            </p:cNvGrpSpPr>
            <p:nvPr/>
          </p:nvGrpSpPr>
          <p:grpSpPr bwMode="auto">
            <a:xfrm>
              <a:off x="3466" y="3785"/>
              <a:ext cx="523" cy="439"/>
              <a:chOff x="2920" y="5064"/>
              <a:chExt cx="460" cy="672"/>
            </a:xfrm>
          </p:grpSpPr>
          <p:sp>
            <p:nvSpPr>
              <p:cNvPr id="510112"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5101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106" name="Group 120"/>
            <p:cNvGrpSpPr>
              <a:grpSpLocks/>
            </p:cNvGrpSpPr>
            <p:nvPr/>
          </p:nvGrpSpPr>
          <p:grpSpPr bwMode="auto">
            <a:xfrm>
              <a:off x="3989" y="3785"/>
              <a:ext cx="564" cy="439"/>
              <a:chOff x="3380" y="5064"/>
              <a:chExt cx="496" cy="672"/>
            </a:xfrm>
          </p:grpSpPr>
          <p:sp>
            <p:nvSpPr>
              <p:cNvPr id="510110"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5101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10107" name="Group 122"/>
            <p:cNvGrpSpPr>
              <a:grpSpLocks/>
            </p:cNvGrpSpPr>
            <p:nvPr/>
          </p:nvGrpSpPr>
          <p:grpSpPr bwMode="auto">
            <a:xfrm>
              <a:off x="4553" y="3785"/>
              <a:ext cx="769" cy="439"/>
              <a:chOff x="3876" y="5064"/>
              <a:chExt cx="676" cy="672"/>
            </a:xfrm>
          </p:grpSpPr>
          <p:sp>
            <p:nvSpPr>
              <p:cNvPr id="510108"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5101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50995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995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50995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509960" name="Group 125"/>
          <p:cNvGrpSpPr>
            <a:grpSpLocks/>
          </p:cNvGrpSpPr>
          <p:nvPr/>
        </p:nvGrpSpPr>
        <p:grpSpPr bwMode="auto">
          <a:xfrm>
            <a:off x="152400" y="762000"/>
            <a:ext cx="8991600" cy="6096000"/>
            <a:chOff x="144" y="480"/>
            <a:chExt cx="5228" cy="3744"/>
          </a:xfrm>
        </p:grpSpPr>
        <p:grpSp>
          <p:nvGrpSpPr>
            <p:cNvPr id="509964" name="Group 52"/>
            <p:cNvGrpSpPr>
              <a:grpSpLocks/>
            </p:cNvGrpSpPr>
            <p:nvPr/>
          </p:nvGrpSpPr>
          <p:grpSpPr bwMode="auto">
            <a:xfrm>
              <a:off x="144" y="480"/>
              <a:ext cx="5184" cy="351"/>
              <a:chOff x="0" y="0"/>
              <a:chExt cx="4768" cy="537"/>
            </a:xfrm>
          </p:grpSpPr>
          <p:sp>
            <p:nvSpPr>
              <p:cNvPr id="510070"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5100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65" name="Group 54"/>
            <p:cNvGrpSpPr>
              <a:grpSpLocks/>
            </p:cNvGrpSpPr>
            <p:nvPr/>
          </p:nvGrpSpPr>
          <p:grpSpPr bwMode="auto">
            <a:xfrm>
              <a:off x="144" y="831"/>
              <a:ext cx="2717" cy="275"/>
              <a:chOff x="0" y="537"/>
              <a:chExt cx="2388" cy="422"/>
            </a:xfrm>
          </p:grpSpPr>
          <p:sp>
            <p:nvSpPr>
              <p:cNvPr id="510068"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100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66" name="Group 56"/>
            <p:cNvGrpSpPr>
              <a:grpSpLocks/>
            </p:cNvGrpSpPr>
            <p:nvPr/>
          </p:nvGrpSpPr>
          <p:grpSpPr bwMode="auto">
            <a:xfrm>
              <a:off x="2861" y="831"/>
              <a:ext cx="2461" cy="275"/>
              <a:chOff x="2388" y="537"/>
              <a:chExt cx="2164" cy="422"/>
            </a:xfrm>
          </p:grpSpPr>
          <p:sp>
            <p:nvSpPr>
              <p:cNvPr id="510066"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100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67" name="Group 58"/>
            <p:cNvGrpSpPr>
              <a:grpSpLocks/>
            </p:cNvGrpSpPr>
            <p:nvPr/>
          </p:nvGrpSpPr>
          <p:grpSpPr bwMode="auto">
            <a:xfrm>
              <a:off x="144" y="1105"/>
              <a:ext cx="2930" cy="412"/>
              <a:chOff x="0" y="959"/>
              <a:chExt cx="2575" cy="632"/>
            </a:xfrm>
          </p:grpSpPr>
          <p:sp>
            <p:nvSpPr>
              <p:cNvPr id="510064"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10065"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68" name="Group 60"/>
            <p:cNvGrpSpPr>
              <a:grpSpLocks/>
            </p:cNvGrpSpPr>
            <p:nvPr/>
          </p:nvGrpSpPr>
          <p:grpSpPr bwMode="auto">
            <a:xfrm>
              <a:off x="2861" y="1106"/>
              <a:ext cx="2511" cy="281"/>
              <a:chOff x="2388" y="959"/>
              <a:chExt cx="2208" cy="431"/>
            </a:xfrm>
          </p:grpSpPr>
          <p:sp>
            <p:nvSpPr>
              <p:cNvPr id="510062"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100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69" name="Group 62"/>
            <p:cNvGrpSpPr>
              <a:grpSpLocks/>
            </p:cNvGrpSpPr>
            <p:nvPr/>
          </p:nvGrpSpPr>
          <p:grpSpPr bwMode="auto">
            <a:xfrm>
              <a:off x="144" y="1381"/>
              <a:ext cx="2717" cy="276"/>
              <a:chOff x="0" y="1381"/>
              <a:chExt cx="2388" cy="422"/>
            </a:xfrm>
          </p:grpSpPr>
          <p:sp>
            <p:nvSpPr>
              <p:cNvPr id="510060"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5100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70" name="Group 64"/>
            <p:cNvGrpSpPr>
              <a:grpSpLocks/>
            </p:cNvGrpSpPr>
            <p:nvPr/>
          </p:nvGrpSpPr>
          <p:grpSpPr bwMode="auto">
            <a:xfrm>
              <a:off x="2861" y="1381"/>
              <a:ext cx="2461" cy="276"/>
              <a:chOff x="2388" y="1381"/>
              <a:chExt cx="2164" cy="422"/>
            </a:xfrm>
          </p:grpSpPr>
          <p:sp>
            <p:nvSpPr>
              <p:cNvPr id="510058"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5100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71" name="Group 66"/>
            <p:cNvGrpSpPr>
              <a:grpSpLocks/>
            </p:cNvGrpSpPr>
            <p:nvPr/>
          </p:nvGrpSpPr>
          <p:grpSpPr bwMode="auto">
            <a:xfrm>
              <a:off x="144" y="1657"/>
              <a:ext cx="2717" cy="275"/>
              <a:chOff x="0" y="1803"/>
              <a:chExt cx="2388" cy="422"/>
            </a:xfrm>
          </p:grpSpPr>
          <p:sp>
            <p:nvSpPr>
              <p:cNvPr id="510056"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5100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72" name="Group 68"/>
            <p:cNvGrpSpPr>
              <a:grpSpLocks/>
            </p:cNvGrpSpPr>
            <p:nvPr/>
          </p:nvGrpSpPr>
          <p:grpSpPr bwMode="auto">
            <a:xfrm>
              <a:off x="2861" y="1657"/>
              <a:ext cx="2461" cy="275"/>
              <a:chOff x="2388" y="1803"/>
              <a:chExt cx="2164" cy="422"/>
            </a:xfrm>
          </p:grpSpPr>
          <p:sp>
            <p:nvSpPr>
              <p:cNvPr id="510054"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5100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73" name="Group 70"/>
            <p:cNvGrpSpPr>
              <a:grpSpLocks/>
            </p:cNvGrpSpPr>
            <p:nvPr/>
          </p:nvGrpSpPr>
          <p:grpSpPr bwMode="auto">
            <a:xfrm>
              <a:off x="144" y="1932"/>
              <a:ext cx="2717" cy="276"/>
              <a:chOff x="0" y="2225"/>
              <a:chExt cx="2388" cy="422"/>
            </a:xfrm>
          </p:grpSpPr>
          <p:sp>
            <p:nvSpPr>
              <p:cNvPr id="510052"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5100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74" name="Group 72"/>
            <p:cNvGrpSpPr>
              <a:grpSpLocks/>
            </p:cNvGrpSpPr>
            <p:nvPr/>
          </p:nvGrpSpPr>
          <p:grpSpPr bwMode="auto">
            <a:xfrm>
              <a:off x="2861" y="1932"/>
              <a:ext cx="2461" cy="276"/>
              <a:chOff x="2388" y="2225"/>
              <a:chExt cx="2164" cy="422"/>
            </a:xfrm>
          </p:grpSpPr>
          <p:sp>
            <p:nvSpPr>
              <p:cNvPr id="510050"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5100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75" name="Group 74"/>
            <p:cNvGrpSpPr>
              <a:grpSpLocks/>
            </p:cNvGrpSpPr>
            <p:nvPr/>
          </p:nvGrpSpPr>
          <p:grpSpPr bwMode="auto">
            <a:xfrm>
              <a:off x="144" y="2208"/>
              <a:ext cx="1206" cy="275"/>
              <a:chOff x="0" y="2647"/>
              <a:chExt cx="1060" cy="422"/>
            </a:xfrm>
          </p:grpSpPr>
          <p:sp>
            <p:nvSpPr>
              <p:cNvPr id="510048"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5100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76" name="Group 76"/>
            <p:cNvGrpSpPr>
              <a:grpSpLocks/>
            </p:cNvGrpSpPr>
            <p:nvPr/>
          </p:nvGrpSpPr>
          <p:grpSpPr bwMode="auto">
            <a:xfrm>
              <a:off x="1350" y="2208"/>
              <a:ext cx="1511" cy="275"/>
              <a:chOff x="1060" y="2647"/>
              <a:chExt cx="1328" cy="422"/>
            </a:xfrm>
          </p:grpSpPr>
          <p:sp>
            <p:nvSpPr>
              <p:cNvPr id="510046"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5100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77" name="Group 78"/>
            <p:cNvGrpSpPr>
              <a:grpSpLocks/>
            </p:cNvGrpSpPr>
            <p:nvPr/>
          </p:nvGrpSpPr>
          <p:grpSpPr bwMode="auto">
            <a:xfrm>
              <a:off x="2861" y="2208"/>
              <a:ext cx="2461" cy="275"/>
              <a:chOff x="2388" y="2647"/>
              <a:chExt cx="2164" cy="422"/>
            </a:xfrm>
          </p:grpSpPr>
          <p:sp>
            <p:nvSpPr>
              <p:cNvPr id="510044"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5100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78" name="Group 80"/>
            <p:cNvGrpSpPr>
              <a:grpSpLocks/>
            </p:cNvGrpSpPr>
            <p:nvPr/>
          </p:nvGrpSpPr>
          <p:grpSpPr bwMode="auto">
            <a:xfrm>
              <a:off x="144" y="2483"/>
              <a:ext cx="1206" cy="276"/>
              <a:chOff x="0" y="3069"/>
              <a:chExt cx="1060" cy="422"/>
            </a:xfrm>
          </p:grpSpPr>
          <p:sp>
            <p:nvSpPr>
              <p:cNvPr id="510042"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5100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79" name="Group 82"/>
            <p:cNvGrpSpPr>
              <a:grpSpLocks/>
            </p:cNvGrpSpPr>
            <p:nvPr/>
          </p:nvGrpSpPr>
          <p:grpSpPr bwMode="auto">
            <a:xfrm>
              <a:off x="1350" y="2483"/>
              <a:ext cx="1511" cy="276"/>
              <a:chOff x="1060" y="3069"/>
              <a:chExt cx="1328" cy="422"/>
            </a:xfrm>
          </p:grpSpPr>
          <p:sp>
            <p:nvSpPr>
              <p:cNvPr id="510040"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5100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80" name="Group 84"/>
            <p:cNvGrpSpPr>
              <a:grpSpLocks/>
            </p:cNvGrpSpPr>
            <p:nvPr/>
          </p:nvGrpSpPr>
          <p:grpSpPr bwMode="auto">
            <a:xfrm>
              <a:off x="2861" y="2483"/>
              <a:ext cx="2461" cy="276"/>
              <a:chOff x="2388" y="3069"/>
              <a:chExt cx="2164" cy="422"/>
            </a:xfrm>
          </p:grpSpPr>
          <p:sp>
            <p:nvSpPr>
              <p:cNvPr id="510038"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5100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81" name="Group 86"/>
            <p:cNvGrpSpPr>
              <a:grpSpLocks/>
            </p:cNvGrpSpPr>
            <p:nvPr/>
          </p:nvGrpSpPr>
          <p:grpSpPr bwMode="auto">
            <a:xfrm>
              <a:off x="144" y="2759"/>
              <a:ext cx="1206" cy="275"/>
              <a:chOff x="0" y="3491"/>
              <a:chExt cx="1060" cy="422"/>
            </a:xfrm>
          </p:grpSpPr>
          <p:sp>
            <p:nvSpPr>
              <p:cNvPr id="510036"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5100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82" name="Group 88"/>
            <p:cNvGrpSpPr>
              <a:grpSpLocks/>
            </p:cNvGrpSpPr>
            <p:nvPr/>
          </p:nvGrpSpPr>
          <p:grpSpPr bwMode="auto">
            <a:xfrm>
              <a:off x="1350" y="2759"/>
              <a:ext cx="1511" cy="275"/>
              <a:chOff x="1060" y="3491"/>
              <a:chExt cx="1328" cy="422"/>
            </a:xfrm>
          </p:grpSpPr>
          <p:sp>
            <p:nvSpPr>
              <p:cNvPr id="510034"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100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83" name="Group 90"/>
            <p:cNvGrpSpPr>
              <a:grpSpLocks/>
            </p:cNvGrpSpPr>
            <p:nvPr/>
          </p:nvGrpSpPr>
          <p:grpSpPr bwMode="auto">
            <a:xfrm>
              <a:off x="2861" y="2759"/>
              <a:ext cx="2461" cy="275"/>
              <a:chOff x="2388" y="3491"/>
              <a:chExt cx="2164" cy="422"/>
            </a:xfrm>
          </p:grpSpPr>
          <p:sp>
            <p:nvSpPr>
              <p:cNvPr id="510032"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100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84" name="Group 92"/>
            <p:cNvGrpSpPr>
              <a:grpSpLocks/>
            </p:cNvGrpSpPr>
            <p:nvPr/>
          </p:nvGrpSpPr>
          <p:grpSpPr bwMode="auto">
            <a:xfrm>
              <a:off x="144" y="3034"/>
              <a:ext cx="1206" cy="413"/>
              <a:chOff x="0" y="3913"/>
              <a:chExt cx="1060" cy="633"/>
            </a:xfrm>
          </p:grpSpPr>
          <p:sp>
            <p:nvSpPr>
              <p:cNvPr id="510030"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5100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85" name="Group 94"/>
            <p:cNvGrpSpPr>
              <a:grpSpLocks/>
            </p:cNvGrpSpPr>
            <p:nvPr/>
          </p:nvGrpSpPr>
          <p:grpSpPr bwMode="auto">
            <a:xfrm>
              <a:off x="1350" y="3034"/>
              <a:ext cx="1511" cy="413"/>
              <a:chOff x="1060" y="3913"/>
              <a:chExt cx="1328" cy="633"/>
            </a:xfrm>
          </p:grpSpPr>
          <p:sp>
            <p:nvSpPr>
              <p:cNvPr id="510028"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5100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86" name="Group 96"/>
            <p:cNvGrpSpPr>
              <a:grpSpLocks/>
            </p:cNvGrpSpPr>
            <p:nvPr/>
          </p:nvGrpSpPr>
          <p:grpSpPr bwMode="auto">
            <a:xfrm>
              <a:off x="2861" y="3034"/>
              <a:ext cx="1128" cy="413"/>
              <a:chOff x="2388" y="3913"/>
              <a:chExt cx="992" cy="633"/>
            </a:xfrm>
          </p:grpSpPr>
          <p:sp>
            <p:nvSpPr>
              <p:cNvPr id="510026"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5100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87" name="Group 98"/>
            <p:cNvGrpSpPr>
              <a:grpSpLocks/>
            </p:cNvGrpSpPr>
            <p:nvPr/>
          </p:nvGrpSpPr>
          <p:grpSpPr bwMode="auto">
            <a:xfrm>
              <a:off x="3989" y="3034"/>
              <a:ext cx="1333" cy="413"/>
              <a:chOff x="3380" y="3913"/>
              <a:chExt cx="1172" cy="633"/>
            </a:xfrm>
          </p:grpSpPr>
          <p:sp>
            <p:nvSpPr>
              <p:cNvPr id="510024"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5100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88" name="Group 100"/>
            <p:cNvGrpSpPr>
              <a:grpSpLocks/>
            </p:cNvGrpSpPr>
            <p:nvPr/>
          </p:nvGrpSpPr>
          <p:grpSpPr bwMode="auto">
            <a:xfrm>
              <a:off x="144" y="3447"/>
              <a:ext cx="1206" cy="338"/>
              <a:chOff x="0" y="4546"/>
              <a:chExt cx="1060" cy="518"/>
            </a:xfrm>
          </p:grpSpPr>
          <p:sp>
            <p:nvSpPr>
              <p:cNvPr id="510022"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5100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89" name="Group 102"/>
            <p:cNvGrpSpPr>
              <a:grpSpLocks/>
            </p:cNvGrpSpPr>
            <p:nvPr/>
          </p:nvGrpSpPr>
          <p:grpSpPr bwMode="auto">
            <a:xfrm>
              <a:off x="1350" y="3447"/>
              <a:ext cx="1511" cy="338"/>
              <a:chOff x="1060" y="4546"/>
              <a:chExt cx="1328" cy="518"/>
            </a:xfrm>
          </p:grpSpPr>
          <p:sp>
            <p:nvSpPr>
              <p:cNvPr id="510020"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5100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90" name="Group 104"/>
            <p:cNvGrpSpPr>
              <a:grpSpLocks/>
            </p:cNvGrpSpPr>
            <p:nvPr/>
          </p:nvGrpSpPr>
          <p:grpSpPr bwMode="auto">
            <a:xfrm>
              <a:off x="2861" y="3447"/>
              <a:ext cx="1128" cy="338"/>
              <a:chOff x="2388" y="4546"/>
              <a:chExt cx="992" cy="518"/>
            </a:xfrm>
          </p:grpSpPr>
          <p:sp>
            <p:nvSpPr>
              <p:cNvPr id="510018"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5100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91" name="Group 106"/>
            <p:cNvGrpSpPr>
              <a:grpSpLocks/>
            </p:cNvGrpSpPr>
            <p:nvPr/>
          </p:nvGrpSpPr>
          <p:grpSpPr bwMode="auto">
            <a:xfrm>
              <a:off x="3989" y="3447"/>
              <a:ext cx="1333" cy="338"/>
              <a:chOff x="3380" y="4546"/>
              <a:chExt cx="1172" cy="518"/>
            </a:xfrm>
          </p:grpSpPr>
          <p:sp>
            <p:nvSpPr>
              <p:cNvPr id="510016"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5100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92" name="Group 108"/>
            <p:cNvGrpSpPr>
              <a:grpSpLocks/>
            </p:cNvGrpSpPr>
            <p:nvPr/>
          </p:nvGrpSpPr>
          <p:grpSpPr bwMode="auto">
            <a:xfrm>
              <a:off x="144" y="3785"/>
              <a:ext cx="582" cy="439"/>
              <a:chOff x="0" y="5064"/>
              <a:chExt cx="512" cy="672"/>
            </a:xfrm>
          </p:grpSpPr>
          <p:sp>
            <p:nvSpPr>
              <p:cNvPr id="510014"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5100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93" name="Group 110"/>
            <p:cNvGrpSpPr>
              <a:grpSpLocks/>
            </p:cNvGrpSpPr>
            <p:nvPr/>
          </p:nvGrpSpPr>
          <p:grpSpPr bwMode="auto">
            <a:xfrm>
              <a:off x="726" y="3785"/>
              <a:ext cx="624" cy="439"/>
              <a:chOff x="512" y="5064"/>
              <a:chExt cx="548" cy="672"/>
            </a:xfrm>
          </p:grpSpPr>
          <p:sp>
            <p:nvSpPr>
              <p:cNvPr id="510012"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5100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94" name="Group 112"/>
            <p:cNvGrpSpPr>
              <a:grpSpLocks/>
            </p:cNvGrpSpPr>
            <p:nvPr/>
          </p:nvGrpSpPr>
          <p:grpSpPr bwMode="auto">
            <a:xfrm>
              <a:off x="1350" y="3785"/>
              <a:ext cx="687" cy="439"/>
              <a:chOff x="1060" y="5064"/>
              <a:chExt cx="604" cy="672"/>
            </a:xfrm>
          </p:grpSpPr>
          <p:sp>
            <p:nvSpPr>
              <p:cNvPr id="510010"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5100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95" name="Group 114"/>
            <p:cNvGrpSpPr>
              <a:grpSpLocks/>
            </p:cNvGrpSpPr>
            <p:nvPr/>
          </p:nvGrpSpPr>
          <p:grpSpPr bwMode="auto">
            <a:xfrm>
              <a:off x="2037" y="3785"/>
              <a:ext cx="824" cy="439"/>
              <a:chOff x="1664" y="5064"/>
              <a:chExt cx="724" cy="672"/>
            </a:xfrm>
          </p:grpSpPr>
          <p:sp>
            <p:nvSpPr>
              <p:cNvPr id="510008"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5100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96" name="Group 116"/>
            <p:cNvGrpSpPr>
              <a:grpSpLocks/>
            </p:cNvGrpSpPr>
            <p:nvPr/>
          </p:nvGrpSpPr>
          <p:grpSpPr bwMode="auto">
            <a:xfrm>
              <a:off x="2861" y="3785"/>
              <a:ext cx="605" cy="439"/>
              <a:chOff x="2388" y="5064"/>
              <a:chExt cx="532" cy="672"/>
            </a:xfrm>
          </p:grpSpPr>
          <p:sp>
            <p:nvSpPr>
              <p:cNvPr id="510006"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5100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97" name="Group 118"/>
            <p:cNvGrpSpPr>
              <a:grpSpLocks/>
            </p:cNvGrpSpPr>
            <p:nvPr/>
          </p:nvGrpSpPr>
          <p:grpSpPr bwMode="auto">
            <a:xfrm>
              <a:off x="3466" y="3785"/>
              <a:ext cx="523" cy="439"/>
              <a:chOff x="2920" y="5064"/>
              <a:chExt cx="460" cy="672"/>
            </a:xfrm>
          </p:grpSpPr>
          <p:sp>
            <p:nvSpPr>
              <p:cNvPr id="510004"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5100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98" name="Group 120"/>
            <p:cNvGrpSpPr>
              <a:grpSpLocks/>
            </p:cNvGrpSpPr>
            <p:nvPr/>
          </p:nvGrpSpPr>
          <p:grpSpPr bwMode="auto">
            <a:xfrm>
              <a:off x="3989" y="3785"/>
              <a:ext cx="564" cy="439"/>
              <a:chOff x="3380" y="5064"/>
              <a:chExt cx="496" cy="672"/>
            </a:xfrm>
          </p:grpSpPr>
          <p:sp>
            <p:nvSpPr>
              <p:cNvPr id="510002"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5100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509999" name="Group 122"/>
            <p:cNvGrpSpPr>
              <a:grpSpLocks/>
            </p:cNvGrpSpPr>
            <p:nvPr/>
          </p:nvGrpSpPr>
          <p:grpSpPr bwMode="auto">
            <a:xfrm>
              <a:off x="4553" y="3785"/>
              <a:ext cx="769" cy="439"/>
              <a:chOff x="3876" y="5064"/>
              <a:chExt cx="676" cy="672"/>
            </a:xfrm>
          </p:grpSpPr>
          <p:sp>
            <p:nvSpPr>
              <p:cNvPr id="510000"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5100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50996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996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509963" name="Oval 114"/>
          <p:cNvSpPr>
            <a:spLocks noChangeArrowheads="1"/>
          </p:cNvSpPr>
          <p:nvPr/>
        </p:nvSpPr>
        <p:spPr bwMode="auto">
          <a:xfrm>
            <a:off x="7812088"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p>
        </p:txBody>
      </p:sp>
    </p:spTree>
  </p:cSld>
  <p:clrMapOvr>
    <a:masterClrMapping/>
  </p:clrMapOvr>
  <p:transition/>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8" descr="moses">
            <a:extLst>
              <a:ext uri="{FF2B5EF4-FFF2-40B4-BE49-F238E27FC236}">
                <a16:creationId xmlns:a16="http://schemas.microsoft.com/office/drawing/2014/main" id="{AC624578-25A3-9143-ABFF-80D2376DA31A}"/>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250430" cy="69378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4867" name="Rectangle 19"/>
          <p:cNvSpPr>
            <a:spLocks noGrp="1" noChangeArrowheads="1"/>
          </p:cNvSpPr>
          <p:nvPr>
            <p:ph type="title" idx="4294967295"/>
          </p:nvPr>
        </p:nvSpPr>
        <p:spPr>
          <a:xfrm>
            <a:off x="914400" y="1066800"/>
            <a:ext cx="8229600" cy="1143000"/>
          </a:xfrm>
        </p:spPr>
        <p:txBody>
          <a:bodyPr/>
          <a:lstStyle/>
          <a:p>
            <a:pPr eaLnBrk="1" hangingPunct="1">
              <a:defRPr/>
            </a:pPr>
            <a:r>
              <a:rPr lang="zh-CN" altLang="en-US">
                <a:effectLst>
                  <a:outerShdw blurRad="38100" dist="38100" dir="2700000" algn="tl">
                    <a:srgbClr val="000000"/>
                  </a:outerShdw>
                </a:effectLst>
                <a:latin typeface="Garamond" charset="0"/>
                <a:ea typeface="宋体" charset="0"/>
                <a:cs typeface="宋体" charset="0"/>
              </a:rPr>
              <a:t>为什么</a:t>
            </a:r>
            <a:r>
              <a:rPr lang="zh-CN" altLang="en-US">
                <a:solidFill>
                  <a:srgbClr val="5CFFFF"/>
                </a:solidFill>
                <a:effectLst>
                  <a:outerShdw blurRad="38100" dist="38100" dir="2700000" algn="tl">
                    <a:srgbClr val="000000"/>
                  </a:outerShdw>
                </a:effectLst>
                <a:latin typeface="Garamond" charset="0"/>
                <a:ea typeface="宋体" charset="0"/>
                <a:cs typeface="宋体" charset="0"/>
              </a:rPr>
              <a:t>律</a:t>
            </a:r>
            <a:r>
              <a:rPr lang="zh-CN" altLang="en-US">
                <a:effectLst>
                  <a:outerShdw blurRad="38100" dist="38100" dir="2700000" algn="tl">
                    <a:srgbClr val="000000"/>
                  </a:outerShdw>
                </a:effectLst>
                <a:latin typeface="Garamond" charset="0"/>
                <a:ea typeface="宋体" charset="0"/>
                <a:cs typeface="宋体" charset="0"/>
              </a:rPr>
              <a:t>法如此重要</a:t>
            </a:r>
            <a:r>
              <a:rPr lang="en-US" altLang="ja-JP">
                <a:effectLst>
                  <a:outerShdw blurRad="38100" dist="38100" dir="2700000" algn="tl">
                    <a:srgbClr val="000000"/>
                  </a:outerShdw>
                </a:effectLst>
                <a:latin typeface="Garamond" charset="0"/>
                <a:ea typeface="MS PGothic" charset="0"/>
                <a:cs typeface="MS PGothic" charset="0"/>
              </a:rPr>
              <a:t>?</a:t>
            </a:r>
            <a:endParaRPr lang="en-US" altLang="zh-CN">
              <a:effectLst>
                <a:outerShdw blurRad="38100" dist="38100" dir="2700000" algn="tl">
                  <a:srgbClr val="000000"/>
                </a:outerShdw>
              </a:effectLst>
              <a:latin typeface="Garamond" charset="0"/>
              <a:ea typeface="宋体" charset="0"/>
              <a:cs typeface="宋体" charset="0"/>
            </a:endParaRPr>
          </a:p>
        </p:txBody>
      </p:sp>
      <p:sp>
        <p:nvSpPr>
          <p:cNvPr id="334868" name="Rectangle 20"/>
          <p:cNvSpPr>
            <a:spLocks noChangeArrowheads="1"/>
          </p:cNvSpPr>
          <p:nvPr/>
        </p:nvSpPr>
        <p:spPr bwMode="auto">
          <a:xfrm>
            <a:off x="0" y="5707075"/>
            <a:ext cx="9250430" cy="1143000"/>
          </a:xfrm>
          <a:prstGeom prst="rect">
            <a:avLst/>
          </a:prstGeom>
          <a:noFill/>
          <a:ln w="9525">
            <a:noFill/>
            <a:miter lim="800000"/>
            <a:headEnd/>
            <a:tailEnd/>
          </a:ln>
          <a:effectLst/>
        </p:spPr>
        <p:txBody>
          <a:bodyPr anchor="ctr" anchorCtr="1"/>
          <a:lstStyle/>
          <a:p>
            <a:pPr algn="ctr" eaLnBrk="1" hangingPunct="1">
              <a:defRPr/>
            </a:pPr>
            <a:r>
              <a:rPr lang="zh-CN" altLang="en-US" sz="4400" dirty="0">
                <a:ea typeface="宋体" charset="0"/>
                <a:cs typeface="宋体" charset="0"/>
              </a:rPr>
              <a:t>律法是一个国家的必要组成部分</a:t>
            </a:r>
            <a:endParaRPr lang="zh-CN" altLang="en-US" sz="4400" b="1" dirty="0">
              <a:solidFill>
                <a:schemeClr val="tx2"/>
              </a:solidFill>
              <a:effectLst>
                <a:outerShdw blurRad="38100" dist="38100" dir="2700000" algn="tl">
                  <a:srgbClr val="000000"/>
                </a:outerShdw>
              </a:effectLst>
              <a:latin typeface="Garamond"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4868">
                                            <p:txEl>
                                              <p:pRg st="0" end="0"/>
                                            </p:txEl>
                                          </p:spTgt>
                                        </p:tgtEl>
                                        <p:attrNameLst>
                                          <p:attrName>style.visibility</p:attrName>
                                        </p:attrNameLst>
                                      </p:cBhvr>
                                      <p:to>
                                        <p:strVal val="visible"/>
                                      </p:to>
                                    </p:set>
                                    <p:animEffect transition="in" filter="dissolve">
                                      <p:cBhvr>
                                        <p:cTn id="7" dur="500"/>
                                        <p:tgtEl>
                                          <p:spTgt spid="3348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68" grpId="0" build="p" autoUpdateAnimBg="0"/>
    </p:bldLst>
  </p:timing>
</p:sld>
</file>

<file path=ppt/slides/slide416.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89473" name="Group 149"/>
          <p:cNvGrpSpPr>
            <a:grpSpLocks/>
          </p:cNvGrpSpPr>
          <p:nvPr/>
        </p:nvGrpSpPr>
        <p:grpSpPr bwMode="auto">
          <a:xfrm>
            <a:off x="3175" y="919163"/>
            <a:ext cx="9131300" cy="5678189"/>
            <a:chOff x="2" y="579"/>
            <a:chExt cx="5752" cy="2827"/>
          </a:xfrm>
        </p:grpSpPr>
        <p:grpSp>
          <p:nvGrpSpPr>
            <p:cNvPr id="489476" name="Group 93"/>
            <p:cNvGrpSpPr>
              <a:grpSpLocks/>
            </p:cNvGrpSpPr>
            <p:nvPr/>
          </p:nvGrpSpPr>
          <p:grpSpPr bwMode="auto">
            <a:xfrm>
              <a:off x="2" y="579"/>
              <a:ext cx="999" cy="351"/>
              <a:chOff x="0" y="0"/>
              <a:chExt cx="708" cy="422"/>
            </a:xfrm>
          </p:grpSpPr>
          <p:sp>
            <p:nvSpPr>
              <p:cNvPr id="489532" name="Rectangle 92"/>
              <p:cNvSpPr>
                <a:spLocks noChangeArrowheads="1"/>
              </p:cNvSpPr>
              <p:nvPr/>
            </p:nvSpPr>
            <p:spPr bwMode="auto">
              <a:xfrm>
                <a:off x="0" y="0"/>
                <a:ext cx="7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89533" name="Group 91"/>
              <p:cNvGrpSpPr>
                <a:grpSpLocks/>
              </p:cNvGrpSpPr>
              <p:nvPr/>
            </p:nvGrpSpPr>
            <p:grpSpPr bwMode="auto">
              <a:xfrm>
                <a:off x="0" y="0"/>
                <a:ext cx="708" cy="422"/>
                <a:chOff x="0" y="0"/>
                <a:chExt cx="708" cy="422"/>
              </a:xfrm>
            </p:grpSpPr>
            <p:sp>
              <p:nvSpPr>
                <p:cNvPr id="489534" name="Rectangle 66"/>
                <p:cNvSpPr>
                  <a:spLocks noChangeArrowheads="1"/>
                </p:cNvSpPr>
                <p:nvPr/>
              </p:nvSpPr>
              <p:spPr bwMode="auto">
                <a:xfrm>
                  <a:off x="32" y="0"/>
                  <a:ext cx="64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cs typeface="Times New Roman" charset="0"/>
                    </a:rPr>
                    <a:t> </a:t>
                  </a:r>
                </a:p>
                <a:p>
                  <a:pPr algn="ctr" eaLnBrk="1" hangingPunct="1"/>
                  <a:endParaRPr lang="zh-CN" altLang="en-US" sz="1800" b="1">
                    <a:solidFill>
                      <a:srgbClr val="003300"/>
                    </a:solidFill>
                    <a:latin typeface="Arial Narrow" charset="0"/>
                    <a:cs typeface="Times New Roman" charset="0"/>
                  </a:endParaRPr>
                </a:p>
              </p:txBody>
            </p:sp>
            <p:sp>
              <p:nvSpPr>
                <p:cNvPr id="489535" name="Rectangle 90"/>
                <p:cNvSpPr>
                  <a:spLocks noChangeArrowheads="1"/>
                </p:cNvSpPr>
                <p:nvPr/>
              </p:nvSpPr>
              <p:spPr bwMode="auto">
                <a:xfrm>
                  <a:off x="0" y="0"/>
                  <a:ext cx="70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89477" name="Group 97"/>
            <p:cNvGrpSpPr>
              <a:grpSpLocks/>
            </p:cNvGrpSpPr>
            <p:nvPr/>
          </p:nvGrpSpPr>
          <p:grpSpPr bwMode="auto">
            <a:xfrm>
              <a:off x="1001" y="579"/>
              <a:ext cx="2275" cy="351"/>
              <a:chOff x="708" y="0"/>
              <a:chExt cx="1612" cy="422"/>
            </a:xfrm>
          </p:grpSpPr>
          <p:sp>
            <p:nvSpPr>
              <p:cNvPr id="489528" name="Rectangle 96"/>
              <p:cNvSpPr>
                <a:spLocks noChangeArrowheads="1"/>
              </p:cNvSpPr>
              <p:nvPr/>
            </p:nvSpPr>
            <p:spPr bwMode="auto">
              <a:xfrm>
                <a:off x="708" y="0"/>
                <a:ext cx="16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89529" name="Group 95"/>
              <p:cNvGrpSpPr>
                <a:grpSpLocks/>
              </p:cNvGrpSpPr>
              <p:nvPr/>
            </p:nvGrpSpPr>
            <p:grpSpPr bwMode="auto">
              <a:xfrm>
                <a:off x="708" y="0"/>
                <a:ext cx="1612" cy="422"/>
                <a:chOff x="708" y="0"/>
                <a:chExt cx="1612" cy="422"/>
              </a:xfrm>
            </p:grpSpPr>
            <p:sp>
              <p:nvSpPr>
                <p:cNvPr id="489530" name="Rectangle 67"/>
                <p:cNvSpPr>
                  <a:spLocks noChangeArrowheads="1"/>
                </p:cNvSpPr>
                <p:nvPr/>
              </p:nvSpPr>
              <p:spPr bwMode="auto">
                <a:xfrm>
                  <a:off x="740" y="0"/>
                  <a:ext cx="15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FFFFF"/>
                      </a:solidFill>
                      <a:latin typeface="Arial Narrow" charset="0"/>
                      <a:ea typeface="宋体" charset="0"/>
                      <a:cs typeface="宋体" charset="0"/>
                    </a:rPr>
                    <a:t>与亚伯拉罕的约</a:t>
                  </a:r>
                  <a:endParaRPr lang="zh-CN" altLang="en-US" sz="2800" b="1">
                    <a:solidFill>
                      <a:srgbClr val="003300"/>
                    </a:solidFill>
                    <a:latin typeface="Arial Narrow" charset="0"/>
                    <a:cs typeface="Times New Roman" charset="0"/>
                  </a:endParaRPr>
                </a:p>
              </p:txBody>
            </p:sp>
            <p:sp>
              <p:nvSpPr>
                <p:cNvPr id="489531" name="Rectangle 94"/>
                <p:cNvSpPr>
                  <a:spLocks noChangeArrowheads="1"/>
                </p:cNvSpPr>
                <p:nvPr/>
              </p:nvSpPr>
              <p:spPr bwMode="auto">
                <a:xfrm>
                  <a:off x="708" y="0"/>
                  <a:ext cx="16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89478" name="Group 101"/>
            <p:cNvGrpSpPr>
              <a:grpSpLocks/>
            </p:cNvGrpSpPr>
            <p:nvPr/>
          </p:nvGrpSpPr>
          <p:grpSpPr bwMode="auto">
            <a:xfrm>
              <a:off x="3276" y="579"/>
              <a:ext cx="2478" cy="351"/>
              <a:chOff x="2320" y="0"/>
              <a:chExt cx="1756" cy="422"/>
            </a:xfrm>
          </p:grpSpPr>
          <p:sp>
            <p:nvSpPr>
              <p:cNvPr id="489524" name="Rectangle 100"/>
              <p:cNvSpPr>
                <a:spLocks noChangeArrowheads="1"/>
              </p:cNvSpPr>
              <p:nvPr/>
            </p:nvSpPr>
            <p:spPr bwMode="auto">
              <a:xfrm>
                <a:off x="2320" y="0"/>
                <a:ext cx="1756"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89525" name="Group 99"/>
              <p:cNvGrpSpPr>
                <a:grpSpLocks/>
              </p:cNvGrpSpPr>
              <p:nvPr/>
            </p:nvGrpSpPr>
            <p:grpSpPr bwMode="auto">
              <a:xfrm>
                <a:off x="2320" y="0"/>
                <a:ext cx="1756" cy="422"/>
                <a:chOff x="2320" y="0"/>
                <a:chExt cx="1756" cy="422"/>
              </a:xfrm>
            </p:grpSpPr>
            <p:sp>
              <p:nvSpPr>
                <p:cNvPr id="489526" name="Rectangle 68"/>
                <p:cNvSpPr>
                  <a:spLocks noChangeArrowheads="1"/>
                </p:cNvSpPr>
                <p:nvPr/>
              </p:nvSpPr>
              <p:spPr bwMode="auto">
                <a:xfrm>
                  <a:off x="2352" y="0"/>
                  <a:ext cx="169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FFFFF"/>
                      </a:solidFill>
                      <a:latin typeface="Arial Narrow" charset="0"/>
                      <a:ea typeface="宋体" charset="0"/>
                      <a:cs typeface="宋体" charset="0"/>
                    </a:rPr>
                    <a:t>与摩西的约</a:t>
                  </a:r>
                  <a:endParaRPr lang="zh-CN" altLang="en-US" sz="2800" b="1">
                    <a:solidFill>
                      <a:srgbClr val="003300"/>
                    </a:solidFill>
                    <a:latin typeface="Arial Narrow" charset="0"/>
                    <a:cs typeface="Times New Roman" charset="0"/>
                  </a:endParaRPr>
                </a:p>
              </p:txBody>
            </p:sp>
            <p:sp>
              <p:nvSpPr>
                <p:cNvPr id="489527" name="Rectangle 98"/>
                <p:cNvSpPr>
                  <a:spLocks noChangeArrowheads="1"/>
                </p:cNvSpPr>
                <p:nvPr/>
              </p:nvSpPr>
              <p:spPr bwMode="auto">
                <a:xfrm>
                  <a:off x="2320" y="0"/>
                  <a:ext cx="175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89479" name="Group 103"/>
            <p:cNvGrpSpPr>
              <a:grpSpLocks/>
            </p:cNvGrpSpPr>
            <p:nvPr/>
          </p:nvGrpSpPr>
          <p:grpSpPr bwMode="auto">
            <a:xfrm>
              <a:off x="2" y="930"/>
              <a:ext cx="999" cy="575"/>
              <a:chOff x="0" y="422"/>
              <a:chExt cx="708" cy="691"/>
            </a:xfrm>
          </p:grpSpPr>
          <p:sp>
            <p:nvSpPr>
              <p:cNvPr id="489522" name="Rectangle 69"/>
              <p:cNvSpPr>
                <a:spLocks noChangeArrowheads="1"/>
              </p:cNvSpPr>
              <p:nvPr/>
            </p:nvSpPr>
            <p:spPr bwMode="auto">
              <a:xfrm>
                <a:off x="32" y="422"/>
                <a:ext cx="644" cy="6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i="1">
                    <a:solidFill>
                      <a:srgbClr val="003300"/>
                    </a:solidFill>
                    <a:latin typeface="Arial Narrow" charset="0"/>
                    <a:cs typeface="Times New Roman" charset="0"/>
                  </a:rPr>
                  <a:t> </a:t>
                </a:r>
                <a:r>
                  <a:rPr lang="zh-CN" altLang="en-US" sz="1800" b="1" i="1">
                    <a:solidFill>
                      <a:srgbClr val="003300"/>
                    </a:solidFill>
                    <a:latin typeface="Arial Narrow" charset="0"/>
                    <a:ea typeface="宋体" charset="0"/>
                    <a:cs typeface="宋体" charset="0"/>
                  </a:rPr>
                  <a:t>受益人</a:t>
                </a:r>
                <a:endParaRPr lang="en-US" altLang="ja-JP" sz="1800" b="1">
                  <a:solidFill>
                    <a:srgbClr val="003300"/>
                  </a:solidFill>
                  <a:latin typeface="Arial Narrow" charset="0"/>
                  <a:cs typeface="Times New Roman" charset="0"/>
                </a:endParaRPr>
              </a:p>
              <a:p>
                <a:pPr algn="ctr" eaLnBrk="1" hangingPunct="1"/>
                <a:r>
                  <a:rPr lang="en-US" altLang="zh-CN" sz="1800" b="1" i="1">
                    <a:solidFill>
                      <a:srgbClr val="003300"/>
                    </a:solidFill>
                    <a:latin typeface="Arial Narrow" charset="0"/>
                    <a:cs typeface="Times New Roman" charset="0"/>
                  </a:rPr>
                  <a:t>(</a:t>
                </a:r>
                <a:r>
                  <a:rPr lang="zh-CN" altLang="en-US" sz="1800" b="1" i="1">
                    <a:solidFill>
                      <a:srgbClr val="003300"/>
                    </a:solidFill>
                    <a:latin typeface="Arial Narrow" charset="0"/>
                    <a:ea typeface="宋体" charset="0"/>
                    <a:cs typeface="宋体" charset="0"/>
                  </a:rPr>
                  <a:t>日期和地方</a:t>
                </a:r>
                <a:r>
                  <a:rPr lang="en-US" altLang="ja-JP" sz="1800" b="1" i="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523" name="Rectangle 102"/>
              <p:cNvSpPr>
                <a:spLocks noChangeArrowheads="1"/>
              </p:cNvSpPr>
              <p:nvPr/>
            </p:nvSpPr>
            <p:spPr bwMode="auto">
              <a:xfrm>
                <a:off x="0" y="422"/>
                <a:ext cx="708" cy="69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0" name="Group 105"/>
            <p:cNvGrpSpPr>
              <a:grpSpLocks/>
            </p:cNvGrpSpPr>
            <p:nvPr/>
          </p:nvGrpSpPr>
          <p:grpSpPr bwMode="auto">
            <a:xfrm>
              <a:off x="1001" y="930"/>
              <a:ext cx="2275" cy="575"/>
              <a:chOff x="708" y="422"/>
              <a:chExt cx="1612" cy="691"/>
            </a:xfrm>
          </p:grpSpPr>
          <p:sp>
            <p:nvSpPr>
              <p:cNvPr id="489520" name="Rectangle 70"/>
              <p:cNvSpPr>
                <a:spLocks noChangeArrowheads="1"/>
              </p:cNvSpPr>
              <p:nvPr/>
            </p:nvSpPr>
            <p:spPr bwMode="auto">
              <a:xfrm>
                <a:off x="740" y="422"/>
                <a:ext cx="1548" cy="6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cs typeface="Times New Roman" charset="0"/>
                  </a:rPr>
                  <a:t> </a:t>
                </a:r>
                <a:r>
                  <a:rPr lang="zh-CN" altLang="en-US" sz="1800" b="1">
                    <a:solidFill>
                      <a:srgbClr val="003300"/>
                    </a:solidFill>
                    <a:latin typeface="Arial Narrow" charset="0"/>
                    <a:ea typeface="宋体" charset="0"/>
                    <a:cs typeface="宋体" charset="0"/>
                  </a:rPr>
                  <a:t>亚伯拉罕为万国的中保</a:t>
                </a:r>
                <a:endParaRPr lang="en-US" altLang="ja-JP" sz="1800" b="1">
                  <a:solidFill>
                    <a:srgbClr val="003300"/>
                  </a:solidFill>
                  <a:latin typeface="Arial Narrow" charset="0"/>
                  <a:cs typeface="Times New Roman" charset="0"/>
                </a:endParaRPr>
              </a:p>
              <a:p>
                <a:pPr algn="ctr" eaLnBrk="1" hangingPunct="1"/>
                <a:r>
                  <a:rPr lang="zh-CN" altLang="en-US" sz="1800" b="1">
                    <a:solidFill>
                      <a:srgbClr val="003300"/>
                    </a:solidFill>
                    <a:latin typeface="Arial Narrow" charset="0"/>
                    <a:ea typeface="宋体" charset="0"/>
                    <a:cs typeface="宋体" charset="0"/>
                  </a:rPr>
                  <a:t>主前 </a:t>
                </a:r>
                <a:r>
                  <a:rPr lang="en-US" altLang="zh-CN" sz="1800" b="1">
                    <a:solidFill>
                      <a:srgbClr val="003300"/>
                    </a:solidFill>
                    <a:latin typeface="Arial Narrow" charset="0"/>
                    <a:cs typeface="Times New Roman" charset="0"/>
                  </a:rPr>
                  <a:t>2060, </a:t>
                </a:r>
                <a:r>
                  <a:rPr lang="zh-CN" altLang="en-US" sz="1800" b="1">
                    <a:solidFill>
                      <a:srgbClr val="003300"/>
                    </a:solidFill>
                    <a:latin typeface="Arial Narrow" charset="0"/>
                    <a:ea typeface="宋体" charset="0"/>
                    <a:cs typeface="宋体" charset="0"/>
                  </a:rPr>
                  <a:t>迦勒底的吾珥</a:t>
                </a:r>
                <a:endParaRPr lang="zh-CN" altLang="en-US" sz="1800" b="1">
                  <a:solidFill>
                    <a:srgbClr val="003300"/>
                  </a:solidFill>
                  <a:latin typeface="Arial Narrow" charset="0"/>
                  <a:cs typeface="Times New Roman" charset="0"/>
                </a:endParaRPr>
              </a:p>
            </p:txBody>
          </p:sp>
          <p:sp>
            <p:nvSpPr>
              <p:cNvPr id="489521" name="Rectangle 104"/>
              <p:cNvSpPr>
                <a:spLocks noChangeArrowheads="1"/>
              </p:cNvSpPr>
              <p:nvPr/>
            </p:nvSpPr>
            <p:spPr bwMode="auto">
              <a:xfrm>
                <a:off x="708" y="422"/>
                <a:ext cx="1612" cy="69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1" name="Group 107"/>
            <p:cNvGrpSpPr>
              <a:grpSpLocks/>
            </p:cNvGrpSpPr>
            <p:nvPr/>
          </p:nvGrpSpPr>
          <p:grpSpPr bwMode="auto">
            <a:xfrm>
              <a:off x="3276" y="930"/>
              <a:ext cx="2478" cy="575"/>
              <a:chOff x="2320" y="422"/>
              <a:chExt cx="1756" cy="691"/>
            </a:xfrm>
          </p:grpSpPr>
          <p:sp>
            <p:nvSpPr>
              <p:cNvPr id="489518" name="Rectangle 71"/>
              <p:cNvSpPr>
                <a:spLocks noChangeArrowheads="1"/>
              </p:cNvSpPr>
              <p:nvPr/>
            </p:nvSpPr>
            <p:spPr bwMode="auto">
              <a:xfrm>
                <a:off x="2352" y="422"/>
                <a:ext cx="1692" cy="6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摩西为以色列的中保</a:t>
                </a:r>
                <a:endParaRPr lang="en-US" altLang="ja-JP" sz="1800" b="1">
                  <a:solidFill>
                    <a:srgbClr val="003300"/>
                  </a:solidFill>
                  <a:latin typeface="Arial Narrow" charset="0"/>
                  <a:cs typeface="Times New Roman" charset="0"/>
                </a:endParaRPr>
              </a:p>
              <a:p>
                <a:pPr algn="ctr" eaLnBrk="1" hangingPunct="1"/>
                <a:r>
                  <a:rPr lang="zh-CN" altLang="en-US" sz="1800" b="1">
                    <a:solidFill>
                      <a:srgbClr val="003300"/>
                    </a:solidFill>
                    <a:latin typeface="Arial Narrow" charset="0"/>
                    <a:ea typeface="宋体" charset="0"/>
                    <a:cs typeface="宋体" charset="0"/>
                  </a:rPr>
                  <a:t>主前 </a:t>
                </a:r>
                <a:r>
                  <a:rPr lang="en-US" altLang="zh-CN" sz="1800" b="1">
                    <a:solidFill>
                      <a:srgbClr val="003300"/>
                    </a:solidFill>
                    <a:latin typeface="Arial Narrow" charset="0"/>
                    <a:cs typeface="Times New Roman" charset="0"/>
                  </a:rPr>
                  <a:t>1445, </a:t>
                </a:r>
                <a:r>
                  <a:rPr lang="zh-CN" altLang="en-US" sz="1800" b="1">
                    <a:solidFill>
                      <a:srgbClr val="003300"/>
                    </a:solidFill>
                    <a:latin typeface="Arial Narrow" charset="0"/>
                    <a:ea typeface="宋体" charset="0"/>
                    <a:cs typeface="宋体" charset="0"/>
                  </a:rPr>
                  <a:t>西奈山</a:t>
                </a:r>
                <a:endParaRPr lang="zh-CN" altLang="en-US" sz="1800" b="1">
                  <a:solidFill>
                    <a:srgbClr val="003300"/>
                  </a:solidFill>
                  <a:latin typeface="Arial Narrow" charset="0"/>
                  <a:cs typeface="Times New Roman" charset="0"/>
                </a:endParaRPr>
              </a:p>
            </p:txBody>
          </p:sp>
          <p:sp>
            <p:nvSpPr>
              <p:cNvPr id="489519" name="Rectangle 106"/>
              <p:cNvSpPr>
                <a:spLocks noChangeArrowheads="1"/>
              </p:cNvSpPr>
              <p:nvPr/>
            </p:nvSpPr>
            <p:spPr bwMode="auto">
              <a:xfrm>
                <a:off x="2320" y="422"/>
                <a:ext cx="1756" cy="69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2" name="Group 109"/>
            <p:cNvGrpSpPr>
              <a:grpSpLocks/>
            </p:cNvGrpSpPr>
            <p:nvPr/>
          </p:nvGrpSpPr>
          <p:grpSpPr bwMode="auto">
            <a:xfrm>
              <a:off x="2" y="1505"/>
              <a:ext cx="999" cy="496"/>
              <a:chOff x="0" y="1113"/>
              <a:chExt cx="708" cy="595"/>
            </a:xfrm>
          </p:grpSpPr>
          <p:sp>
            <p:nvSpPr>
              <p:cNvPr id="489516" name="Rectangle 72"/>
              <p:cNvSpPr>
                <a:spLocks noChangeArrowheads="1"/>
              </p:cNvSpPr>
              <p:nvPr/>
            </p:nvSpPr>
            <p:spPr bwMode="auto">
              <a:xfrm>
                <a:off x="32" y="1113"/>
                <a:ext cx="644"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i="1">
                    <a:solidFill>
                      <a:srgbClr val="003300"/>
                    </a:solidFill>
                    <a:latin typeface="Arial Narrow" charset="0"/>
                    <a:ea typeface="宋体" charset="0"/>
                    <a:cs typeface="宋体" charset="0"/>
                  </a:rPr>
                  <a:t>经文</a:t>
                </a:r>
                <a:endParaRPr lang="zh-CN" altLang="en-US" sz="1800" b="1">
                  <a:solidFill>
                    <a:srgbClr val="003300"/>
                  </a:solidFill>
                  <a:latin typeface="Arial Narrow" charset="0"/>
                  <a:cs typeface="Times New Roman" charset="0"/>
                </a:endParaRPr>
              </a:p>
            </p:txBody>
          </p:sp>
          <p:sp>
            <p:nvSpPr>
              <p:cNvPr id="489517" name="Rectangle 108"/>
              <p:cNvSpPr>
                <a:spLocks noChangeArrowheads="1"/>
              </p:cNvSpPr>
              <p:nvPr/>
            </p:nvSpPr>
            <p:spPr bwMode="auto">
              <a:xfrm>
                <a:off x="0" y="1113"/>
                <a:ext cx="708"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3" name="Group 111"/>
            <p:cNvGrpSpPr>
              <a:grpSpLocks/>
            </p:cNvGrpSpPr>
            <p:nvPr/>
          </p:nvGrpSpPr>
          <p:grpSpPr bwMode="auto">
            <a:xfrm>
              <a:off x="1001" y="1505"/>
              <a:ext cx="2275" cy="496"/>
              <a:chOff x="708" y="1113"/>
              <a:chExt cx="1612" cy="595"/>
            </a:xfrm>
          </p:grpSpPr>
          <p:sp>
            <p:nvSpPr>
              <p:cNvPr id="489514" name="Rectangle 73"/>
              <p:cNvSpPr>
                <a:spLocks noChangeArrowheads="1"/>
              </p:cNvSpPr>
              <p:nvPr/>
            </p:nvSpPr>
            <p:spPr bwMode="auto">
              <a:xfrm>
                <a:off x="740" y="1113"/>
                <a:ext cx="1548"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创世记</a:t>
                </a:r>
                <a:r>
                  <a:rPr lang="en-US" altLang="ja-JP" sz="1800" b="1">
                    <a:solidFill>
                      <a:srgbClr val="003300"/>
                    </a:solidFill>
                    <a:latin typeface="Arial Narrow" charset="0"/>
                    <a:cs typeface="Times New Roman" charset="0"/>
                  </a:rPr>
                  <a:t> 12:1-3 (</a:t>
                </a:r>
                <a:r>
                  <a:rPr lang="zh-CN" altLang="en-US" sz="1800" b="1">
                    <a:solidFill>
                      <a:srgbClr val="003300"/>
                    </a:solidFill>
                    <a:latin typeface="Arial Narrow" charset="0"/>
                    <a:ea typeface="宋体" charset="0"/>
                    <a:cs typeface="宋体" charset="0"/>
                  </a:rPr>
                  <a:t>在创世记</a:t>
                </a:r>
                <a:r>
                  <a:rPr lang="en-US" altLang="zh-CN" sz="1800" b="1">
                    <a:solidFill>
                      <a:srgbClr val="003300"/>
                    </a:solidFill>
                    <a:latin typeface="Arial Narrow" charset="0"/>
                    <a:cs typeface="Times New Roman" charset="0"/>
                  </a:rPr>
                  <a:t>15</a:t>
                </a:r>
                <a:r>
                  <a:rPr lang="zh-CN" altLang="en-US" sz="1800" b="1">
                    <a:solidFill>
                      <a:srgbClr val="003300"/>
                    </a:solidFill>
                    <a:latin typeface="Arial Narrow" charset="0"/>
                    <a:ea typeface="宋体" charset="0"/>
                    <a:cs typeface="宋体" charset="0"/>
                  </a:rPr>
                  <a:t>章立约</a:t>
                </a:r>
                <a:r>
                  <a:rPr lang="en-US" altLang="ja-JP" sz="1800" b="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515" name="Rectangle 110"/>
              <p:cNvSpPr>
                <a:spLocks noChangeArrowheads="1"/>
              </p:cNvSpPr>
              <p:nvPr/>
            </p:nvSpPr>
            <p:spPr bwMode="auto">
              <a:xfrm>
                <a:off x="708" y="1113"/>
                <a:ext cx="1612"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4" name="Group 113"/>
            <p:cNvGrpSpPr>
              <a:grpSpLocks/>
            </p:cNvGrpSpPr>
            <p:nvPr/>
          </p:nvGrpSpPr>
          <p:grpSpPr bwMode="auto">
            <a:xfrm>
              <a:off x="3276" y="1505"/>
              <a:ext cx="2478" cy="496"/>
              <a:chOff x="2320" y="1113"/>
              <a:chExt cx="1756" cy="595"/>
            </a:xfrm>
          </p:grpSpPr>
          <p:sp>
            <p:nvSpPr>
              <p:cNvPr id="489512" name="Rectangle 74"/>
              <p:cNvSpPr>
                <a:spLocks noChangeArrowheads="1"/>
              </p:cNvSpPr>
              <p:nvPr/>
            </p:nvSpPr>
            <p:spPr bwMode="auto">
              <a:xfrm>
                <a:off x="2352" y="1113"/>
                <a:ext cx="1692"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Calibri" charset="0"/>
                    <a:ea typeface="宋体" charset="0"/>
                    <a:cs typeface="宋体" charset="0"/>
                  </a:rPr>
                  <a:t>出埃及记</a:t>
                </a:r>
                <a:r>
                  <a:rPr lang="en-US" altLang="zh-CN" sz="1800" b="1">
                    <a:solidFill>
                      <a:srgbClr val="003300"/>
                    </a:solidFill>
                    <a:latin typeface="Calibri" charset="0"/>
                    <a:ea typeface="宋体" charset="0"/>
                    <a:cs typeface="宋体" charset="0"/>
                  </a:rPr>
                  <a:t> </a:t>
                </a:r>
                <a:r>
                  <a:rPr lang="en-US" altLang="ja-JP" sz="1800" b="1">
                    <a:solidFill>
                      <a:srgbClr val="003300"/>
                    </a:solidFill>
                    <a:latin typeface="Arial Narrow" charset="0"/>
                    <a:cs typeface="Times New Roman" charset="0"/>
                  </a:rPr>
                  <a:t>20—31</a:t>
                </a:r>
                <a:r>
                  <a:rPr lang="zh-CN" altLang="en-US" sz="1800" b="1">
                    <a:solidFill>
                      <a:srgbClr val="003300"/>
                    </a:solidFill>
                    <a:latin typeface="Arial Narrow" charset="0"/>
                    <a:ea typeface="宋体" charset="0"/>
                    <a:cs typeface="宋体" charset="0"/>
                  </a:rPr>
                  <a:t>是约的中心</a:t>
                </a:r>
                <a:r>
                  <a:rPr lang="en-US" altLang="zh-CN" sz="1800" b="1">
                    <a:solidFill>
                      <a:srgbClr val="003300"/>
                    </a:solidFill>
                    <a:latin typeface="Arial Narrow" charset="0"/>
                    <a:cs typeface="Times New Roman" charset="0"/>
                  </a:rPr>
                  <a:t>.</a:t>
                </a:r>
              </a:p>
            </p:txBody>
          </p:sp>
          <p:sp>
            <p:nvSpPr>
              <p:cNvPr id="489513" name="Rectangle 112"/>
              <p:cNvSpPr>
                <a:spLocks noChangeArrowheads="1"/>
              </p:cNvSpPr>
              <p:nvPr/>
            </p:nvSpPr>
            <p:spPr bwMode="auto">
              <a:xfrm>
                <a:off x="2320" y="1113"/>
                <a:ext cx="1756"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5" name="Group 115"/>
            <p:cNvGrpSpPr>
              <a:grpSpLocks/>
            </p:cNvGrpSpPr>
            <p:nvPr/>
          </p:nvGrpSpPr>
          <p:grpSpPr bwMode="auto">
            <a:xfrm>
              <a:off x="2" y="2001"/>
              <a:ext cx="999" cy="415"/>
              <a:chOff x="0" y="1708"/>
              <a:chExt cx="708" cy="499"/>
            </a:xfrm>
          </p:grpSpPr>
          <p:sp>
            <p:nvSpPr>
              <p:cNvPr id="489510" name="Rectangle 75"/>
              <p:cNvSpPr>
                <a:spLocks noChangeArrowheads="1"/>
              </p:cNvSpPr>
              <p:nvPr/>
            </p:nvSpPr>
            <p:spPr bwMode="auto">
              <a:xfrm>
                <a:off x="32" y="1708"/>
                <a:ext cx="64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i="1">
                    <a:solidFill>
                      <a:srgbClr val="003300"/>
                    </a:solidFill>
                    <a:latin typeface="Arial Narrow" charset="0"/>
                    <a:ea typeface="宋体" charset="0"/>
                    <a:cs typeface="宋体" charset="0"/>
                  </a:rPr>
                  <a:t>神与</a:t>
                </a:r>
                <a:endParaRPr lang="zh-CN" altLang="en-US" sz="1800" b="1">
                  <a:solidFill>
                    <a:srgbClr val="003300"/>
                  </a:solidFill>
                  <a:latin typeface="Arial Narrow" charset="0"/>
                  <a:cs typeface="Times New Roman" charset="0"/>
                </a:endParaRPr>
              </a:p>
            </p:txBody>
          </p:sp>
          <p:sp>
            <p:nvSpPr>
              <p:cNvPr id="489511" name="Rectangle 114"/>
              <p:cNvSpPr>
                <a:spLocks noChangeArrowheads="1"/>
              </p:cNvSpPr>
              <p:nvPr/>
            </p:nvSpPr>
            <p:spPr bwMode="auto">
              <a:xfrm>
                <a:off x="0" y="1708"/>
                <a:ext cx="708"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6" name="Group 117"/>
            <p:cNvGrpSpPr>
              <a:grpSpLocks/>
            </p:cNvGrpSpPr>
            <p:nvPr/>
          </p:nvGrpSpPr>
          <p:grpSpPr bwMode="auto">
            <a:xfrm>
              <a:off x="1001" y="2001"/>
              <a:ext cx="2275" cy="415"/>
              <a:chOff x="708" y="1708"/>
              <a:chExt cx="1612" cy="499"/>
            </a:xfrm>
          </p:grpSpPr>
          <p:sp>
            <p:nvSpPr>
              <p:cNvPr id="489508" name="Rectangle 76"/>
              <p:cNvSpPr>
                <a:spLocks noChangeArrowheads="1"/>
              </p:cNvSpPr>
              <p:nvPr/>
            </p:nvSpPr>
            <p:spPr bwMode="auto">
              <a:xfrm>
                <a:off x="740" y="1708"/>
                <a:ext cx="1548"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人</a:t>
                </a:r>
                <a:r>
                  <a:rPr lang="en-US" altLang="ja-JP" sz="1800" b="1">
                    <a:solidFill>
                      <a:srgbClr val="003300"/>
                    </a:solidFill>
                    <a:latin typeface="Arial Narrow" charset="0"/>
                    <a:cs typeface="Times New Roman" charset="0"/>
                  </a:rPr>
                  <a:t> (</a:t>
                </a:r>
                <a:r>
                  <a:rPr lang="zh-CN" altLang="en-US" sz="1800" b="1">
                    <a:solidFill>
                      <a:srgbClr val="003300"/>
                    </a:solidFill>
                    <a:latin typeface="Arial Narrow" charset="0"/>
                    <a:ea typeface="宋体" charset="0"/>
                    <a:cs typeface="宋体" charset="0"/>
                  </a:rPr>
                  <a:t>未来的国</a:t>
                </a:r>
                <a:r>
                  <a:rPr lang="en-US" altLang="ja-JP" sz="1800" b="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509" name="Rectangle 116"/>
              <p:cNvSpPr>
                <a:spLocks noChangeArrowheads="1"/>
              </p:cNvSpPr>
              <p:nvPr/>
            </p:nvSpPr>
            <p:spPr bwMode="auto">
              <a:xfrm>
                <a:off x="708" y="1708"/>
                <a:ext cx="1612"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7" name="Group 119"/>
            <p:cNvGrpSpPr>
              <a:grpSpLocks/>
            </p:cNvGrpSpPr>
            <p:nvPr/>
          </p:nvGrpSpPr>
          <p:grpSpPr bwMode="auto">
            <a:xfrm>
              <a:off x="3276" y="2001"/>
              <a:ext cx="2478" cy="415"/>
              <a:chOff x="2320" y="1708"/>
              <a:chExt cx="1756" cy="499"/>
            </a:xfrm>
          </p:grpSpPr>
          <p:sp>
            <p:nvSpPr>
              <p:cNvPr id="489506" name="Rectangle 77"/>
              <p:cNvSpPr>
                <a:spLocks noChangeArrowheads="1"/>
              </p:cNvSpPr>
              <p:nvPr/>
            </p:nvSpPr>
            <p:spPr bwMode="auto">
              <a:xfrm>
                <a:off x="2352" y="1708"/>
                <a:ext cx="1692"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国</a:t>
                </a:r>
                <a:endParaRPr lang="zh-CN" altLang="en-US" sz="1800" b="1">
                  <a:solidFill>
                    <a:srgbClr val="003300"/>
                  </a:solidFill>
                  <a:latin typeface="Arial Narrow" charset="0"/>
                  <a:cs typeface="Times New Roman" charset="0"/>
                </a:endParaRPr>
              </a:p>
            </p:txBody>
          </p:sp>
          <p:sp>
            <p:nvSpPr>
              <p:cNvPr id="489507" name="Rectangle 118"/>
              <p:cNvSpPr>
                <a:spLocks noChangeArrowheads="1"/>
              </p:cNvSpPr>
              <p:nvPr/>
            </p:nvSpPr>
            <p:spPr bwMode="auto">
              <a:xfrm>
                <a:off x="2320" y="1708"/>
                <a:ext cx="1756"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8" name="Group 121"/>
            <p:cNvGrpSpPr>
              <a:grpSpLocks/>
            </p:cNvGrpSpPr>
            <p:nvPr/>
          </p:nvGrpSpPr>
          <p:grpSpPr bwMode="auto">
            <a:xfrm>
              <a:off x="2" y="2416"/>
              <a:ext cx="999" cy="495"/>
              <a:chOff x="0" y="2207"/>
              <a:chExt cx="708" cy="595"/>
            </a:xfrm>
          </p:grpSpPr>
          <p:sp>
            <p:nvSpPr>
              <p:cNvPr id="489504" name="Rectangle 78"/>
              <p:cNvSpPr>
                <a:spLocks noChangeArrowheads="1"/>
              </p:cNvSpPr>
              <p:nvPr/>
            </p:nvSpPr>
            <p:spPr bwMode="auto">
              <a:xfrm>
                <a:off x="32" y="2207"/>
                <a:ext cx="644"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i="1">
                    <a:solidFill>
                      <a:srgbClr val="003300"/>
                    </a:solidFill>
                    <a:latin typeface="Arial Narrow" charset="0"/>
                    <a:ea typeface="宋体" charset="0"/>
                    <a:cs typeface="宋体" charset="0"/>
                  </a:rPr>
                  <a:t>范围</a:t>
                </a:r>
                <a:endParaRPr lang="zh-CN" altLang="en-US" sz="1800" b="1">
                  <a:solidFill>
                    <a:srgbClr val="003300"/>
                  </a:solidFill>
                  <a:latin typeface="Arial Narrow" charset="0"/>
                  <a:cs typeface="Times New Roman" charset="0"/>
                </a:endParaRPr>
              </a:p>
            </p:txBody>
          </p:sp>
          <p:sp>
            <p:nvSpPr>
              <p:cNvPr id="489505" name="Rectangle 120"/>
              <p:cNvSpPr>
                <a:spLocks noChangeArrowheads="1"/>
              </p:cNvSpPr>
              <p:nvPr/>
            </p:nvSpPr>
            <p:spPr bwMode="auto">
              <a:xfrm>
                <a:off x="0" y="2207"/>
                <a:ext cx="708"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9" name="Group 123"/>
            <p:cNvGrpSpPr>
              <a:grpSpLocks/>
            </p:cNvGrpSpPr>
            <p:nvPr/>
          </p:nvGrpSpPr>
          <p:grpSpPr bwMode="auto">
            <a:xfrm>
              <a:off x="1001" y="2416"/>
              <a:ext cx="2275" cy="495"/>
              <a:chOff x="708" y="2207"/>
              <a:chExt cx="1612" cy="595"/>
            </a:xfrm>
          </p:grpSpPr>
          <p:sp>
            <p:nvSpPr>
              <p:cNvPr id="489502" name="Rectangle 79"/>
              <p:cNvSpPr>
                <a:spLocks noChangeArrowheads="1"/>
              </p:cNvSpPr>
              <p:nvPr/>
            </p:nvSpPr>
            <p:spPr bwMode="auto">
              <a:xfrm>
                <a:off x="740" y="2207"/>
                <a:ext cx="1548"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全世界</a:t>
                </a:r>
                <a:r>
                  <a:rPr lang="en-US" altLang="ja-JP" sz="1800" b="1">
                    <a:solidFill>
                      <a:srgbClr val="003300"/>
                    </a:solidFill>
                    <a:latin typeface="Arial Narrow" charset="0"/>
                    <a:cs typeface="Times New Roman" charset="0"/>
                  </a:rPr>
                  <a:t> (“</a:t>
                </a:r>
                <a:r>
                  <a:rPr lang="zh-CN" altLang="en-US" sz="1800" b="1">
                    <a:solidFill>
                      <a:srgbClr val="003300"/>
                    </a:solidFill>
                    <a:latin typeface="Arial Narrow" charset="0"/>
                    <a:ea typeface="宋体" charset="0"/>
                    <a:cs typeface="宋体" charset="0"/>
                  </a:rPr>
                  <a:t>地上的万族都要因你</a:t>
                </a:r>
                <a:endParaRPr lang="en-US" altLang="zh-CN" sz="1800" b="1">
                  <a:solidFill>
                    <a:srgbClr val="003300"/>
                  </a:solidFill>
                  <a:latin typeface="Arial Narrow" charset="0"/>
                  <a:cs typeface="Times New Roman" charset="0"/>
                </a:endParaRPr>
              </a:p>
              <a:p>
                <a:pPr algn="ctr" eaLnBrk="1" hangingPunct="1"/>
                <a:r>
                  <a:rPr lang="zh-CN" altLang="en-US" sz="1800" b="1">
                    <a:solidFill>
                      <a:srgbClr val="003300"/>
                    </a:solidFill>
                    <a:latin typeface="Arial Narrow" charset="0"/>
                    <a:ea typeface="宋体" charset="0"/>
                    <a:cs typeface="宋体" charset="0"/>
                  </a:rPr>
                  <a:t>得福</a:t>
                </a:r>
                <a:r>
                  <a:rPr lang="en-US" altLang="ja-JP" sz="1800" b="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503" name="Rectangle 122"/>
              <p:cNvSpPr>
                <a:spLocks noChangeArrowheads="1"/>
              </p:cNvSpPr>
              <p:nvPr/>
            </p:nvSpPr>
            <p:spPr bwMode="auto">
              <a:xfrm>
                <a:off x="708" y="2207"/>
                <a:ext cx="1612"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90" name="Group 125"/>
            <p:cNvGrpSpPr>
              <a:grpSpLocks/>
            </p:cNvGrpSpPr>
            <p:nvPr/>
          </p:nvGrpSpPr>
          <p:grpSpPr bwMode="auto">
            <a:xfrm>
              <a:off x="3276" y="2416"/>
              <a:ext cx="2478" cy="495"/>
              <a:chOff x="2320" y="2207"/>
              <a:chExt cx="1756" cy="595"/>
            </a:xfrm>
          </p:grpSpPr>
          <p:sp>
            <p:nvSpPr>
              <p:cNvPr id="489500" name="Rectangle 80"/>
              <p:cNvSpPr>
                <a:spLocks noChangeArrowheads="1"/>
              </p:cNvSpPr>
              <p:nvPr/>
            </p:nvSpPr>
            <p:spPr bwMode="auto">
              <a:xfrm>
                <a:off x="2352" y="2207"/>
                <a:ext cx="1692"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只有以色列得着</a:t>
                </a:r>
                <a:r>
                  <a:rPr lang="zh-CN" altLang="en-US" sz="1800" b="1">
                    <a:solidFill>
                      <a:srgbClr val="003300"/>
                    </a:solidFill>
                    <a:latin typeface="Calibri" charset="0"/>
                    <a:ea typeface="宋体" charset="0"/>
                    <a:cs typeface="宋体" charset="0"/>
                  </a:rPr>
                  <a:t>律法</a:t>
                </a:r>
                <a:endParaRPr lang="en-US" altLang="zh-CN" sz="1800" b="1">
                  <a:solidFill>
                    <a:srgbClr val="003300"/>
                  </a:solidFill>
                  <a:latin typeface="Calibri" charset="0"/>
                  <a:ea typeface="宋体" charset="0"/>
                  <a:cs typeface="宋体" charset="0"/>
                </a:endParaRPr>
              </a:p>
              <a:p>
                <a:pPr algn="ctr" eaLnBrk="1" hangingPunct="1"/>
                <a:r>
                  <a:rPr lang="en-US" altLang="zh-CN" sz="1800" b="1">
                    <a:solidFill>
                      <a:srgbClr val="003300"/>
                    </a:solidFill>
                    <a:latin typeface="Arial Narrow" charset="0"/>
                    <a:cs typeface="Times New Roman" charset="0"/>
                  </a:rPr>
                  <a:t>(</a:t>
                </a:r>
                <a:r>
                  <a:rPr lang="zh-CN" altLang="en-US" sz="1800" b="1">
                    <a:solidFill>
                      <a:srgbClr val="003300"/>
                    </a:solidFill>
                    <a:latin typeface="Arial Narrow" charset="0"/>
                    <a:ea typeface="宋体" charset="0"/>
                    <a:cs typeface="宋体" charset="0"/>
                  </a:rPr>
                  <a:t>申</a:t>
                </a:r>
                <a:r>
                  <a:rPr lang="en-US" altLang="ja-JP" sz="1800" b="1">
                    <a:solidFill>
                      <a:srgbClr val="003300"/>
                    </a:solidFill>
                    <a:latin typeface="Arial Narrow" charset="0"/>
                    <a:cs typeface="Times New Roman" charset="0"/>
                  </a:rPr>
                  <a:t>4:8; </a:t>
                </a:r>
                <a:r>
                  <a:rPr lang="zh-CN" altLang="en-US" sz="1800" b="1">
                    <a:solidFill>
                      <a:srgbClr val="003300"/>
                    </a:solidFill>
                    <a:latin typeface="Arial Narrow" charset="0"/>
                    <a:ea typeface="宋体" charset="0"/>
                    <a:cs typeface="宋体" charset="0"/>
                  </a:rPr>
                  <a:t>诗</a:t>
                </a:r>
                <a:r>
                  <a:rPr lang="en-US" altLang="ja-JP" sz="1800" b="1">
                    <a:solidFill>
                      <a:srgbClr val="003300"/>
                    </a:solidFill>
                    <a:latin typeface="Arial Narrow" charset="0"/>
                    <a:cs typeface="Times New Roman" charset="0"/>
                  </a:rPr>
                  <a:t> 147:20)</a:t>
                </a:r>
                <a:endParaRPr lang="en-US" altLang="zh-CN" sz="1800" b="1">
                  <a:solidFill>
                    <a:srgbClr val="003300"/>
                  </a:solidFill>
                  <a:latin typeface="Arial Narrow" charset="0"/>
                  <a:cs typeface="Times New Roman" charset="0"/>
                </a:endParaRPr>
              </a:p>
            </p:txBody>
          </p:sp>
          <p:sp>
            <p:nvSpPr>
              <p:cNvPr id="489501" name="Rectangle 124"/>
              <p:cNvSpPr>
                <a:spLocks noChangeArrowheads="1"/>
              </p:cNvSpPr>
              <p:nvPr/>
            </p:nvSpPr>
            <p:spPr bwMode="auto">
              <a:xfrm>
                <a:off x="2320" y="2207"/>
                <a:ext cx="1756"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91" name="Group 127"/>
            <p:cNvGrpSpPr>
              <a:grpSpLocks/>
            </p:cNvGrpSpPr>
            <p:nvPr/>
          </p:nvGrpSpPr>
          <p:grpSpPr bwMode="auto">
            <a:xfrm>
              <a:off x="2" y="2911"/>
              <a:ext cx="999" cy="495"/>
              <a:chOff x="0" y="2802"/>
              <a:chExt cx="708" cy="595"/>
            </a:xfrm>
          </p:grpSpPr>
          <p:sp>
            <p:nvSpPr>
              <p:cNvPr id="489498" name="Rectangle 81"/>
              <p:cNvSpPr>
                <a:spLocks noChangeArrowheads="1"/>
              </p:cNvSpPr>
              <p:nvPr/>
            </p:nvSpPr>
            <p:spPr bwMode="auto">
              <a:xfrm>
                <a:off x="32" y="2802"/>
                <a:ext cx="644"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300" b="1" i="1">
                    <a:solidFill>
                      <a:srgbClr val="003300"/>
                    </a:solidFill>
                    <a:latin typeface="Arial Narrow" charset="0"/>
                    <a:ea typeface="宋体" charset="0"/>
                    <a:cs typeface="宋体" charset="0"/>
                  </a:rPr>
                  <a:t>特性和</a:t>
                </a:r>
                <a:endParaRPr lang="en-US" altLang="zh-CN" sz="2300" b="1" i="1">
                  <a:solidFill>
                    <a:srgbClr val="003300"/>
                  </a:solidFill>
                  <a:latin typeface="Arial Narrow" charset="0"/>
                  <a:cs typeface="Times New Roman" charset="0"/>
                </a:endParaRPr>
              </a:p>
              <a:p>
                <a:pPr algn="ctr" eaLnBrk="1" hangingPunct="1"/>
                <a:r>
                  <a:rPr lang="zh-CN" altLang="en-US" sz="2300" b="1" i="1">
                    <a:solidFill>
                      <a:srgbClr val="003300"/>
                    </a:solidFill>
                    <a:latin typeface="Arial Narrow" charset="0"/>
                    <a:ea typeface="宋体" charset="0"/>
                    <a:cs typeface="宋体" charset="0"/>
                  </a:rPr>
                  <a:t>意义</a:t>
                </a:r>
                <a:endParaRPr lang="zh-CN" altLang="en-US" sz="2300" b="1">
                  <a:solidFill>
                    <a:srgbClr val="003300"/>
                  </a:solidFill>
                  <a:latin typeface="Arial Narrow" charset="0"/>
                  <a:cs typeface="Times New Roman" charset="0"/>
                </a:endParaRPr>
              </a:p>
            </p:txBody>
          </p:sp>
          <p:sp>
            <p:nvSpPr>
              <p:cNvPr id="489499" name="Rectangle 126"/>
              <p:cNvSpPr>
                <a:spLocks noChangeArrowheads="1"/>
              </p:cNvSpPr>
              <p:nvPr/>
            </p:nvSpPr>
            <p:spPr bwMode="auto">
              <a:xfrm>
                <a:off x="0" y="2802"/>
                <a:ext cx="708"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92" name="Group 129"/>
            <p:cNvGrpSpPr>
              <a:grpSpLocks/>
            </p:cNvGrpSpPr>
            <p:nvPr/>
          </p:nvGrpSpPr>
          <p:grpSpPr bwMode="auto">
            <a:xfrm>
              <a:off x="1001" y="2911"/>
              <a:ext cx="2275" cy="495"/>
              <a:chOff x="708" y="2802"/>
              <a:chExt cx="1612" cy="595"/>
            </a:xfrm>
          </p:grpSpPr>
          <p:sp>
            <p:nvSpPr>
              <p:cNvPr id="489496" name="Rectangle 82"/>
              <p:cNvSpPr>
                <a:spLocks noChangeArrowheads="1"/>
              </p:cNvSpPr>
              <p:nvPr/>
            </p:nvSpPr>
            <p:spPr bwMode="auto">
              <a:xfrm>
                <a:off x="740" y="2802"/>
                <a:ext cx="1548"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恩典</a:t>
                </a:r>
                <a:r>
                  <a:rPr lang="en-US" altLang="ja-JP" sz="1800" b="1">
                    <a:solidFill>
                      <a:srgbClr val="003300"/>
                    </a:solidFill>
                    <a:latin typeface="Arial Narrow" charset="0"/>
                    <a:cs typeface="Times New Roman" charset="0"/>
                  </a:rPr>
                  <a:t> (</a:t>
                </a:r>
                <a:r>
                  <a:rPr lang="zh-CN" altLang="en-US" sz="1800" b="1">
                    <a:solidFill>
                      <a:srgbClr val="003300"/>
                    </a:solidFill>
                    <a:latin typeface="Arial Narrow" charset="0"/>
                    <a:ea typeface="宋体" charset="0"/>
                    <a:cs typeface="宋体" charset="0"/>
                  </a:rPr>
                  <a:t>应许</a:t>
                </a:r>
                <a:r>
                  <a:rPr lang="en-US" altLang="ja-JP" sz="1800" b="1">
                    <a:solidFill>
                      <a:srgbClr val="003300"/>
                    </a:solidFill>
                    <a:latin typeface="Arial Narrow" charset="0"/>
                    <a:cs typeface="Times New Roman" charset="0"/>
                  </a:rPr>
                  <a:t>)</a:t>
                </a:r>
              </a:p>
              <a:p>
                <a:pPr algn="ctr" eaLnBrk="1" hangingPunct="1"/>
                <a:r>
                  <a:rPr lang="en-US" altLang="zh-CN" sz="1800" b="1">
                    <a:solidFill>
                      <a:srgbClr val="003300"/>
                    </a:solidFill>
                    <a:latin typeface="Arial Narrow" charset="0"/>
                    <a:cs typeface="Times New Roman" charset="0"/>
                  </a:rPr>
                  <a:t>—</a:t>
                </a:r>
                <a:r>
                  <a:rPr lang="zh-CN" altLang="en-US" sz="1800" b="1">
                    <a:solidFill>
                      <a:srgbClr val="003300"/>
                    </a:solidFill>
                    <a:latin typeface="Arial Narrow" charset="0"/>
                    <a:ea typeface="宋体" charset="0"/>
                    <a:cs typeface="宋体" charset="0"/>
                  </a:rPr>
                  <a:t>主要</a:t>
                </a:r>
                <a:r>
                  <a:rPr lang="en-US" altLang="ja-JP" sz="1800" b="1">
                    <a:solidFill>
                      <a:srgbClr val="003300"/>
                    </a:solidFill>
                    <a:latin typeface="Arial Narrow" charset="0"/>
                    <a:cs typeface="Times New Roman" charset="0"/>
                  </a:rPr>
                  <a:t> (</a:t>
                </a:r>
                <a:r>
                  <a:rPr lang="zh-CN" altLang="en-US" sz="1800" b="1">
                    <a:solidFill>
                      <a:srgbClr val="003300"/>
                    </a:solidFill>
                    <a:latin typeface="Arial Narrow" charset="0"/>
                    <a:ea typeface="宋体" charset="0"/>
                    <a:cs typeface="宋体" charset="0"/>
                  </a:rPr>
                  <a:t>神要作的事</a:t>
                </a:r>
                <a:r>
                  <a:rPr lang="en-US" altLang="ja-JP" sz="1800" b="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497" name="Rectangle 128"/>
              <p:cNvSpPr>
                <a:spLocks noChangeArrowheads="1"/>
              </p:cNvSpPr>
              <p:nvPr/>
            </p:nvSpPr>
            <p:spPr bwMode="auto">
              <a:xfrm>
                <a:off x="708" y="2802"/>
                <a:ext cx="1612"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93" name="Group 131"/>
            <p:cNvGrpSpPr>
              <a:grpSpLocks/>
            </p:cNvGrpSpPr>
            <p:nvPr/>
          </p:nvGrpSpPr>
          <p:grpSpPr bwMode="auto">
            <a:xfrm>
              <a:off x="3276" y="2911"/>
              <a:ext cx="2478" cy="495"/>
              <a:chOff x="2320" y="2802"/>
              <a:chExt cx="1756" cy="595"/>
            </a:xfrm>
          </p:grpSpPr>
          <p:sp>
            <p:nvSpPr>
              <p:cNvPr id="489494" name="Rectangle 83"/>
              <p:cNvSpPr>
                <a:spLocks noChangeArrowheads="1"/>
              </p:cNvSpPr>
              <p:nvPr/>
            </p:nvSpPr>
            <p:spPr bwMode="auto">
              <a:xfrm>
                <a:off x="2352" y="2802"/>
                <a:ext cx="1692"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行为</a:t>
                </a:r>
                <a:r>
                  <a:rPr lang="en-US" altLang="ja-JP" sz="1800" b="1">
                    <a:solidFill>
                      <a:srgbClr val="003300"/>
                    </a:solidFill>
                    <a:latin typeface="Arial Narrow" charset="0"/>
                    <a:cs typeface="Times New Roman" charset="0"/>
                  </a:rPr>
                  <a:t> (</a:t>
                </a:r>
                <a:r>
                  <a:rPr lang="zh-CN" altLang="en-US" sz="1800" b="1">
                    <a:solidFill>
                      <a:srgbClr val="003300"/>
                    </a:solidFill>
                    <a:latin typeface="Calibri" charset="0"/>
                    <a:ea typeface="宋体" charset="0"/>
                    <a:cs typeface="宋体" charset="0"/>
                  </a:rPr>
                  <a:t>律法</a:t>
                </a:r>
                <a:r>
                  <a:rPr lang="en-US" altLang="ja-JP" sz="1800" b="1">
                    <a:solidFill>
                      <a:srgbClr val="003300"/>
                    </a:solidFill>
                    <a:latin typeface="Arial Narrow" charset="0"/>
                    <a:cs typeface="Times New Roman" charset="0"/>
                  </a:rPr>
                  <a:t>)</a:t>
                </a:r>
              </a:p>
              <a:p>
                <a:pPr algn="ctr" eaLnBrk="1" hangingPunct="1"/>
                <a:r>
                  <a:rPr lang="en-US" altLang="zh-CN" sz="1800" b="1">
                    <a:solidFill>
                      <a:srgbClr val="003300"/>
                    </a:solidFill>
                    <a:latin typeface="Arial Narrow" charset="0"/>
                    <a:cs typeface="Times New Roman" charset="0"/>
                  </a:rPr>
                  <a:t>—</a:t>
                </a:r>
                <a:r>
                  <a:rPr lang="zh-CN" altLang="en-US" sz="1800" b="1">
                    <a:solidFill>
                      <a:srgbClr val="003300"/>
                    </a:solidFill>
                    <a:latin typeface="Arial Narrow" charset="0"/>
                    <a:ea typeface="宋体" charset="0"/>
                    <a:cs typeface="宋体" charset="0"/>
                  </a:rPr>
                  <a:t>次要</a:t>
                </a:r>
                <a:r>
                  <a:rPr lang="en-US" altLang="ja-JP" sz="1800" b="1">
                    <a:solidFill>
                      <a:srgbClr val="003300"/>
                    </a:solidFill>
                    <a:latin typeface="Arial Narrow" charset="0"/>
                    <a:cs typeface="Times New Roman" charset="0"/>
                  </a:rPr>
                  <a:t>(</a:t>
                </a:r>
                <a:r>
                  <a:rPr lang="zh-CN" altLang="en-US" sz="1800" b="1">
                    <a:solidFill>
                      <a:srgbClr val="003300"/>
                    </a:solidFill>
                    <a:latin typeface="Arial Narrow" charset="0"/>
                    <a:ea typeface="宋体" charset="0"/>
                    <a:cs typeface="宋体" charset="0"/>
                  </a:rPr>
                  <a:t>神怎样作</a:t>
                </a:r>
                <a:r>
                  <a:rPr lang="en-US" altLang="ja-JP" sz="1800" b="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495" name="Rectangle 130"/>
              <p:cNvSpPr>
                <a:spLocks noChangeArrowheads="1"/>
              </p:cNvSpPr>
              <p:nvPr/>
            </p:nvSpPr>
            <p:spPr bwMode="auto">
              <a:xfrm>
                <a:off x="2320" y="2802"/>
                <a:ext cx="1756"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sp>
        <p:nvSpPr>
          <p:cNvPr id="489474" name="Rectangle 2"/>
          <p:cNvSpPr>
            <a:spLocks noGrp="1" noChangeArrowheads="1"/>
          </p:cNvSpPr>
          <p:nvPr>
            <p:ph type="title" idx="4294967295"/>
          </p:nvPr>
        </p:nvSpPr>
        <p:spPr>
          <a:xfrm>
            <a:off x="0" y="76200"/>
            <a:ext cx="7772400" cy="762000"/>
          </a:xfrm>
          <a:solidFill>
            <a:schemeClr val="bg2"/>
          </a:solidFill>
        </p:spPr>
        <p:txBody>
          <a:bodyPr/>
          <a:lstStyle/>
          <a:p>
            <a:pPr eaLnBrk="1" hangingPunct="1"/>
            <a:r>
              <a:rPr lang="zh-CN" altLang="en-US" sz="3600" b="1">
                <a:latin typeface="Arial Black" charset="0"/>
                <a:ea typeface="宋体" charset="0"/>
                <a:cs typeface="宋体" charset="0"/>
              </a:rPr>
              <a:t>约的对比</a:t>
            </a:r>
            <a:endParaRPr lang="zh-CN" altLang="en-US" sz="2400" b="1">
              <a:latin typeface="Arial Black" charset="0"/>
              <a:ea typeface="宋体" charset="0"/>
              <a:cs typeface="宋体" charset="0"/>
            </a:endParaRPr>
          </a:p>
        </p:txBody>
      </p:sp>
      <p:sp>
        <p:nvSpPr>
          <p:cNvPr id="489475" name="Text Box 3"/>
          <p:cNvSpPr txBox="1">
            <a:spLocks noChangeArrowheads="1"/>
          </p:cNvSpPr>
          <p:nvPr/>
        </p:nvSpPr>
        <p:spPr bwMode="auto">
          <a:xfrm>
            <a:off x="8216900" y="304800"/>
            <a:ext cx="565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116</a:t>
            </a:r>
          </a:p>
        </p:txBody>
      </p:sp>
    </p:spTree>
    <p:extLst>
      <p:ext uri="{BB962C8B-B14F-4D97-AF65-F5344CB8AC3E}">
        <p14:creationId xmlns:p14="http://schemas.microsoft.com/office/powerpoint/2010/main" val="2728880953"/>
      </p:ext>
    </p:extLst>
  </p:cSld>
  <p:clrMapOvr>
    <a:overrideClrMapping bg1="lt1" tx1="dk1" bg2="lt2" tx2="dk2" accent1="accent1" accent2="accent2" accent3="accent3" accent4="accent4" accent5="accent5" accent6="accent6" hlink="hlink" folHlink="folHlink"/>
  </p:clrMapOvr>
</p:sld>
</file>

<file path=ppt/slides/slide417.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21" name="Text Box 84"/>
          <p:cNvSpPr txBox="1">
            <a:spLocks noChangeArrowheads="1"/>
          </p:cNvSpPr>
          <p:nvPr/>
        </p:nvSpPr>
        <p:spPr bwMode="auto">
          <a:xfrm>
            <a:off x="8216900" y="304800"/>
            <a:ext cx="565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116</a:t>
            </a:r>
          </a:p>
        </p:txBody>
      </p:sp>
      <p:grpSp>
        <p:nvGrpSpPr>
          <p:cNvPr id="491522" name="Group 319"/>
          <p:cNvGrpSpPr>
            <a:grpSpLocks/>
          </p:cNvGrpSpPr>
          <p:nvPr/>
        </p:nvGrpSpPr>
        <p:grpSpPr bwMode="auto">
          <a:xfrm>
            <a:off x="0" y="914400"/>
            <a:ext cx="9144000" cy="5538936"/>
            <a:chOff x="0" y="576"/>
            <a:chExt cx="5760" cy="2721"/>
          </a:xfrm>
        </p:grpSpPr>
        <p:grpSp>
          <p:nvGrpSpPr>
            <p:cNvPr id="491524" name="Group 237"/>
            <p:cNvGrpSpPr>
              <a:grpSpLocks/>
            </p:cNvGrpSpPr>
            <p:nvPr/>
          </p:nvGrpSpPr>
          <p:grpSpPr bwMode="auto">
            <a:xfrm>
              <a:off x="0" y="576"/>
              <a:ext cx="1001" cy="318"/>
              <a:chOff x="0" y="0"/>
              <a:chExt cx="708" cy="422"/>
            </a:xfrm>
          </p:grpSpPr>
          <p:sp>
            <p:nvSpPr>
              <p:cNvPr id="491582" name="Rectangle 236"/>
              <p:cNvSpPr>
                <a:spLocks noChangeArrowheads="1"/>
              </p:cNvSpPr>
              <p:nvPr/>
            </p:nvSpPr>
            <p:spPr bwMode="auto">
              <a:xfrm>
                <a:off x="0" y="0"/>
                <a:ext cx="7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1583" name="Group 235"/>
              <p:cNvGrpSpPr>
                <a:grpSpLocks/>
              </p:cNvGrpSpPr>
              <p:nvPr/>
            </p:nvGrpSpPr>
            <p:grpSpPr bwMode="auto">
              <a:xfrm>
                <a:off x="0" y="0"/>
                <a:ext cx="708" cy="422"/>
                <a:chOff x="0" y="0"/>
                <a:chExt cx="708" cy="422"/>
              </a:xfrm>
            </p:grpSpPr>
            <p:sp>
              <p:nvSpPr>
                <p:cNvPr id="491584" name="Rectangle 207"/>
                <p:cNvSpPr>
                  <a:spLocks noChangeArrowheads="1"/>
                </p:cNvSpPr>
                <p:nvPr/>
              </p:nvSpPr>
              <p:spPr bwMode="auto">
                <a:xfrm>
                  <a:off x="32" y="0"/>
                  <a:ext cx="64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cs typeface="Times New Roman" charset="0"/>
                    </a:rPr>
                    <a:t> </a:t>
                  </a:r>
                </a:p>
              </p:txBody>
            </p:sp>
            <p:sp>
              <p:nvSpPr>
                <p:cNvPr id="491585" name="Rectangle 234"/>
                <p:cNvSpPr>
                  <a:spLocks noChangeArrowheads="1"/>
                </p:cNvSpPr>
                <p:nvPr/>
              </p:nvSpPr>
              <p:spPr bwMode="auto">
                <a:xfrm>
                  <a:off x="0" y="0"/>
                  <a:ext cx="70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1525" name="Group 241"/>
            <p:cNvGrpSpPr>
              <a:grpSpLocks/>
            </p:cNvGrpSpPr>
            <p:nvPr/>
          </p:nvGrpSpPr>
          <p:grpSpPr bwMode="auto">
            <a:xfrm>
              <a:off x="1001" y="576"/>
              <a:ext cx="2278" cy="318"/>
              <a:chOff x="708" y="0"/>
              <a:chExt cx="1612" cy="422"/>
            </a:xfrm>
          </p:grpSpPr>
          <p:sp>
            <p:nvSpPr>
              <p:cNvPr id="491578" name="Rectangle 240"/>
              <p:cNvSpPr>
                <a:spLocks noChangeArrowheads="1"/>
              </p:cNvSpPr>
              <p:nvPr/>
            </p:nvSpPr>
            <p:spPr bwMode="auto">
              <a:xfrm>
                <a:off x="708" y="0"/>
                <a:ext cx="16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1579" name="Group 239"/>
              <p:cNvGrpSpPr>
                <a:grpSpLocks/>
              </p:cNvGrpSpPr>
              <p:nvPr/>
            </p:nvGrpSpPr>
            <p:grpSpPr bwMode="auto">
              <a:xfrm>
                <a:off x="708" y="0"/>
                <a:ext cx="1612" cy="422"/>
                <a:chOff x="708" y="0"/>
                <a:chExt cx="1612" cy="422"/>
              </a:xfrm>
            </p:grpSpPr>
            <p:sp>
              <p:nvSpPr>
                <p:cNvPr id="491580" name="Rectangle 208"/>
                <p:cNvSpPr>
                  <a:spLocks noChangeArrowheads="1"/>
                </p:cNvSpPr>
                <p:nvPr/>
              </p:nvSpPr>
              <p:spPr bwMode="auto">
                <a:xfrm>
                  <a:off x="740" y="0"/>
                  <a:ext cx="15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FFFFF"/>
                      </a:solidFill>
                      <a:latin typeface="Arial Narrow" charset="0"/>
                      <a:ea typeface="宋体" charset="0"/>
                      <a:cs typeface="宋体" charset="0"/>
                    </a:rPr>
                    <a:t>与亚伯拉罕的约</a:t>
                  </a:r>
                  <a:endParaRPr lang="zh-CN" altLang="en-US" sz="2800" b="1">
                    <a:solidFill>
                      <a:srgbClr val="003300"/>
                    </a:solidFill>
                    <a:latin typeface="Arial Narrow" charset="0"/>
                    <a:cs typeface="Times New Roman" charset="0"/>
                  </a:endParaRPr>
                </a:p>
              </p:txBody>
            </p:sp>
            <p:sp>
              <p:nvSpPr>
                <p:cNvPr id="491581" name="Rectangle 238"/>
                <p:cNvSpPr>
                  <a:spLocks noChangeArrowheads="1"/>
                </p:cNvSpPr>
                <p:nvPr/>
              </p:nvSpPr>
              <p:spPr bwMode="auto">
                <a:xfrm>
                  <a:off x="708" y="0"/>
                  <a:ext cx="16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1526" name="Group 245"/>
            <p:cNvGrpSpPr>
              <a:grpSpLocks/>
            </p:cNvGrpSpPr>
            <p:nvPr/>
          </p:nvGrpSpPr>
          <p:grpSpPr bwMode="auto">
            <a:xfrm>
              <a:off x="3279" y="576"/>
              <a:ext cx="2481" cy="318"/>
              <a:chOff x="2320" y="0"/>
              <a:chExt cx="1756" cy="422"/>
            </a:xfrm>
          </p:grpSpPr>
          <p:sp>
            <p:nvSpPr>
              <p:cNvPr id="491574" name="Rectangle 244"/>
              <p:cNvSpPr>
                <a:spLocks noChangeArrowheads="1"/>
              </p:cNvSpPr>
              <p:nvPr/>
            </p:nvSpPr>
            <p:spPr bwMode="auto">
              <a:xfrm>
                <a:off x="2320" y="0"/>
                <a:ext cx="1756"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1575" name="Group 243"/>
              <p:cNvGrpSpPr>
                <a:grpSpLocks/>
              </p:cNvGrpSpPr>
              <p:nvPr/>
            </p:nvGrpSpPr>
            <p:grpSpPr bwMode="auto">
              <a:xfrm>
                <a:off x="2320" y="0"/>
                <a:ext cx="1756" cy="422"/>
                <a:chOff x="2320" y="0"/>
                <a:chExt cx="1756" cy="422"/>
              </a:xfrm>
            </p:grpSpPr>
            <p:sp>
              <p:nvSpPr>
                <p:cNvPr id="491576" name="Rectangle 209"/>
                <p:cNvSpPr>
                  <a:spLocks noChangeArrowheads="1"/>
                </p:cNvSpPr>
                <p:nvPr/>
              </p:nvSpPr>
              <p:spPr bwMode="auto">
                <a:xfrm>
                  <a:off x="2352" y="0"/>
                  <a:ext cx="169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FFFFF"/>
                      </a:solidFill>
                      <a:latin typeface="Arial Narrow" charset="0"/>
                      <a:ea typeface="宋体" charset="0"/>
                      <a:cs typeface="宋体" charset="0"/>
                    </a:rPr>
                    <a:t>与摩西的约</a:t>
                  </a:r>
                  <a:endParaRPr lang="zh-CN" altLang="en-US" sz="2800" b="1">
                    <a:solidFill>
                      <a:srgbClr val="003300"/>
                    </a:solidFill>
                    <a:latin typeface="Arial Narrow" charset="0"/>
                    <a:cs typeface="Times New Roman" charset="0"/>
                  </a:endParaRPr>
                </a:p>
              </p:txBody>
            </p:sp>
            <p:sp>
              <p:nvSpPr>
                <p:cNvPr id="491577" name="Rectangle 242"/>
                <p:cNvSpPr>
                  <a:spLocks noChangeArrowheads="1"/>
                </p:cNvSpPr>
                <p:nvPr/>
              </p:nvSpPr>
              <p:spPr bwMode="auto">
                <a:xfrm>
                  <a:off x="2320" y="0"/>
                  <a:ext cx="175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1527" name="Group 299"/>
            <p:cNvGrpSpPr>
              <a:grpSpLocks/>
            </p:cNvGrpSpPr>
            <p:nvPr/>
          </p:nvGrpSpPr>
          <p:grpSpPr bwMode="auto">
            <a:xfrm>
              <a:off x="0" y="1808"/>
              <a:ext cx="5760" cy="1489"/>
              <a:chOff x="0" y="894"/>
              <a:chExt cx="5760" cy="1489"/>
            </a:xfrm>
          </p:grpSpPr>
          <p:grpSp>
            <p:nvGrpSpPr>
              <p:cNvPr id="491547" name="Group 247"/>
              <p:cNvGrpSpPr>
                <a:grpSpLocks/>
              </p:cNvGrpSpPr>
              <p:nvPr/>
            </p:nvGrpSpPr>
            <p:grpSpPr bwMode="auto">
              <a:xfrm>
                <a:off x="0" y="894"/>
                <a:ext cx="1001" cy="376"/>
                <a:chOff x="0" y="422"/>
                <a:chExt cx="708" cy="499"/>
              </a:xfrm>
            </p:grpSpPr>
            <p:sp>
              <p:nvSpPr>
                <p:cNvPr id="491572" name="Rectangle 210"/>
                <p:cNvSpPr>
                  <a:spLocks noChangeArrowheads="1"/>
                </p:cNvSpPr>
                <p:nvPr/>
              </p:nvSpPr>
              <p:spPr bwMode="auto">
                <a:xfrm>
                  <a:off x="32" y="422"/>
                  <a:ext cx="64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参与</a:t>
                  </a:r>
                  <a:endParaRPr lang="zh-CN" altLang="en-US" sz="2200" b="1">
                    <a:solidFill>
                      <a:srgbClr val="003300"/>
                    </a:solidFill>
                    <a:latin typeface="Arial Narrow" charset="0"/>
                    <a:cs typeface="Times New Roman" charset="0"/>
                  </a:endParaRPr>
                </a:p>
              </p:txBody>
            </p:sp>
            <p:sp>
              <p:nvSpPr>
                <p:cNvPr id="491573" name="Rectangle 246"/>
                <p:cNvSpPr>
                  <a:spLocks noChangeArrowheads="1"/>
                </p:cNvSpPr>
                <p:nvPr/>
              </p:nvSpPr>
              <p:spPr bwMode="auto">
                <a:xfrm>
                  <a:off x="0" y="422"/>
                  <a:ext cx="708"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48" name="Group 249"/>
              <p:cNvGrpSpPr>
                <a:grpSpLocks/>
              </p:cNvGrpSpPr>
              <p:nvPr/>
            </p:nvGrpSpPr>
            <p:grpSpPr bwMode="auto">
              <a:xfrm>
                <a:off x="1001" y="894"/>
                <a:ext cx="2278" cy="376"/>
                <a:chOff x="708" y="422"/>
                <a:chExt cx="1612" cy="499"/>
              </a:xfrm>
            </p:grpSpPr>
            <p:sp>
              <p:nvSpPr>
                <p:cNvPr id="491570" name="Rectangle 211"/>
                <p:cNvSpPr>
                  <a:spLocks noChangeArrowheads="1"/>
                </p:cNvSpPr>
                <p:nvPr/>
              </p:nvSpPr>
              <p:spPr bwMode="auto">
                <a:xfrm>
                  <a:off x="740" y="422"/>
                  <a:ext cx="1548"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亚伯兰沉睡</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创</a:t>
                  </a:r>
                  <a:r>
                    <a:rPr lang="en-US" altLang="ja-JP" sz="2200" b="1">
                      <a:solidFill>
                        <a:srgbClr val="003300"/>
                      </a:solidFill>
                      <a:latin typeface="Arial Narrow" charset="0"/>
                      <a:cs typeface="Times New Roman" charset="0"/>
                    </a:rPr>
                    <a:t> 15:17)</a:t>
                  </a:r>
                  <a:endParaRPr lang="en-US" altLang="zh-CN" sz="2200" b="1">
                    <a:solidFill>
                      <a:srgbClr val="003300"/>
                    </a:solidFill>
                    <a:latin typeface="Arial Narrow" charset="0"/>
                    <a:cs typeface="Times New Roman" charset="0"/>
                  </a:endParaRPr>
                </a:p>
              </p:txBody>
            </p:sp>
            <p:sp>
              <p:nvSpPr>
                <p:cNvPr id="491571" name="Rectangle 248"/>
                <p:cNvSpPr>
                  <a:spLocks noChangeArrowheads="1"/>
                </p:cNvSpPr>
                <p:nvPr/>
              </p:nvSpPr>
              <p:spPr bwMode="auto">
                <a:xfrm>
                  <a:off x="708" y="422"/>
                  <a:ext cx="1612"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49" name="Group 251"/>
              <p:cNvGrpSpPr>
                <a:grpSpLocks/>
              </p:cNvGrpSpPr>
              <p:nvPr/>
            </p:nvGrpSpPr>
            <p:grpSpPr bwMode="auto">
              <a:xfrm>
                <a:off x="3279" y="894"/>
                <a:ext cx="2481" cy="376"/>
                <a:chOff x="2320" y="422"/>
                <a:chExt cx="1756" cy="499"/>
              </a:xfrm>
            </p:grpSpPr>
            <p:sp>
              <p:nvSpPr>
                <p:cNvPr id="491568" name="Rectangle 212"/>
                <p:cNvSpPr>
                  <a:spLocks noChangeArrowheads="1"/>
                </p:cNvSpPr>
                <p:nvPr/>
              </p:nvSpPr>
              <p:spPr bwMode="auto">
                <a:xfrm>
                  <a:off x="2352" y="422"/>
                  <a:ext cx="1692"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以色列愿意顺服</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出</a:t>
                  </a:r>
                  <a:r>
                    <a:rPr lang="en-US" altLang="ja-JP" sz="2200" b="1">
                      <a:solidFill>
                        <a:srgbClr val="003300"/>
                      </a:solidFill>
                      <a:latin typeface="Arial Narrow" charset="0"/>
                      <a:cs typeface="Times New Roman" charset="0"/>
                    </a:rPr>
                    <a:t> 19:8)</a:t>
                  </a:r>
                  <a:endParaRPr lang="en-US" altLang="zh-CN" sz="2200" b="1">
                    <a:solidFill>
                      <a:srgbClr val="003300"/>
                    </a:solidFill>
                    <a:latin typeface="Arial Narrow" charset="0"/>
                    <a:cs typeface="Times New Roman" charset="0"/>
                  </a:endParaRPr>
                </a:p>
              </p:txBody>
            </p:sp>
            <p:sp>
              <p:nvSpPr>
                <p:cNvPr id="491569" name="Rectangle 250"/>
                <p:cNvSpPr>
                  <a:spLocks noChangeArrowheads="1"/>
                </p:cNvSpPr>
                <p:nvPr/>
              </p:nvSpPr>
              <p:spPr bwMode="auto">
                <a:xfrm>
                  <a:off x="2320" y="422"/>
                  <a:ext cx="1756"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0" name="Group 253"/>
              <p:cNvGrpSpPr>
                <a:grpSpLocks/>
              </p:cNvGrpSpPr>
              <p:nvPr/>
            </p:nvGrpSpPr>
            <p:grpSpPr bwMode="auto">
              <a:xfrm>
                <a:off x="0" y="1270"/>
                <a:ext cx="1001" cy="448"/>
                <a:chOff x="0" y="921"/>
                <a:chExt cx="708" cy="595"/>
              </a:xfrm>
            </p:grpSpPr>
            <p:sp>
              <p:nvSpPr>
                <p:cNvPr id="491566" name="Rectangle 213"/>
                <p:cNvSpPr>
                  <a:spLocks noChangeArrowheads="1"/>
                </p:cNvSpPr>
                <p:nvPr/>
              </p:nvSpPr>
              <p:spPr bwMode="auto">
                <a:xfrm>
                  <a:off x="32" y="921"/>
                  <a:ext cx="644"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类似</a:t>
                  </a:r>
                  <a:endParaRPr lang="zh-CN" altLang="en-US" sz="2200" b="1">
                    <a:solidFill>
                      <a:srgbClr val="003300"/>
                    </a:solidFill>
                    <a:latin typeface="Arial Narrow" charset="0"/>
                    <a:cs typeface="Times New Roman" charset="0"/>
                  </a:endParaRPr>
                </a:p>
              </p:txBody>
            </p:sp>
            <p:sp>
              <p:nvSpPr>
                <p:cNvPr id="491567" name="Rectangle 252"/>
                <p:cNvSpPr>
                  <a:spLocks noChangeArrowheads="1"/>
                </p:cNvSpPr>
                <p:nvPr/>
              </p:nvSpPr>
              <p:spPr bwMode="auto">
                <a:xfrm>
                  <a:off x="0" y="921"/>
                  <a:ext cx="708"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1" name="Group 255"/>
              <p:cNvGrpSpPr>
                <a:grpSpLocks/>
              </p:cNvGrpSpPr>
              <p:nvPr/>
            </p:nvGrpSpPr>
            <p:grpSpPr bwMode="auto">
              <a:xfrm>
                <a:off x="1001" y="1270"/>
                <a:ext cx="2278" cy="448"/>
                <a:chOff x="708" y="921"/>
                <a:chExt cx="1612" cy="595"/>
              </a:xfrm>
            </p:grpSpPr>
            <p:sp>
              <p:nvSpPr>
                <p:cNvPr id="491564" name="Rectangle 214"/>
                <p:cNvSpPr>
                  <a:spLocks noChangeArrowheads="1"/>
                </p:cNvSpPr>
                <p:nvPr/>
              </p:nvSpPr>
              <p:spPr bwMode="auto">
                <a:xfrm>
                  <a:off x="740" y="921"/>
                  <a:ext cx="1548"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父与子　（赠给</a:t>
                  </a:r>
                  <a:r>
                    <a:rPr lang="en-US" altLang="ja-JP" sz="2200" b="1">
                      <a:solidFill>
                        <a:srgbClr val="003300"/>
                      </a:solidFill>
                      <a:latin typeface="Arial Narrow" charset="0"/>
                      <a:cs typeface="Times New Roman" charset="0"/>
                    </a:rPr>
                    <a:t>)</a:t>
                  </a:r>
                  <a:endParaRPr lang="en-US" altLang="zh-CN" sz="2200" b="1">
                    <a:solidFill>
                      <a:srgbClr val="003300"/>
                    </a:solidFill>
                    <a:latin typeface="Arial Narrow" charset="0"/>
                    <a:cs typeface="Times New Roman" charset="0"/>
                  </a:endParaRPr>
                </a:p>
              </p:txBody>
            </p:sp>
            <p:sp>
              <p:nvSpPr>
                <p:cNvPr id="491565" name="Rectangle 254"/>
                <p:cNvSpPr>
                  <a:spLocks noChangeArrowheads="1"/>
                </p:cNvSpPr>
                <p:nvPr/>
              </p:nvSpPr>
              <p:spPr bwMode="auto">
                <a:xfrm>
                  <a:off x="708" y="921"/>
                  <a:ext cx="1612"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2" name="Group 257"/>
              <p:cNvGrpSpPr>
                <a:grpSpLocks/>
              </p:cNvGrpSpPr>
              <p:nvPr/>
            </p:nvGrpSpPr>
            <p:grpSpPr bwMode="auto">
              <a:xfrm>
                <a:off x="3279" y="1270"/>
                <a:ext cx="2481" cy="448"/>
                <a:chOff x="2320" y="921"/>
                <a:chExt cx="1756" cy="595"/>
              </a:xfrm>
            </p:grpSpPr>
            <p:sp>
              <p:nvSpPr>
                <p:cNvPr id="491562" name="Rectangle 215"/>
                <p:cNvSpPr>
                  <a:spLocks noChangeArrowheads="1"/>
                </p:cNvSpPr>
                <p:nvPr/>
              </p:nvSpPr>
              <p:spPr bwMode="auto">
                <a:xfrm>
                  <a:off x="2352" y="921"/>
                  <a:ext cx="1692"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君王与臣国</a:t>
                  </a:r>
                  <a:endParaRPr lang="zh-CN" altLang="en-US" sz="2200" b="1">
                    <a:solidFill>
                      <a:srgbClr val="003300"/>
                    </a:solidFill>
                    <a:latin typeface="Arial Narrow" charset="0"/>
                    <a:cs typeface="Times New Roman" charset="0"/>
                  </a:endParaRPr>
                </a:p>
              </p:txBody>
            </p:sp>
            <p:sp>
              <p:nvSpPr>
                <p:cNvPr id="491563" name="Rectangle 256"/>
                <p:cNvSpPr>
                  <a:spLocks noChangeArrowheads="1"/>
                </p:cNvSpPr>
                <p:nvPr/>
              </p:nvSpPr>
              <p:spPr bwMode="auto">
                <a:xfrm>
                  <a:off x="2320" y="921"/>
                  <a:ext cx="1756"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3" name="Group 259"/>
              <p:cNvGrpSpPr>
                <a:grpSpLocks/>
              </p:cNvGrpSpPr>
              <p:nvPr/>
            </p:nvGrpSpPr>
            <p:grpSpPr bwMode="auto">
              <a:xfrm>
                <a:off x="0" y="1718"/>
                <a:ext cx="1001" cy="665"/>
                <a:chOff x="0" y="1516"/>
                <a:chExt cx="708" cy="883"/>
              </a:xfrm>
            </p:grpSpPr>
            <p:sp>
              <p:nvSpPr>
                <p:cNvPr id="491560" name="Rectangle 216"/>
                <p:cNvSpPr>
                  <a:spLocks noChangeArrowheads="1"/>
                </p:cNvSpPr>
                <p:nvPr/>
              </p:nvSpPr>
              <p:spPr bwMode="auto">
                <a:xfrm>
                  <a:off x="32" y="1516"/>
                  <a:ext cx="644"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目的</a:t>
                  </a:r>
                  <a:endParaRPr lang="zh-CN" altLang="en-US" sz="2200" b="1">
                    <a:solidFill>
                      <a:srgbClr val="003300"/>
                    </a:solidFill>
                    <a:latin typeface="Arial Narrow" charset="0"/>
                    <a:cs typeface="Times New Roman" charset="0"/>
                  </a:endParaRPr>
                </a:p>
              </p:txBody>
            </p:sp>
            <p:sp>
              <p:nvSpPr>
                <p:cNvPr id="491561" name="Rectangle 258"/>
                <p:cNvSpPr>
                  <a:spLocks noChangeArrowheads="1"/>
                </p:cNvSpPr>
                <p:nvPr/>
              </p:nvSpPr>
              <p:spPr bwMode="auto">
                <a:xfrm>
                  <a:off x="0" y="1516"/>
                  <a:ext cx="708"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4" name="Group 261"/>
              <p:cNvGrpSpPr>
                <a:grpSpLocks/>
              </p:cNvGrpSpPr>
              <p:nvPr/>
            </p:nvGrpSpPr>
            <p:grpSpPr bwMode="auto">
              <a:xfrm>
                <a:off x="1001" y="1718"/>
                <a:ext cx="2278" cy="665"/>
                <a:chOff x="708" y="1516"/>
                <a:chExt cx="1612" cy="883"/>
              </a:xfrm>
            </p:grpSpPr>
            <p:sp>
              <p:nvSpPr>
                <p:cNvPr id="491558" name="Rectangle 217"/>
                <p:cNvSpPr>
                  <a:spLocks noChangeArrowheads="1"/>
                </p:cNvSpPr>
                <p:nvPr/>
              </p:nvSpPr>
              <p:spPr bwMode="auto">
                <a:xfrm>
                  <a:off x="740" y="1516"/>
                  <a:ext cx="1548"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000" b="1" dirty="0">
                      <a:solidFill>
                        <a:srgbClr val="003300"/>
                      </a:solidFill>
                      <a:latin typeface="Arial Narrow" charset="0"/>
                      <a:ea typeface="宋体" charset="0"/>
                      <a:cs typeface="宋体" charset="0"/>
                    </a:rPr>
                    <a:t>澄清以色列的祝福来激励因信称义在神的恩泽里</a:t>
                  </a:r>
                  <a:r>
                    <a:rPr lang="en-US" altLang="ja-JP" sz="2000" b="1" dirty="0">
                      <a:solidFill>
                        <a:srgbClr val="003300"/>
                      </a:solidFill>
                      <a:latin typeface="Arial Narrow" charset="0"/>
                      <a:cs typeface="Times New Roman" charset="0"/>
                    </a:rPr>
                    <a:t> (</a:t>
                  </a:r>
                  <a:r>
                    <a:rPr lang="zh-CN" altLang="en-US" sz="2000" b="1" dirty="0">
                      <a:solidFill>
                        <a:srgbClr val="003300"/>
                      </a:solidFill>
                      <a:latin typeface="Arial Narrow" charset="0"/>
                      <a:ea typeface="宋体" charset="0"/>
                      <a:cs typeface="宋体" charset="0"/>
                    </a:rPr>
                    <a:t>创</a:t>
                  </a:r>
                  <a:r>
                    <a:rPr lang="en-US" altLang="ja-JP" sz="2000" b="1" dirty="0">
                      <a:solidFill>
                        <a:srgbClr val="003300"/>
                      </a:solidFill>
                      <a:latin typeface="Arial Narrow" charset="0"/>
                      <a:cs typeface="Times New Roman" charset="0"/>
                    </a:rPr>
                    <a:t> 12:1; 15:1, 6)</a:t>
                  </a:r>
                  <a:endParaRPr lang="en-US" altLang="zh-CN" sz="2000" b="1" dirty="0">
                    <a:solidFill>
                      <a:srgbClr val="003300"/>
                    </a:solidFill>
                    <a:latin typeface="Arial Narrow" charset="0"/>
                    <a:cs typeface="Times New Roman" charset="0"/>
                  </a:endParaRPr>
                </a:p>
              </p:txBody>
            </p:sp>
            <p:sp>
              <p:nvSpPr>
                <p:cNvPr id="491559" name="Rectangle 260"/>
                <p:cNvSpPr>
                  <a:spLocks noChangeArrowheads="1"/>
                </p:cNvSpPr>
                <p:nvPr/>
              </p:nvSpPr>
              <p:spPr bwMode="auto">
                <a:xfrm>
                  <a:off x="708" y="1516"/>
                  <a:ext cx="1612"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5" name="Group 263"/>
              <p:cNvGrpSpPr>
                <a:grpSpLocks/>
              </p:cNvGrpSpPr>
              <p:nvPr/>
            </p:nvGrpSpPr>
            <p:grpSpPr bwMode="auto">
              <a:xfrm>
                <a:off x="3279" y="1718"/>
                <a:ext cx="2481" cy="665"/>
                <a:chOff x="2320" y="1516"/>
                <a:chExt cx="1756" cy="883"/>
              </a:xfrm>
            </p:grpSpPr>
            <p:sp>
              <p:nvSpPr>
                <p:cNvPr id="491556" name="Rectangle 218"/>
                <p:cNvSpPr>
                  <a:spLocks noChangeArrowheads="1"/>
                </p:cNvSpPr>
                <p:nvPr/>
              </p:nvSpPr>
              <p:spPr bwMode="auto">
                <a:xfrm>
                  <a:off x="2352" y="1516"/>
                  <a:ext cx="1692"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澄清以色列怎样在亚伯拉罕之约蒙福；没有重申或 详述亚伯拉罕之约反而显露罪</a:t>
                  </a:r>
                  <a:r>
                    <a:rPr lang="en-US" altLang="ja-JP"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罗</a:t>
                  </a:r>
                  <a:r>
                    <a:rPr lang="en-US" altLang="ja-JP" sz="2000" b="1">
                      <a:solidFill>
                        <a:srgbClr val="003300"/>
                      </a:solidFill>
                      <a:latin typeface="Arial Narrow" charset="0"/>
                      <a:cs typeface="Times New Roman" charset="0"/>
                    </a:rPr>
                    <a:t> 5:20; </a:t>
                  </a:r>
                  <a:r>
                    <a:rPr lang="zh-CN" altLang="en-US" sz="2000" b="1">
                      <a:solidFill>
                        <a:srgbClr val="003300"/>
                      </a:solidFill>
                      <a:latin typeface="Arial Narrow" charset="0"/>
                      <a:ea typeface="宋体" charset="0"/>
                      <a:cs typeface="宋体" charset="0"/>
                    </a:rPr>
                    <a:t>加</a:t>
                  </a:r>
                  <a:r>
                    <a:rPr lang="en-US" altLang="ja-JP" sz="2000" b="1">
                      <a:solidFill>
                        <a:srgbClr val="003300"/>
                      </a:solidFill>
                      <a:latin typeface="Arial Narrow" charset="0"/>
                      <a:cs typeface="Times New Roman" charset="0"/>
                    </a:rPr>
                    <a:t> 3:19, 24)</a:t>
                  </a:r>
                  <a:endParaRPr lang="en-US" altLang="zh-CN" sz="2000" b="1">
                    <a:solidFill>
                      <a:srgbClr val="003300"/>
                    </a:solidFill>
                    <a:latin typeface="Arial Narrow" charset="0"/>
                    <a:cs typeface="Times New Roman" charset="0"/>
                  </a:endParaRPr>
                </a:p>
              </p:txBody>
            </p:sp>
            <p:sp>
              <p:nvSpPr>
                <p:cNvPr id="491557" name="Rectangle 262"/>
                <p:cNvSpPr>
                  <a:spLocks noChangeArrowheads="1"/>
                </p:cNvSpPr>
                <p:nvPr/>
              </p:nvSpPr>
              <p:spPr bwMode="auto">
                <a:xfrm>
                  <a:off x="2320" y="1516"/>
                  <a:ext cx="175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1528" name="Group 300"/>
            <p:cNvGrpSpPr>
              <a:grpSpLocks/>
            </p:cNvGrpSpPr>
            <p:nvPr/>
          </p:nvGrpSpPr>
          <p:grpSpPr bwMode="auto">
            <a:xfrm>
              <a:off x="2" y="892"/>
              <a:ext cx="5752" cy="911"/>
              <a:chOff x="2" y="3406"/>
              <a:chExt cx="5752" cy="911"/>
            </a:xfrm>
          </p:grpSpPr>
          <p:grpSp>
            <p:nvGrpSpPr>
              <p:cNvPr id="491529" name="Group 301"/>
              <p:cNvGrpSpPr>
                <a:grpSpLocks/>
              </p:cNvGrpSpPr>
              <p:nvPr/>
            </p:nvGrpSpPr>
            <p:grpSpPr bwMode="auto">
              <a:xfrm>
                <a:off x="2" y="3406"/>
                <a:ext cx="999" cy="496"/>
                <a:chOff x="0" y="3397"/>
                <a:chExt cx="708" cy="595"/>
              </a:xfrm>
            </p:grpSpPr>
            <p:sp>
              <p:nvSpPr>
                <p:cNvPr id="491545" name="Rectangle 302"/>
                <p:cNvSpPr>
                  <a:spLocks noChangeArrowheads="1"/>
                </p:cNvSpPr>
                <p:nvPr/>
              </p:nvSpPr>
              <p:spPr bwMode="auto">
                <a:xfrm>
                  <a:off x="32" y="3397"/>
                  <a:ext cx="644"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允许</a:t>
                  </a:r>
                  <a:endParaRPr lang="zh-CN" altLang="en-US" sz="2200" b="1">
                    <a:solidFill>
                      <a:srgbClr val="003300"/>
                    </a:solidFill>
                    <a:latin typeface="Arial Narrow" charset="0"/>
                    <a:cs typeface="Times New Roman" charset="0"/>
                  </a:endParaRPr>
                </a:p>
              </p:txBody>
            </p:sp>
            <p:sp>
              <p:nvSpPr>
                <p:cNvPr id="491546" name="Rectangle 303"/>
                <p:cNvSpPr>
                  <a:spLocks noChangeArrowheads="1"/>
                </p:cNvSpPr>
                <p:nvPr/>
              </p:nvSpPr>
              <p:spPr bwMode="auto">
                <a:xfrm>
                  <a:off x="0" y="3397"/>
                  <a:ext cx="708"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30" name="Group 304"/>
              <p:cNvGrpSpPr>
                <a:grpSpLocks/>
              </p:cNvGrpSpPr>
              <p:nvPr/>
            </p:nvGrpSpPr>
            <p:grpSpPr bwMode="auto">
              <a:xfrm>
                <a:off x="1001" y="3406"/>
                <a:ext cx="2275" cy="496"/>
                <a:chOff x="708" y="3397"/>
                <a:chExt cx="1612" cy="595"/>
              </a:xfrm>
            </p:grpSpPr>
            <p:sp>
              <p:nvSpPr>
                <p:cNvPr id="491543" name="Rectangle 305"/>
                <p:cNvSpPr>
                  <a:spLocks noChangeArrowheads="1"/>
                </p:cNvSpPr>
                <p:nvPr/>
              </p:nvSpPr>
              <p:spPr bwMode="auto">
                <a:xfrm>
                  <a:off x="740" y="3397"/>
                  <a:ext cx="1548"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地</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种子</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和祝福</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没有指示实现的日期</a:t>
                  </a:r>
                  <a:r>
                    <a:rPr lang="en-US" altLang="ja-JP" sz="2200" b="1">
                      <a:solidFill>
                        <a:srgbClr val="003300"/>
                      </a:solidFill>
                      <a:latin typeface="Arial Narrow" charset="0"/>
                      <a:cs typeface="Times New Roman" charset="0"/>
                    </a:rPr>
                    <a:t>)</a:t>
                  </a:r>
                  <a:endParaRPr lang="en-US" altLang="zh-CN" sz="2200" b="1">
                    <a:solidFill>
                      <a:srgbClr val="003300"/>
                    </a:solidFill>
                    <a:latin typeface="Arial Narrow" charset="0"/>
                    <a:cs typeface="Times New Roman" charset="0"/>
                  </a:endParaRPr>
                </a:p>
              </p:txBody>
            </p:sp>
            <p:sp>
              <p:nvSpPr>
                <p:cNvPr id="491544" name="Rectangle 306"/>
                <p:cNvSpPr>
                  <a:spLocks noChangeArrowheads="1"/>
                </p:cNvSpPr>
                <p:nvPr/>
              </p:nvSpPr>
              <p:spPr bwMode="auto">
                <a:xfrm>
                  <a:off x="708" y="3397"/>
                  <a:ext cx="1612"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31" name="Group 307"/>
              <p:cNvGrpSpPr>
                <a:grpSpLocks/>
              </p:cNvGrpSpPr>
              <p:nvPr/>
            </p:nvGrpSpPr>
            <p:grpSpPr bwMode="auto">
              <a:xfrm>
                <a:off x="3276" y="3406"/>
                <a:ext cx="2478" cy="496"/>
                <a:chOff x="2320" y="3397"/>
                <a:chExt cx="1756" cy="595"/>
              </a:xfrm>
            </p:grpSpPr>
            <p:sp>
              <p:nvSpPr>
                <p:cNvPr id="491541" name="Rectangle 308"/>
                <p:cNvSpPr>
                  <a:spLocks noChangeArrowheads="1"/>
                </p:cNvSpPr>
                <p:nvPr/>
              </p:nvSpPr>
              <p:spPr bwMode="auto">
                <a:xfrm>
                  <a:off x="2352" y="3397"/>
                  <a:ext cx="1692"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顺服的祝福和不服从的咒诅</a:t>
                  </a:r>
                  <a:r>
                    <a:rPr lang="en-US" altLang="ja-JP" sz="2200" b="1">
                      <a:solidFill>
                        <a:srgbClr val="003300"/>
                      </a:solidFill>
                      <a:latin typeface="Arial Narrow" charset="0"/>
                      <a:cs typeface="Times New Roman" charset="0"/>
                    </a:rPr>
                    <a:t> </a:t>
                  </a:r>
                  <a:br>
                    <a:rPr lang="en-US" altLang="ja-JP" sz="2200" b="1">
                      <a:solidFill>
                        <a:srgbClr val="003300"/>
                      </a:solidFill>
                      <a:latin typeface="Arial Narrow" charset="0"/>
                      <a:cs typeface="Times New Roman" charset="0"/>
                    </a:rPr>
                  </a:br>
                  <a:r>
                    <a:rPr lang="en-US" altLang="ja-JP"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利</a:t>
                  </a:r>
                  <a:r>
                    <a:rPr lang="en-US" altLang="ja-JP" sz="2200" b="1">
                      <a:solidFill>
                        <a:srgbClr val="003300"/>
                      </a:solidFill>
                      <a:latin typeface="Arial Narrow" charset="0"/>
                      <a:cs typeface="Times New Roman" charset="0"/>
                    </a:rPr>
                    <a:t> 26; </a:t>
                  </a:r>
                  <a:r>
                    <a:rPr lang="zh-CN" altLang="en-US" sz="2200" b="1">
                      <a:solidFill>
                        <a:srgbClr val="003300"/>
                      </a:solidFill>
                      <a:latin typeface="Arial Narrow" charset="0"/>
                      <a:ea typeface="宋体" charset="0"/>
                      <a:cs typeface="宋体" charset="0"/>
                    </a:rPr>
                    <a:t>申</a:t>
                  </a:r>
                  <a:r>
                    <a:rPr lang="en-US" altLang="ja-JP" sz="2200" b="1">
                      <a:solidFill>
                        <a:srgbClr val="003300"/>
                      </a:solidFill>
                      <a:latin typeface="Arial Narrow" charset="0"/>
                      <a:cs typeface="Times New Roman" charset="0"/>
                    </a:rPr>
                    <a:t> 28)</a:t>
                  </a:r>
                  <a:endParaRPr lang="en-US" altLang="zh-CN" sz="2200" b="1">
                    <a:solidFill>
                      <a:srgbClr val="003300"/>
                    </a:solidFill>
                    <a:latin typeface="Arial Narrow" charset="0"/>
                    <a:cs typeface="Times New Roman" charset="0"/>
                  </a:endParaRPr>
                </a:p>
              </p:txBody>
            </p:sp>
            <p:sp>
              <p:nvSpPr>
                <p:cNvPr id="491542" name="Rectangle 309"/>
                <p:cNvSpPr>
                  <a:spLocks noChangeArrowheads="1"/>
                </p:cNvSpPr>
                <p:nvPr/>
              </p:nvSpPr>
              <p:spPr bwMode="auto">
                <a:xfrm>
                  <a:off x="2320" y="3397"/>
                  <a:ext cx="1756"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32" name="Group 310"/>
              <p:cNvGrpSpPr>
                <a:grpSpLocks/>
              </p:cNvGrpSpPr>
              <p:nvPr/>
            </p:nvGrpSpPr>
            <p:grpSpPr bwMode="auto">
              <a:xfrm>
                <a:off x="2" y="3902"/>
                <a:ext cx="999" cy="415"/>
                <a:chOff x="0" y="3992"/>
                <a:chExt cx="708" cy="499"/>
              </a:xfrm>
            </p:grpSpPr>
            <p:sp>
              <p:nvSpPr>
                <p:cNvPr id="491539" name="Rectangle 311"/>
                <p:cNvSpPr>
                  <a:spLocks noChangeArrowheads="1"/>
                </p:cNvSpPr>
                <p:nvPr/>
              </p:nvSpPr>
              <p:spPr bwMode="auto">
                <a:xfrm>
                  <a:off x="32" y="3992"/>
                  <a:ext cx="64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条件</a:t>
                  </a:r>
                  <a:endParaRPr lang="zh-CN" altLang="en-US" sz="2200" b="1">
                    <a:solidFill>
                      <a:srgbClr val="003300"/>
                    </a:solidFill>
                    <a:latin typeface="Arial Narrow" charset="0"/>
                    <a:cs typeface="Times New Roman" charset="0"/>
                  </a:endParaRPr>
                </a:p>
              </p:txBody>
            </p:sp>
            <p:sp>
              <p:nvSpPr>
                <p:cNvPr id="491540" name="Rectangle 312"/>
                <p:cNvSpPr>
                  <a:spLocks noChangeArrowheads="1"/>
                </p:cNvSpPr>
                <p:nvPr/>
              </p:nvSpPr>
              <p:spPr bwMode="auto">
                <a:xfrm>
                  <a:off x="0" y="3992"/>
                  <a:ext cx="708"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33" name="Group 313"/>
              <p:cNvGrpSpPr>
                <a:grpSpLocks/>
              </p:cNvGrpSpPr>
              <p:nvPr/>
            </p:nvGrpSpPr>
            <p:grpSpPr bwMode="auto">
              <a:xfrm>
                <a:off x="1001" y="3902"/>
                <a:ext cx="2275" cy="415"/>
                <a:chOff x="708" y="3992"/>
                <a:chExt cx="1612" cy="499"/>
              </a:xfrm>
            </p:grpSpPr>
            <p:sp>
              <p:nvSpPr>
                <p:cNvPr id="491537" name="Rectangle 314"/>
                <p:cNvSpPr>
                  <a:spLocks noChangeArrowheads="1"/>
                </p:cNvSpPr>
                <p:nvPr/>
              </p:nvSpPr>
              <p:spPr bwMode="auto">
                <a:xfrm>
                  <a:off x="740" y="3992"/>
                  <a:ext cx="1548"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无条件</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我必</a:t>
                  </a:r>
                  <a:r>
                    <a:rPr lang="en-US" altLang="ja-JP" sz="2200" b="1">
                      <a:solidFill>
                        <a:srgbClr val="003300"/>
                      </a:solidFill>
                      <a:latin typeface="Arial Narrow" charset="0"/>
                      <a:cs typeface="Times New Roman" charset="0"/>
                    </a:rPr>
                    <a:t>…”</a:t>
                  </a:r>
                  <a:endParaRPr lang="en-US" altLang="zh-CN" sz="2200" b="1">
                    <a:solidFill>
                      <a:srgbClr val="003300"/>
                    </a:solidFill>
                    <a:latin typeface="Arial Narrow" charset="0"/>
                    <a:cs typeface="Times New Roman" charset="0"/>
                  </a:endParaRPr>
                </a:p>
              </p:txBody>
            </p:sp>
            <p:sp>
              <p:nvSpPr>
                <p:cNvPr id="491538" name="Rectangle 315"/>
                <p:cNvSpPr>
                  <a:spLocks noChangeArrowheads="1"/>
                </p:cNvSpPr>
                <p:nvPr/>
              </p:nvSpPr>
              <p:spPr bwMode="auto">
                <a:xfrm>
                  <a:off x="708" y="3992"/>
                  <a:ext cx="1612"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34" name="Group 316"/>
              <p:cNvGrpSpPr>
                <a:grpSpLocks/>
              </p:cNvGrpSpPr>
              <p:nvPr/>
            </p:nvGrpSpPr>
            <p:grpSpPr bwMode="auto">
              <a:xfrm>
                <a:off x="3276" y="3902"/>
                <a:ext cx="2478" cy="415"/>
                <a:chOff x="2320" y="3992"/>
                <a:chExt cx="1756" cy="499"/>
              </a:xfrm>
            </p:grpSpPr>
            <p:sp>
              <p:nvSpPr>
                <p:cNvPr id="491535" name="Rectangle 317"/>
                <p:cNvSpPr>
                  <a:spLocks noChangeArrowheads="1"/>
                </p:cNvSpPr>
                <p:nvPr/>
              </p:nvSpPr>
              <p:spPr bwMode="auto">
                <a:xfrm>
                  <a:off x="2352" y="3992"/>
                  <a:ext cx="1692"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条件</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你们若</a:t>
                  </a:r>
                  <a:r>
                    <a:rPr lang="en-US" altLang="ja-JP" sz="2200" b="1">
                      <a:solidFill>
                        <a:srgbClr val="003300"/>
                      </a:solidFill>
                      <a:latin typeface="Arial Narrow" charset="0"/>
                      <a:cs typeface="Times New Roman" charset="0"/>
                    </a:rPr>
                    <a:t>…</a:t>
                  </a:r>
                  <a:br>
                    <a:rPr lang="en-US" altLang="ja-JP" sz="2200" b="1">
                      <a:solidFill>
                        <a:srgbClr val="003300"/>
                      </a:solidFill>
                      <a:latin typeface="Arial Narrow" charset="0"/>
                      <a:cs typeface="Times New Roman" charset="0"/>
                    </a:rPr>
                  </a:br>
                  <a:r>
                    <a:rPr lang="zh-CN" altLang="en-US" sz="2200" b="1">
                      <a:solidFill>
                        <a:srgbClr val="003300"/>
                      </a:solidFill>
                      <a:latin typeface="Arial Narrow" charset="0"/>
                      <a:ea typeface="宋体" charset="0"/>
                      <a:cs typeface="宋体" charset="0"/>
                    </a:rPr>
                    <a:t>我要</a:t>
                  </a:r>
                  <a:r>
                    <a:rPr lang="en-US" altLang="ja-JP" sz="2200" b="1">
                      <a:solidFill>
                        <a:srgbClr val="003300"/>
                      </a:solidFill>
                      <a:latin typeface="Arial Narrow" charset="0"/>
                      <a:cs typeface="Times New Roman" charset="0"/>
                    </a:rPr>
                    <a:t>…”</a:t>
                  </a:r>
                  <a:endParaRPr lang="en-US" altLang="zh-CN" sz="2200" b="1">
                    <a:solidFill>
                      <a:srgbClr val="003300"/>
                    </a:solidFill>
                    <a:latin typeface="Arial Narrow" charset="0"/>
                    <a:cs typeface="Times New Roman" charset="0"/>
                  </a:endParaRPr>
                </a:p>
              </p:txBody>
            </p:sp>
            <p:sp>
              <p:nvSpPr>
                <p:cNvPr id="491536" name="Rectangle 318"/>
                <p:cNvSpPr>
                  <a:spLocks noChangeArrowheads="1"/>
                </p:cNvSpPr>
                <p:nvPr/>
              </p:nvSpPr>
              <p:spPr bwMode="auto">
                <a:xfrm>
                  <a:off x="2320" y="3992"/>
                  <a:ext cx="1756"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sp>
        <p:nvSpPr>
          <p:cNvPr id="491523" name="Rectangle 322"/>
          <p:cNvSpPr>
            <a:spLocks noGrp="1" noChangeArrowheads="1"/>
          </p:cNvSpPr>
          <p:nvPr>
            <p:ph type="title" idx="4294967295"/>
          </p:nvPr>
        </p:nvSpPr>
        <p:spPr>
          <a:xfrm>
            <a:off x="0" y="76200"/>
            <a:ext cx="7772400" cy="762000"/>
          </a:xfrm>
          <a:solidFill>
            <a:schemeClr val="bg2"/>
          </a:solidFill>
        </p:spPr>
        <p:txBody>
          <a:bodyPr/>
          <a:lstStyle/>
          <a:p>
            <a:pPr eaLnBrk="1" hangingPunct="1"/>
            <a:r>
              <a:rPr lang="zh-CN" altLang="en-US" sz="3600" b="1">
                <a:latin typeface="Arial Black" charset="0"/>
                <a:ea typeface="宋体" charset="0"/>
                <a:cs typeface="宋体" charset="0"/>
              </a:rPr>
              <a:t>约的对比</a:t>
            </a:r>
            <a:endParaRPr lang="zh-CN" altLang="en-US" sz="2400" b="1">
              <a:latin typeface="Arial Black" charset="0"/>
              <a:ea typeface="宋体" charset="0"/>
              <a:cs typeface="宋体" charset="0"/>
            </a:endParaRPr>
          </a:p>
        </p:txBody>
      </p:sp>
    </p:spTree>
    <p:extLst>
      <p:ext uri="{BB962C8B-B14F-4D97-AF65-F5344CB8AC3E}">
        <p14:creationId xmlns:p14="http://schemas.microsoft.com/office/powerpoint/2010/main" val="2508274328"/>
      </p:ext>
    </p:extLst>
  </p:cSld>
  <p:clrMapOvr>
    <a:overrideClrMapping bg1="lt1" tx1="dk1" bg2="lt2" tx2="dk2" accent1="accent1" accent2="accent2" accent3="accent3" accent4="accent4" accent5="accent5" accent6="accent6" hlink="hlink" folHlink="folHlink"/>
  </p:clrMapOvr>
</p:sld>
</file>

<file path=ppt/slides/slide418.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3569" name="Text Box 3"/>
          <p:cNvSpPr txBox="1">
            <a:spLocks noChangeArrowheads="1"/>
          </p:cNvSpPr>
          <p:nvPr/>
        </p:nvSpPr>
        <p:spPr bwMode="auto">
          <a:xfrm>
            <a:off x="8216900" y="304800"/>
            <a:ext cx="565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116</a:t>
            </a:r>
          </a:p>
        </p:txBody>
      </p:sp>
      <p:grpSp>
        <p:nvGrpSpPr>
          <p:cNvPr id="493570" name="Group 93"/>
          <p:cNvGrpSpPr>
            <a:grpSpLocks/>
          </p:cNvGrpSpPr>
          <p:nvPr/>
        </p:nvGrpSpPr>
        <p:grpSpPr bwMode="auto">
          <a:xfrm>
            <a:off x="-71438" y="914400"/>
            <a:ext cx="9144001" cy="5682952"/>
            <a:chOff x="0" y="576"/>
            <a:chExt cx="5760" cy="2269"/>
          </a:xfrm>
        </p:grpSpPr>
        <p:grpSp>
          <p:nvGrpSpPr>
            <p:cNvPr id="493572" name="Group 14"/>
            <p:cNvGrpSpPr>
              <a:grpSpLocks/>
            </p:cNvGrpSpPr>
            <p:nvPr/>
          </p:nvGrpSpPr>
          <p:grpSpPr bwMode="auto">
            <a:xfrm>
              <a:off x="0" y="576"/>
              <a:ext cx="1001" cy="318"/>
              <a:chOff x="0" y="0"/>
              <a:chExt cx="708" cy="422"/>
            </a:xfrm>
          </p:grpSpPr>
          <p:sp>
            <p:nvSpPr>
              <p:cNvPr id="493629" name="Rectangle 15"/>
              <p:cNvSpPr>
                <a:spLocks noChangeArrowheads="1"/>
              </p:cNvSpPr>
              <p:nvPr/>
            </p:nvSpPr>
            <p:spPr bwMode="auto">
              <a:xfrm>
                <a:off x="0" y="0"/>
                <a:ext cx="7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3630" name="Group 16"/>
              <p:cNvGrpSpPr>
                <a:grpSpLocks/>
              </p:cNvGrpSpPr>
              <p:nvPr/>
            </p:nvGrpSpPr>
            <p:grpSpPr bwMode="auto">
              <a:xfrm>
                <a:off x="0" y="0"/>
                <a:ext cx="708" cy="422"/>
                <a:chOff x="0" y="0"/>
                <a:chExt cx="708" cy="422"/>
              </a:xfrm>
            </p:grpSpPr>
            <p:sp>
              <p:nvSpPr>
                <p:cNvPr id="493631" name="Rectangle 17"/>
                <p:cNvSpPr>
                  <a:spLocks noChangeArrowheads="1"/>
                </p:cNvSpPr>
                <p:nvPr/>
              </p:nvSpPr>
              <p:spPr bwMode="auto">
                <a:xfrm>
                  <a:off x="32" y="0"/>
                  <a:ext cx="64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cs typeface="Times New Roman" charset="0"/>
                    </a:rPr>
                    <a:t> </a:t>
                  </a:r>
                </a:p>
              </p:txBody>
            </p:sp>
            <p:sp>
              <p:nvSpPr>
                <p:cNvPr id="493632" name="Rectangle 18"/>
                <p:cNvSpPr>
                  <a:spLocks noChangeArrowheads="1"/>
                </p:cNvSpPr>
                <p:nvPr/>
              </p:nvSpPr>
              <p:spPr bwMode="auto">
                <a:xfrm>
                  <a:off x="0" y="0"/>
                  <a:ext cx="70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3573" name="Group 19"/>
            <p:cNvGrpSpPr>
              <a:grpSpLocks/>
            </p:cNvGrpSpPr>
            <p:nvPr/>
          </p:nvGrpSpPr>
          <p:grpSpPr bwMode="auto">
            <a:xfrm>
              <a:off x="1001" y="576"/>
              <a:ext cx="2278" cy="318"/>
              <a:chOff x="708" y="0"/>
              <a:chExt cx="1612" cy="422"/>
            </a:xfrm>
          </p:grpSpPr>
          <p:sp>
            <p:nvSpPr>
              <p:cNvPr id="493625" name="Rectangle 20"/>
              <p:cNvSpPr>
                <a:spLocks noChangeArrowheads="1"/>
              </p:cNvSpPr>
              <p:nvPr/>
            </p:nvSpPr>
            <p:spPr bwMode="auto">
              <a:xfrm>
                <a:off x="708" y="0"/>
                <a:ext cx="16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3626" name="Group 21"/>
              <p:cNvGrpSpPr>
                <a:grpSpLocks/>
              </p:cNvGrpSpPr>
              <p:nvPr/>
            </p:nvGrpSpPr>
            <p:grpSpPr bwMode="auto">
              <a:xfrm>
                <a:off x="708" y="0"/>
                <a:ext cx="1612" cy="422"/>
                <a:chOff x="708" y="0"/>
                <a:chExt cx="1612" cy="422"/>
              </a:xfrm>
            </p:grpSpPr>
            <p:sp>
              <p:nvSpPr>
                <p:cNvPr id="493627" name="Rectangle 22"/>
                <p:cNvSpPr>
                  <a:spLocks noChangeArrowheads="1"/>
                </p:cNvSpPr>
                <p:nvPr/>
              </p:nvSpPr>
              <p:spPr bwMode="auto">
                <a:xfrm>
                  <a:off x="740" y="0"/>
                  <a:ext cx="15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1F7E9"/>
                      </a:solidFill>
                      <a:latin typeface="Arial Narrow" charset="0"/>
                      <a:ea typeface="宋体" charset="0"/>
                      <a:cs typeface="宋体" charset="0"/>
                    </a:rPr>
                    <a:t>与亚伯拉罕之约</a:t>
                  </a:r>
                  <a:endParaRPr lang="zh-CN" altLang="en-US" sz="2800" b="1">
                    <a:solidFill>
                      <a:srgbClr val="F1F7E9"/>
                    </a:solidFill>
                    <a:latin typeface="Arial Narrow" charset="0"/>
                    <a:cs typeface="Times New Roman" charset="0"/>
                  </a:endParaRPr>
                </a:p>
              </p:txBody>
            </p:sp>
            <p:sp>
              <p:nvSpPr>
                <p:cNvPr id="493628" name="Rectangle 23"/>
                <p:cNvSpPr>
                  <a:spLocks noChangeArrowheads="1"/>
                </p:cNvSpPr>
                <p:nvPr/>
              </p:nvSpPr>
              <p:spPr bwMode="auto">
                <a:xfrm>
                  <a:off x="708" y="0"/>
                  <a:ext cx="16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3574" name="Group 24"/>
            <p:cNvGrpSpPr>
              <a:grpSpLocks/>
            </p:cNvGrpSpPr>
            <p:nvPr/>
          </p:nvGrpSpPr>
          <p:grpSpPr bwMode="auto">
            <a:xfrm>
              <a:off x="3279" y="576"/>
              <a:ext cx="2481" cy="318"/>
              <a:chOff x="2320" y="0"/>
              <a:chExt cx="1756" cy="422"/>
            </a:xfrm>
          </p:grpSpPr>
          <p:sp>
            <p:nvSpPr>
              <p:cNvPr id="493621" name="Rectangle 25"/>
              <p:cNvSpPr>
                <a:spLocks noChangeArrowheads="1"/>
              </p:cNvSpPr>
              <p:nvPr/>
            </p:nvSpPr>
            <p:spPr bwMode="auto">
              <a:xfrm>
                <a:off x="2320" y="0"/>
                <a:ext cx="1756"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3622" name="Group 26"/>
              <p:cNvGrpSpPr>
                <a:grpSpLocks/>
              </p:cNvGrpSpPr>
              <p:nvPr/>
            </p:nvGrpSpPr>
            <p:grpSpPr bwMode="auto">
              <a:xfrm>
                <a:off x="2320" y="0"/>
                <a:ext cx="1756" cy="422"/>
                <a:chOff x="2320" y="0"/>
                <a:chExt cx="1756" cy="422"/>
              </a:xfrm>
            </p:grpSpPr>
            <p:sp>
              <p:nvSpPr>
                <p:cNvPr id="493623" name="Rectangle 27"/>
                <p:cNvSpPr>
                  <a:spLocks noChangeArrowheads="1"/>
                </p:cNvSpPr>
                <p:nvPr/>
              </p:nvSpPr>
              <p:spPr bwMode="auto">
                <a:xfrm>
                  <a:off x="2352" y="0"/>
                  <a:ext cx="169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FFFFF"/>
                      </a:solidFill>
                      <a:latin typeface="Arial Narrow" charset="0"/>
                      <a:ea typeface="宋体" charset="0"/>
                      <a:cs typeface="宋体" charset="0"/>
                    </a:rPr>
                    <a:t>与摩西之约</a:t>
                  </a:r>
                  <a:endParaRPr lang="zh-CN" altLang="en-US" sz="2800" b="1">
                    <a:solidFill>
                      <a:srgbClr val="003300"/>
                    </a:solidFill>
                    <a:latin typeface="Arial Narrow" charset="0"/>
                    <a:cs typeface="Times New Roman" charset="0"/>
                  </a:endParaRPr>
                </a:p>
              </p:txBody>
            </p:sp>
            <p:sp>
              <p:nvSpPr>
                <p:cNvPr id="493624" name="Rectangle 28"/>
                <p:cNvSpPr>
                  <a:spLocks noChangeArrowheads="1"/>
                </p:cNvSpPr>
                <p:nvPr/>
              </p:nvSpPr>
              <p:spPr bwMode="auto">
                <a:xfrm>
                  <a:off x="2320" y="0"/>
                  <a:ext cx="175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3575" name="Group 92"/>
            <p:cNvGrpSpPr>
              <a:grpSpLocks/>
            </p:cNvGrpSpPr>
            <p:nvPr/>
          </p:nvGrpSpPr>
          <p:grpSpPr bwMode="auto">
            <a:xfrm>
              <a:off x="0" y="892"/>
              <a:ext cx="5760" cy="1953"/>
              <a:chOff x="0" y="2383"/>
              <a:chExt cx="5760" cy="1953"/>
            </a:xfrm>
          </p:grpSpPr>
          <p:grpSp>
            <p:nvGrpSpPr>
              <p:cNvPr id="493576" name="Group 5"/>
              <p:cNvGrpSpPr>
                <a:grpSpLocks/>
              </p:cNvGrpSpPr>
              <p:nvPr/>
            </p:nvGrpSpPr>
            <p:grpSpPr bwMode="auto">
              <a:xfrm>
                <a:off x="0" y="3961"/>
                <a:ext cx="1001" cy="375"/>
                <a:chOff x="0" y="3992"/>
                <a:chExt cx="708" cy="499"/>
              </a:xfrm>
            </p:grpSpPr>
            <p:sp>
              <p:nvSpPr>
                <p:cNvPr id="493619" name="Rectangle 6"/>
                <p:cNvSpPr>
                  <a:spLocks noChangeArrowheads="1"/>
                </p:cNvSpPr>
                <p:nvPr/>
              </p:nvSpPr>
              <p:spPr bwMode="auto">
                <a:xfrm>
                  <a:off x="32" y="3992"/>
                  <a:ext cx="64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末后</a:t>
                  </a:r>
                  <a:endParaRPr lang="zh-CN" altLang="en-US" sz="2200" b="1">
                    <a:solidFill>
                      <a:srgbClr val="003300"/>
                    </a:solidFill>
                    <a:latin typeface="Arial Narrow" charset="0"/>
                    <a:cs typeface="Times New Roman" charset="0"/>
                  </a:endParaRPr>
                </a:p>
              </p:txBody>
            </p:sp>
            <p:sp>
              <p:nvSpPr>
                <p:cNvPr id="493620" name="Rectangle 7"/>
                <p:cNvSpPr>
                  <a:spLocks noChangeArrowheads="1"/>
                </p:cNvSpPr>
                <p:nvPr/>
              </p:nvSpPr>
              <p:spPr bwMode="auto">
                <a:xfrm>
                  <a:off x="0" y="3992"/>
                  <a:ext cx="708"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77" name="Group 8"/>
              <p:cNvGrpSpPr>
                <a:grpSpLocks/>
              </p:cNvGrpSpPr>
              <p:nvPr/>
            </p:nvGrpSpPr>
            <p:grpSpPr bwMode="auto">
              <a:xfrm>
                <a:off x="1001" y="3961"/>
                <a:ext cx="2278" cy="375"/>
                <a:chOff x="708" y="3992"/>
                <a:chExt cx="1612" cy="499"/>
              </a:xfrm>
            </p:grpSpPr>
            <p:sp>
              <p:nvSpPr>
                <p:cNvPr id="493617" name="Rectangle 9"/>
                <p:cNvSpPr>
                  <a:spLocks noChangeArrowheads="1"/>
                </p:cNvSpPr>
                <p:nvPr/>
              </p:nvSpPr>
              <p:spPr bwMode="auto">
                <a:xfrm>
                  <a:off x="740" y="3992"/>
                  <a:ext cx="1548"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dirty="0">
                      <a:solidFill>
                        <a:srgbClr val="003300"/>
                      </a:solidFill>
                      <a:latin typeface="Arial Narrow" charset="0"/>
                      <a:ea typeface="宋体" charset="0"/>
                      <a:cs typeface="宋体" charset="0"/>
                    </a:rPr>
                    <a:t>持续</a:t>
                  </a:r>
                  <a:r>
                    <a:rPr lang="en-US" altLang="ja-JP" sz="2200" b="1" dirty="0">
                      <a:solidFill>
                        <a:srgbClr val="003300"/>
                      </a:solidFill>
                      <a:latin typeface="Arial Narrow" charset="0"/>
                      <a:cs typeface="Times New Roman" charset="0"/>
                    </a:rPr>
                    <a:t> (</a:t>
                  </a:r>
                  <a:r>
                    <a:rPr lang="zh-CN" altLang="en-US" sz="2200" b="1" dirty="0">
                      <a:solidFill>
                        <a:srgbClr val="003300"/>
                      </a:solidFill>
                      <a:latin typeface="Arial Narrow" charset="0"/>
                      <a:ea typeface="宋体" charset="0"/>
                      <a:cs typeface="宋体" charset="0"/>
                    </a:rPr>
                    <a:t>加</a:t>
                  </a:r>
                  <a:r>
                    <a:rPr lang="en-US" altLang="ja-JP" sz="2200" b="1" dirty="0">
                      <a:solidFill>
                        <a:srgbClr val="003300"/>
                      </a:solidFill>
                      <a:latin typeface="Arial Narrow" charset="0"/>
                      <a:cs typeface="Times New Roman" charset="0"/>
                    </a:rPr>
                    <a:t> 3:15-18) </a:t>
                  </a:r>
                  <a:r>
                    <a:rPr lang="zh-CN" altLang="en-US" sz="2200" b="1" dirty="0">
                      <a:solidFill>
                        <a:srgbClr val="003300"/>
                      </a:solidFill>
                      <a:latin typeface="Arial Narrow" charset="0"/>
                      <a:ea typeface="宋体" charset="0"/>
                      <a:cs typeface="宋体" charset="0"/>
                    </a:rPr>
                    <a:t>为永恒的约</a:t>
                  </a:r>
                  <a:r>
                    <a:rPr lang="en-US" altLang="ja-JP" sz="2200" b="1" dirty="0">
                      <a:solidFill>
                        <a:srgbClr val="003300"/>
                      </a:solidFill>
                      <a:latin typeface="Arial Narrow" charset="0"/>
                      <a:cs typeface="Times New Roman" charset="0"/>
                    </a:rPr>
                    <a:t> (</a:t>
                  </a:r>
                  <a:r>
                    <a:rPr lang="zh-CN" altLang="en-US" sz="2200" b="1" dirty="0">
                      <a:solidFill>
                        <a:srgbClr val="003300"/>
                      </a:solidFill>
                      <a:latin typeface="Arial Narrow" charset="0"/>
                      <a:ea typeface="宋体" charset="0"/>
                      <a:cs typeface="宋体" charset="0"/>
                    </a:rPr>
                    <a:t>创</a:t>
                  </a:r>
                  <a:r>
                    <a:rPr lang="en-US" altLang="ja-JP" sz="2200" b="1" dirty="0">
                      <a:solidFill>
                        <a:srgbClr val="003300"/>
                      </a:solidFill>
                      <a:latin typeface="Arial Narrow" charset="0"/>
                      <a:cs typeface="Times New Roman" charset="0"/>
                    </a:rPr>
                    <a:t> 17:8)</a:t>
                  </a:r>
                  <a:endParaRPr lang="en-US" altLang="zh-CN" sz="2200" b="1" dirty="0">
                    <a:solidFill>
                      <a:srgbClr val="003300"/>
                    </a:solidFill>
                    <a:latin typeface="Arial Narrow" charset="0"/>
                    <a:cs typeface="Times New Roman" charset="0"/>
                  </a:endParaRPr>
                </a:p>
              </p:txBody>
            </p:sp>
            <p:sp>
              <p:nvSpPr>
                <p:cNvPr id="493618" name="Rectangle 10"/>
                <p:cNvSpPr>
                  <a:spLocks noChangeArrowheads="1"/>
                </p:cNvSpPr>
                <p:nvPr/>
              </p:nvSpPr>
              <p:spPr bwMode="auto">
                <a:xfrm>
                  <a:off x="708" y="3992"/>
                  <a:ext cx="1612"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78" name="Group 11"/>
              <p:cNvGrpSpPr>
                <a:grpSpLocks/>
              </p:cNvGrpSpPr>
              <p:nvPr/>
            </p:nvGrpSpPr>
            <p:grpSpPr bwMode="auto">
              <a:xfrm>
                <a:off x="3279" y="3961"/>
                <a:ext cx="2481" cy="375"/>
                <a:chOff x="2320" y="3992"/>
                <a:chExt cx="1756" cy="499"/>
              </a:xfrm>
            </p:grpSpPr>
            <p:sp>
              <p:nvSpPr>
                <p:cNvPr id="493615" name="Rectangle 12"/>
                <p:cNvSpPr>
                  <a:spLocks noChangeArrowheads="1"/>
                </p:cNvSpPr>
                <p:nvPr/>
              </p:nvSpPr>
              <p:spPr bwMode="auto">
                <a:xfrm>
                  <a:off x="2352" y="3992"/>
                  <a:ext cx="1692"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在基督的死结束</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罗</a:t>
                  </a:r>
                  <a:r>
                    <a:rPr lang="en-US" altLang="ja-JP" sz="2200" b="1">
                      <a:solidFill>
                        <a:srgbClr val="003300"/>
                      </a:solidFill>
                      <a:latin typeface="Arial Narrow" charset="0"/>
                      <a:cs typeface="Times New Roman" charset="0"/>
                    </a:rPr>
                    <a:t> 7:6; 10:4; </a:t>
                  </a:r>
                  <a:r>
                    <a:rPr lang="zh-CN" altLang="en-US" sz="2200" b="1">
                      <a:solidFill>
                        <a:srgbClr val="003300"/>
                      </a:solidFill>
                      <a:latin typeface="Arial Narrow" charset="0"/>
                      <a:ea typeface="宋体" charset="0"/>
                      <a:cs typeface="宋体" charset="0"/>
                    </a:rPr>
                    <a:t>哥林后</a:t>
                  </a:r>
                  <a:r>
                    <a:rPr lang="en-US" altLang="ja-JP" sz="2200" b="1">
                      <a:solidFill>
                        <a:srgbClr val="003300"/>
                      </a:solidFill>
                      <a:latin typeface="Arial Narrow" charset="0"/>
                      <a:cs typeface="Times New Roman" charset="0"/>
                    </a:rPr>
                    <a:t>3:7-11; </a:t>
                  </a:r>
                  <a:r>
                    <a:rPr lang="zh-CN" altLang="en-US" sz="2200" b="1">
                      <a:solidFill>
                        <a:srgbClr val="003300"/>
                      </a:solidFill>
                      <a:latin typeface="Arial Narrow" charset="0"/>
                      <a:ea typeface="宋体" charset="0"/>
                      <a:cs typeface="宋体" charset="0"/>
                    </a:rPr>
                    <a:t>加</a:t>
                  </a:r>
                  <a:r>
                    <a:rPr lang="en-US" altLang="ja-JP" sz="2200" b="1">
                      <a:solidFill>
                        <a:srgbClr val="003300"/>
                      </a:solidFill>
                      <a:latin typeface="Arial Narrow" charset="0"/>
                      <a:cs typeface="Times New Roman" charset="0"/>
                    </a:rPr>
                    <a:t> 5:1; </a:t>
                  </a:r>
                  <a:r>
                    <a:rPr lang="zh-CN" altLang="en-US" sz="2200" b="1">
                      <a:solidFill>
                        <a:srgbClr val="003300"/>
                      </a:solidFill>
                      <a:latin typeface="Arial Narrow" charset="0"/>
                      <a:ea typeface="宋体" charset="0"/>
                      <a:cs typeface="宋体" charset="0"/>
                    </a:rPr>
                    <a:t>希</a:t>
                  </a:r>
                  <a:r>
                    <a:rPr lang="en-US" altLang="ja-JP" sz="2200" b="1">
                      <a:solidFill>
                        <a:srgbClr val="003300"/>
                      </a:solidFill>
                      <a:latin typeface="Arial Narrow" charset="0"/>
                      <a:cs typeface="Times New Roman" charset="0"/>
                    </a:rPr>
                    <a:t> 7:11-12)</a:t>
                  </a:r>
                  <a:endParaRPr lang="en-US" altLang="zh-CN" sz="2200" b="1">
                    <a:solidFill>
                      <a:srgbClr val="003300"/>
                    </a:solidFill>
                    <a:latin typeface="Arial Narrow" charset="0"/>
                    <a:cs typeface="Times New Roman" charset="0"/>
                  </a:endParaRPr>
                </a:p>
              </p:txBody>
            </p:sp>
            <p:sp>
              <p:nvSpPr>
                <p:cNvPr id="493616" name="Rectangle 13"/>
                <p:cNvSpPr>
                  <a:spLocks noChangeArrowheads="1"/>
                </p:cNvSpPr>
                <p:nvPr/>
              </p:nvSpPr>
              <p:spPr bwMode="auto">
                <a:xfrm>
                  <a:off x="2320" y="3992"/>
                  <a:ext cx="1756"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79" name="Group 56"/>
              <p:cNvGrpSpPr>
                <a:grpSpLocks/>
              </p:cNvGrpSpPr>
              <p:nvPr/>
            </p:nvGrpSpPr>
            <p:grpSpPr bwMode="auto">
              <a:xfrm>
                <a:off x="0" y="2383"/>
                <a:ext cx="1001" cy="376"/>
                <a:chOff x="0" y="2399"/>
                <a:chExt cx="708" cy="499"/>
              </a:xfrm>
            </p:grpSpPr>
            <p:sp>
              <p:nvSpPr>
                <p:cNvPr id="493613" name="Rectangle 57"/>
                <p:cNvSpPr>
                  <a:spLocks noChangeArrowheads="1"/>
                </p:cNvSpPr>
                <p:nvPr/>
              </p:nvSpPr>
              <p:spPr bwMode="auto">
                <a:xfrm>
                  <a:off x="32" y="2399"/>
                  <a:ext cx="64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形体</a:t>
                  </a:r>
                  <a:endParaRPr lang="zh-CN" altLang="en-US" sz="2200" b="1">
                    <a:solidFill>
                      <a:srgbClr val="003300"/>
                    </a:solidFill>
                    <a:latin typeface="Arial Narrow" charset="0"/>
                    <a:cs typeface="Times New Roman" charset="0"/>
                  </a:endParaRPr>
                </a:p>
              </p:txBody>
            </p:sp>
            <p:sp>
              <p:nvSpPr>
                <p:cNvPr id="493614" name="Rectangle 58"/>
                <p:cNvSpPr>
                  <a:spLocks noChangeArrowheads="1"/>
                </p:cNvSpPr>
                <p:nvPr/>
              </p:nvSpPr>
              <p:spPr bwMode="auto">
                <a:xfrm>
                  <a:off x="0" y="2399"/>
                  <a:ext cx="708"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0" name="Group 59"/>
              <p:cNvGrpSpPr>
                <a:grpSpLocks/>
              </p:cNvGrpSpPr>
              <p:nvPr/>
            </p:nvGrpSpPr>
            <p:grpSpPr bwMode="auto">
              <a:xfrm>
                <a:off x="1001" y="2383"/>
                <a:ext cx="2278" cy="376"/>
                <a:chOff x="708" y="2399"/>
                <a:chExt cx="1612" cy="499"/>
              </a:xfrm>
            </p:grpSpPr>
            <p:sp>
              <p:nvSpPr>
                <p:cNvPr id="493611" name="Rectangle 60"/>
                <p:cNvSpPr>
                  <a:spLocks noChangeArrowheads="1"/>
                </p:cNvSpPr>
                <p:nvPr/>
              </p:nvSpPr>
              <p:spPr bwMode="auto">
                <a:xfrm>
                  <a:off x="740" y="2399"/>
                  <a:ext cx="1548"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口头</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没有写下的约定）</a:t>
                  </a:r>
                  <a:endParaRPr lang="en-US" altLang="ja-JP" sz="2200" b="1">
                    <a:solidFill>
                      <a:srgbClr val="003300"/>
                    </a:solidFill>
                    <a:latin typeface="Arial Narrow" charset="0"/>
                    <a:cs typeface="Times New Roman" charset="0"/>
                  </a:endParaRPr>
                </a:p>
                <a:p>
                  <a:pPr algn="ctr" eaLnBrk="1" hangingPunct="1"/>
                  <a:endParaRPr lang="zh-CN" altLang="en-US" sz="2200" b="1">
                    <a:solidFill>
                      <a:srgbClr val="003300"/>
                    </a:solidFill>
                    <a:latin typeface="Arial Narrow" charset="0"/>
                    <a:cs typeface="Times New Roman" charset="0"/>
                  </a:endParaRPr>
                </a:p>
              </p:txBody>
            </p:sp>
            <p:sp>
              <p:nvSpPr>
                <p:cNvPr id="493612" name="Rectangle 61"/>
                <p:cNvSpPr>
                  <a:spLocks noChangeArrowheads="1"/>
                </p:cNvSpPr>
                <p:nvPr/>
              </p:nvSpPr>
              <p:spPr bwMode="auto">
                <a:xfrm>
                  <a:off x="708" y="2399"/>
                  <a:ext cx="1612"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1" name="Group 62"/>
              <p:cNvGrpSpPr>
                <a:grpSpLocks/>
              </p:cNvGrpSpPr>
              <p:nvPr/>
            </p:nvGrpSpPr>
            <p:grpSpPr bwMode="auto">
              <a:xfrm>
                <a:off x="3279" y="2383"/>
                <a:ext cx="2481" cy="376"/>
                <a:chOff x="2320" y="2399"/>
                <a:chExt cx="1756" cy="499"/>
              </a:xfrm>
            </p:grpSpPr>
            <p:sp>
              <p:nvSpPr>
                <p:cNvPr id="493609" name="Rectangle 63"/>
                <p:cNvSpPr>
                  <a:spLocks noChangeArrowheads="1"/>
                </p:cNvSpPr>
                <p:nvPr/>
              </p:nvSpPr>
              <p:spPr bwMode="auto">
                <a:xfrm>
                  <a:off x="2352" y="2399"/>
                  <a:ext cx="1692"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写在新法版和摩西五经里</a:t>
                  </a:r>
                  <a:endParaRPr lang="zh-CN" altLang="en-US" sz="2200" b="1">
                    <a:solidFill>
                      <a:srgbClr val="003300"/>
                    </a:solidFill>
                    <a:latin typeface="Arial Narrow" charset="0"/>
                    <a:cs typeface="Times New Roman" charset="0"/>
                  </a:endParaRPr>
                </a:p>
              </p:txBody>
            </p:sp>
            <p:sp>
              <p:nvSpPr>
                <p:cNvPr id="493610" name="Rectangle 64"/>
                <p:cNvSpPr>
                  <a:spLocks noChangeArrowheads="1"/>
                </p:cNvSpPr>
                <p:nvPr/>
              </p:nvSpPr>
              <p:spPr bwMode="auto">
                <a:xfrm>
                  <a:off x="2320" y="2399"/>
                  <a:ext cx="1756"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2" name="Group 65"/>
              <p:cNvGrpSpPr>
                <a:grpSpLocks/>
              </p:cNvGrpSpPr>
              <p:nvPr/>
            </p:nvGrpSpPr>
            <p:grpSpPr bwMode="auto">
              <a:xfrm>
                <a:off x="0" y="2759"/>
                <a:ext cx="1001" cy="448"/>
                <a:chOff x="0" y="2898"/>
                <a:chExt cx="708" cy="595"/>
              </a:xfrm>
            </p:grpSpPr>
            <p:sp>
              <p:nvSpPr>
                <p:cNvPr id="493607" name="Rectangle 66"/>
                <p:cNvSpPr>
                  <a:spLocks noChangeArrowheads="1"/>
                </p:cNvSpPr>
                <p:nvPr/>
              </p:nvSpPr>
              <p:spPr bwMode="auto">
                <a:xfrm>
                  <a:off x="32" y="2898"/>
                  <a:ext cx="644"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强调</a:t>
                  </a:r>
                  <a:endParaRPr lang="zh-CN" altLang="en-US" sz="2200" b="1">
                    <a:solidFill>
                      <a:srgbClr val="003300"/>
                    </a:solidFill>
                    <a:latin typeface="Arial Narrow" charset="0"/>
                    <a:cs typeface="Times New Roman" charset="0"/>
                  </a:endParaRPr>
                </a:p>
              </p:txBody>
            </p:sp>
            <p:sp>
              <p:nvSpPr>
                <p:cNvPr id="493608" name="Rectangle 67"/>
                <p:cNvSpPr>
                  <a:spLocks noChangeArrowheads="1"/>
                </p:cNvSpPr>
                <p:nvPr/>
              </p:nvSpPr>
              <p:spPr bwMode="auto">
                <a:xfrm>
                  <a:off x="0" y="2898"/>
                  <a:ext cx="708"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3" name="Group 68"/>
              <p:cNvGrpSpPr>
                <a:grpSpLocks/>
              </p:cNvGrpSpPr>
              <p:nvPr/>
            </p:nvGrpSpPr>
            <p:grpSpPr bwMode="auto">
              <a:xfrm>
                <a:off x="1001" y="2759"/>
                <a:ext cx="2278" cy="448"/>
                <a:chOff x="708" y="2898"/>
                <a:chExt cx="1612" cy="595"/>
              </a:xfrm>
            </p:grpSpPr>
            <p:sp>
              <p:nvSpPr>
                <p:cNvPr id="493605" name="Rectangle 69"/>
                <p:cNvSpPr>
                  <a:spLocks noChangeArrowheads="1"/>
                </p:cNvSpPr>
                <p:nvPr/>
              </p:nvSpPr>
              <p:spPr bwMode="auto">
                <a:xfrm>
                  <a:off x="740" y="2898"/>
                  <a:ext cx="1548"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祝福胜与管教</a:t>
                  </a:r>
                  <a:r>
                    <a:rPr lang="en-US" altLang="ja-JP"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审判</a:t>
                  </a:r>
                  <a:endParaRPr lang="en-US" altLang="ja-JP" sz="2200" b="1">
                    <a:solidFill>
                      <a:srgbClr val="003300"/>
                    </a:solidFill>
                    <a:latin typeface="Arial Narrow" charset="0"/>
                    <a:cs typeface="Times New Roman" charset="0"/>
                  </a:endParaRPr>
                </a:p>
                <a:p>
                  <a:pPr algn="ctr" eaLnBrk="1" hangingPunct="1"/>
                  <a:r>
                    <a:rPr lang="en-US" altLang="zh-CN"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五</a:t>
                  </a:r>
                  <a:r>
                    <a:rPr lang="en-US" altLang="ja-JP"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福</a:t>
                  </a:r>
                  <a:r>
                    <a:rPr lang="en-US" altLang="ja-JP"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　创１２：１－３</a:t>
                  </a:r>
                  <a:r>
                    <a:rPr lang="en-US" altLang="ja-JP" sz="2200" b="1">
                      <a:solidFill>
                        <a:srgbClr val="003300"/>
                      </a:solidFill>
                      <a:latin typeface="Arial Narrow" charset="0"/>
                      <a:cs typeface="Times New Roman" charset="0"/>
                    </a:rPr>
                    <a:t> </a:t>
                  </a:r>
                  <a:endParaRPr lang="zh-CN" altLang="en-US" sz="2200" b="1">
                    <a:solidFill>
                      <a:srgbClr val="003300"/>
                    </a:solidFill>
                    <a:latin typeface="Arial Narrow" charset="0"/>
                    <a:cs typeface="Times New Roman" charset="0"/>
                  </a:endParaRPr>
                </a:p>
              </p:txBody>
            </p:sp>
            <p:sp>
              <p:nvSpPr>
                <p:cNvPr id="493606" name="Rectangle 70"/>
                <p:cNvSpPr>
                  <a:spLocks noChangeArrowheads="1"/>
                </p:cNvSpPr>
                <p:nvPr/>
              </p:nvSpPr>
              <p:spPr bwMode="auto">
                <a:xfrm>
                  <a:off x="708" y="2898"/>
                  <a:ext cx="1612"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4" name="Group 71"/>
              <p:cNvGrpSpPr>
                <a:grpSpLocks/>
              </p:cNvGrpSpPr>
              <p:nvPr/>
            </p:nvGrpSpPr>
            <p:grpSpPr bwMode="auto">
              <a:xfrm>
                <a:off x="3279" y="2759"/>
                <a:ext cx="2481" cy="448"/>
                <a:chOff x="2320" y="2898"/>
                <a:chExt cx="1756" cy="595"/>
              </a:xfrm>
            </p:grpSpPr>
            <p:sp>
              <p:nvSpPr>
                <p:cNvPr id="493603" name="Rectangle 72"/>
                <p:cNvSpPr>
                  <a:spLocks noChangeArrowheads="1"/>
                </p:cNvSpPr>
                <p:nvPr/>
              </p:nvSpPr>
              <p:spPr bwMode="auto">
                <a:xfrm>
                  <a:off x="2352" y="2898"/>
                  <a:ext cx="1692" cy="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审判</a:t>
                  </a:r>
                  <a:r>
                    <a:rPr lang="en-US" altLang="ja-JP"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管教胜与祝福</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拿</a:t>
                  </a:r>
                  <a:endParaRPr lang="en-US" altLang="zh-CN" sz="2200" b="1">
                    <a:solidFill>
                      <a:srgbClr val="003300"/>
                    </a:solidFill>
                    <a:latin typeface="Arial Narrow" charset="0"/>
                    <a:cs typeface="Times New Roman" charset="0"/>
                  </a:endParaRPr>
                </a:p>
                <a:p>
                  <a:pPr algn="ctr" eaLnBrk="1" hangingPunct="1"/>
                  <a:r>
                    <a:rPr lang="zh-CN" altLang="en-US" sz="2200" b="1">
                      <a:solidFill>
                        <a:srgbClr val="003300"/>
                      </a:solidFill>
                      <a:latin typeface="Arial Narrow" charset="0"/>
                      <a:ea typeface="宋体" charset="0"/>
                      <a:cs typeface="宋体" charset="0"/>
                    </a:rPr>
                    <a:t>申</a:t>
                  </a:r>
                  <a:r>
                    <a:rPr lang="en-US" altLang="ja-JP" sz="2200" b="1">
                      <a:solidFill>
                        <a:srgbClr val="003300"/>
                      </a:solidFill>
                      <a:latin typeface="Arial Narrow" charset="0"/>
                      <a:cs typeface="Times New Roman" charset="0"/>
                    </a:rPr>
                    <a:t>28:1-14</a:t>
                  </a:r>
                  <a:r>
                    <a:rPr lang="zh-CN" altLang="en-US" sz="2200" b="1">
                      <a:solidFill>
                        <a:srgbClr val="003300"/>
                      </a:solidFill>
                      <a:latin typeface="Arial Narrow" charset="0"/>
                      <a:ea typeface="宋体" charset="0"/>
                      <a:cs typeface="宋体" charset="0"/>
                    </a:rPr>
                    <a:t>和</a:t>
                  </a:r>
                  <a:r>
                    <a:rPr lang="en-US" altLang="ja-JP" sz="2200" b="1">
                      <a:solidFill>
                        <a:srgbClr val="003300"/>
                      </a:solidFill>
                      <a:latin typeface="Arial Narrow" charset="0"/>
                      <a:cs typeface="Times New Roman" charset="0"/>
                    </a:rPr>
                    <a:t>28:15-68</a:t>
                  </a:r>
                  <a:r>
                    <a:rPr lang="zh-CN" altLang="en-US" sz="2200" b="1">
                      <a:solidFill>
                        <a:srgbClr val="003300"/>
                      </a:solidFill>
                      <a:latin typeface="Arial Narrow" charset="0"/>
                      <a:ea typeface="宋体" charset="0"/>
                      <a:cs typeface="宋体" charset="0"/>
                    </a:rPr>
                    <a:t>相比</a:t>
                  </a:r>
                  <a:r>
                    <a:rPr lang="en-US" altLang="ja-JP" sz="2200" b="1">
                      <a:solidFill>
                        <a:srgbClr val="003300"/>
                      </a:solidFill>
                      <a:latin typeface="Arial Narrow" charset="0"/>
                      <a:cs typeface="Times New Roman" charset="0"/>
                    </a:rPr>
                    <a:t>)</a:t>
                  </a:r>
                  <a:endParaRPr lang="en-US" altLang="zh-CN" sz="2200" b="1">
                    <a:solidFill>
                      <a:srgbClr val="003300"/>
                    </a:solidFill>
                    <a:latin typeface="Arial Narrow" charset="0"/>
                    <a:cs typeface="Times New Roman" charset="0"/>
                  </a:endParaRPr>
                </a:p>
              </p:txBody>
            </p:sp>
            <p:sp>
              <p:nvSpPr>
                <p:cNvPr id="493604" name="Rectangle 73"/>
                <p:cNvSpPr>
                  <a:spLocks noChangeArrowheads="1"/>
                </p:cNvSpPr>
                <p:nvPr/>
              </p:nvSpPr>
              <p:spPr bwMode="auto">
                <a:xfrm>
                  <a:off x="2320" y="2898"/>
                  <a:ext cx="1756" cy="59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5" name="Group 74"/>
              <p:cNvGrpSpPr>
                <a:grpSpLocks/>
              </p:cNvGrpSpPr>
              <p:nvPr/>
            </p:nvGrpSpPr>
            <p:grpSpPr bwMode="auto">
              <a:xfrm>
                <a:off x="0" y="3207"/>
                <a:ext cx="1001" cy="376"/>
                <a:chOff x="0" y="3493"/>
                <a:chExt cx="708" cy="499"/>
              </a:xfrm>
            </p:grpSpPr>
            <p:sp>
              <p:nvSpPr>
                <p:cNvPr id="493601" name="Rectangle 75"/>
                <p:cNvSpPr>
                  <a:spLocks noChangeArrowheads="1"/>
                </p:cNvSpPr>
                <p:nvPr/>
              </p:nvSpPr>
              <p:spPr bwMode="auto">
                <a:xfrm>
                  <a:off x="32" y="3493"/>
                  <a:ext cx="64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基督论</a:t>
                  </a:r>
                  <a:endParaRPr lang="zh-CN" altLang="en-US" sz="2200" b="1">
                    <a:solidFill>
                      <a:srgbClr val="003300"/>
                    </a:solidFill>
                    <a:latin typeface="Arial Narrow" charset="0"/>
                    <a:cs typeface="Times New Roman" charset="0"/>
                  </a:endParaRPr>
                </a:p>
              </p:txBody>
            </p:sp>
            <p:sp>
              <p:nvSpPr>
                <p:cNvPr id="493602" name="Rectangle 76"/>
                <p:cNvSpPr>
                  <a:spLocks noChangeArrowheads="1"/>
                </p:cNvSpPr>
                <p:nvPr/>
              </p:nvSpPr>
              <p:spPr bwMode="auto">
                <a:xfrm>
                  <a:off x="0" y="3493"/>
                  <a:ext cx="708"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6" name="Group 77"/>
              <p:cNvGrpSpPr>
                <a:grpSpLocks/>
              </p:cNvGrpSpPr>
              <p:nvPr/>
            </p:nvGrpSpPr>
            <p:grpSpPr bwMode="auto">
              <a:xfrm>
                <a:off x="1001" y="3207"/>
                <a:ext cx="2278" cy="376"/>
                <a:chOff x="708" y="3493"/>
                <a:chExt cx="1612" cy="499"/>
              </a:xfrm>
            </p:grpSpPr>
            <p:sp>
              <p:nvSpPr>
                <p:cNvPr id="493599" name="Rectangle 78"/>
                <p:cNvSpPr>
                  <a:spLocks noChangeArrowheads="1"/>
                </p:cNvSpPr>
                <p:nvPr/>
              </p:nvSpPr>
              <p:spPr bwMode="auto">
                <a:xfrm>
                  <a:off x="740" y="3493"/>
                  <a:ext cx="1548"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最终的种子</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创</a:t>
                  </a:r>
                  <a:r>
                    <a:rPr lang="en-US" altLang="ja-JP" sz="2200" b="1">
                      <a:solidFill>
                        <a:srgbClr val="003300"/>
                      </a:solidFill>
                      <a:latin typeface="Arial Narrow" charset="0"/>
                      <a:cs typeface="Times New Roman" charset="0"/>
                    </a:rPr>
                    <a:t> 12:3)</a:t>
                  </a:r>
                  <a:endParaRPr lang="en-US" altLang="zh-CN" sz="2200" b="1">
                    <a:solidFill>
                      <a:srgbClr val="003300"/>
                    </a:solidFill>
                    <a:latin typeface="Arial Narrow" charset="0"/>
                    <a:cs typeface="Times New Roman" charset="0"/>
                  </a:endParaRPr>
                </a:p>
              </p:txBody>
            </p:sp>
            <p:sp>
              <p:nvSpPr>
                <p:cNvPr id="493600" name="Rectangle 79"/>
                <p:cNvSpPr>
                  <a:spLocks noChangeArrowheads="1"/>
                </p:cNvSpPr>
                <p:nvPr/>
              </p:nvSpPr>
              <p:spPr bwMode="auto">
                <a:xfrm>
                  <a:off x="708" y="3493"/>
                  <a:ext cx="1612"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7" name="Group 80"/>
              <p:cNvGrpSpPr>
                <a:grpSpLocks/>
              </p:cNvGrpSpPr>
              <p:nvPr/>
            </p:nvGrpSpPr>
            <p:grpSpPr bwMode="auto">
              <a:xfrm>
                <a:off x="3279" y="3207"/>
                <a:ext cx="2481" cy="376"/>
                <a:chOff x="2320" y="3493"/>
                <a:chExt cx="1756" cy="499"/>
              </a:xfrm>
            </p:grpSpPr>
            <p:sp>
              <p:nvSpPr>
                <p:cNvPr id="493597" name="Rectangle 81"/>
                <p:cNvSpPr>
                  <a:spLocks noChangeArrowheads="1"/>
                </p:cNvSpPr>
                <p:nvPr/>
              </p:nvSpPr>
              <p:spPr bwMode="auto">
                <a:xfrm>
                  <a:off x="2352" y="3493"/>
                  <a:ext cx="1692"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帐幕为典范</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希</a:t>
                  </a:r>
                  <a:r>
                    <a:rPr lang="en-US" altLang="ja-JP" sz="2200" b="1">
                      <a:solidFill>
                        <a:srgbClr val="003300"/>
                      </a:solidFill>
                      <a:latin typeface="Arial Narrow" charset="0"/>
                      <a:cs typeface="Times New Roman" charset="0"/>
                    </a:rPr>
                    <a:t> 8–10)</a:t>
                  </a:r>
                  <a:endParaRPr lang="en-US" altLang="zh-CN" sz="2200" b="1">
                    <a:solidFill>
                      <a:srgbClr val="003300"/>
                    </a:solidFill>
                    <a:latin typeface="Arial Narrow" charset="0"/>
                    <a:cs typeface="Times New Roman" charset="0"/>
                  </a:endParaRPr>
                </a:p>
              </p:txBody>
            </p:sp>
            <p:sp>
              <p:nvSpPr>
                <p:cNvPr id="493598" name="Rectangle 82"/>
                <p:cNvSpPr>
                  <a:spLocks noChangeArrowheads="1"/>
                </p:cNvSpPr>
                <p:nvPr/>
              </p:nvSpPr>
              <p:spPr bwMode="auto">
                <a:xfrm>
                  <a:off x="2320" y="3493"/>
                  <a:ext cx="1756"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8" name="Group 83"/>
              <p:cNvGrpSpPr>
                <a:grpSpLocks/>
              </p:cNvGrpSpPr>
              <p:nvPr/>
            </p:nvGrpSpPr>
            <p:grpSpPr bwMode="auto">
              <a:xfrm>
                <a:off x="0" y="3583"/>
                <a:ext cx="1001" cy="375"/>
                <a:chOff x="0" y="3992"/>
                <a:chExt cx="708" cy="499"/>
              </a:xfrm>
            </p:grpSpPr>
            <p:sp>
              <p:nvSpPr>
                <p:cNvPr id="493595" name="Rectangle 84"/>
                <p:cNvSpPr>
                  <a:spLocks noChangeArrowheads="1"/>
                </p:cNvSpPr>
                <p:nvPr/>
              </p:nvSpPr>
              <p:spPr bwMode="auto">
                <a:xfrm>
                  <a:off x="32" y="3992"/>
                  <a:ext cx="64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i="1">
                      <a:solidFill>
                        <a:srgbClr val="003300"/>
                      </a:solidFill>
                      <a:latin typeface="Arial Narrow" charset="0"/>
                      <a:ea typeface="宋体" charset="0"/>
                      <a:cs typeface="宋体" charset="0"/>
                    </a:rPr>
                    <a:t>记号</a:t>
                  </a:r>
                  <a:endParaRPr lang="zh-CN" altLang="en-US" sz="2200" b="1">
                    <a:solidFill>
                      <a:srgbClr val="003300"/>
                    </a:solidFill>
                    <a:latin typeface="Arial Narrow" charset="0"/>
                    <a:cs typeface="Times New Roman" charset="0"/>
                  </a:endParaRPr>
                </a:p>
              </p:txBody>
            </p:sp>
            <p:sp>
              <p:nvSpPr>
                <p:cNvPr id="493596" name="Rectangle 85"/>
                <p:cNvSpPr>
                  <a:spLocks noChangeArrowheads="1"/>
                </p:cNvSpPr>
                <p:nvPr/>
              </p:nvSpPr>
              <p:spPr bwMode="auto">
                <a:xfrm>
                  <a:off x="0" y="3992"/>
                  <a:ext cx="708"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9" name="Group 86"/>
              <p:cNvGrpSpPr>
                <a:grpSpLocks/>
              </p:cNvGrpSpPr>
              <p:nvPr/>
            </p:nvGrpSpPr>
            <p:grpSpPr bwMode="auto">
              <a:xfrm>
                <a:off x="1001" y="3583"/>
                <a:ext cx="2278" cy="375"/>
                <a:chOff x="708" y="3992"/>
                <a:chExt cx="1612" cy="499"/>
              </a:xfrm>
            </p:grpSpPr>
            <p:sp>
              <p:nvSpPr>
                <p:cNvPr id="493593" name="Rectangle 87"/>
                <p:cNvSpPr>
                  <a:spLocks noChangeArrowheads="1"/>
                </p:cNvSpPr>
                <p:nvPr/>
              </p:nvSpPr>
              <p:spPr bwMode="auto">
                <a:xfrm>
                  <a:off x="740" y="3992"/>
                  <a:ext cx="1548"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割礼</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创</a:t>
                  </a:r>
                  <a:r>
                    <a:rPr lang="en-US" altLang="ja-JP" sz="2200" b="1">
                      <a:solidFill>
                        <a:srgbClr val="003300"/>
                      </a:solidFill>
                      <a:latin typeface="Arial Narrow" charset="0"/>
                      <a:cs typeface="Times New Roman" charset="0"/>
                    </a:rPr>
                    <a:t> 17:11)</a:t>
                  </a:r>
                  <a:endParaRPr lang="en-US" altLang="zh-CN" sz="2200" b="1">
                    <a:solidFill>
                      <a:srgbClr val="003300"/>
                    </a:solidFill>
                    <a:latin typeface="Arial Narrow" charset="0"/>
                    <a:cs typeface="Times New Roman" charset="0"/>
                  </a:endParaRPr>
                </a:p>
              </p:txBody>
            </p:sp>
            <p:sp>
              <p:nvSpPr>
                <p:cNvPr id="493594" name="Rectangle 88"/>
                <p:cNvSpPr>
                  <a:spLocks noChangeArrowheads="1"/>
                </p:cNvSpPr>
                <p:nvPr/>
              </p:nvSpPr>
              <p:spPr bwMode="auto">
                <a:xfrm>
                  <a:off x="708" y="3992"/>
                  <a:ext cx="1612"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90" name="Group 89"/>
              <p:cNvGrpSpPr>
                <a:grpSpLocks/>
              </p:cNvGrpSpPr>
              <p:nvPr/>
            </p:nvGrpSpPr>
            <p:grpSpPr bwMode="auto">
              <a:xfrm>
                <a:off x="3279" y="3583"/>
                <a:ext cx="2481" cy="375"/>
                <a:chOff x="2320" y="3992"/>
                <a:chExt cx="1756" cy="499"/>
              </a:xfrm>
            </p:grpSpPr>
            <p:sp>
              <p:nvSpPr>
                <p:cNvPr id="493591" name="Rectangle 90"/>
                <p:cNvSpPr>
                  <a:spLocks noChangeArrowheads="1"/>
                </p:cNvSpPr>
                <p:nvPr/>
              </p:nvSpPr>
              <p:spPr bwMode="auto">
                <a:xfrm>
                  <a:off x="2352" y="3992"/>
                  <a:ext cx="1692"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安息日</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出</a:t>
                  </a:r>
                  <a:r>
                    <a:rPr lang="en-US" altLang="ja-JP" sz="2200" b="1">
                      <a:solidFill>
                        <a:srgbClr val="003300"/>
                      </a:solidFill>
                      <a:latin typeface="Arial Narrow" charset="0"/>
                      <a:cs typeface="Times New Roman" charset="0"/>
                    </a:rPr>
                    <a:t> 31:13, 17) </a:t>
                  </a:r>
                  <a:endParaRPr lang="en-US" altLang="zh-CN" sz="2200" b="1">
                    <a:solidFill>
                      <a:srgbClr val="003300"/>
                    </a:solidFill>
                    <a:latin typeface="Arial Narrow" charset="0"/>
                    <a:cs typeface="Times New Roman" charset="0"/>
                  </a:endParaRPr>
                </a:p>
              </p:txBody>
            </p:sp>
            <p:sp>
              <p:nvSpPr>
                <p:cNvPr id="493592" name="Rectangle 91"/>
                <p:cNvSpPr>
                  <a:spLocks noChangeArrowheads="1"/>
                </p:cNvSpPr>
                <p:nvPr/>
              </p:nvSpPr>
              <p:spPr bwMode="auto">
                <a:xfrm>
                  <a:off x="2320" y="3992"/>
                  <a:ext cx="1756" cy="499"/>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sp>
        <p:nvSpPr>
          <p:cNvPr id="493571" name="Rectangle 95"/>
          <p:cNvSpPr>
            <a:spLocks noGrp="1" noChangeArrowheads="1"/>
          </p:cNvSpPr>
          <p:nvPr>
            <p:ph type="title" idx="4294967295"/>
          </p:nvPr>
        </p:nvSpPr>
        <p:spPr>
          <a:xfrm>
            <a:off x="0" y="76200"/>
            <a:ext cx="7772400" cy="762000"/>
          </a:xfrm>
          <a:solidFill>
            <a:schemeClr val="bg2"/>
          </a:solidFill>
        </p:spPr>
        <p:txBody>
          <a:bodyPr/>
          <a:lstStyle/>
          <a:p>
            <a:pPr eaLnBrk="1" hangingPunct="1"/>
            <a:r>
              <a:rPr lang="zh-CN" altLang="en-US" sz="3600" b="1">
                <a:latin typeface="Arial Black" charset="0"/>
                <a:ea typeface="宋体" charset="0"/>
                <a:cs typeface="宋体" charset="0"/>
              </a:rPr>
              <a:t>约的对比</a:t>
            </a:r>
            <a:endParaRPr lang="zh-CN" altLang="en-US" sz="2400" b="1">
              <a:latin typeface="Arial Black" charset="0"/>
              <a:ea typeface="宋体" charset="0"/>
              <a:cs typeface="宋体" charset="0"/>
            </a:endParaRPr>
          </a:p>
        </p:txBody>
      </p:sp>
    </p:spTree>
    <p:extLst>
      <p:ext uri="{BB962C8B-B14F-4D97-AF65-F5344CB8AC3E}">
        <p14:creationId xmlns:p14="http://schemas.microsoft.com/office/powerpoint/2010/main" val="2754442541"/>
      </p:ext>
    </p:extLst>
  </p:cSld>
  <p:clrMapOvr>
    <a:overrideClrMapping bg1="lt1" tx1="dk1" bg2="lt2" tx2="dk2" accent1="accent1" accent2="accent2" accent3="accent3" accent4="accent4" accent5="accent5" accent6="accent6" hlink="hlink" folHlink="folHlink"/>
  </p:clrMapOvr>
</p:sld>
</file>

<file path=ppt/slides/slide41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47842" name="Group 102"/>
          <p:cNvGrpSpPr>
            <a:grpSpLocks/>
          </p:cNvGrpSpPr>
          <p:nvPr/>
        </p:nvGrpSpPr>
        <p:grpSpPr bwMode="auto">
          <a:xfrm>
            <a:off x="0" y="533400"/>
            <a:ext cx="9144000" cy="6324600"/>
            <a:chOff x="0" y="336"/>
            <a:chExt cx="5760" cy="2211"/>
          </a:xfrm>
        </p:grpSpPr>
        <p:grpSp>
          <p:nvGrpSpPr>
            <p:cNvPr id="547845" name="Group 3"/>
            <p:cNvGrpSpPr>
              <a:grpSpLocks/>
            </p:cNvGrpSpPr>
            <p:nvPr/>
          </p:nvGrpSpPr>
          <p:grpSpPr bwMode="auto">
            <a:xfrm>
              <a:off x="0" y="336"/>
              <a:ext cx="951" cy="224"/>
              <a:chOff x="0" y="0"/>
              <a:chExt cx="672" cy="422"/>
            </a:xfrm>
          </p:grpSpPr>
          <p:sp>
            <p:nvSpPr>
              <p:cNvPr id="547901" name="Rectangle 4"/>
              <p:cNvSpPr>
                <a:spLocks noChangeArrowheads="1"/>
              </p:cNvSpPr>
              <p:nvPr/>
            </p:nvSpPr>
            <p:spPr bwMode="auto">
              <a:xfrm>
                <a:off x="0" y="0"/>
                <a:ext cx="67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7902" name="Group 5"/>
              <p:cNvGrpSpPr>
                <a:grpSpLocks/>
              </p:cNvGrpSpPr>
              <p:nvPr/>
            </p:nvGrpSpPr>
            <p:grpSpPr bwMode="auto">
              <a:xfrm>
                <a:off x="0" y="0"/>
                <a:ext cx="672" cy="422"/>
                <a:chOff x="0" y="0"/>
                <a:chExt cx="672" cy="422"/>
              </a:xfrm>
            </p:grpSpPr>
            <p:sp>
              <p:nvSpPr>
                <p:cNvPr id="547903" name="Rectangle 6"/>
                <p:cNvSpPr>
                  <a:spLocks noChangeArrowheads="1"/>
                </p:cNvSpPr>
                <p:nvPr/>
              </p:nvSpPr>
              <p:spPr bwMode="auto">
                <a:xfrm>
                  <a:off x="32" y="0"/>
                  <a:ext cx="60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p>
              </p:txBody>
            </p:sp>
            <p:sp>
              <p:nvSpPr>
                <p:cNvPr id="547904" name="Rectangle 7"/>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7846" name="Group 8"/>
            <p:cNvGrpSpPr>
              <a:grpSpLocks/>
            </p:cNvGrpSpPr>
            <p:nvPr/>
          </p:nvGrpSpPr>
          <p:grpSpPr bwMode="auto">
            <a:xfrm>
              <a:off x="951" y="336"/>
              <a:ext cx="2387" cy="224"/>
              <a:chOff x="672" y="0"/>
              <a:chExt cx="1688" cy="422"/>
            </a:xfrm>
          </p:grpSpPr>
          <p:sp>
            <p:nvSpPr>
              <p:cNvPr id="547897" name="Rectangle 9"/>
              <p:cNvSpPr>
                <a:spLocks noChangeArrowheads="1"/>
              </p:cNvSpPr>
              <p:nvPr/>
            </p:nvSpPr>
            <p:spPr bwMode="auto">
              <a:xfrm>
                <a:off x="672" y="0"/>
                <a:ext cx="168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7898" name="Group 10"/>
              <p:cNvGrpSpPr>
                <a:grpSpLocks/>
              </p:cNvGrpSpPr>
              <p:nvPr/>
            </p:nvGrpSpPr>
            <p:grpSpPr bwMode="auto">
              <a:xfrm>
                <a:off x="672" y="0"/>
                <a:ext cx="1688" cy="422"/>
                <a:chOff x="672" y="0"/>
                <a:chExt cx="1688" cy="422"/>
              </a:xfrm>
            </p:grpSpPr>
            <p:sp>
              <p:nvSpPr>
                <p:cNvPr id="547899" name="Rectangle 11"/>
                <p:cNvSpPr>
                  <a:spLocks noChangeArrowheads="1"/>
                </p:cNvSpPr>
                <p:nvPr/>
              </p:nvSpPr>
              <p:spPr bwMode="auto">
                <a:xfrm>
                  <a:off x="704" y="0"/>
                  <a:ext cx="16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以色列</a:t>
                  </a:r>
                  <a:endParaRPr lang="zh-CN" altLang="en-US" sz="2800">
                    <a:solidFill>
                      <a:schemeClr val="bg1"/>
                    </a:solidFill>
                    <a:latin typeface="Arial Narrow" charset="0"/>
                    <a:cs typeface="Times New Roman" charset="0"/>
                  </a:endParaRPr>
                </a:p>
              </p:txBody>
            </p:sp>
            <p:sp>
              <p:nvSpPr>
                <p:cNvPr id="547900" name="Rectangle 12"/>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7847" name="Group 13"/>
            <p:cNvGrpSpPr>
              <a:grpSpLocks/>
            </p:cNvGrpSpPr>
            <p:nvPr/>
          </p:nvGrpSpPr>
          <p:grpSpPr bwMode="auto">
            <a:xfrm>
              <a:off x="3338" y="336"/>
              <a:ext cx="2422" cy="224"/>
              <a:chOff x="2360" y="0"/>
              <a:chExt cx="1712" cy="422"/>
            </a:xfrm>
          </p:grpSpPr>
          <p:sp>
            <p:nvSpPr>
              <p:cNvPr id="547893" name="Rectangle 14"/>
              <p:cNvSpPr>
                <a:spLocks noChangeArrowheads="1"/>
              </p:cNvSpPr>
              <p:nvPr/>
            </p:nvSpPr>
            <p:spPr bwMode="auto">
              <a:xfrm>
                <a:off x="2360" y="0"/>
                <a:ext cx="171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7894" name="Group 15"/>
              <p:cNvGrpSpPr>
                <a:grpSpLocks/>
              </p:cNvGrpSpPr>
              <p:nvPr/>
            </p:nvGrpSpPr>
            <p:grpSpPr bwMode="auto">
              <a:xfrm>
                <a:off x="2360" y="0"/>
                <a:ext cx="1712" cy="422"/>
                <a:chOff x="2360" y="0"/>
                <a:chExt cx="1712" cy="422"/>
              </a:xfrm>
            </p:grpSpPr>
            <p:sp>
              <p:nvSpPr>
                <p:cNvPr id="547895" name="Rectangle 16"/>
                <p:cNvSpPr>
                  <a:spLocks noChangeArrowheads="1"/>
                </p:cNvSpPr>
                <p:nvPr/>
              </p:nvSpPr>
              <p:spPr bwMode="auto">
                <a:xfrm>
                  <a:off x="2392" y="0"/>
                  <a:ext cx="16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教会</a:t>
                  </a:r>
                  <a:endParaRPr lang="zh-CN" altLang="en-US" sz="2800">
                    <a:solidFill>
                      <a:schemeClr val="bg1"/>
                    </a:solidFill>
                    <a:latin typeface="Arial Narrow" charset="0"/>
                    <a:cs typeface="Times New Roman" charset="0"/>
                  </a:endParaRPr>
                </a:p>
              </p:txBody>
            </p:sp>
            <p:sp>
              <p:nvSpPr>
                <p:cNvPr id="547896" name="Rectangle 17"/>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7848" name="Group 18"/>
            <p:cNvGrpSpPr>
              <a:grpSpLocks/>
            </p:cNvGrpSpPr>
            <p:nvPr/>
          </p:nvGrpSpPr>
          <p:grpSpPr bwMode="auto">
            <a:xfrm>
              <a:off x="0" y="560"/>
              <a:ext cx="951" cy="398"/>
              <a:chOff x="0" y="422"/>
              <a:chExt cx="672" cy="748"/>
            </a:xfrm>
          </p:grpSpPr>
          <p:sp>
            <p:nvSpPr>
              <p:cNvPr id="547891" name="Rectangle 19"/>
              <p:cNvSpPr>
                <a:spLocks noChangeArrowheads="1"/>
              </p:cNvSpPr>
              <p:nvPr/>
            </p:nvSpPr>
            <p:spPr bwMode="auto">
              <a:xfrm>
                <a:off x="32" y="422"/>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i="1">
                    <a:solidFill>
                      <a:schemeClr val="bg1"/>
                    </a:solidFill>
                    <a:latin typeface="Arial Narrow" charset="0"/>
                    <a:ea typeface="宋体" charset="0"/>
                    <a:cs typeface="宋体" charset="0"/>
                  </a:rPr>
                  <a:t>身份</a:t>
                </a:r>
                <a:endParaRPr lang="zh-CN" altLang="en-US" sz="1800" b="1">
                  <a:solidFill>
                    <a:schemeClr val="bg1"/>
                  </a:solidFill>
                  <a:latin typeface="Arial Narrow" charset="0"/>
                  <a:cs typeface="Times New Roman" charset="0"/>
                </a:endParaRPr>
              </a:p>
            </p:txBody>
          </p:sp>
          <p:sp>
            <p:nvSpPr>
              <p:cNvPr id="547892" name="Rectangle 20"/>
              <p:cNvSpPr>
                <a:spLocks noChangeArrowheads="1"/>
              </p:cNvSpPr>
              <p:nvPr/>
            </p:nvSpPr>
            <p:spPr bwMode="auto">
              <a:xfrm>
                <a:off x="0" y="422"/>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49" name="Group 21"/>
            <p:cNvGrpSpPr>
              <a:grpSpLocks/>
            </p:cNvGrpSpPr>
            <p:nvPr/>
          </p:nvGrpSpPr>
          <p:grpSpPr bwMode="auto">
            <a:xfrm>
              <a:off x="951" y="560"/>
              <a:ext cx="2387" cy="398"/>
              <a:chOff x="672" y="422"/>
              <a:chExt cx="1688" cy="748"/>
            </a:xfrm>
          </p:grpSpPr>
          <p:sp>
            <p:nvSpPr>
              <p:cNvPr id="547889" name="Rectangle 22"/>
              <p:cNvSpPr>
                <a:spLocks noChangeArrowheads="1"/>
              </p:cNvSpPr>
              <p:nvPr/>
            </p:nvSpPr>
            <p:spPr bwMode="auto">
              <a:xfrm>
                <a:off x="704" y="422"/>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亚伯拉罕从血气而生的</a:t>
                </a:r>
                <a:r>
                  <a:rPr lang="en-US" altLang="ja-JP"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加</a:t>
                </a:r>
                <a:r>
                  <a:rPr lang="en-US" altLang="ja-JP" sz="1800" b="1">
                    <a:solidFill>
                      <a:schemeClr val="bg1"/>
                    </a:solidFill>
                    <a:latin typeface="Arial Narrow" charset="0"/>
                    <a:cs typeface="Times New Roman" charset="0"/>
                  </a:rPr>
                  <a:t> 6:12-16)</a:t>
                </a:r>
                <a:endParaRPr lang="en-US" altLang="zh-CN" sz="1800" b="1">
                  <a:solidFill>
                    <a:schemeClr val="bg1"/>
                  </a:solidFill>
                  <a:latin typeface="Arial Narrow" charset="0"/>
                  <a:cs typeface="Times New Roman" charset="0"/>
                </a:endParaRPr>
              </a:p>
            </p:txBody>
          </p:sp>
          <p:sp>
            <p:nvSpPr>
              <p:cNvPr id="547890" name="Rectangle 23"/>
              <p:cNvSpPr>
                <a:spLocks noChangeArrowheads="1"/>
              </p:cNvSpPr>
              <p:nvPr/>
            </p:nvSpPr>
            <p:spPr bwMode="auto">
              <a:xfrm>
                <a:off x="672" y="422"/>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0" name="Group 24"/>
            <p:cNvGrpSpPr>
              <a:grpSpLocks/>
            </p:cNvGrpSpPr>
            <p:nvPr/>
          </p:nvGrpSpPr>
          <p:grpSpPr bwMode="auto">
            <a:xfrm>
              <a:off x="3338" y="560"/>
              <a:ext cx="2422" cy="398"/>
              <a:chOff x="2360" y="422"/>
              <a:chExt cx="1712" cy="748"/>
            </a:xfrm>
          </p:grpSpPr>
          <p:sp>
            <p:nvSpPr>
              <p:cNvPr id="547887" name="Rectangle 25"/>
              <p:cNvSpPr>
                <a:spLocks noChangeArrowheads="1"/>
              </p:cNvSpPr>
              <p:nvPr/>
            </p:nvSpPr>
            <p:spPr bwMode="auto">
              <a:xfrm>
                <a:off x="2392" y="422"/>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亚伯拉罕从信心而生的</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加</a:t>
                </a:r>
                <a:r>
                  <a:rPr lang="en-US" altLang="ja-JP" sz="1800" b="1">
                    <a:solidFill>
                      <a:schemeClr val="bg1"/>
                    </a:solidFill>
                    <a:latin typeface="Arial Narrow" charset="0"/>
                    <a:cs typeface="Times New Roman" charset="0"/>
                  </a:rPr>
                  <a:t> 3:7, 29)</a:t>
                </a:r>
                <a:endParaRPr lang="en-US" altLang="zh-CN" sz="1800" b="1">
                  <a:solidFill>
                    <a:schemeClr val="bg1"/>
                  </a:solidFill>
                  <a:latin typeface="Arial Narrow" charset="0"/>
                  <a:cs typeface="Times New Roman" charset="0"/>
                </a:endParaRPr>
              </a:p>
            </p:txBody>
          </p:sp>
          <p:sp>
            <p:nvSpPr>
              <p:cNvPr id="547888" name="Rectangle 26"/>
              <p:cNvSpPr>
                <a:spLocks noChangeArrowheads="1"/>
              </p:cNvSpPr>
              <p:nvPr/>
            </p:nvSpPr>
            <p:spPr bwMode="auto">
              <a:xfrm>
                <a:off x="2360" y="422"/>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1" name="Group 27"/>
            <p:cNvGrpSpPr>
              <a:grpSpLocks/>
            </p:cNvGrpSpPr>
            <p:nvPr/>
          </p:nvGrpSpPr>
          <p:grpSpPr bwMode="auto">
            <a:xfrm>
              <a:off x="0" y="958"/>
              <a:ext cx="951" cy="458"/>
              <a:chOff x="0" y="1170"/>
              <a:chExt cx="672" cy="863"/>
            </a:xfrm>
          </p:grpSpPr>
          <p:sp>
            <p:nvSpPr>
              <p:cNvPr id="547885" name="Rectangle 28"/>
              <p:cNvSpPr>
                <a:spLocks noChangeArrowheads="1"/>
              </p:cNvSpPr>
              <p:nvPr/>
            </p:nvSpPr>
            <p:spPr bwMode="auto">
              <a:xfrm>
                <a:off x="32" y="1170"/>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i="1">
                    <a:solidFill>
                      <a:schemeClr val="bg1"/>
                    </a:solidFill>
                    <a:latin typeface="Arial Narrow" charset="0"/>
                    <a:ea typeface="宋体" charset="0"/>
                    <a:cs typeface="宋体" charset="0"/>
                  </a:rPr>
                  <a:t>土地之约</a:t>
                </a:r>
                <a:endParaRPr lang="zh-CN" altLang="en-US" sz="1800" b="1">
                  <a:solidFill>
                    <a:schemeClr val="bg1"/>
                  </a:solidFill>
                  <a:latin typeface="Arial Narrow" charset="0"/>
                  <a:cs typeface="Times New Roman" charset="0"/>
                </a:endParaRPr>
              </a:p>
            </p:txBody>
          </p:sp>
          <p:sp>
            <p:nvSpPr>
              <p:cNvPr id="547886" name="Rectangle 29"/>
              <p:cNvSpPr>
                <a:spLocks noChangeArrowheads="1"/>
              </p:cNvSpPr>
              <p:nvPr/>
            </p:nvSpPr>
            <p:spPr bwMode="auto">
              <a:xfrm>
                <a:off x="0" y="1170"/>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2" name="Group 30"/>
            <p:cNvGrpSpPr>
              <a:grpSpLocks/>
            </p:cNvGrpSpPr>
            <p:nvPr/>
          </p:nvGrpSpPr>
          <p:grpSpPr bwMode="auto">
            <a:xfrm>
              <a:off x="951" y="958"/>
              <a:ext cx="2387" cy="458"/>
              <a:chOff x="672" y="1170"/>
              <a:chExt cx="1688" cy="863"/>
            </a:xfrm>
          </p:grpSpPr>
          <p:sp>
            <p:nvSpPr>
              <p:cNvPr id="547883" name="Rectangle 31"/>
              <p:cNvSpPr>
                <a:spLocks noChangeArrowheads="1"/>
              </p:cNvSpPr>
              <p:nvPr/>
            </p:nvSpPr>
            <p:spPr bwMode="auto">
              <a:xfrm>
                <a:off x="730" y="1170"/>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未完结</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申</a:t>
                </a:r>
                <a:r>
                  <a:rPr lang="en-US" altLang="ja-JP" sz="1800" b="1">
                    <a:solidFill>
                      <a:schemeClr val="bg1"/>
                    </a:solidFill>
                    <a:latin typeface="Arial Narrow" charset="0"/>
                    <a:cs typeface="Times New Roman" charset="0"/>
                  </a:rPr>
                  <a:t> 30:1-10)</a:t>
                </a:r>
                <a:endParaRPr lang="en-US" altLang="zh-CN" sz="1800" b="1">
                  <a:solidFill>
                    <a:schemeClr val="bg1"/>
                  </a:solidFill>
                  <a:latin typeface="Arial Narrow" charset="0"/>
                  <a:cs typeface="Times New Roman" charset="0"/>
                </a:endParaRPr>
              </a:p>
              <a:p>
                <a:pPr algn="ctr" eaLnBrk="1" hangingPunct="1"/>
                <a:r>
                  <a:rPr lang="zh-CN" altLang="en-US" sz="1800" b="1">
                    <a:solidFill>
                      <a:schemeClr val="bg1"/>
                    </a:solidFill>
                    <a:latin typeface="Arial Narrow" charset="0"/>
                    <a:ea typeface="宋体" charset="0"/>
                    <a:cs typeface="宋体" charset="0"/>
                  </a:rPr>
                  <a:t>但在</a:t>
                </a:r>
                <a:r>
                  <a:rPr lang="en-US" altLang="zh-CN" sz="1800" b="1">
                    <a:solidFill>
                      <a:schemeClr val="bg1"/>
                    </a:solidFill>
                    <a:latin typeface="Arial Narrow" charset="0"/>
                    <a:cs typeface="Times New Roman" charset="0"/>
                  </a:rPr>
                  <a:t>1948</a:t>
                </a:r>
                <a:r>
                  <a:rPr lang="zh-CN" altLang="en-US" sz="1800" b="1">
                    <a:solidFill>
                      <a:schemeClr val="bg1"/>
                    </a:solidFill>
                    <a:latin typeface="Arial Narrow" charset="0"/>
                    <a:cs typeface="Times New Roman" charset="0"/>
                  </a:rPr>
                  <a:t>年已经</a:t>
                </a:r>
                <a:r>
                  <a:rPr lang="zh-CN" altLang="en-US" sz="1800" b="1">
                    <a:solidFill>
                      <a:schemeClr val="bg1"/>
                    </a:solidFill>
                    <a:latin typeface="Arial Narrow" charset="0"/>
                    <a:ea typeface="宋体" charset="0"/>
                    <a:cs typeface="宋体" charset="0"/>
                  </a:rPr>
                  <a:t>部分实现</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结</a:t>
                </a:r>
                <a:r>
                  <a:rPr lang="en-US" altLang="ja-JP" sz="1800" b="1">
                    <a:solidFill>
                      <a:schemeClr val="bg1"/>
                    </a:solidFill>
                    <a:latin typeface="Arial Narrow" charset="0"/>
                    <a:cs typeface="Times New Roman" charset="0"/>
                  </a:rPr>
                  <a:t> 37:1-7)</a:t>
                </a:r>
                <a:endParaRPr lang="en-US" altLang="zh-CN" sz="1800" b="1">
                  <a:solidFill>
                    <a:schemeClr val="bg1"/>
                  </a:solidFill>
                  <a:latin typeface="Arial Narrow" charset="0"/>
                  <a:cs typeface="Times New Roman" charset="0"/>
                </a:endParaRPr>
              </a:p>
            </p:txBody>
          </p:sp>
          <p:sp>
            <p:nvSpPr>
              <p:cNvPr id="547884" name="Rectangle 32"/>
              <p:cNvSpPr>
                <a:spLocks noChangeArrowheads="1"/>
              </p:cNvSpPr>
              <p:nvPr/>
            </p:nvSpPr>
            <p:spPr bwMode="auto">
              <a:xfrm>
                <a:off x="672" y="1170"/>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3" name="Group 33"/>
            <p:cNvGrpSpPr>
              <a:grpSpLocks/>
            </p:cNvGrpSpPr>
            <p:nvPr/>
          </p:nvGrpSpPr>
          <p:grpSpPr bwMode="auto">
            <a:xfrm>
              <a:off x="3338" y="958"/>
              <a:ext cx="2422" cy="458"/>
              <a:chOff x="2360" y="1170"/>
              <a:chExt cx="1712" cy="863"/>
            </a:xfrm>
          </p:grpSpPr>
          <p:sp>
            <p:nvSpPr>
              <p:cNvPr id="547881" name="Rectangle 34"/>
              <p:cNvSpPr>
                <a:spLocks noChangeArrowheads="1"/>
              </p:cNvSpPr>
              <p:nvPr/>
            </p:nvSpPr>
            <p:spPr bwMode="auto">
              <a:xfrm>
                <a:off x="2392" y="1170"/>
                <a:ext cx="16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没有土地的允许</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巴勒斯坦之约</a:t>
                </a:r>
                <a:r>
                  <a:rPr lang="en-US" altLang="ja-JP" sz="1800" b="1">
                    <a:solidFill>
                      <a:schemeClr val="bg1"/>
                    </a:solidFill>
                    <a:latin typeface="Arial Narrow" charset="0"/>
                    <a:cs typeface="Times New Roman" charset="0"/>
                  </a:rPr>
                  <a:t>)</a:t>
                </a:r>
                <a:r>
                  <a:rPr lang="en-US" altLang="zh-CN" sz="1800" b="1">
                    <a:solidFill>
                      <a:schemeClr val="bg1"/>
                    </a:solidFill>
                    <a:latin typeface="Arial Narrow" charset="0"/>
                    <a:cs typeface="Times New Roman" charset="0"/>
                  </a:rPr>
                  <a:t> </a:t>
                </a:r>
                <a:endParaRPr lang="zh-CN" altLang="en-US" sz="1800" b="1">
                  <a:solidFill>
                    <a:schemeClr val="bg1"/>
                  </a:solidFill>
                  <a:latin typeface="Arial Narrow" charset="0"/>
                  <a:ea typeface="宋体" charset="0"/>
                  <a:cs typeface="宋体" charset="0"/>
                </a:endParaRPr>
              </a:p>
            </p:txBody>
          </p:sp>
          <p:sp>
            <p:nvSpPr>
              <p:cNvPr id="547882" name="Rectangle 35"/>
              <p:cNvSpPr>
                <a:spLocks noChangeArrowheads="1"/>
              </p:cNvSpPr>
              <p:nvPr/>
            </p:nvSpPr>
            <p:spPr bwMode="auto">
              <a:xfrm>
                <a:off x="2360" y="1170"/>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4" name="Group 36"/>
            <p:cNvGrpSpPr>
              <a:grpSpLocks/>
            </p:cNvGrpSpPr>
            <p:nvPr/>
          </p:nvGrpSpPr>
          <p:grpSpPr bwMode="auto">
            <a:xfrm>
              <a:off x="0" y="1416"/>
              <a:ext cx="951" cy="336"/>
              <a:chOff x="0" y="2033"/>
              <a:chExt cx="672" cy="633"/>
            </a:xfrm>
          </p:grpSpPr>
          <p:sp>
            <p:nvSpPr>
              <p:cNvPr id="547879" name="Rectangle 37"/>
              <p:cNvSpPr>
                <a:spLocks noChangeArrowheads="1"/>
              </p:cNvSpPr>
              <p:nvPr/>
            </p:nvSpPr>
            <p:spPr bwMode="auto">
              <a:xfrm>
                <a:off x="32" y="2033"/>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a:solidFill>
                      <a:schemeClr val="bg1"/>
                    </a:solidFill>
                    <a:latin typeface="Calibri" charset="0"/>
                    <a:ea typeface="宋体" charset="0"/>
                    <a:cs typeface="宋体" charset="0"/>
                  </a:rPr>
                  <a:t>律法</a:t>
                </a:r>
                <a:endParaRPr lang="zh-CN" altLang="en-US" sz="1800">
                  <a:solidFill>
                    <a:schemeClr val="bg1"/>
                  </a:solidFill>
                  <a:latin typeface="Arial Narrow" charset="0"/>
                  <a:cs typeface="Times New Roman" charset="0"/>
                </a:endParaRPr>
              </a:p>
            </p:txBody>
          </p:sp>
          <p:sp>
            <p:nvSpPr>
              <p:cNvPr id="547880" name="Rectangle 38"/>
              <p:cNvSpPr>
                <a:spLocks noChangeArrowheads="1"/>
              </p:cNvSpPr>
              <p:nvPr/>
            </p:nvSpPr>
            <p:spPr bwMode="auto">
              <a:xfrm>
                <a:off x="0" y="2033"/>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5" name="Group 39"/>
            <p:cNvGrpSpPr>
              <a:grpSpLocks/>
            </p:cNvGrpSpPr>
            <p:nvPr/>
          </p:nvGrpSpPr>
          <p:grpSpPr bwMode="auto">
            <a:xfrm>
              <a:off x="951" y="1416"/>
              <a:ext cx="2387" cy="336"/>
              <a:chOff x="672" y="2033"/>
              <a:chExt cx="1688" cy="633"/>
            </a:xfrm>
          </p:grpSpPr>
          <p:sp>
            <p:nvSpPr>
              <p:cNvPr id="547877" name="Rectangle 40"/>
              <p:cNvSpPr>
                <a:spLocks noChangeArrowheads="1"/>
              </p:cNvSpPr>
              <p:nvPr/>
            </p:nvSpPr>
            <p:spPr bwMode="auto">
              <a:xfrm>
                <a:off x="704" y="2033"/>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需要遵守</a:t>
                </a:r>
                <a:r>
                  <a:rPr lang="zh-CN" altLang="en-US" sz="1800" b="1">
                    <a:solidFill>
                      <a:schemeClr val="bg1"/>
                    </a:solidFill>
                    <a:latin typeface="Calibri" charset="0"/>
                    <a:ea typeface="宋体" charset="0"/>
                    <a:cs typeface="宋体" charset="0"/>
                  </a:rPr>
                  <a:t>律法</a:t>
                </a:r>
                <a:endParaRPr lang="en-US" altLang="ja-JP" sz="1800" b="1">
                  <a:solidFill>
                    <a:schemeClr val="bg1"/>
                  </a:solidFill>
                  <a:latin typeface="Arial Narrow" charset="0"/>
                  <a:cs typeface="Times New Roman" charset="0"/>
                </a:endParaRPr>
              </a:p>
              <a:p>
                <a:pPr algn="ctr" eaLnBrk="1" hangingPunct="1"/>
                <a:r>
                  <a:rPr lang="zh-CN" altLang="en-US" sz="1800" b="1">
                    <a:solidFill>
                      <a:schemeClr val="bg1"/>
                    </a:solidFill>
                    <a:latin typeface="Arial Narrow" charset="0"/>
                    <a:cs typeface="Times New Roman" charset="0"/>
                  </a:rPr>
                  <a:t> </a:t>
                </a:r>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出</a:t>
                </a:r>
                <a:r>
                  <a:rPr lang="en-US" altLang="ja-JP" sz="1800" b="1">
                    <a:solidFill>
                      <a:schemeClr val="bg1"/>
                    </a:solidFill>
                    <a:latin typeface="Arial Narrow" charset="0"/>
                    <a:cs typeface="Times New Roman" charset="0"/>
                  </a:rPr>
                  <a:t> 19—20)</a:t>
                </a:r>
                <a:endParaRPr lang="en-US" altLang="zh-CN" sz="1800" b="1">
                  <a:solidFill>
                    <a:schemeClr val="bg1"/>
                  </a:solidFill>
                  <a:latin typeface="Arial Narrow" charset="0"/>
                  <a:cs typeface="Times New Roman" charset="0"/>
                </a:endParaRPr>
              </a:p>
            </p:txBody>
          </p:sp>
          <p:sp>
            <p:nvSpPr>
              <p:cNvPr id="547878" name="Rectangle 41"/>
              <p:cNvSpPr>
                <a:spLocks noChangeArrowheads="1"/>
              </p:cNvSpPr>
              <p:nvPr/>
            </p:nvSpPr>
            <p:spPr bwMode="auto">
              <a:xfrm>
                <a:off x="672" y="2033"/>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6" name="Group 42"/>
            <p:cNvGrpSpPr>
              <a:grpSpLocks/>
            </p:cNvGrpSpPr>
            <p:nvPr/>
          </p:nvGrpSpPr>
          <p:grpSpPr bwMode="auto">
            <a:xfrm>
              <a:off x="3338" y="1416"/>
              <a:ext cx="2422" cy="336"/>
              <a:chOff x="2360" y="2033"/>
              <a:chExt cx="1712" cy="633"/>
            </a:xfrm>
          </p:grpSpPr>
          <p:sp>
            <p:nvSpPr>
              <p:cNvPr id="547875" name="Rectangle 43"/>
              <p:cNvSpPr>
                <a:spLocks noChangeArrowheads="1"/>
              </p:cNvSpPr>
              <p:nvPr/>
            </p:nvSpPr>
            <p:spPr bwMode="auto">
              <a:xfrm>
                <a:off x="2392" y="2033"/>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脱离了律法的约束</a:t>
                </a:r>
                <a:endParaRPr lang="en-US" altLang="zh-CN" sz="1800" b="1">
                  <a:solidFill>
                    <a:schemeClr val="bg1"/>
                  </a:solidFill>
                  <a:latin typeface="Calibri" charset="0"/>
                  <a:ea typeface="宋体" charset="0"/>
                  <a:cs typeface="宋体" charset="0"/>
                </a:endParaRPr>
              </a:p>
              <a:p>
                <a:pPr algn="ctr" eaLnBrk="1" hangingPunct="1"/>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罗</a:t>
                </a:r>
                <a:r>
                  <a:rPr lang="en-US" altLang="ja-JP" sz="1800" b="1">
                    <a:solidFill>
                      <a:schemeClr val="bg1"/>
                    </a:solidFill>
                    <a:latin typeface="Arial Narrow" charset="0"/>
                    <a:cs typeface="Times New Roman" charset="0"/>
                  </a:rPr>
                  <a:t> 7; </a:t>
                </a:r>
                <a:r>
                  <a:rPr lang="zh-CN" altLang="en-US" sz="1800" b="1">
                    <a:solidFill>
                      <a:schemeClr val="bg1"/>
                    </a:solidFill>
                    <a:latin typeface="Arial Narrow" charset="0"/>
                    <a:ea typeface="宋体" charset="0"/>
                    <a:cs typeface="宋体" charset="0"/>
                  </a:rPr>
                  <a:t>加</a:t>
                </a:r>
                <a:r>
                  <a:rPr lang="en-US" altLang="ja-JP" sz="1800" b="1">
                    <a:solidFill>
                      <a:schemeClr val="bg1"/>
                    </a:solidFill>
                    <a:latin typeface="Arial Narrow" charset="0"/>
                    <a:cs typeface="Times New Roman" charset="0"/>
                  </a:rPr>
                  <a:t> 3)</a:t>
                </a:r>
                <a:endParaRPr lang="en-US" altLang="zh-CN" sz="1800" b="1">
                  <a:solidFill>
                    <a:schemeClr val="bg1"/>
                  </a:solidFill>
                  <a:latin typeface="Arial Narrow" charset="0"/>
                  <a:cs typeface="Times New Roman" charset="0"/>
                </a:endParaRPr>
              </a:p>
            </p:txBody>
          </p:sp>
          <p:sp>
            <p:nvSpPr>
              <p:cNvPr id="547876" name="Rectangle 44"/>
              <p:cNvSpPr>
                <a:spLocks noChangeArrowheads="1"/>
              </p:cNvSpPr>
              <p:nvPr/>
            </p:nvSpPr>
            <p:spPr bwMode="auto">
              <a:xfrm>
                <a:off x="2360" y="2033"/>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7" name="Group 45"/>
            <p:cNvGrpSpPr>
              <a:grpSpLocks/>
            </p:cNvGrpSpPr>
            <p:nvPr/>
          </p:nvGrpSpPr>
          <p:grpSpPr bwMode="auto">
            <a:xfrm>
              <a:off x="0" y="1752"/>
              <a:ext cx="951" cy="398"/>
              <a:chOff x="0" y="2666"/>
              <a:chExt cx="672" cy="748"/>
            </a:xfrm>
          </p:grpSpPr>
          <p:sp>
            <p:nvSpPr>
              <p:cNvPr id="547873" name="Rectangle 46"/>
              <p:cNvSpPr>
                <a:spLocks noChangeArrowheads="1"/>
              </p:cNvSpPr>
              <p:nvPr/>
            </p:nvSpPr>
            <p:spPr bwMode="auto">
              <a:xfrm>
                <a:off x="32" y="2666"/>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i="1">
                    <a:solidFill>
                      <a:schemeClr val="bg1"/>
                    </a:solidFill>
                    <a:latin typeface="Arial Narrow" charset="0"/>
                    <a:ea typeface="宋体" charset="0"/>
                    <a:cs typeface="宋体" charset="0"/>
                  </a:rPr>
                  <a:t>持续时间</a:t>
                </a:r>
                <a:endParaRPr lang="zh-CN" altLang="en-US" sz="1800" b="1">
                  <a:solidFill>
                    <a:schemeClr val="bg1"/>
                  </a:solidFill>
                  <a:latin typeface="Arial Narrow" charset="0"/>
                  <a:cs typeface="Times New Roman" charset="0"/>
                </a:endParaRPr>
              </a:p>
            </p:txBody>
          </p:sp>
          <p:sp>
            <p:nvSpPr>
              <p:cNvPr id="547874" name="Rectangle 47"/>
              <p:cNvSpPr>
                <a:spLocks noChangeArrowheads="1"/>
              </p:cNvSpPr>
              <p:nvPr/>
            </p:nvSpPr>
            <p:spPr bwMode="auto">
              <a:xfrm>
                <a:off x="0" y="2666"/>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8" name="Group 48"/>
            <p:cNvGrpSpPr>
              <a:grpSpLocks/>
            </p:cNvGrpSpPr>
            <p:nvPr/>
          </p:nvGrpSpPr>
          <p:grpSpPr bwMode="auto">
            <a:xfrm>
              <a:off x="951" y="1752"/>
              <a:ext cx="2387" cy="398"/>
              <a:chOff x="672" y="2666"/>
              <a:chExt cx="1688" cy="748"/>
            </a:xfrm>
          </p:grpSpPr>
          <p:sp>
            <p:nvSpPr>
              <p:cNvPr id="547871" name="Rectangle 49"/>
              <p:cNvSpPr>
                <a:spLocks noChangeArrowheads="1"/>
              </p:cNvSpPr>
              <p:nvPr/>
            </p:nvSpPr>
            <p:spPr bwMode="auto">
              <a:xfrm>
                <a:off x="704" y="2666"/>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从</a:t>
                </a:r>
                <a:r>
                  <a:rPr lang="zh-CN" altLang="en-US" sz="1800" b="1">
                    <a:solidFill>
                      <a:schemeClr val="bg1"/>
                    </a:solidFill>
                    <a:latin typeface="Arial Narrow" charset="0"/>
                    <a:ea typeface="宋体" charset="0"/>
                    <a:cs typeface="宋体" charset="0"/>
                  </a:rPr>
                  <a:t>亚伯拉罕</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创</a:t>
                </a:r>
                <a:r>
                  <a:rPr lang="en-US" altLang="ja-JP" sz="1800" b="1">
                    <a:solidFill>
                      <a:schemeClr val="bg1"/>
                    </a:solidFill>
                    <a:latin typeface="Arial Narrow" charset="0"/>
                    <a:cs typeface="Times New Roman" charset="0"/>
                  </a:rPr>
                  <a:t> 12:1-3) </a:t>
                </a:r>
                <a:endParaRPr lang="en-US" altLang="zh-CN" sz="1800" b="1">
                  <a:solidFill>
                    <a:schemeClr val="bg1"/>
                  </a:solidFill>
                  <a:latin typeface="Arial Narrow" charset="0"/>
                  <a:cs typeface="Times New Roman" charset="0"/>
                </a:endParaRPr>
              </a:p>
              <a:p>
                <a:pPr algn="ctr" eaLnBrk="1" hangingPunct="1"/>
                <a:r>
                  <a:rPr lang="zh-CN" altLang="en-US" sz="1800" b="1">
                    <a:solidFill>
                      <a:schemeClr val="bg1"/>
                    </a:solidFill>
                    <a:latin typeface="Arial Narrow" charset="0"/>
                    <a:ea typeface="宋体" charset="0"/>
                    <a:cs typeface="宋体" charset="0"/>
                  </a:rPr>
                  <a:t>到永恒</a:t>
                </a:r>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耶</a:t>
                </a:r>
                <a:r>
                  <a:rPr lang="en-US" altLang="ja-JP" sz="1800" b="1">
                    <a:solidFill>
                      <a:schemeClr val="bg1"/>
                    </a:solidFill>
                    <a:latin typeface="Arial Narrow" charset="0"/>
                    <a:cs typeface="Times New Roman" charset="0"/>
                  </a:rPr>
                  <a:t> 31:35-37)</a:t>
                </a:r>
                <a:endParaRPr lang="en-US" altLang="zh-CN" sz="1800" b="1">
                  <a:solidFill>
                    <a:schemeClr val="bg1"/>
                  </a:solidFill>
                  <a:latin typeface="Arial Narrow" charset="0"/>
                  <a:cs typeface="Times New Roman" charset="0"/>
                </a:endParaRPr>
              </a:p>
            </p:txBody>
          </p:sp>
          <p:sp>
            <p:nvSpPr>
              <p:cNvPr id="547872" name="Rectangle 50"/>
              <p:cNvSpPr>
                <a:spLocks noChangeArrowheads="1"/>
              </p:cNvSpPr>
              <p:nvPr/>
            </p:nvSpPr>
            <p:spPr bwMode="auto">
              <a:xfrm>
                <a:off x="672" y="2666"/>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9" name="Group 51"/>
            <p:cNvGrpSpPr>
              <a:grpSpLocks/>
            </p:cNvGrpSpPr>
            <p:nvPr/>
          </p:nvGrpSpPr>
          <p:grpSpPr bwMode="auto">
            <a:xfrm>
              <a:off x="3338" y="1752"/>
              <a:ext cx="2422" cy="398"/>
              <a:chOff x="2360" y="2666"/>
              <a:chExt cx="1712" cy="748"/>
            </a:xfrm>
          </p:grpSpPr>
          <p:sp>
            <p:nvSpPr>
              <p:cNvPr id="547869" name="Rectangle 52"/>
              <p:cNvSpPr>
                <a:spLocks noChangeArrowheads="1"/>
              </p:cNvSpPr>
              <p:nvPr/>
            </p:nvSpPr>
            <p:spPr bwMode="auto">
              <a:xfrm>
                <a:off x="2392" y="2666"/>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从</a:t>
                </a:r>
                <a:r>
                  <a:rPr lang="zh-CN" altLang="en-US" sz="1800" b="1">
                    <a:solidFill>
                      <a:schemeClr val="bg1"/>
                    </a:solidFill>
                    <a:latin typeface="Arial Narrow" charset="0"/>
                    <a:ea typeface="宋体" charset="0"/>
                    <a:cs typeface="宋体" charset="0"/>
                  </a:rPr>
                  <a:t>五旬节</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徒</a:t>
                </a:r>
                <a:r>
                  <a:rPr lang="en-US" altLang="ja-JP" sz="1800" b="1">
                    <a:solidFill>
                      <a:schemeClr val="bg1"/>
                    </a:solidFill>
                    <a:latin typeface="Arial Narrow" charset="0"/>
                    <a:cs typeface="Times New Roman" charset="0"/>
                  </a:rPr>
                  <a:t> 2) </a:t>
                </a:r>
                <a:r>
                  <a:rPr lang="zh-CN" altLang="en-US" sz="1800" b="1">
                    <a:solidFill>
                      <a:schemeClr val="bg1"/>
                    </a:solidFill>
                    <a:latin typeface="Arial Narrow" charset="0"/>
                    <a:ea typeface="宋体" charset="0"/>
                    <a:cs typeface="宋体" charset="0"/>
                  </a:rPr>
                  <a:t>到被提</a:t>
                </a:r>
                <a:r>
                  <a:rPr lang="en-US" altLang="ja-JP" sz="1800" b="1">
                    <a:solidFill>
                      <a:schemeClr val="bg1"/>
                    </a:solidFill>
                    <a:latin typeface="Arial Narrow" charset="0"/>
                    <a:cs typeface="Times New Roman" charset="0"/>
                  </a:rPr>
                  <a:t> </a:t>
                </a:r>
              </a:p>
              <a:p>
                <a:pPr algn="ctr" eaLnBrk="1" hangingPunct="1"/>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帖前</a:t>
                </a:r>
                <a:r>
                  <a:rPr lang="en-US" altLang="ja-JP" sz="1800" b="1">
                    <a:solidFill>
                      <a:schemeClr val="bg1"/>
                    </a:solidFill>
                    <a:latin typeface="Arial Narrow" charset="0"/>
                    <a:cs typeface="Times New Roman" charset="0"/>
                  </a:rPr>
                  <a:t> 4:13-18) </a:t>
                </a:r>
                <a:r>
                  <a:rPr lang="zh-CN" altLang="en-US" sz="1800" b="1">
                    <a:solidFill>
                      <a:schemeClr val="bg1"/>
                    </a:solidFill>
                    <a:latin typeface="Arial Narrow" charset="0"/>
                    <a:ea typeface="宋体" charset="0"/>
                    <a:cs typeface="宋体" charset="0"/>
                  </a:rPr>
                  <a:t>或更迟</a:t>
                </a:r>
                <a:r>
                  <a:rPr lang="en-US" altLang="ja-JP" sz="1800" b="1">
                    <a:solidFill>
                      <a:schemeClr val="bg1"/>
                    </a:solidFill>
                    <a:latin typeface="Arial Narrow" charset="0"/>
                    <a:cs typeface="Times New Roman" charset="0"/>
                  </a:rPr>
                  <a:t> (?)</a:t>
                </a:r>
                <a:endParaRPr lang="en-US" altLang="zh-CN" sz="1800" b="1">
                  <a:solidFill>
                    <a:schemeClr val="bg1"/>
                  </a:solidFill>
                  <a:latin typeface="Arial Narrow" charset="0"/>
                  <a:cs typeface="Times New Roman" charset="0"/>
                </a:endParaRPr>
              </a:p>
            </p:txBody>
          </p:sp>
          <p:sp>
            <p:nvSpPr>
              <p:cNvPr id="547870" name="Rectangle 53"/>
              <p:cNvSpPr>
                <a:spLocks noChangeArrowheads="1"/>
              </p:cNvSpPr>
              <p:nvPr/>
            </p:nvSpPr>
            <p:spPr bwMode="auto">
              <a:xfrm>
                <a:off x="2360" y="2666"/>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60" name="Group 54"/>
            <p:cNvGrpSpPr>
              <a:grpSpLocks/>
            </p:cNvGrpSpPr>
            <p:nvPr/>
          </p:nvGrpSpPr>
          <p:grpSpPr bwMode="auto">
            <a:xfrm>
              <a:off x="0" y="2150"/>
              <a:ext cx="951" cy="397"/>
              <a:chOff x="0" y="3414"/>
              <a:chExt cx="672" cy="748"/>
            </a:xfrm>
          </p:grpSpPr>
          <p:sp>
            <p:nvSpPr>
              <p:cNvPr id="547867" name="Rectangle 55"/>
              <p:cNvSpPr>
                <a:spLocks noChangeArrowheads="1"/>
              </p:cNvSpPr>
              <p:nvPr/>
            </p:nvSpPr>
            <p:spPr bwMode="auto">
              <a:xfrm>
                <a:off x="32" y="3414"/>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神的</a:t>
                </a:r>
                <a:r>
                  <a:rPr lang="zh-CN" altLang="en-US" sz="1800" b="1" i="1">
                    <a:solidFill>
                      <a:schemeClr val="bg1"/>
                    </a:solidFill>
                    <a:latin typeface="Arial Narrow" charset="0"/>
                    <a:ea typeface="宋体" charset="0"/>
                    <a:cs typeface="宋体" charset="0"/>
                  </a:rPr>
                  <a:t>震怒</a:t>
                </a:r>
                <a:endParaRPr lang="zh-CN" altLang="en-US" sz="1800" b="1">
                  <a:solidFill>
                    <a:schemeClr val="bg1"/>
                  </a:solidFill>
                  <a:latin typeface="Arial Narrow" charset="0"/>
                  <a:cs typeface="Times New Roman" charset="0"/>
                </a:endParaRPr>
              </a:p>
            </p:txBody>
          </p:sp>
          <p:sp>
            <p:nvSpPr>
              <p:cNvPr id="547868" name="Rectangle 56"/>
              <p:cNvSpPr>
                <a:spLocks noChangeArrowheads="1"/>
              </p:cNvSpPr>
              <p:nvPr/>
            </p:nvSpPr>
            <p:spPr bwMode="auto">
              <a:xfrm>
                <a:off x="0" y="3414"/>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61" name="Group 57"/>
            <p:cNvGrpSpPr>
              <a:grpSpLocks/>
            </p:cNvGrpSpPr>
            <p:nvPr/>
          </p:nvGrpSpPr>
          <p:grpSpPr bwMode="auto">
            <a:xfrm>
              <a:off x="951" y="2150"/>
              <a:ext cx="2387" cy="397"/>
              <a:chOff x="672" y="3414"/>
              <a:chExt cx="1688" cy="748"/>
            </a:xfrm>
          </p:grpSpPr>
          <p:sp>
            <p:nvSpPr>
              <p:cNvPr id="547865" name="Rectangle 58"/>
              <p:cNvSpPr>
                <a:spLocks noChangeArrowheads="1"/>
              </p:cNvSpPr>
              <p:nvPr/>
            </p:nvSpPr>
            <p:spPr bwMode="auto">
              <a:xfrm>
                <a:off x="704" y="3414"/>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在大灾中释放</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耶</a:t>
                </a:r>
                <a:r>
                  <a:rPr lang="en-US" altLang="ja-JP" sz="1800" b="1">
                    <a:solidFill>
                      <a:schemeClr val="bg1"/>
                    </a:solidFill>
                    <a:latin typeface="Arial Narrow" charset="0"/>
                    <a:cs typeface="Times New Roman" charset="0"/>
                  </a:rPr>
                  <a:t> 30:7)</a:t>
                </a:r>
                <a:endParaRPr lang="en-US" altLang="zh-CN" sz="1800" b="1">
                  <a:solidFill>
                    <a:schemeClr val="bg1"/>
                  </a:solidFill>
                  <a:latin typeface="Arial Narrow" charset="0"/>
                  <a:cs typeface="Times New Roman" charset="0"/>
                </a:endParaRPr>
              </a:p>
            </p:txBody>
          </p:sp>
          <p:sp>
            <p:nvSpPr>
              <p:cNvPr id="547866" name="Rectangle 59"/>
              <p:cNvSpPr>
                <a:spLocks noChangeArrowheads="1"/>
              </p:cNvSpPr>
              <p:nvPr/>
            </p:nvSpPr>
            <p:spPr bwMode="auto">
              <a:xfrm>
                <a:off x="672" y="3414"/>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62" name="Group 60"/>
            <p:cNvGrpSpPr>
              <a:grpSpLocks/>
            </p:cNvGrpSpPr>
            <p:nvPr/>
          </p:nvGrpSpPr>
          <p:grpSpPr bwMode="auto">
            <a:xfrm>
              <a:off x="3338" y="2150"/>
              <a:ext cx="2422" cy="397"/>
              <a:chOff x="2360" y="3414"/>
              <a:chExt cx="1712" cy="748"/>
            </a:xfrm>
          </p:grpSpPr>
          <p:sp>
            <p:nvSpPr>
              <p:cNvPr id="547863" name="Rectangle 61"/>
              <p:cNvSpPr>
                <a:spLocks noChangeArrowheads="1"/>
              </p:cNvSpPr>
              <p:nvPr/>
            </p:nvSpPr>
            <p:spPr bwMode="auto">
              <a:xfrm>
                <a:off x="2392" y="3414"/>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被救恩取代</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帖前 </a:t>
                </a:r>
                <a:r>
                  <a:rPr lang="en-US" altLang="ja-JP" sz="1800" b="1">
                    <a:solidFill>
                      <a:schemeClr val="bg1"/>
                    </a:solidFill>
                    <a:latin typeface="Arial Narrow" charset="0"/>
                    <a:cs typeface="Times New Roman" charset="0"/>
                  </a:rPr>
                  <a:t>5:9; </a:t>
                </a:r>
                <a:r>
                  <a:rPr lang="zh-CN" altLang="en-US" sz="1800" b="1">
                    <a:solidFill>
                      <a:schemeClr val="bg1"/>
                    </a:solidFill>
                    <a:latin typeface="Arial Narrow" charset="0"/>
                    <a:ea typeface="宋体" charset="0"/>
                    <a:cs typeface="宋体" charset="0"/>
                  </a:rPr>
                  <a:t>启</a:t>
                </a:r>
                <a:r>
                  <a:rPr lang="en-US" altLang="ja-JP" sz="1800" b="1">
                    <a:solidFill>
                      <a:schemeClr val="bg1"/>
                    </a:solidFill>
                    <a:latin typeface="Arial Narrow" charset="0"/>
                    <a:cs typeface="Times New Roman" charset="0"/>
                  </a:rPr>
                  <a:t> 3:10)</a:t>
                </a:r>
                <a:endParaRPr lang="en-US" altLang="zh-CN" sz="1800" b="1">
                  <a:solidFill>
                    <a:schemeClr val="bg1"/>
                  </a:solidFill>
                  <a:latin typeface="Arial Narrow" charset="0"/>
                  <a:cs typeface="Times New Roman" charset="0"/>
                </a:endParaRPr>
              </a:p>
            </p:txBody>
          </p:sp>
          <p:sp>
            <p:nvSpPr>
              <p:cNvPr id="547864" name="Rectangle 62"/>
              <p:cNvSpPr>
                <a:spLocks noChangeArrowheads="1"/>
              </p:cNvSpPr>
              <p:nvPr/>
            </p:nvSpPr>
            <p:spPr bwMode="auto">
              <a:xfrm>
                <a:off x="2360" y="3414"/>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sp>
        <p:nvSpPr>
          <p:cNvPr id="68707" name="Rectangle 99"/>
          <p:cNvSpPr>
            <a:spLocks noGrp="1" noChangeArrowheads="1"/>
          </p:cNvSpPr>
          <p:nvPr>
            <p:ph type="title" idx="4294967295"/>
          </p:nvPr>
        </p:nvSpPr>
        <p:spPr>
          <a:xfrm>
            <a:off x="0" y="0"/>
            <a:ext cx="8077200" cy="457200"/>
          </a:xfrm>
          <a:solidFill>
            <a:srgbClr val="8C392B"/>
          </a:solidFill>
          <a:effectLst>
            <a:outerShdw blurRad="63500" dist="38099" dir="2700000" algn="ctr" rotWithShape="0">
              <a:schemeClr val="tx1">
                <a:alpha val="74998"/>
              </a:schemeClr>
            </a:outerShdw>
          </a:effectLst>
        </p:spPr>
        <p:txBody>
          <a:bodyPr/>
          <a:lstStyle/>
          <a:p>
            <a:pPr eaLnBrk="1" hangingPunct="1">
              <a:defRPr/>
            </a:pPr>
            <a:r>
              <a:rPr lang="zh-CN" altLang="en-US" sz="2900" b="1">
                <a:solidFill>
                  <a:schemeClr val="bg1"/>
                </a:solidFill>
                <a:effectLst>
                  <a:outerShdw blurRad="38100" dist="38100" dir="2700000" algn="tl">
                    <a:srgbClr val="000000"/>
                  </a:outerShdw>
                </a:effectLst>
                <a:latin typeface="Arial Black" charset="0"/>
                <a:ea typeface="宋体" charset="0"/>
                <a:cs typeface="宋体" charset="0"/>
              </a:rPr>
              <a:t>以色列和教会</a:t>
            </a:r>
            <a:r>
              <a:rPr lang="en-US" altLang="zh-CN" sz="2900" b="1">
                <a:solidFill>
                  <a:schemeClr val="bg1"/>
                </a:solidFill>
                <a:effectLst>
                  <a:outerShdw blurRad="38100" dist="38100" dir="2700000" algn="tl">
                    <a:srgbClr val="000000"/>
                  </a:outerShdw>
                </a:effectLst>
                <a:latin typeface="Arial Black" charset="0"/>
                <a:ea typeface="宋体" charset="0"/>
                <a:cs typeface="宋体" charset="0"/>
              </a:rPr>
              <a:t>: </a:t>
            </a:r>
            <a:r>
              <a:rPr lang="zh-CN" altLang="en-US" sz="2900" b="1">
                <a:solidFill>
                  <a:schemeClr val="bg1"/>
                </a:solidFill>
                <a:effectLst>
                  <a:outerShdw blurRad="38100" dist="38100" dir="2700000" algn="tl">
                    <a:srgbClr val="000000"/>
                  </a:outerShdw>
                </a:effectLst>
                <a:latin typeface="Arial Black" charset="0"/>
                <a:ea typeface="宋体" charset="0"/>
                <a:cs typeface="宋体" charset="0"/>
              </a:rPr>
              <a:t>不延续的看法</a:t>
            </a:r>
            <a:endParaRPr lang="zh-CN" altLang="en-US" sz="2900" b="1">
              <a:effectLst>
                <a:outerShdw blurRad="38100" dist="38100" dir="2700000" algn="tl">
                  <a:srgbClr val="FFFFFF"/>
                </a:outerShdw>
              </a:effectLst>
              <a:latin typeface="Arial Black" charset="0"/>
              <a:ea typeface="宋体" charset="0"/>
              <a:cs typeface="宋体" charset="0"/>
            </a:endParaRPr>
          </a:p>
        </p:txBody>
      </p:sp>
      <p:sp>
        <p:nvSpPr>
          <p:cNvPr id="547844" name="Text Box 100"/>
          <p:cNvSpPr txBox="1">
            <a:spLocks noChangeArrowheads="1"/>
          </p:cNvSpPr>
          <p:nvPr/>
        </p:nvSpPr>
        <p:spPr bwMode="auto">
          <a:xfrm>
            <a:off x="8216900" y="76200"/>
            <a:ext cx="565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117</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8" descr="mose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10210800"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2" name="Text Box 4"/>
          <p:cNvSpPr txBox="1">
            <a:spLocks noChangeArrowheads="1"/>
          </p:cNvSpPr>
          <p:nvPr/>
        </p:nvSpPr>
        <p:spPr bwMode="auto">
          <a:xfrm>
            <a:off x="6019800" y="2057400"/>
            <a:ext cx="3657600" cy="3749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6000">
                <a:solidFill>
                  <a:schemeClr val="bg1"/>
                </a:solidFill>
                <a:ea typeface="华文细黑" charset="0"/>
                <a:cs typeface="华文细黑" charset="0"/>
              </a:rPr>
              <a:t>受逼迫</a:t>
            </a:r>
            <a:br>
              <a:rPr lang="zh-CN" altLang="en-US" sz="6000">
                <a:solidFill>
                  <a:schemeClr val="bg1"/>
                </a:solidFill>
              </a:rPr>
            </a:br>
            <a:r>
              <a:rPr lang="zh-CN" altLang="en-US" sz="6000">
                <a:solidFill>
                  <a:schemeClr val="bg1"/>
                </a:solidFill>
              </a:rPr>
              <a:t>得解放</a:t>
            </a:r>
            <a:br>
              <a:rPr lang="zh-CN" altLang="en-US" sz="6000">
                <a:solidFill>
                  <a:schemeClr val="bg1"/>
                </a:solidFill>
              </a:rPr>
            </a:br>
            <a:r>
              <a:rPr lang="zh-CN" altLang="en-US" sz="6000">
                <a:solidFill>
                  <a:schemeClr val="bg1"/>
                </a:solidFill>
              </a:rPr>
              <a:t>神显明</a:t>
            </a:r>
            <a:br>
              <a:rPr lang="zh-CN" altLang="en-US" sz="6000">
                <a:solidFill>
                  <a:schemeClr val="bg1"/>
                </a:solidFill>
              </a:rPr>
            </a:br>
            <a:r>
              <a:rPr lang="zh-CN" altLang="en-US" sz="6000">
                <a:solidFill>
                  <a:schemeClr val="bg1"/>
                </a:solidFill>
              </a:rPr>
              <a:t>敬拜神</a:t>
            </a:r>
          </a:p>
        </p:txBody>
      </p:sp>
      <p:sp>
        <p:nvSpPr>
          <p:cNvPr id="283651" name="Text Box 6"/>
          <p:cNvSpPr txBox="1">
            <a:spLocks noChangeArrowheads="1"/>
          </p:cNvSpPr>
          <p:nvPr/>
        </p:nvSpPr>
        <p:spPr bwMode="auto">
          <a:xfrm>
            <a:off x="4022725" y="8423275"/>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endParaRPr lang="zh-CN" altLang="en-US"/>
          </a:p>
        </p:txBody>
      </p:sp>
      <p:sp>
        <p:nvSpPr>
          <p:cNvPr id="165898" name="Rectangle 10"/>
          <p:cNvSpPr>
            <a:spLocks noGrp="1" noChangeArrowheads="1"/>
          </p:cNvSpPr>
          <p:nvPr>
            <p:ph type="title" idx="4294967295"/>
          </p:nvPr>
        </p:nvSpPr>
        <p:spPr>
          <a:xfrm>
            <a:off x="533400" y="609600"/>
            <a:ext cx="7772400" cy="914400"/>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lang="zh-CN" altLang="en-US" sz="5400" i="0">
                <a:latin typeface="Times New Roman" charset="0"/>
                <a:ea typeface="MS PGothic" charset="0"/>
                <a:cs typeface="MS PGothic" charset="0"/>
              </a:rPr>
              <a:t>出埃及</a:t>
            </a:r>
            <a:r>
              <a:rPr lang="zh-CN" altLang="en-US" sz="5400" i="0">
                <a:latin typeface="Times New Roman" charset="0"/>
                <a:ea typeface="华文细黑" charset="0"/>
                <a:cs typeface="华文细黑" charset="0"/>
              </a:rPr>
              <a:t>大事记</a:t>
            </a:r>
            <a:endParaRPr kumimoji="0" lang="zh-CN" altLang="en-US" sz="5400" b="1" i="0">
              <a:solidFill>
                <a:schemeClr val="bg1"/>
              </a:solidFill>
              <a:effectLst/>
              <a:latin typeface="Times New Roman"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65892">
                                            <p:txEl>
                                              <p:pRg st="0" end="0"/>
                                            </p:txEl>
                                          </p:spTgt>
                                        </p:tgtEl>
                                        <p:attrNameLst>
                                          <p:attrName>style.visibility</p:attrName>
                                        </p:attrNameLst>
                                      </p:cBhvr>
                                      <p:to>
                                        <p:strVal val="visible"/>
                                      </p:to>
                                    </p:set>
                                    <p:animEffect transition="in" filter="dissolve">
                                      <p:cBhvr>
                                        <p:cTn id="7" dur="75"/>
                                        <p:tgtEl>
                                          <p:spTgt spid="16589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2" grpId="0" build="p"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49890" name="Group 191"/>
          <p:cNvGrpSpPr>
            <a:grpSpLocks/>
          </p:cNvGrpSpPr>
          <p:nvPr/>
        </p:nvGrpSpPr>
        <p:grpSpPr bwMode="auto">
          <a:xfrm>
            <a:off x="0" y="533400"/>
            <a:ext cx="9144000" cy="6324600"/>
            <a:chOff x="0" y="336"/>
            <a:chExt cx="5760" cy="1995"/>
          </a:xfrm>
        </p:grpSpPr>
        <p:grpSp>
          <p:nvGrpSpPr>
            <p:cNvPr id="549893" name="Group 125"/>
            <p:cNvGrpSpPr>
              <a:grpSpLocks/>
            </p:cNvGrpSpPr>
            <p:nvPr/>
          </p:nvGrpSpPr>
          <p:grpSpPr bwMode="auto">
            <a:xfrm>
              <a:off x="0" y="336"/>
              <a:ext cx="951" cy="224"/>
              <a:chOff x="0" y="0"/>
              <a:chExt cx="672" cy="422"/>
            </a:xfrm>
          </p:grpSpPr>
          <p:sp>
            <p:nvSpPr>
              <p:cNvPr id="549941" name="Rectangle 124"/>
              <p:cNvSpPr>
                <a:spLocks noChangeArrowheads="1"/>
              </p:cNvSpPr>
              <p:nvPr/>
            </p:nvSpPr>
            <p:spPr bwMode="auto">
              <a:xfrm>
                <a:off x="0" y="0"/>
                <a:ext cx="67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9942" name="Group 123"/>
              <p:cNvGrpSpPr>
                <a:grpSpLocks/>
              </p:cNvGrpSpPr>
              <p:nvPr/>
            </p:nvGrpSpPr>
            <p:grpSpPr bwMode="auto">
              <a:xfrm>
                <a:off x="0" y="0"/>
                <a:ext cx="672" cy="422"/>
                <a:chOff x="0" y="0"/>
                <a:chExt cx="672" cy="422"/>
              </a:xfrm>
            </p:grpSpPr>
            <p:sp>
              <p:nvSpPr>
                <p:cNvPr id="549943" name="Rectangle 92"/>
                <p:cNvSpPr>
                  <a:spLocks noChangeArrowheads="1"/>
                </p:cNvSpPr>
                <p:nvPr/>
              </p:nvSpPr>
              <p:spPr bwMode="auto">
                <a:xfrm>
                  <a:off x="32" y="0"/>
                  <a:ext cx="60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p>
              </p:txBody>
            </p:sp>
            <p:sp>
              <p:nvSpPr>
                <p:cNvPr id="549944" name="Rectangle 122"/>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9894" name="Group 129"/>
            <p:cNvGrpSpPr>
              <a:grpSpLocks/>
            </p:cNvGrpSpPr>
            <p:nvPr/>
          </p:nvGrpSpPr>
          <p:grpSpPr bwMode="auto">
            <a:xfrm>
              <a:off x="951" y="336"/>
              <a:ext cx="2387" cy="224"/>
              <a:chOff x="672" y="0"/>
              <a:chExt cx="1688" cy="422"/>
            </a:xfrm>
          </p:grpSpPr>
          <p:sp>
            <p:nvSpPr>
              <p:cNvPr id="549937" name="Rectangle 128"/>
              <p:cNvSpPr>
                <a:spLocks noChangeArrowheads="1"/>
              </p:cNvSpPr>
              <p:nvPr/>
            </p:nvSpPr>
            <p:spPr bwMode="auto">
              <a:xfrm>
                <a:off x="672" y="0"/>
                <a:ext cx="168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9938" name="Group 127"/>
              <p:cNvGrpSpPr>
                <a:grpSpLocks/>
              </p:cNvGrpSpPr>
              <p:nvPr/>
            </p:nvGrpSpPr>
            <p:grpSpPr bwMode="auto">
              <a:xfrm>
                <a:off x="672" y="0"/>
                <a:ext cx="1688" cy="422"/>
                <a:chOff x="672" y="0"/>
                <a:chExt cx="1688" cy="422"/>
              </a:xfrm>
            </p:grpSpPr>
            <p:sp>
              <p:nvSpPr>
                <p:cNvPr id="549939" name="Rectangle 93"/>
                <p:cNvSpPr>
                  <a:spLocks noChangeArrowheads="1"/>
                </p:cNvSpPr>
                <p:nvPr/>
              </p:nvSpPr>
              <p:spPr bwMode="auto">
                <a:xfrm>
                  <a:off x="704" y="0"/>
                  <a:ext cx="16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以色列</a:t>
                  </a:r>
                  <a:endParaRPr lang="zh-CN" altLang="en-US" sz="2800">
                    <a:solidFill>
                      <a:schemeClr val="bg1"/>
                    </a:solidFill>
                    <a:latin typeface="Arial Narrow" charset="0"/>
                    <a:cs typeface="Times New Roman" charset="0"/>
                  </a:endParaRPr>
                </a:p>
              </p:txBody>
            </p:sp>
            <p:sp>
              <p:nvSpPr>
                <p:cNvPr id="549940" name="Rectangle 126"/>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9895" name="Group 133"/>
            <p:cNvGrpSpPr>
              <a:grpSpLocks/>
            </p:cNvGrpSpPr>
            <p:nvPr/>
          </p:nvGrpSpPr>
          <p:grpSpPr bwMode="auto">
            <a:xfrm>
              <a:off x="3338" y="336"/>
              <a:ext cx="2422" cy="224"/>
              <a:chOff x="2360" y="0"/>
              <a:chExt cx="1712" cy="422"/>
            </a:xfrm>
          </p:grpSpPr>
          <p:sp>
            <p:nvSpPr>
              <p:cNvPr id="549933" name="Rectangle 132"/>
              <p:cNvSpPr>
                <a:spLocks noChangeArrowheads="1"/>
              </p:cNvSpPr>
              <p:nvPr/>
            </p:nvSpPr>
            <p:spPr bwMode="auto">
              <a:xfrm>
                <a:off x="2360" y="0"/>
                <a:ext cx="171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9934" name="Group 131"/>
              <p:cNvGrpSpPr>
                <a:grpSpLocks/>
              </p:cNvGrpSpPr>
              <p:nvPr/>
            </p:nvGrpSpPr>
            <p:grpSpPr bwMode="auto">
              <a:xfrm>
                <a:off x="2360" y="0"/>
                <a:ext cx="1712" cy="422"/>
                <a:chOff x="2360" y="0"/>
                <a:chExt cx="1712" cy="422"/>
              </a:xfrm>
            </p:grpSpPr>
            <p:sp>
              <p:nvSpPr>
                <p:cNvPr id="549935" name="Rectangle 94"/>
                <p:cNvSpPr>
                  <a:spLocks noChangeArrowheads="1"/>
                </p:cNvSpPr>
                <p:nvPr/>
              </p:nvSpPr>
              <p:spPr bwMode="auto">
                <a:xfrm>
                  <a:off x="2392" y="0"/>
                  <a:ext cx="16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教会</a:t>
                  </a:r>
                  <a:endParaRPr lang="zh-CN" altLang="en-US" sz="2800">
                    <a:solidFill>
                      <a:schemeClr val="bg1"/>
                    </a:solidFill>
                    <a:latin typeface="Arial Narrow" charset="0"/>
                    <a:cs typeface="Times New Roman" charset="0"/>
                  </a:endParaRPr>
                </a:p>
              </p:txBody>
            </p:sp>
            <p:sp>
              <p:nvSpPr>
                <p:cNvPr id="549936" name="Rectangle 130"/>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9896" name="Group 190"/>
            <p:cNvGrpSpPr>
              <a:grpSpLocks/>
            </p:cNvGrpSpPr>
            <p:nvPr/>
          </p:nvGrpSpPr>
          <p:grpSpPr bwMode="auto">
            <a:xfrm>
              <a:off x="0" y="558"/>
              <a:ext cx="5760" cy="1773"/>
              <a:chOff x="0" y="2547"/>
              <a:chExt cx="5760" cy="1773"/>
            </a:xfrm>
          </p:grpSpPr>
          <p:grpSp>
            <p:nvGrpSpPr>
              <p:cNvPr id="549897" name="Group 165"/>
              <p:cNvGrpSpPr>
                <a:grpSpLocks/>
              </p:cNvGrpSpPr>
              <p:nvPr/>
            </p:nvGrpSpPr>
            <p:grpSpPr bwMode="auto">
              <a:xfrm>
                <a:off x="0" y="2547"/>
                <a:ext cx="951" cy="336"/>
                <a:chOff x="0" y="4162"/>
                <a:chExt cx="672" cy="633"/>
              </a:xfrm>
            </p:grpSpPr>
            <p:sp>
              <p:nvSpPr>
                <p:cNvPr id="549931" name="Rectangle 110"/>
                <p:cNvSpPr>
                  <a:spLocks noChangeArrowheads="1"/>
                </p:cNvSpPr>
                <p:nvPr/>
              </p:nvSpPr>
              <p:spPr bwMode="auto">
                <a:xfrm>
                  <a:off x="32" y="4162"/>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信心</a:t>
                  </a:r>
                  <a:endParaRPr lang="zh-CN" altLang="en-US" sz="2200" b="1">
                    <a:solidFill>
                      <a:schemeClr val="bg1"/>
                    </a:solidFill>
                    <a:latin typeface="Arial Narrow" charset="0"/>
                    <a:cs typeface="Times New Roman" charset="0"/>
                  </a:endParaRPr>
                </a:p>
              </p:txBody>
            </p:sp>
            <p:sp>
              <p:nvSpPr>
                <p:cNvPr id="549932" name="Rectangle 164"/>
                <p:cNvSpPr>
                  <a:spLocks noChangeArrowheads="1"/>
                </p:cNvSpPr>
                <p:nvPr/>
              </p:nvSpPr>
              <p:spPr bwMode="auto">
                <a:xfrm>
                  <a:off x="0" y="4162"/>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898" name="Group 167"/>
              <p:cNvGrpSpPr>
                <a:grpSpLocks/>
              </p:cNvGrpSpPr>
              <p:nvPr/>
            </p:nvGrpSpPr>
            <p:grpSpPr bwMode="auto">
              <a:xfrm>
                <a:off x="951" y="2547"/>
                <a:ext cx="2387" cy="336"/>
                <a:chOff x="672" y="4162"/>
                <a:chExt cx="1688" cy="633"/>
              </a:xfrm>
            </p:grpSpPr>
            <p:sp>
              <p:nvSpPr>
                <p:cNvPr id="549929" name="Rectangle 111"/>
                <p:cNvSpPr>
                  <a:spLocks noChangeArrowheads="1"/>
                </p:cNvSpPr>
                <p:nvPr/>
              </p:nvSpPr>
              <p:spPr bwMode="auto">
                <a:xfrm>
                  <a:off x="704" y="4162"/>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藉着献祭显示</a:t>
                  </a:r>
                  <a:endParaRPr lang="zh-CN" altLang="en-US" sz="2200" b="1">
                    <a:solidFill>
                      <a:schemeClr val="bg1"/>
                    </a:solidFill>
                    <a:latin typeface="Arial Narrow" charset="0"/>
                    <a:cs typeface="Times New Roman" charset="0"/>
                  </a:endParaRPr>
                </a:p>
              </p:txBody>
            </p:sp>
            <p:sp>
              <p:nvSpPr>
                <p:cNvPr id="549930" name="Rectangle 166"/>
                <p:cNvSpPr>
                  <a:spLocks noChangeArrowheads="1"/>
                </p:cNvSpPr>
                <p:nvPr/>
              </p:nvSpPr>
              <p:spPr bwMode="auto">
                <a:xfrm>
                  <a:off x="672" y="4162"/>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899" name="Group 169"/>
              <p:cNvGrpSpPr>
                <a:grpSpLocks/>
              </p:cNvGrpSpPr>
              <p:nvPr/>
            </p:nvGrpSpPr>
            <p:grpSpPr bwMode="auto">
              <a:xfrm>
                <a:off x="3338" y="2547"/>
                <a:ext cx="2422" cy="336"/>
                <a:chOff x="2360" y="4162"/>
                <a:chExt cx="1712" cy="633"/>
              </a:xfrm>
            </p:grpSpPr>
            <p:sp>
              <p:nvSpPr>
                <p:cNvPr id="549927" name="Rectangle 112"/>
                <p:cNvSpPr>
                  <a:spLocks noChangeArrowheads="1"/>
                </p:cNvSpPr>
                <p:nvPr/>
              </p:nvSpPr>
              <p:spPr bwMode="auto">
                <a:xfrm>
                  <a:off x="2392" y="4162"/>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chemeClr val="bg1"/>
                      </a:solidFill>
                      <a:latin typeface="Arial Narrow" charset="0"/>
                      <a:ea typeface="宋体" charset="0"/>
                      <a:cs typeface="宋体" charset="0"/>
                    </a:rPr>
                    <a:t>藉着信靠基督显示</a:t>
                  </a:r>
                  <a:endParaRPr lang="zh-CN" altLang="en-US" sz="2200" b="1">
                    <a:solidFill>
                      <a:schemeClr val="bg1"/>
                    </a:solidFill>
                    <a:latin typeface="Arial Narrow" charset="0"/>
                    <a:cs typeface="Times New Roman" charset="0"/>
                  </a:endParaRPr>
                </a:p>
              </p:txBody>
            </p:sp>
            <p:sp>
              <p:nvSpPr>
                <p:cNvPr id="549928" name="Rectangle 168"/>
                <p:cNvSpPr>
                  <a:spLocks noChangeArrowheads="1"/>
                </p:cNvSpPr>
                <p:nvPr/>
              </p:nvSpPr>
              <p:spPr bwMode="auto">
                <a:xfrm>
                  <a:off x="2360" y="4162"/>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0" name="Group 171"/>
              <p:cNvGrpSpPr>
                <a:grpSpLocks/>
              </p:cNvGrpSpPr>
              <p:nvPr/>
            </p:nvGrpSpPr>
            <p:grpSpPr bwMode="auto">
              <a:xfrm>
                <a:off x="0" y="2883"/>
                <a:ext cx="951" cy="337"/>
                <a:chOff x="0" y="4795"/>
                <a:chExt cx="672" cy="633"/>
              </a:xfrm>
            </p:grpSpPr>
            <p:sp>
              <p:nvSpPr>
                <p:cNvPr id="549925" name="Rectangle 113"/>
                <p:cNvSpPr>
                  <a:spLocks noChangeArrowheads="1"/>
                </p:cNvSpPr>
                <p:nvPr/>
              </p:nvSpPr>
              <p:spPr bwMode="auto">
                <a:xfrm>
                  <a:off x="0" y="4795"/>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祭司职分</a:t>
                  </a:r>
                  <a:endParaRPr lang="zh-CN" altLang="en-US" sz="2200" b="1">
                    <a:solidFill>
                      <a:schemeClr val="bg1"/>
                    </a:solidFill>
                    <a:latin typeface="Arial Narrow" charset="0"/>
                    <a:cs typeface="Times New Roman" charset="0"/>
                  </a:endParaRPr>
                </a:p>
              </p:txBody>
            </p:sp>
            <p:sp>
              <p:nvSpPr>
                <p:cNvPr id="549926" name="Rectangle 170"/>
                <p:cNvSpPr>
                  <a:spLocks noChangeArrowheads="1"/>
                </p:cNvSpPr>
                <p:nvPr/>
              </p:nvSpPr>
              <p:spPr bwMode="auto">
                <a:xfrm>
                  <a:off x="0" y="4795"/>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1" name="Group 173"/>
              <p:cNvGrpSpPr>
                <a:grpSpLocks/>
              </p:cNvGrpSpPr>
              <p:nvPr/>
            </p:nvGrpSpPr>
            <p:grpSpPr bwMode="auto">
              <a:xfrm>
                <a:off x="951" y="2883"/>
                <a:ext cx="2387" cy="337"/>
                <a:chOff x="672" y="4795"/>
                <a:chExt cx="1688" cy="633"/>
              </a:xfrm>
            </p:grpSpPr>
            <p:sp>
              <p:nvSpPr>
                <p:cNvPr id="549923" name="Rectangle 114"/>
                <p:cNvSpPr>
                  <a:spLocks noChangeArrowheads="1"/>
                </p:cNvSpPr>
                <p:nvPr/>
              </p:nvSpPr>
              <p:spPr bwMode="auto">
                <a:xfrm>
                  <a:off x="704" y="4795"/>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一个</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藉着遗传</a:t>
                  </a:r>
                  <a:endParaRPr lang="zh-CN" altLang="en-US" sz="2200" b="1">
                    <a:solidFill>
                      <a:schemeClr val="bg1"/>
                    </a:solidFill>
                    <a:latin typeface="Arial Narrow" charset="0"/>
                    <a:cs typeface="Times New Roman" charset="0"/>
                  </a:endParaRPr>
                </a:p>
              </p:txBody>
            </p:sp>
            <p:sp>
              <p:nvSpPr>
                <p:cNvPr id="549924" name="Rectangle 172"/>
                <p:cNvSpPr>
                  <a:spLocks noChangeArrowheads="1"/>
                </p:cNvSpPr>
                <p:nvPr/>
              </p:nvSpPr>
              <p:spPr bwMode="auto">
                <a:xfrm>
                  <a:off x="672" y="4795"/>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2" name="Group 175"/>
              <p:cNvGrpSpPr>
                <a:grpSpLocks/>
              </p:cNvGrpSpPr>
              <p:nvPr/>
            </p:nvGrpSpPr>
            <p:grpSpPr bwMode="auto">
              <a:xfrm>
                <a:off x="3338" y="2883"/>
                <a:ext cx="2422" cy="337"/>
                <a:chOff x="2360" y="4795"/>
                <a:chExt cx="1712" cy="633"/>
              </a:xfrm>
            </p:grpSpPr>
            <p:sp>
              <p:nvSpPr>
                <p:cNvPr id="549921" name="Rectangle 115"/>
                <p:cNvSpPr>
                  <a:spLocks noChangeArrowheads="1"/>
                </p:cNvSpPr>
                <p:nvPr/>
              </p:nvSpPr>
              <p:spPr bwMode="auto">
                <a:xfrm>
                  <a:off x="2392" y="4795"/>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一体</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信徒皆祭司</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彼前</a:t>
                  </a:r>
                  <a:r>
                    <a:rPr lang="en-US" altLang="ja-JP" sz="2200" b="1">
                      <a:solidFill>
                        <a:schemeClr val="bg1"/>
                      </a:solidFill>
                      <a:latin typeface="Arial Narrow" charset="0"/>
                      <a:cs typeface="Times New Roman" charset="0"/>
                    </a:rPr>
                    <a:t> 2:5)</a:t>
                  </a:r>
                  <a:endParaRPr lang="en-US" altLang="zh-CN" sz="2200" b="1">
                    <a:solidFill>
                      <a:schemeClr val="bg1"/>
                    </a:solidFill>
                    <a:latin typeface="Arial Narrow" charset="0"/>
                    <a:cs typeface="Times New Roman" charset="0"/>
                  </a:endParaRPr>
                </a:p>
              </p:txBody>
            </p:sp>
            <p:sp>
              <p:nvSpPr>
                <p:cNvPr id="549922" name="Rectangle 174"/>
                <p:cNvSpPr>
                  <a:spLocks noChangeArrowheads="1"/>
                </p:cNvSpPr>
                <p:nvPr/>
              </p:nvSpPr>
              <p:spPr bwMode="auto">
                <a:xfrm>
                  <a:off x="2360" y="4795"/>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3" name="Group 177"/>
              <p:cNvGrpSpPr>
                <a:grpSpLocks/>
              </p:cNvGrpSpPr>
              <p:nvPr/>
            </p:nvGrpSpPr>
            <p:grpSpPr bwMode="auto">
              <a:xfrm>
                <a:off x="0" y="3220"/>
                <a:ext cx="951" cy="458"/>
                <a:chOff x="0" y="5428"/>
                <a:chExt cx="672" cy="863"/>
              </a:xfrm>
            </p:grpSpPr>
            <p:sp>
              <p:nvSpPr>
                <p:cNvPr id="549919" name="Rectangle 116"/>
                <p:cNvSpPr>
                  <a:spLocks noChangeArrowheads="1"/>
                </p:cNvSpPr>
                <p:nvPr/>
              </p:nvSpPr>
              <p:spPr bwMode="auto">
                <a:xfrm>
                  <a:off x="32" y="5428"/>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活动</a:t>
                  </a:r>
                  <a:endParaRPr lang="zh-CN" altLang="en-US" sz="2200" b="1">
                    <a:solidFill>
                      <a:schemeClr val="bg1"/>
                    </a:solidFill>
                    <a:latin typeface="Arial Narrow" charset="0"/>
                    <a:cs typeface="Times New Roman" charset="0"/>
                  </a:endParaRPr>
                </a:p>
              </p:txBody>
            </p:sp>
            <p:sp>
              <p:nvSpPr>
                <p:cNvPr id="549920" name="Rectangle 176"/>
                <p:cNvSpPr>
                  <a:spLocks noChangeArrowheads="1"/>
                </p:cNvSpPr>
                <p:nvPr/>
              </p:nvSpPr>
              <p:spPr bwMode="auto">
                <a:xfrm>
                  <a:off x="0" y="5428"/>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4" name="Group 179"/>
              <p:cNvGrpSpPr>
                <a:grpSpLocks/>
              </p:cNvGrpSpPr>
              <p:nvPr/>
            </p:nvGrpSpPr>
            <p:grpSpPr bwMode="auto">
              <a:xfrm>
                <a:off x="951" y="3220"/>
                <a:ext cx="2387" cy="458"/>
                <a:chOff x="672" y="5428"/>
                <a:chExt cx="1688" cy="863"/>
              </a:xfrm>
            </p:grpSpPr>
            <p:sp>
              <p:nvSpPr>
                <p:cNvPr id="549917" name="Rectangle 117"/>
                <p:cNvSpPr>
                  <a:spLocks noChangeArrowheads="1"/>
                </p:cNvSpPr>
                <p:nvPr/>
              </p:nvSpPr>
              <p:spPr bwMode="auto">
                <a:xfrm>
                  <a:off x="704" y="5428"/>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chemeClr val="bg1"/>
                      </a:solidFill>
                      <a:latin typeface="Arial Narrow" charset="0"/>
                      <a:ea typeface="宋体" charset="0"/>
                      <a:cs typeface="宋体" charset="0"/>
                    </a:rPr>
                    <a:t>在</a:t>
                  </a:r>
                  <a:r>
                    <a:rPr lang="en-US" altLang="ja-JP" sz="2200" b="1">
                      <a:solidFill>
                        <a:schemeClr val="bg1"/>
                      </a:solidFill>
                      <a:latin typeface="Arial Narrow" charset="0"/>
                      <a:cs typeface="Times New Roman" charset="0"/>
                    </a:rPr>
                    <a:t> 69</a:t>
                  </a:r>
                  <a:r>
                    <a:rPr lang="zh-CN" altLang="en-US" sz="2200" b="1">
                      <a:solidFill>
                        <a:schemeClr val="bg1"/>
                      </a:solidFill>
                      <a:latin typeface="Arial Narrow" charset="0"/>
                      <a:ea typeface="宋体" charset="0"/>
                      <a:cs typeface="宋体" charset="0"/>
                    </a:rPr>
                    <a:t>到</a:t>
                  </a:r>
                  <a:r>
                    <a:rPr lang="en-US" altLang="ja-JP" sz="2200" b="1">
                      <a:solidFill>
                        <a:schemeClr val="bg1"/>
                      </a:solidFill>
                      <a:latin typeface="Arial Narrow" charset="0"/>
                      <a:cs typeface="Times New Roman" charset="0"/>
                    </a:rPr>
                    <a:t>70“</a:t>
                  </a:r>
                  <a:r>
                    <a:rPr lang="zh-CN" altLang="en-US" sz="2200" b="1">
                      <a:solidFill>
                        <a:schemeClr val="bg1"/>
                      </a:solidFill>
                      <a:latin typeface="Arial Narrow" charset="0"/>
                      <a:ea typeface="宋体" charset="0"/>
                      <a:cs typeface="宋体" charset="0"/>
                    </a:rPr>
                    <a:t>周</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之间</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但</a:t>
                  </a:r>
                  <a:r>
                    <a:rPr lang="en-US" altLang="ja-JP" sz="2200" b="1">
                      <a:solidFill>
                        <a:schemeClr val="bg1"/>
                      </a:solidFill>
                      <a:latin typeface="Arial Narrow" charset="0"/>
                      <a:cs typeface="Times New Roman" charset="0"/>
                    </a:rPr>
                    <a:t> 9:24-27)—“</a:t>
                  </a:r>
                  <a:r>
                    <a:rPr lang="zh-CN" altLang="en-US" sz="2200" b="1">
                      <a:solidFill>
                        <a:schemeClr val="bg1"/>
                      </a:solidFill>
                      <a:latin typeface="Arial Narrow" charset="0"/>
                      <a:ea typeface="宋体" charset="0"/>
                      <a:cs typeface="宋体" charset="0"/>
                    </a:rPr>
                    <a:t>外邦人的日期</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的一部分</a:t>
                  </a:r>
                  <a:endParaRPr lang="en-US" altLang="zh-CN" sz="2200" b="1">
                    <a:solidFill>
                      <a:schemeClr val="bg1"/>
                    </a:solidFill>
                    <a:latin typeface="Arial Narrow" charset="0"/>
                    <a:cs typeface="Times New Roman" charset="0"/>
                  </a:endParaRP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路</a:t>
                  </a:r>
                  <a:r>
                    <a:rPr lang="en-US" altLang="ja-JP" sz="2200" b="1">
                      <a:solidFill>
                        <a:schemeClr val="bg1"/>
                      </a:solidFill>
                      <a:latin typeface="Arial Narrow" charset="0"/>
                      <a:cs typeface="Times New Roman" charset="0"/>
                    </a:rPr>
                    <a:t> 21:24)</a:t>
                  </a:r>
                  <a:endParaRPr lang="en-US" altLang="zh-CN" sz="2200" b="1">
                    <a:solidFill>
                      <a:schemeClr val="bg1"/>
                    </a:solidFill>
                    <a:latin typeface="Arial Narrow" charset="0"/>
                    <a:cs typeface="Times New Roman" charset="0"/>
                  </a:endParaRPr>
                </a:p>
              </p:txBody>
            </p:sp>
            <p:sp>
              <p:nvSpPr>
                <p:cNvPr id="549918" name="Rectangle 178"/>
                <p:cNvSpPr>
                  <a:spLocks noChangeArrowheads="1"/>
                </p:cNvSpPr>
                <p:nvPr/>
              </p:nvSpPr>
              <p:spPr bwMode="auto">
                <a:xfrm>
                  <a:off x="672" y="5428"/>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5" name="Group 181"/>
              <p:cNvGrpSpPr>
                <a:grpSpLocks/>
              </p:cNvGrpSpPr>
              <p:nvPr/>
            </p:nvGrpSpPr>
            <p:grpSpPr bwMode="auto">
              <a:xfrm>
                <a:off x="3338" y="3220"/>
                <a:ext cx="2422" cy="458"/>
                <a:chOff x="2360" y="5428"/>
                <a:chExt cx="1712" cy="863"/>
              </a:xfrm>
            </p:grpSpPr>
            <p:sp>
              <p:nvSpPr>
                <p:cNvPr id="549915" name="Rectangle 118"/>
                <p:cNvSpPr>
                  <a:spLocks noChangeArrowheads="1"/>
                </p:cNvSpPr>
                <p:nvPr/>
              </p:nvSpPr>
              <p:spPr bwMode="auto">
                <a:xfrm>
                  <a:off x="2392" y="5428"/>
                  <a:ext cx="16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教会在</a:t>
                  </a:r>
                  <a:r>
                    <a:rPr lang="en-US" altLang="ja-JP" sz="2200" b="1">
                      <a:solidFill>
                        <a:schemeClr val="bg1"/>
                      </a:solidFill>
                      <a:latin typeface="Arial Narrow" charset="0"/>
                      <a:cs typeface="Times New Roman" charset="0"/>
                    </a:rPr>
                    <a:t> 69</a:t>
                  </a:r>
                  <a:r>
                    <a:rPr lang="zh-CN" altLang="en-US" sz="2200" b="1">
                      <a:solidFill>
                        <a:schemeClr val="bg1"/>
                      </a:solidFill>
                      <a:latin typeface="Arial Narrow" charset="0"/>
                      <a:ea typeface="宋体" charset="0"/>
                      <a:cs typeface="宋体" charset="0"/>
                    </a:rPr>
                    <a:t>和</a:t>
                  </a:r>
                  <a:r>
                    <a:rPr lang="en-US" altLang="ja-JP" sz="2200" b="1">
                      <a:solidFill>
                        <a:schemeClr val="bg1"/>
                      </a:solidFill>
                      <a:latin typeface="Arial Narrow" charset="0"/>
                      <a:cs typeface="Times New Roman" charset="0"/>
                    </a:rPr>
                    <a:t>70“</a:t>
                  </a:r>
                  <a:r>
                    <a:rPr lang="zh-CN" altLang="en-US" sz="2200" b="1">
                      <a:solidFill>
                        <a:schemeClr val="bg1"/>
                      </a:solidFill>
                      <a:latin typeface="Arial Narrow" charset="0"/>
                      <a:ea typeface="宋体" charset="0"/>
                      <a:cs typeface="宋体" charset="0"/>
                    </a:rPr>
                    <a:t>周</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是旧约的奥秘</a:t>
                  </a:r>
                  <a:r>
                    <a:rPr lang="en-US" altLang="ja-JP" sz="2200" b="1">
                      <a:solidFill>
                        <a:schemeClr val="bg1"/>
                      </a:solidFill>
                      <a:latin typeface="Arial Narrow" charset="0"/>
                      <a:cs typeface="Times New Roman" charset="0"/>
                    </a:rPr>
                    <a:t> (</a:t>
                  </a:r>
                  <a:r>
                    <a:rPr lang="ja-JP" altLang="en-US">
                      <a:solidFill>
                        <a:schemeClr val="bg1"/>
                      </a:solidFill>
                      <a:latin typeface="Calibri" charset="0"/>
                    </a:rPr>
                    <a:t>弗</a:t>
                  </a:r>
                  <a:r>
                    <a:rPr lang="en-US" altLang="ja-JP" sz="2200" b="1">
                      <a:solidFill>
                        <a:schemeClr val="bg1"/>
                      </a:solidFill>
                      <a:latin typeface="Arial Narrow" charset="0"/>
                      <a:cs typeface="Times New Roman" charset="0"/>
                    </a:rPr>
                    <a:t> 3:1-9; </a:t>
                  </a:r>
                  <a:r>
                    <a:rPr lang="zh-CN" altLang="en-US" sz="2200" b="1">
                      <a:solidFill>
                        <a:schemeClr val="bg1"/>
                      </a:solidFill>
                      <a:latin typeface="Arial Narrow" charset="0"/>
                      <a:ea typeface="宋体" charset="0"/>
                      <a:cs typeface="宋体" charset="0"/>
                    </a:rPr>
                    <a:t>西</a:t>
                  </a:r>
                  <a:r>
                    <a:rPr lang="en-US" altLang="ja-JP" sz="2200" b="1">
                      <a:solidFill>
                        <a:schemeClr val="bg1"/>
                      </a:solidFill>
                      <a:latin typeface="Arial Narrow" charset="0"/>
                      <a:cs typeface="Times New Roman" charset="0"/>
                    </a:rPr>
                    <a:t> 1:26)</a:t>
                  </a:r>
                  <a:endParaRPr lang="en-US" altLang="zh-CN" sz="2200" b="1">
                    <a:solidFill>
                      <a:schemeClr val="bg1"/>
                    </a:solidFill>
                    <a:latin typeface="Arial Narrow" charset="0"/>
                    <a:cs typeface="Times New Roman" charset="0"/>
                  </a:endParaRPr>
                </a:p>
              </p:txBody>
            </p:sp>
            <p:sp>
              <p:nvSpPr>
                <p:cNvPr id="549916" name="Rectangle 180"/>
                <p:cNvSpPr>
                  <a:spLocks noChangeArrowheads="1"/>
                </p:cNvSpPr>
                <p:nvPr/>
              </p:nvSpPr>
              <p:spPr bwMode="auto">
                <a:xfrm>
                  <a:off x="2360" y="5428"/>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6" name="Group 183"/>
              <p:cNvGrpSpPr>
                <a:grpSpLocks/>
              </p:cNvGrpSpPr>
              <p:nvPr/>
            </p:nvGrpSpPr>
            <p:grpSpPr bwMode="auto">
              <a:xfrm>
                <a:off x="0" y="3678"/>
                <a:ext cx="951" cy="642"/>
                <a:chOff x="0" y="6291"/>
                <a:chExt cx="672" cy="1208"/>
              </a:xfrm>
            </p:grpSpPr>
            <p:sp>
              <p:nvSpPr>
                <p:cNvPr id="549913" name="Rectangle 119"/>
                <p:cNvSpPr>
                  <a:spLocks noChangeArrowheads="1"/>
                </p:cNvSpPr>
                <p:nvPr/>
              </p:nvSpPr>
              <p:spPr bwMode="auto">
                <a:xfrm>
                  <a:off x="32" y="6291"/>
                  <a:ext cx="608"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资格</a:t>
                  </a:r>
                  <a:endParaRPr lang="zh-CN" altLang="en-US" sz="2200" b="1">
                    <a:solidFill>
                      <a:schemeClr val="bg1"/>
                    </a:solidFill>
                    <a:latin typeface="Arial Narrow" charset="0"/>
                    <a:cs typeface="Times New Roman" charset="0"/>
                  </a:endParaRPr>
                </a:p>
              </p:txBody>
            </p:sp>
            <p:sp>
              <p:nvSpPr>
                <p:cNvPr id="549914" name="Rectangle 182"/>
                <p:cNvSpPr>
                  <a:spLocks noChangeArrowheads="1"/>
                </p:cNvSpPr>
                <p:nvPr/>
              </p:nvSpPr>
              <p:spPr bwMode="auto">
                <a:xfrm>
                  <a:off x="0" y="6291"/>
                  <a:ext cx="672"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7" name="Group 185"/>
              <p:cNvGrpSpPr>
                <a:grpSpLocks/>
              </p:cNvGrpSpPr>
              <p:nvPr/>
            </p:nvGrpSpPr>
            <p:grpSpPr bwMode="auto">
              <a:xfrm>
                <a:off x="951" y="3678"/>
                <a:ext cx="2387" cy="642"/>
                <a:chOff x="672" y="6291"/>
                <a:chExt cx="1688" cy="1208"/>
              </a:xfrm>
            </p:grpSpPr>
            <p:sp>
              <p:nvSpPr>
                <p:cNvPr id="549911" name="Rectangle 120"/>
                <p:cNvSpPr>
                  <a:spLocks noChangeArrowheads="1"/>
                </p:cNvSpPr>
                <p:nvPr/>
              </p:nvSpPr>
              <p:spPr bwMode="auto">
                <a:xfrm>
                  <a:off x="704" y="6291"/>
                  <a:ext cx="1624"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000" b="1">
                      <a:solidFill>
                        <a:schemeClr val="bg1"/>
                      </a:solidFill>
                      <a:latin typeface="Arial Narrow" charset="0"/>
                      <a:ea typeface="宋体" charset="0"/>
                      <a:cs typeface="宋体" charset="0"/>
                    </a:rPr>
                    <a:t>种族</a:t>
                  </a:r>
                  <a:r>
                    <a:rPr lang="en-US" altLang="ja-JP" sz="2000" b="1">
                      <a:solidFill>
                        <a:schemeClr val="bg1"/>
                      </a:solidFill>
                      <a:latin typeface="Arial Narrow" charset="0"/>
                      <a:cs typeface="Times New Roman" charset="0"/>
                    </a:rPr>
                    <a:t>—</a:t>
                  </a:r>
                  <a:r>
                    <a:rPr lang="zh-CN" altLang="en-US" sz="2000" b="1">
                      <a:solidFill>
                        <a:schemeClr val="bg1"/>
                      </a:solidFill>
                      <a:latin typeface="Arial Narrow" charset="0"/>
                      <a:ea typeface="宋体" charset="0"/>
                      <a:cs typeface="宋体" charset="0"/>
                    </a:rPr>
                    <a:t>亚伯拉罕的子孙或外邦人藉着割礼成为犹太人</a:t>
                  </a:r>
                  <a:r>
                    <a:rPr lang="en-US" altLang="zh-CN" sz="2000" b="1">
                      <a:solidFill>
                        <a:schemeClr val="bg1"/>
                      </a:solidFill>
                      <a:latin typeface="Arial Narrow" charset="0"/>
                      <a:cs typeface="Times New Roman" charset="0"/>
                    </a:rPr>
                    <a:t>; </a:t>
                  </a:r>
                  <a:r>
                    <a:rPr lang="zh-CN" altLang="en-US" sz="2000" b="1">
                      <a:solidFill>
                        <a:schemeClr val="bg1"/>
                      </a:solidFill>
                      <a:latin typeface="Arial Narrow" charset="0"/>
                      <a:ea typeface="宋体" charset="0"/>
                      <a:cs typeface="宋体" charset="0"/>
                    </a:rPr>
                    <a:t>因祝福是来自以色列</a:t>
                  </a:r>
                  <a:r>
                    <a:rPr lang="en-US" altLang="ja-JP" sz="2000" b="1">
                      <a:solidFill>
                        <a:schemeClr val="bg1"/>
                      </a:solidFill>
                      <a:latin typeface="Arial Narrow" charset="0"/>
                      <a:cs typeface="Times New Roman" charset="0"/>
                    </a:rPr>
                    <a:t> (</a:t>
                  </a:r>
                  <a:r>
                    <a:rPr lang="zh-CN" altLang="en-US" sz="2000" b="1">
                      <a:solidFill>
                        <a:schemeClr val="bg1"/>
                      </a:solidFill>
                      <a:latin typeface="Arial Narrow" charset="0"/>
                      <a:ea typeface="宋体" charset="0"/>
                      <a:cs typeface="宋体" charset="0"/>
                    </a:rPr>
                    <a:t>王上</a:t>
                  </a:r>
                  <a:r>
                    <a:rPr lang="en-US" altLang="ja-JP" sz="2000" b="1">
                      <a:solidFill>
                        <a:schemeClr val="bg1"/>
                      </a:solidFill>
                      <a:latin typeface="Arial Narrow" charset="0"/>
                      <a:cs typeface="Times New Roman" charset="0"/>
                    </a:rPr>
                    <a:t> 8:41-43; </a:t>
                  </a:r>
                  <a:r>
                    <a:rPr lang="zh-CN" altLang="en-US" sz="2000" b="1">
                      <a:solidFill>
                        <a:schemeClr val="bg1"/>
                      </a:solidFill>
                      <a:latin typeface="Arial Narrow" charset="0"/>
                      <a:ea typeface="宋体" charset="0"/>
                      <a:cs typeface="宋体" charset="0"/>
                    </a:rPr>
                    <a:t>赛</a:t>
                  </a:r>
                  <a:r>
                    <a:rPr lang="en-US" altLang="ja-JP" sz="2000" b="1">
                      <a:solidFill>
                        <a:schemeClr val="bg1"/>
                      </a:solidFill>
                      <a:latin typeface="Arial Narrow" charset="0"/>
                      <a:cs typeface="Times New Roman" charset="0"/>
                    </a:rPr>
                    <a:t> 2:2-3; 19:19-25; 49:6; 51:4; 56:6-8; </a:t>
                  </a:r>
                  <a:r>
                    <a:rPr lang="zh-CN" altLang="en-US" sz="2000" b="1">
                      <a:solidFill>
                        <a:schemeClr val="bg1"/>
                      </a:solidFill>
                      <a:latin typeface="Arial Narrow" charset="0"/>
                      <a:ea typeface="宋体" charset="0"/>
                      <a:cs typeface="宋体" charset="0"/>
                    </a:rPr>
                    <a:t>亚</a:t>
                  </a:r>
                  <a:r>
                    <a:rPr lang="en-US" altLang="ja-JP" sz="2000" b="1">
                      <a:solidFill>
                        <a:schemeClr val="bg1"/>
                      </a:solidFill>
                      <a:latin typeface="Arial Narrow" charset="0"/>
                      <a:cs typeface="Times New Roman" charset="0"/>
                    </a:rPr>
                    <a:t> 14:16-19)</a:t>
                  </a:r>
                  <a:endParaRPr lang="en-US" altLang="zh-CN" sz="2000" b="1">
                    <a:solidFill>
                      <a:schemeClr val="bg1"/>
                    </a:solidFill>
                    <a:latin typeface="Arial Narrow" charset="0"/>
                    <a:cs typeface="Times New Roman" charset="0"/>
                  </a:endParaRPr>
                </a:p>
              </p:txBody>
            </p:sp>
            <p:sp>
              <p:nvSpPr>
                <p:cNvPr id="549912" name="Rectangle 184"/>
                <p:cNvSpPr>
                  <a:spLocks noChangeArrowheads="1"/>
                </p:cNvSpPr>
                <p:nvPr/>
              </p:nvSpPr>
              <p:spPr bwMode="auto">
                <a:xfrm>
                  <a:off x="672" y="6291"/>
                  <a:ext cx="168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8" name="Group 187"/>
              <p:cNvGrpSpPr>
                <a:grpSpLocks/>
              </p:cNvGrpSpPr>
              <p:nvPr/>
            </p:nvGrpSpPr>
            <p:grpSpPr bwMode="auto">
              <a:xfrm>
                <a:off x="3338" y="3678"/>
                <a:ext cx="2422" cy="642"/>
                <a:chOff x="2360" y="6291"/>
                <a:chExt cx="1712" cy="1208"/>
              </a:xfrm>
            </p:grpSpPr>
            <p:sp>
              <p:nvSpPr>
                <p:cNvPr id="549909" name="Rectangle 121"/>
                <p:cNvSpPr>
                  <a:spLocks noChangeArrowheads="1"/>
                </p:cNvSpPr>
                <p:nvPr/>
              </p:nvSpPr>
              <p:spPr bwMode="auto">
                <a:xfrm>
                  <a:off x="2392" y="6291"/>
                  <a:ext cx="1648"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非种族</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非犹太人或外邦人</a:t>
                  </a:r>
                  <a:r>
                    <a:rPr lang="en-US" altLang="ja-JP" sz="2200" b="1">
                      <a:solidFill>
                        <a:schemeClr val="bg1"/>
                      </a:solidFill>
                      <a:latin typeface="Arial Narrow" charset="0"/>
                      <a:cs typeface="Times New Roman" charset="0"/>
                    </a:rPr>
                    <a:t>” </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加</a:t>
                  </a:r>
                  <a:r>
                    <a:rPr lang="en-US" altLang="ja-JP" sz="2200" b="1">
                      <a:solidFill>
                        <a:schemeClr val="bg1"/>
                      </a:solidFill>
                      <a:latin typeface="Arial Narrow" charset="0"/>
                      <a:cs typeface="Times New Roman" charset="0"/>
                    </a:rPr>
                    <a:t> 3:28) </a:t>
                  </a:r>
                  <a:r>
                    <a:rPr lang="zh-CN" altLang="en-US" sz="2200" b="1">
                      <a:solidFill>
                        <a:schemeClr val="bg1"/>
                      </a:solidFill>
                      <a:latin typeface="Arial Narrow" charset="0"/>
                      <a:ea typeface="宋体" charset="0"/>
                      <a:cs typeface="宋体" charset="0"/>
                    </a:rPr>
                    <a:t>表示犹太人和外邦人不需要行割礼</a:t>
                  </a:r>
                  <a:r>
                    <a:rPr lang="en-US" altLang="ja-JP" sz="2200" b="1">
                      <a:solidFill>
                        <a:schemeClr val="bg1"/>
                      </a:solidFill>
                      <a:latin typeface="Arial Narrow" charset="0"/>
                      <a:cs typeface="Times New Roman" charset="0"/>
                    </a:rPr>
                    <a:t> </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徒</a:t>
                  </a:r>
                  <a:r>
                    <a:rPr lang="en-US" altLang="ja-JP" sz="2200" b="1">
                      <a:solidFill>
                        <a:schemeClr val="bg1"/>
                      </a:solidFill>
                      <a:latin typeface="Arial Narrow" charset="0"/>
                      <a:cs typeface="Times New Roman" charset="0"/>
                    </a:rPr>
                    <a:t> 15; </a:t>
                  </a:r>
                  <a:r>
                    <a:rPr lang="ja-JP" altLang="en-US">
                      <a:solidFill>
                        <a:schemeClr val="bg1"/>
                      </a:solidFill>
                      <a:latin typeface="Calibri" charset="0"/>
                    </a:rPr>
                    <a:t>弗</a:t>
                  </a:r>
                  <a:r>
                    <a:rPr lang="en-US" altLang="ja-JP" sz="2200" b="1">
                      <a:solidFill>
                        <a:schemeClr val="bg1"/>
                      </a:solidFill>
                      <a:latin typeface="Arial Narrow" charset="0"/>
                      <a:cs typeface="Times New Roman" charset="0"/>
                    </a:rPr>
                    <a:t> 3:3, 6)</a:t>
                  </a:r>
                  <a:endParaRPr lang="en-US" altLang="zh-CN" sz="2200" b="1">
                    <a:solidFill>
                      <a:schemeClr val="bg1"/>
                    </a:solidFill>
                    <a:latin typeface="Arial Narrow" charset="0"/>
                    <a:cs typeface="Times New Roman" charset="0"/>
                  </a:endParaRPr>
                </a:p>
              </p:txBody>
            </p:sp>
            <p:sp>
              <p:nvSpPr>
                <p:cNvPr id="549910" name="Rectangle 186"/>
                <p:cNvSpPr>
                  <a:spLocks noChangeArrowheads="1"/>
                </p:cNvSpPr>
                <p:nvPr/>
              </p:nvSpPr>
              <p:spPr bwMode="auto">
                <a:xfrm>
                  <a:off x="2360" y="6291"/>
                  <a:ext cx="1712"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sp>
        <p:nvSpPr>
          <p:cNvPr id="64514" name="Rectangle 2"/>
          <p:cNvSpPr>
            <a:spLocks noGrp="1" noChangeArrowheads="1"/>
          </p:cNvSpPr>
          <p:nvPr>
            <p:ph type="title" idx="4294967295"/>
          </p:nvPr>
        </p:nvSpPr>
        <p:spPr>
          <a:xfrm>
            <a:off x="152400" y="76200"/>
            <a:ext cx="8077200" cy="457200"/>
          </a:xfrm>
          <a:solidFill>
            <a:schemeClr val="folHlink"/>
          </a:solidFill>
        </p:spPr>
        <p:txBody>
          <a:bodyPr>
            <a:normAutofit fontScale="90000"/>
          </a:bodyPr>
          <a:lstStyle/>
          <a:p>
            <a:pPr eaLnBrk="1" hangingPunct="1">
              <a:defRPr/>
            </a:pPr>
            <a:r>
              <a:rPr lang="zh-CN" altLang="en-US" sz="2600" b="1">
                <a:solidFill>
                  <a:schemeClr val="bg1"/>
                </a:solidFill>
                <a:latin typeface="Arial Black" charset="0"/>
                <a:ea typeface="宋体" charset="0"/>
                <a:cs typeface="宋体" charset="0"/>
              </a:rPr>
              <a:t>以色列和教会</a:t>
            </a:r>
            <a:r>
              <a:rPr lang="en-US" altLang="zh-CN" sz="2600" b="1">
                <a:solidFill>
                  <a:schemeClr val="bg1"/>
                </a:solidFill>
                <a:latin typeface="Arial Black" charset="0"/>
                <a:ea typeface="宋体" charset="0"/>
                <a:cs typeface="宋体" charset="0"/>
              </a:rPr>
              <a:t>:</a:t>
            </a:r>
            <a:r>
              <a:rPr lang="zh-CN" altLang="en-US" sz="2900" b="1">
                <a:solidFill>
                  <a:schemeClr val="bg1"/>
                </a:solidFill>
                <a:effectLst>
                  <a:outerShdw blurRad="38100" dist="38100" dir="2700000" algn="tl">
                    <a:srgbClr val="000000"/>
                  </a:outerShdw>
                </a:effectLst>
                <a:latin typeface="Arial Black" charset="0"/>
                <a:ea typeface="宋体" charset="0"/>
                <a:cs typeface="宋体" charset="0"/>
              </a:rPr>
              <a:t>不延续的看法</a:t>
            </a:r>
          </a:p>
        </p:txBody>
      </p:sp>
      <p:sp>
        <p:nvSpPr>
          <p:cNvPr id="549892" name="Text Box 3"/>
          <p:cNvSpPr txBox="1">
            <a:spLocks noChangeArrowheads="1"/>
          </p:cNvSpPr>
          <p:nvPr/>
        </p:nvSpPr>
        <p:spPr bwMode="auto">
          <a:xfrm>
            <a:off x="8216900" y="76200"/>
            <a:ext cx="565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117</a:t>
            </a:r>
          </a:p>
        </p:txBody>
      </p:sp>
    </p:spTree>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51938" name="Rectangle 99"/>
          <p:cNvSpPr>
            <a:spLocks noGrp="1" noChangeArrowheads="1"/>
          </p:cNvSpPr>
          <p:nvPr>
            <p:ph type="title" idx="4294967295"/>
          </p:nvPr>
        </p:nvSpPr>
        <p:spPr>
          <a:xfrm>
            <a:off x="152400" y="76200"/>
            <a:ext cx="8077200" cy="457200"/>
          </a:xfrm>
          <a:solidFill>
            <a:schemeClr val="folHlink"/>
          </a:solidFill>
        </p:spPr>
        <p:txBody>
          <a:bodyPr/>
          <a:lstStyle/>
          <a:p>
            <a:pPr eaLnBrk="1" hangingPunct="1"/>
            <a:r>
              <a:rPr lang="zh-CN" altLang="en-US" sz="2600" b="1">
                <a:solidFill>
                  <a:schemeClr val="bg1"/>
                </a:solidFill>
                <a:latin typeface="Arial Black" charset="0"/>
                <a:ea typeface="宋体" charset="0"/>
                <a:cs typeface="宋体" charset="0"/>
              </a:rPr>
              <a:t>以色列和教会</a:t>
            </a:r>
            <a:r>
              <a:rPr lang="en-US" altLang="zh-CN" sz="2600" b="1">
                <a:solidFill>
                  <a:schemeClr val="bg1"/>
                </a:solidFill>
                <a:latin typeface="Arial Black" charset="0"/>
                <a:ea typeface="宋体" charset="0"/>
                <a:cs typeface="宋体" charset="0"/>
              </a:rPr>
              <a:t>: </a:t>
            </a:r>
            <a:r>
              <a:rPr lang="zh-CN" altLang="en-US" sz="2600" b="1">
                <a:solidFill>
                  <a:schemeClr val="bg1"/>
                </a:solidFill>
                <a:latin typeface="Arial Black" charset="0"/>
                <a:ea typeface="宋体" charset="0"/>
                <a:cs typeface="宋体" charset="0"/>
              </a:rPr>
              <a:t>连续的看法</a:t>
            </a:r>
            <a:endParaRPr lang="zh-CN" altLang="en-US" sz="2600" b="1">
              <a:latin typeface="Arial Black" charset="0"/>
              <a:ea typeface="宋体" charset="0"/>
              <a:cs typeface="宋体" charset="0"/>
            </a:endParaRPr>
          </a:p>
        </p:txBody>
      </p:sp>
      <p:sp>
        <p:nvSpPr>
          <p:cNvPr id="551939" name="Text Box 100"/>
          <p:cNvSpPr txBox="1">
            <a:spLocks noChangeArrowheads="1"/>
          </p:cNvSpPr>
          <p:nvPr/>
        </p:nvSpPr>
        <p:spPr bwMode="auto">
          <a:xfrm>
            <a:off x="8216900" y="76200"/>
            <a:ext cx="565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118</a:t>
            </a:r>
          </a:p>
        </p:txBody>
      </p:sp>
      <p:grpSp>
        <p:nvGrpSpPr>
          <p:cNvPr id="551940" name="Group 152"/>
          <p:cNvGrpSpPr>
            <a:grpSpLocks/>
          </p:cNvGrpSpPr>
          <p:nvPr/>
        </p:nvGrpSpPr>
        <p:grpSpPr bwMode="auto">
          <a:xfrm>
            <a:off x="0" y="631825"/>
            <a:ext cx="9144000" cy="6226175"/>
            <a:chOff x="0" y="0"/>
            <a:chExt cx="4072" cy="3874"/>
          </a:xfrm>
        </p:grpSpPr>
        <p:grpSp>
          <p:nvGrpSpPr>
            <p:cNvPr id="551941" name="Group 119"/>
            <p:cNvGrpSpPr>
              <a:grpSpLocks/>
            </p:cNvGrpSpPr>
            <p:nvPr/>
          </p:nvGrpSpPr>
          <p:grpSpPr bwMode="auto">
            <a:xfrm>
              <a:off x="0" y="0"/>
              <a:ext cx="672" cy="422"/>
              <a:chOff x="0" y="0"/>
              <a:chExt cx="672" cy="422"/>
            </a:xfrm>
          </p:grpSpPr>
          <p:sp>
            <p:nvSpPr>
              <p:cNvPr id="551988" name="Rectangle 118"/>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1989" name="Group 117"/>
              <p:cNvGrpSpPr>
                <a:grpSpLocks/>
              </p:cNvGrpSpPr>
              <p:nvPr/>
            </p:nvGrpSpPr>
            <p:grpSpPr bwMode="auto">
              <a:xfrm>
                <a:off x="0" y="0"/>
                <a:ext cx="672" cy="422"/>
                <a:chOff x="0" y="0"/>
                <a:chExt cx="672" cy="422"/>
              </a:xfrm>
            </p:grpSpPr>
            <p:sp>
              <p:nvSpPr>
                <p:cNvPr id="551990" name="Rectangle 101"/>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p>
              </p:txBody>
            </p:sp>
            <p:sp>
              <p:nvSpPr>
                <p:cNvPr id="551991" name="Rectangle 116"/>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1942" name="Group 123"/>
            <p:cNvGrpSpPr>
              <a:grpSpLocks/>
            </p:cNvGrpSpPr>
            <p:nvPr/>
          </p:nvGrpSpPr>
          <p:grpSpPr bwMode="auto">
            <a:xfrm>
              <a:off x="672" y="0"/>
              <a:ext cx="1688" cy="422"/>
              <a:chOff x="672" y="0"/>
              <a:chExt cx="1688" cy="422"/>
            </a:xfrm>
          </p:grpSpPr>
          <p:sp>
            <p:nvSpPr>
              <p:cNvPr id="551984" name="Rectangle 122"/>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1985" name="Group 121"/>
              <p:cNvGrpSpPr>
                <a:grpSpLocks/>
              </p:cNvGrpSpPr>
              <p:nvPr/>
            </p:nvGrpSpPr>
            <p:grpSpPr bwMode="auto">
              <a:xfrm>
                <a:off x="672" y="0"/>
                <a:ext cx="1688" cy="422"/>
                <a:chOff x="672" y="0"/>
                <a:chExt cx="1688" cy="422"/>
              </a:xfrm>
            </p:grpSpPr>
            <p:sp>
              <p:nvSpPr>
                <p:cNvPr id="551986" name="Rectangle 102"/>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以色列</a:t>
                  </a:r>
                  <a:endParaRPr lang="zh-CN" altLang="en-US" sz="2800">
                    <a:solidFill>
                      <a:schemeClr val="bg1"/>
                    </a:solidFill>
                    <a:latin typeface="Arial Narrow" charset="0"/>
                    <a:cs typeface="Times New Roman" charset="0"/>
                  </a:endParaRPr>
                </a:p>
              </p:txBody>
            </p:sp>
            <p:sp>
              <p:nvSpPr>
                <p:cNvPr id="551987" name="Rectangle 120"/>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1943" name="Group 127"/>
            <p:cNvGrpSpPr>
              <a:grpSpLocks/>
            </p:cNvGrpSpPr>
            <p:nvPr/>
          </p:nvGrpSpPr>
          <p:grpSpPr bwMode="auto">
            <a:xfrm>
              <a:off x="2360" y="0"/>
              <a:ext cx="1712" cy="422"/>
              <a:chOff x="2360" y="0"/>
              <a:chExt cx="1712" cy="422"/>
            </a:xfrm>
          </p:grpSpPr>
          <p:sp>
            <p:nvSpPr>
              <p:cNvPr id="551980" name="Rectangle 126"/>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1981" name="Group 125"/>
              <p:cNvGrpSpPr>
                <a:grpSpLocks/>
              </p:cNvGrpSpPr>
              <p:nvPr/>
            </p:nvGrpSpPr>
            <p:grpSpPr bwMode="auto">
              <a:xfrm>
                <a:off x="2360" y="0"/>
                <a:ext cx="1712" cy="422"/>
                <a:chOff x="2360" y="0"/>
                <a:chExt cx="1712" cy="422"/>
              </a:xfrm>
            </p:grpSpPr>
            <p:sp>
              <p:nvSpPr>
                <p:cNvPr id="551982" name="Rectangle 103"/>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教会</a:t>
                  </a:r>
                  <a:endParaRPr lang="zh-CN" altLang="en-US" sz="1800">
                    <a:solidFill>
                      <a:schemeClr val="bg1"/>
                    </a:solidFill>
                    <a:latin typeface="Arial Narrow" charset="0"/>
                    <a:cs typeface="Times New Roman" charset="0"/>
                  </a:endParaRPr>
                </a:p>
              </p:txBody>
            </p:sp>
            <p:sp>
              <p:nvSpPr>
                <p:cNvPr id="551983" name="Rectangle 124"/>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1944" name="Group 129"/>
            <p:cNvGrpSpPr>
              <a:grpSpLocks/>
            </p:cNvGrpSpPr>
            <p:nvPr/>
          </p:nvGrpSpPr>
          <p:grpSpPr bwMode="auto">
            <a:xfrm>
              <a:off x="0" y="422"/>
              <a:ext cx="672" cy="863"/>
              <a:chOff x="0" y="422"/>
              <a:chExt cx="672" cy="863"/>
            </a:xfrm>
          </p:grpSpPr>
          <p:sp>
            <p:nvSpPr>
              <p:cNvPr id="551978" name="Rectangle 104"/>
              <p:cNvSpPr>
                <a:spLocks noChangeArrowheads="1"/>
              </p:cNvSpPr>
              <p:nvPr/>
            </p:nvSpPr>
            <p:spPr bwMode="auto">
              <a:xfrm>
                <a:off x="32" y="422"/>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亚伯拉罕</a:t>
                </a:r>
                <a:endParaRPr lang="en-US" altLang="zh-CN" sz="1800" b="1">
                  <a:solidFill>
                    <a:schemeClr val="bg1"/>
                  </a:solidFill>
                  <a:latin typeface="Arial Narrow" charset="0"/>
                  <a:cs typeface="Times New Roman" charset="0"/>
                </a:endParaRPr>
              </a:p>
              <a:p>
                <a:pPr algn="ctr" eaLnBrk="1" hangingPunct="1"/>
                <a:r>
                  <a:rPr lang="zh-CN" altLang="en-US" sz="1800" b="1">
                    <a:solidFill>
                      <a:schemeClr val="bg1"/>
                    </a:solidFill>
                    <a:latin typeface="Arial Narrow" charset="0"/>
                    <a:ea typeface="宋体" charset="0"/>
                    <a:cs typeface="宋体" charset="0"/>
                  </a:rPr>
                  <a:t>之约</a:t>
                </a:r>
                <a:endParaRPr lang="zh-CN" altLang="en-US" sz="1800" b="1">
                  <a:solidFill>
                    <a:schemeClr val="bg1"/>
                  </a:solidFill>
                  <a:latin typeface="Arial Narrow" charset="0"/>
                  <a:cs typeface="Times New Roman" charset="0"/>
                </a:endParaRPr>
              </a:p>
            </p:txBody>
          </p:sp>
          <p:sp>
            <p:nvSpPr>
              <p:cNvPr id="551979" name="Rectangle 128"/>
              <p:cNvSpPr>
                <a:spLocks noChangeArrowheads="1"/>
              </p:cNvSpPr>
              <p:nvPr/>
            </p:nvSpPr>
            <p:spPr bwMode="auto">
              <a:xfrm>
                <a:off x="0" y="422"/>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45" name="Group 131"/>
            <p:cNvGrpSpPr>
              <a:grpSpLocks/>
            </p:cNvGrpSpPr>
            <p:nvPr/>
          </p:nvGrpSpPr>
          <p:grpSpPr bwMode="auto">
            <a:xfrm>
              <a:off x="672" y="422"/>
              <a:ext cx="1688" cy="863"/>
              <a:chOff x="672" y="422"/>
              <a:chExt cx="1688" cy="863"/>
            </a:xfrm>
          </p:grpSpPr>
          <p:sp>
            <p:nvSpPr>
              <p:cNvPr id="551976" name="Rectangle 105"/>
              <p:cNvSpPr>
                <a:spLocks noChangeArrowheads="1"/>
              </p:cNvSpPr>
              <p:nvPr/>
            </p:nvSpPr>
            <p:spPr bwMode="auto">
              <a:xfrm>
                <a:off x="704" y="422"/>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亚伯拉罕为大国之父</a:t>
                </a:r>
                <a:r>
                  <a:rPr lang="en-US" altLang="ja-JP" sz="1800" b="1">
                    <a:solidFill>
                      <a:schemeClr val="bg1"/>
                    </a:solidFill>
                    <a:latin typeface="Arial Narrow" charset="0"/>
                    <a:cs typeface="Times New Roman" charset="0"/>
                  </a:rPr>
                  <a:t> </a:t>
                </a:r>
              </a:p>
              <a:p>
                <a:pPr algn="ctr" eaLnBrk="1" hangingPunct="1"/>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创</a:t>
                </a:r>
                <a:r>
                  <a:rPr lang="en-US" altLang="ja-JP" sz="1800" b="1">
                    <a:solidFill>
                      <a:schemeClr val="bg1"/>
                    </a:solidFill>
                    <a:latin typeface="Arial Narrow" charset="0"/>
                    <a:cs typeface="Times New Roman" charset="0"/>
                  </a:rPr>
                  <a:t>12:1-3)</a:t>
                </a:r>
                <a:endParaRPr lang="en-US" altLang="zh-CN" sz="1800" b="1">
                  <a:solidFill>
                    <a:schemeClr val="bg1"/>
                  </a:solidFill>
                  <a:latin typeface="Arial Narrow" charset="0"/>
                  <a:cs typeface="Times New Roman" charset="0"/>
                </a:endParaRPr>
              </a:p>
            </p:txBody>
          </p:sp>
          <p:sp>
            <p:nvSpPr>
              <p:cNvPr id="551977" name="Rectangle 130"/>
              <p:cNvSpPr>
                <a:spLocks noChangeArrowheads="1"/>
              </p:cNvSpPr>
              <p:nvPr/>
            </p:nvSpPr>
            <p:spPr bwMode="auto">
              <a:xfrm>
                <a:off x="672" y="422"/>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46" name="Group 133"/>
            <p:cNvGrpSpPr>
              <a:grpSpLocks/>
            </p:cNvGrpSpPr>
            <p:nvPr/>
          </p:nvGrpSpPr>
          <p:grpSpPr bwMode="auto">
            <a:xfrm>
              <a:off x="2360" y="422"/>
              <a:ext cx="1712" cy="863"/>
              <a:chOff x="2360" y="422"/>
              <a:chExt cx="1712" cy="863"/>
            </a:xfrm>
          </p:grpSpPr>
          <p:sp>
            <p:nvSpPr>
              <p:cNvPr id="551974" name="Rectangle 106"/>
              <p:cNvSpPr>
                <a:spLocks noChangeArrowheads="1"/>
              </p:cNvSpPr>
              <p:nvPr/>
            </p:nvSpPr>
            <p:spPr bwMode="auto">
              <a:xfrm>
                <a:off x="2392" y="422"/>
                <a:ext cx="16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今日的信徒也接入这个约</a:t>
                </a:r>
                <a:r>
                  <a:rPr lang="en-US" altLang="ja-JP" sz="1800" b="1">
                    <a:solidFill>
                      <a:schemeClr val="bg1"/>
                    </a:solidFill>
                    <a:latin typeface="Arial Narrow" charset="0"/>
                    <a:cs typeface="Times New Roman" charset="0"/>
                  </a:rPr>
                  <a:t> </a:t>
                </a:r>
              </a:p>
              <a:p>
                <a:pPr algn="ctr" eaLnBrk="1" hangingPunct="1"/>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罗</a:t>
                </a:r>
                <a:r>
                  <a:rPr lang="en-US" altLang="ja-JP" sz="1800" b="1">
                    <a:solidFill>
                      <a:schemeClr val="bg1"/>
                    </a:solidFill>
                    <a:latin typeface="Arial Narrow" charset="0"/>
                    <a:cs typeface="Times New Roman" charset="0"/>
                  </a:rPr>
                  <a:t> 11:17-21; </a:t>
                </a:r>
                <a:r>
                  <a:rPr lang="zh-CN" altLang="en-US" sz="1800" b="1">
                    <a:solidFill>
                      <a:schemeClr val="bg1"/>
                    </a:solidFill>
                    <a:latin typeface="Arial Narrow" charset="0"/>
                    <a:cs typeface="Times New Roman" charset="0"/>
                  </a:rPr>
                  <a:t>参 </a:t>
                </a:r>
                <a:r>
                  <a:rPr lang="zh-CN" altLang="en-US" sz="1800" b="1">
                    <a:solidFill>
                      <a:schemeClr val="bg1"/>
                    </a:solidFill>
                    <a:latin typeface="Arial Narrow" charset="0"/>
                    <a:ea typeface="宋体" charset="0"/>
                    <a:cs typeface="宋体" charset="0"/>
                  </a:rPr>
                  <a:t>加</a:t>
                </a:r>
                <a:r>
                  <a:rPr lang="en-US" altLang="ja-JP" sz="1800" b="1">
                    <a:solidFill>
                      <a:schemeClr val="bg1"/>
                    </a:solidFill>
                    <a:latin typeface="Arial Narrow" charset="0"/>
                    <a:cs typeface="Times New Roman" charset="0"/>
                  </a:rPr>
                  <a:t> 3:29)</a:t>
                </a:r>
                <a:endParaRPr lang="en-US" altLang="zh-CN" sz="1800" b="1">
                  <a:solidFill>
                    <a:schemeClr val="bg1"/>
                  </a:solidFill>
                  <a:latin typeface="Arial Narrow" charset="0"/>
                  <a:cs typeface="Times New Roman" charset="0"/>
                </a:endParaRPr>
              </a:p>
            </p:txBody>
          </p:sp>
          <p:sp>
            <p:nvSpPr>
              <p:cNvPr id="551975" name="Rectangle 132"/>
              <p:cNvSpPr>
                <a:spLocks noChangeArrowheads="1"/>
              </p:cNvSpPr>
              <p:nvPr/>
            </p:nvSpPr>
            <p:spPr bwMode="auto">
              <a:xfrm>
                <a:off x="2360" y="422"/>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47" name="Group 135"/>
            <p:cNvGrpSpPr>
              <a:grpSpLocks/>
            </p:cNvGrpSpPr>
            <p:nvPr/>
          </p:nvGrpSpPr>
          <p:grpSpPr bwMode="auto">
            <a:xfrm>
              <a:off x="0" y="1285"/>
              <a:ext cx="672" cy="748"/>
              <a:chOff x="0" y="1285"/>
              <a:chExt cx="672" cy="748"/>
            </a:xfrm>
          </p:grpSpPr>
          <p:sp>
            <p:nvSpPr>
              <p:cNvPr id="551972" name="Rectangle 107"/>
              <p:cNvSpPr>
                <a:spLocks noChangeArrowheads="1"/>
              </p:cNvSpPr>
              <p:nvPr/>
            </p:nvSpPr>
            <p:spPr bwMode="auto">
              <a:xfrm>
                <a:off x="32" y="1285"/>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大卫之约</a:t>
                </a:r>
                <a:endParaRPr lang="zh-CN" altLang="en-US" sz="1800" b="1">
                  <a:solidFill>
                    <a:schemeClr val="bg1"/>
                  </a:solidFill>
                  <a:latin typeface="Arial Narrow" charset="0"/>
                  <a:cs typeface="Times New Roman" charset="0"/>
                </a:endParaRPr>
              </a:p>
            </p:txBody>
          </p:sp>
          <p:sp>
            <p:nvSpPr>
              <p:cNvPr id="551973" name="Rectangle 134"/>
              <p:cNvSpPr>
                <a:spLocks noChangeArrowheads="1"/>
              </p:cNvSpPr>
              <p:nvPr/>
            </p:nvSpPr>
            <p:spPr bwMode="auto">
              <a:xfrm>
                <a:off x="0" y="1285"/>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48" name="Group 137"/>
            <p:cNvGrpSpPr>
              <a:grpSpLocks/>
            </p:cNvGrpSpPr>
            <p:nvPr/>
          </p:nvGrpSpPr>
          <p:grpSpPr bwMode="auto">
            <a:xfrm>
              <a:off x="672" y="1285"/>
              <a:ext cx="1688" cy="748"/>
              <a:chOff x="672" y="1285"/>
              <a:chExt cx="1688" cy="748"/>
            </a:xfrm>
          </p:grpSpPr>
          <p:sp>
            <p:nvSpPr>
              <p:cNvPr id="551970" name="Rectangle 108"/>
              <p:cNvSpPr>
                <a:spLocks noChangeArrowheads="1"/>
              </p:cNvSpPr>
              <p:nvPr/>
            </p:nvSpPr>
            <p:spPr bwMode="auto">
              <a:xfrm>
                <a:off x="704" y="1285"/>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实体圣殿的应许</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撒下</a:t>
                </a:r>
                <a:r>
                  <a:rPr lang="en-US" altLang="ja-JP" sz="1800" b="1">
                    <a:solidFill>
                      <a:schemeClr val="bg1"/>
                    </a:solidFill>
                    <a:latin typeface="Arial Narrow" charset="0"/>
                    <a:cs typeface="Times New Roman" charset="0"/>
                  </a:rPr>
                  <a:t> 7:13) </a:t>
                </a:r>
              </a:p>
              <a:p>
                <a:pPr algn="ctr" eaLnBrk="1" hangingPunct="1"/>
                <a:r>
                  <a:rPr lang="zh-CN" altLang="en-US" sz="1800" b="1">
                    <a:solidFill>
                      <a:schemeClr val="bg1"/>
                    </a:solidFill>
                    <a:latin typeface="Arial Narrow" charset="0"/>
                    <a:ea typeface="宋体" charset="0"/>
                    <a:cs typeface="宋体" charset="0"/>
                  </a:rPr>
                  <a:t>由所罗门完成</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王上</a:t>
                </a:r>
                <a:r>
                  <a:rPr lang="en-US" altLang="ja-JP" sz="1800" b="1">
                    <a:solidFill>
                      <a:schemeClr val="bg1"/>
                    </a:solidFill>
                    <a:latin typeface="Arial Narrow" charset="0"/>
                    <a:cs typeface="Times New Roman" charset="0"/>
                  </a:rPr>
                  <a:t>)</a:t>
                </a:r>
                <a:endParaRPr lang="en-US" altLang="zh-CN" sz="1800" b="1">
                  <a:solidFill>
                    <a:schemeClr val="bg1"/>
                  </a:solidFill>
                  <a:latin typeface="Arial Narrow" charset="0"/>
                  <a:cs typeface="Times New Roman" charset="0"/>
                </a:endParaRPr>
              </a:p>
            </p:txBody>
          </p:sp>
          <p:sp>
            <p:nvSpPr>
              <p:cNvPr id="551971" name="Rectangle 136"/>
              <p:cNvSpPr>
                <a:spLocks noChangeArrowheads="1"/>
              </p:cNvSpPr>
              <p:nvPr/>
            </p:nvSpPr>
            <p:spPr bwMode="auto">
              <a:xfrm>
                <a:off x="672" y="1285"/>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49" name="Group 139"/>
            <p:cNvGrpSpPr>
              <a:grpSpLocks/>
            </p:cNvGrpSpPr>
            <p:nvPr/>
          </p:nvGrpSpPr>
          <p:grpSpPr bwMode="auto">
            <a:xfrm>
              <a:off x="2360" y="1285"/>
              <a:ext cx="1712" cy="748"/>
              <a:chOff x="2360" y="1285"/>
              <a:chExt cx="1712" cy="748"/>
            </a:xfrm>
          </p:grpSpPr>
          <p:sp>
            <p:nvSpPr>
              <p:cNvPr id="551968" name="Rectangle 109"/>
              <p:cNvSpPr>
                <a:spLocks noChangeArrowheads="1"/>
              </p:cNvSpPr>
              <p:nvPr/>
            </p:nvSpPr>
            <p:spPr bwMode="auto">
              <a:xfrm>
                <a:off x="2392" y="1285"/>
                <a:ext cx="164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职能为圣殿</a:t>
                </a:r>
                <a:endParaRPr lang="en-US" altLang="ja-JP" sz="1800" b="1">
                  <a:solidFill>
                    <a:schemeClr val="bg1"/>
                  </a:solidFill>
                  <a:latin typeface="Arial Narrow" charset="0"/>
                  <a:cs typeface="Times New Roman" charset="0"/>
                </a:endParaRPr>
              </a:p>
              <a:p>
                <a:pPr algn="ctr" eaLnBrk="1" hangingPunct="1"/>
                <a:r>
                  <a:rPr lang="en-US" altLang="zh-CN" sz="1800" b="1">
                    <a:solidFill>
                      <a:schemeClr val="bg1"/>
                    </a:solidFill>
                    <a:latin typeface="Arial Narrow" charset="0"/>
                    <a:cs typeface="Times New Roman" charset="0"/>
                  </a:rPr>
                  <a:t>(</a:t>
                </a:r>
                <a:r>
                  <a:rPr lang="ja-JP" altLang="en-US" sz="1800" b="1">
                    <a:solidFill>
                      <a:schemeClr val="bg1"/>
                    </a:solidFill>
                    <a:latin typeface="Calibri" charset="0"/>
                  </a:rPr>
                  <a:t>弗</a:t>
                </a:r>
                <a:r>
                  <a:rPr lang="en-US" altLang="ja-JP" sz="1800" b="1">
                    <a:solidFill>
                      <a:schemeClr val="bg1"/>
                    </a:solidFill>
                    <a:latin typeface="Arial Narrow" charset="0"/>
                    <a:cs typeface="Times New Roman" charset="0"/>
                  </a:rPr>
                  <a:t> 2:19-22; </a:t>
                </a:r>
                <a:r>
                  <a:rPr lang="zh-CN" altLang="en-US" sz="1800" b="1">
                    <a:solidFill>
                      <a:schemeClr val="bg1"/>
                    </a:solidFill>
                    <a:latin typeface="Arial Narrow" charset="0"/>
                    <a:ea typeface="宋体" charset="0"/>
                    <a:cs typeface="宋体" charset="0"/>
                  </a:rPr>
                  <a:t>彼前</a:t>
                </a:r>
                <a:r>
                  <a:rPr lang="en-US" altLang="ja-JP" sz="1800" b="1">
                    <a:solidFill>
                      <a:schemeClr val="bg1"/>
                    </a:solidFill>
                    <a:latin typeface="Arial Narrow" charset="0"/>
                    <a:cs typeface="Times New Roman" charset="0"/>
                  </a:rPr>
                  <a:t> 2:4-10)</a:t>
                </a:r>
                <a:endParaRPr lang="en-US" altLang="zh-CN" sz="1800" b="1">
                  <a:solidFill>
                    <a:schemeClr val="bg1"/>
                  </a:solidFill>
                  <a:latin typeface="Arial Narrow" charset="0"/>
                  <a:cs typeface="Times New Roman" charset="0"/>
                </a:endParaRPr>
              </a:p>
            </p:txBody>
          </p:sp>
          <p:sp>
            <p:nvSpPr>
              <p:cNvPr id="551969" name="Rectangle 138"/>
              <p:cNvSpPr>
                <a:spLocks noChangeArrowheads="1"/>
              </p:cNvSpPr>
              <p:nvPr/>
            </p:nvSpPr>
            <p:spPr bwMode="auto">
              <a:xfrm>
                <a:off x="2360" y="1285"/>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0" name="Group 141"/>
            <p:cNvGrpSpPr>
              <a:grpSpLocks/>
            </p:cNvGrpSpPr>
            <p:nvPr/>
          </p:nvGrpSpPr>
          <p:grpSpPr bwMode="auto">
            <a:xfrm>
              <a:off x="0" y="2033"/>
              <a:ext cx="672" cy="978"/>
              <a:chOff x="0" y="2033"/>
              <a:chExt cx="672" cy="978"/>
            </a:xfrm>
          </p:grpSpPr>
          <p:sp>
            <p:nvSpPr>
              <p:cNvPr id="551966" name="Rectangle 110"/>
              <p:cNvSpPr>
                <a:spLocks noChangeArrowheads="1"/>
              </p:cNvSpPr>
              <p:nvPr/>
            </p:nvSpPr>
            <p:spPr bwMode="auto">
              <a:xfrm>
                <a:off x="32" y="2033"/>
                <a:ext cx="608"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新约</a:t>
                </a:r>
                <a:endParaRPr lang="zh-CN" altLang="en-US" sz="1800" b="1">
                  <a:solidFill>
                    <a:schemeClr val="bg1"/>
                  </a:solidFill>
                  <a:latin typeface="Arial Narrow" charset="0"/>
                  <a:cs typeface="Times New Roman" charset="0"/>
                </a:endParaRPr>
              </a:p>
            </p:txBody>
          </p:sp>
          <p:sp>
            <p:nvSpPr>
              <p:cNvPr id="551967" name="Rectangle 140"/>
              <p:cNvSpPr>
                <a:spLocks noChangeArrowheads="1"/>
              </p:cNvSpPr>
              <p:nvPr/>
            </p:nvSpPr>
            <p:spPr bwMode="auto">
              <a:xfrm>
                <a:off x="0" y="2033"/>
                <a:ext cx="672"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1" name="Group 143"/>
            <p:cNvGrpSpPr>
              <a:grpSpLocks/>
            </p:cNvGrpSpPr>
            <p:nvPr/>
          </p:nvGrpSpPr>
          <p:grpSpPr bwMode="auto">
            <a:xfrm>
              <a:off x="672" y="2033"/>
              <a:ext cx="1688" cy="978"/>
              <a:chOff x="672" y="2033"/>
              <a:chExt cx="1688" cy="978"/>
            </a:xfrm>
          </p:grpSpPr>
          <p:sp>
            <p:nvSpPr>
              <p:cNvPr id="551964" name="Rectangle 111"/>
              <p:cNvSpPr>
                <a:spLocks noChangeArrowheads="1"/>
              </p:cNvSpPr>
              <p:nvPr/>
            </p:nvSpPr>
            <p:spPr bwMode="auto">
              <a:xfrm>
                <a:off x="704" y="2033"/>
                <a:ext cx="1624"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chemeClr val="bg1"/>
                    </a:solidFill>
                    <a:latin typeface="Arial Narrow" charset="0"/>
                    <a:ea typeface="宋体" charset="0"/>
                    <a:cs typeface="宋体" charset="0"/>
                  </a:rPr>
                  <a:t>应允罪的赦免</a:t>
                </a:r>
                <a:r>
                  <a:rPr lang="en-US" altLang="zh-CN"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圣灵的内住</a:t>
                </a:r>
                <a:r>
                  <a:rPr lang="en-US" altLang="zh-CN"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新的心</a:t>
                </a:r>
                <a:r>
                  <a:rPr lang="en-US" altLang="zh-CN"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以色列和犹大的重新统一和万民都认识耶和华</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耶</a:t>
                </a:r>
                <a:r>
                  <a:rPr lang="en-US" altLang="ja-JP" sz="2200" b="1">
                    <a:solidFill>
                      <a:schemeClr val="bg1"/>
                    </a:solidFill>
                    <a:latin typeface="Arial Narrow" charset="0"/>
                    <a:cs typeface="Times New Roman" charset="0"/>
                  </a:rPr>
                  <a:t> 31:31-34)</a:t>
                </a:r>
                <a:endParaRPr lang="en-US" altLang="zh-CN" sz="2200" b="1">
                  <a:solidFill>
                    <a:schemeClr val="bg1"/>
                  </a:solidFill>
                  <a:latin typeface="Arial Narrow" charset="0"/>
                  <a:cs typeface="Times New Roman" charset="0"/>
                </a:endParaRPr>
              </a:p>
            </p:txBody>
          </p:sp>
          <p:sp>
            <p:nvSpPr>
              <p:cNvPr id="551965" name="Rectangle 142"/>
              <p:cNvSpPr>
                <a:spLocks noChangeArrowheads="1"/>
              </p:cNvSpPr>
              <p:nvPr/>
            </p:nvSpPr>
            <p:spPr bwMode="auto">
              <a:xfrm>
                <a:off x="672" y="2033"/>
                <a:ext cx="168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2" name="Group 145"/>
            <p:cNvGrpSpPr>
              <a:grpSpLocks/>
            </p:cNvGrpSpPr>
            <p:nvPr/>
          </p:nvGrpSpPr>
          <p:grpSpPr bwMode="auto">
            <a:xfrm>
              <a:off x="2360" y="2033"/>
              <a:ext cx="1712" cy="978"/>
              <a:chOff x="2360" y="2033"/>
              <a:chExt cx="1712" cy="978"/>
            </a:xfrm>
          </p:grpSpPr>
          <p:sp>
            <p:nvSpPr>
              <p:cNvPr id="551962" name="Rectangle 112"/>
              <p:cNvSpPr>
                <a:spLocks noChangeArrowheads="1"/>
              </p:cNvSpPr>
              <p:nvPr/>
            </p:nvSpPr>
            <p:spPr bwMode="auto">
              <a:xfrm>
                <a:off x="2392" y="2033"/>
                <a:ext cx="1648"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首三方面</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罪的赦免</a:t>
                </a:r>
                <a:r>
                  <a:rPr lang="en-US" altLang="zh-CN"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圣灵的内住</a:t>
                </a:r>
                <a:r>
                  <a:rPr lang="en-US" altLang="zh-CN"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新的心</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在今日实际地逐渐完成约定</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路</a:t>
                </a:r>
                <a:r>
                  <a:rPr lang="en-US" altLang="ja-JP" sz="2200" b="1">
                    <a:solidFill>
                      <a:schemeClr val="bg1"/>
                    </a:solidFill>
                    <a:latin typeface="Arial Narrow" charset="0"/>
                    <a:cs typeface="Times New Roman" charset="0"/>
                  </a:rPr>
                  <a:t> 22:20)</a:t>
                </a:r>
                <a:endParaRPr lang="en-US" altLang="zh-CN" sz="2200" b="1">
                  <a:solidFill>
                    <a:schemeClr val="bg1"/>
                  </a:solidFill>
                  <a:latin typeface="Arial Narrow" charset="0"/>
                  <a:cs typeface="Times New Roman" charset="0"/>
                </a:endParaRPr>
              </a:p>
            </p:txBody>
          </p:sp>
          <p:sp>
            <p:nvSpPr>
              <p:cNvPr id="551963" name="Rectangle 144"/>
              <p:cNvSpPr>
                <a:spLocks noChangeArrowheads="1"/>
              </p:cNvSpPr>
              <p:nvPr/>
            </p:nvSpPr>
            <p:spPr bwMode="auto">
              <a:xfrm>
                <a:off x="2360" y="2033"/>
                <a:ext cx="1712"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3" name="Group 147"/>
            <p:cNvGrpSpPr>
              <a:grpSpLocks/>
            </p:cNvGrpSpPr>
            <p:nvPr/>
          </p:nvGrpSpPr>
          <p:grpSpPr bwMode="auto">
            <a:xfrm>
              <a:off x="0" y="3011"/>
              <a:ext cx="672" cy="863"/>
              <a:chOff x="0" y="3011"/>
              <a:chExt cx="672" cy="863"/>
            </a:xfrm>
          </p:grpSpPr>
          <p:sp>
            <p:nvSpPr>
              <p:cNvPr id="551960" name="Rectangle 113"/>
              <p:cNvSpPr>
                <a:spLocks noChangeArrowheads="1"/>
              </p:cNvSpPr>
              <p:nvPr/>
            </p:nvSpPr>
            <p:spPr bwMode="auto">
              <a:xfrm>
                <a:off x="32" y="3011"/>
                <a:ext cx="609"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endParaRPr lang="zh-CN" altLang="en-US" sz="1800">
                  <a:solidFill>
                    <a:schemeClr val="bg1"/>
                  </a:solidFill>
                  <a:latin typeface="Arial Narrow" charset="0"/>
                  <a:cs typeface="Times New Roman" charset="0"/>
                </a:endParaRPr>
              </a:p>
              <a:p>
                <a:pPr algn="ctr" eaLnBrk="1" hangingPunct="1"/>
                <a:r>
                  <a:rPr lang="zh-CN" altLang="en-US" sz="1800" b="1">
                    <a:solidFill>
                      <a:schemeClr val="bg1"/>
                    </a:solidFill>
                    <a:latin typeface="Calibri" charset="0"/>
                    <a:ea typeface="宋体" charset="0"/>
                    <a:cs typeface="宋体" charset="0"/>
                  </a:rPr>
                  <a:t>律法</a:t>
                </a:r>
                <a:endParaRPr lang="en-US" altLang="ja-JP" sz="1800" b="1">
                  <a:solidFill>
                    <a:schemeClr val="bg1"/>
                  </a:solidFill>
                  <a:latin typeface="Arial Narrow" charset="0"/>
                  <a:cs typeface="Times New Roman" charset="0"/>
                </a:endParaRPr>
              </a:p>
              <a:p>
                <a:pPr algn="ctr" eaLnBrk="1" hangingPunct="1"/>
                <a:endParaRPr lang="zh-CN" altLang="en-US" sz="1800" b="1">
                  <a:solidFill>
                    <a:schemeClr val="bg1"/>
                  </a:solidFill>
                  <a:latin typeface="Arial Narrow" charset="0"/>
                  <a:cs typeface="Times New Roman" charset="0"/>
                </a:endParaRPr>
              </a:p>
            </p:txBody>
          </p:sp>
          <p:sp>
            <p:nvSpPr>
              <p:cNvPr id="551961" name="Rectangle 146"/>
              <p:cNvSpPr>
                <a:spLocks noChangeArrowheads="1"/>
              </p:cNvSpPr>
              <p:nvPr/>
            </p:nvSpPr>
            <p:spPr bwMode="auto">
              <a:xfrm>
                <a:off x="0" y="3011"/>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4" name="Group 149"/>
            <p:cNvGrpSpPr>
              <a:grpSpLocks/>
            </p:cNvGrpSpPr>
            <p:nvPr/>
          </p:nvGrpSpPr>
          <p:grpSpPr bwMode="auto">
            <a:xfrm>
              <a:off x="672" y="3011"/>
              <a:ext cx="1688" cy="863"/>
              <a:chOff x="672" y="3011"/>
              <a:chExt cx="1688" cy="863"/>
            </a:xfrm>
          </p:grpSpPr>
          <p:sp>
            <p:nvSpPr>
              <p:cNvPr id="551958" name="Rectangle 114"/>
              <p:cNvSpPr>
                <a:spLocks noChangeArrowheads="1"/>
              </p:cNvSpPr>
              <p:nvPr/>
            </p:nvSpPr>
            <p:spPr bwMode="auto">
              <a:xfrm>
                <a:off x="704" y="3011"/>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需要听从摩西</a:t>
                </a:r>
                <a:r>
                  <a:rPr lang="zh-CN" altLang="en-US" sz="1800" b="1">
                    <a:solidFill>
                      <a:schemeClr val="bg1"/>
                    </a:solidFill>
                    <a:latin typeface="Calibri" charset="0"/>
                    <a:ea typeface="宋体" charset="0"/>
                    <a:cs typeface="宋体" charset="0"/>
                  </a:rPr>
                  <a:t>律法</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出</a:t>
                </a:r>
                <a:r>
                  <a:rPr lang="en-US" altLang="ja-JP" sz="1800" b="1">
                    <a:solidFill>
                      <a:schemeClr val="bg1"/>
                    </a:solidFill>
                    <a:latin typeface="Arial Narrow" charset="0"/>
                    <a:cs typeface="Times New Roman" charset="0"/>
                  </a:rPr>
                  <a:t> 19—20)</a:t>
                </a:r>
                <a:endParaRPr lang="en-US" altLang="zh-CN" sz="1800" b="1">
                  <a:solidFill>
                    <a:schemeClr val="bg1"/>
                  </a:solidFill>
                  <a:latin typeface="Arial Narrow" charset="0"/>
                  <a:cs typeface="Times New Roman" charset="0"/>
                </a:endParaRPr>
              </a:p>
            </p:txBody>
          </p:sp>
          <p:sp>
            <p:nvSpPr>
              <p:cNvPr id="551959" name="Rectangle 148"/>
              <p:cNvSpPr>
                <a:spLocks noChangeArrowheads="1"/>
              </p:cNvSpPr>
              <p:nvPr/>
            </p:nvSpPr>
            <p:spPr bwMode="auto">
              <a:xfrm>
                <a:off x="672" y="3011"/>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5" name="Group 151"/>
            <p:cNvGrpSpPr>
              <a:grpSpLocks/>
            </p:cNvGrpSpPr>
            <p:nvPr/>
          </p:nvGrpSpPr>
          <p:grpSpPr bwMode="auto">
            <a:xfrm>
              <a:off x="2360" y="3011"/>
              <a:ext cx="1712" cy="863"/>
              <a:chOff x="2360" y="3011"/>
              <a:chExt cx="1712" cy="863"/>
            </a:xfrm>
          </p:grpSpPr>
          <p:sp>
            <p:nvSpPr>
              <p:cNvPr id="551956" name="Rectangle 115"/>
              <p:cNvSpPr>
                <a:spLocks noChangeArrowheads="1"/>
              </p:cNvSpPr>
              <p:nvPr/>
            </p:nvSpPr>
            <p:spPr bwMode="auto">
              <a:xfrm>
                <a:off x="2392" y="3011"/>
                <a:ext cx="1649"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需要遵行</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基督的</a:t>
                </a:r>
                <a:r>
                  <a:rPr lang="zh-CN" altLang="en-US" sz="1800" b="1">
                    <a:solidFill>
                      <a:schemeClr val="bg1"/>
                    </a:solidFill>
                    <a:latin typeface="Calibri" charset="0"/>
                    <a:ea typeface="宋体" charset="0"/>
                    <a:cs typeface="宋体" charset="0"/>
                  </a:rPr>
                  <a:t>律法</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加</a:t>
                </a:r>
                <a:r>
                  <a:rPr lang="en-US" altLang="ja-JP" sz="1800" b="1">
                    <a:solidFill>
                      <a:schemeClr val="bg1"/>
                    </a:solidFill>
                    <a:latin typeface="Arial Narrow" charset="0"/>
                    <a:cs typeface="Times New Roman" charset="0"/>
                  </a:rPr>
                  <a:t> 6:2) </a:t>
                </a:r>
                <a:r>
                  <a:rPr lang="zh-CN" altLang="en-US" sz="1800" b="1">
                    <a:solidFill>
                      <a:schemeClr val="bg1"/>
                    </a:solidFill>
                    <a:latin typeface="Arial Narrow" charset="0"/>
                    <a:ea typeface="宋体" charset="0"/>
                    <a:cs typeface="宋体" charset="0"/>
                  </a:rPr>
                  <a:t>或</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使人自由之</a:t>
                </a:r>
                <a:r>
                  <a:rPr lang="zh-CN" altLang="en-US" sz="1800" b="1">
                    <a:solidFill>
                      <a:schemeClr val="bg1"/>
                    </a:solidFill>
                    <a:latin typeface="Calibri" charset="0"/>
                    <a:ea typeface="宋体" charset="0"/>
                    <a:cs typeface="宋体" charset="0"/>
                  </a:rPr>
                  <a:t>律法</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雅</a:t>
                </a:r>
                <a:r>
                  <a:rPr lang="en-US" altLang="ja-JP" sz="1800" b="1">
                    <a:solidFill>
                      <a:schemeClr val="bg1"/>
                    </a:solidFill>
                    <a:latin typeface="Arial Narrow" charset="0"/>
                    <a:cs typeface="Times New Roman" charset="0"/>
                  </a:rPr>
                  <a:t>1:25; 2:12)</a:t>
                </a:r>
                <a:endParaRPr lang="en-US" altLang="zh-CN" sz="1800" b="1">
                  <a:solidFill>
                    <a:schemeClr val="bg1"/>
                  </a:solidFill>
                  <a:latin typeface="Arial Narrow" charset="0"/>
                  <a:cs typeface="Times New Roman" charset="0"/>
                </a:endParaRPr>
              </a:p>
            </p:txBody>
          </p:sp>
          <p:sp>
            <p:nvSpPr>
              <p:cNvPr id="551957" name="Rectangle 150"/>
              <p:cNvSpPr>
                <a:spLocks noChangeArrowheads="1"/>
              </p:cNvSpPr>
              <p:nvPr/>
            </p:nvSpPr>
            <p:spPr bwMode="auto">
              <a:xfrm>
                <a:off x="2360" y="3011"/>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spTree>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53986" name="Rectangle 2"/>
          <p:cNvSpPr>
            <a:spLocks noGrp="1" noChangeArrowheads="1"/>
          </p:cNvSpPr>
          <p:nvPr>
            <p:ph type="title" idx="4294967295"/>
          </p:nvPr>
        </p:nvSpPr>
        <p:spPr>
          <a:xfrm>
            <a:off x="152400" y="76200"/>
            <a:ext cx="8077200" cy="457200"/>
          </a:xfrm>
          <a:solidFill>
            <a:schemeClr val="folHlink"/>
          </a:solidFill>
        </p:spPr>
        <p:txBody>
          <a:bodyPr/>
          <a:lstStyle/>
          <a:p>
            <a:pPr eaLnBrk="1" hangingPunct="1"/>
            <a:r>
              <a:rPr lang="zh-CN" altLang="en-US" sz="2600" b="1">
                <a:solidFill>
                  <a:schemeClr val="bg1"/>
                </a:solidFill>
                <a:latin typeface="Arial Black" charset="0"/>
                <a:ea typeface="宋体" charset="0"/>
                <a:cs typeface="宋体" charset="0"/>
              </a:rPr>
              <a:t>以色列和教会</a:t>
            </a:r>
            <a:r>
              <a:rPr lang="en-US" altLang="zh-CN" sz="2600" b="1">
                <a:solidFill>
                  <a:schemeClr val="bg1"/>
                </a:solidFill>
                <a:latin typeface="Arial Black" charset="0"/>
                <a:ea typeface="宋体" charset="0"/>
                <a:cs typeface="宋体" charset="0"/>
              </a:rPr>
              <a:t>: </a:t>
            </a:r>
            <a:r>
              <a:rPr lang="zh-CN" altLang="en-US" sz="2600" b="1">
                <a:solidFill>
                  <a:schemeClr val="bg1"/>
                </a:solidFill>
                <a:latin typeface="Arial Black" charset="0"/>
                <a:ea typeface="宋体" charset="0"/>
                <a:cs typeface="宋体" charset="0"/>
              </a:rPr>
              <a:t>连续的看法</a:t>
            </a:r>
            <a:endParaRPr lang="zh-CN" altLang="en-US" sz="2600" b="1">
              <a:latin typeface="Arial Black" charset="0"/>
              <a:ea typeface="宋体" charset="0"/>
              <a:cs typeface="宋体" charset="0"/>
            </a:endParaRPr>
          </a:p>
        </p:txBody>
      </p:sp>
      <p:sp>
        <p:nvSpPr>
          <p:cNvPr id="553987" name="Text Box 3"/>
          <p:cNvSpPr txBox="1">
            <a:spLocks noChangeArrowheads="1"/>
          </p:cNvSpPr>
          <p:nvPr/>
        </p:nvSpPr>
        <p:spPr bwMode="auto">
          <a:xfrm>
            <a:off x="8216900" y="76200"/>
            <a:ext cx="565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118</a:t>
            </a:r>
          </a:p>
        </p:txBody>
      </p:sp>
      <p:grpSp>
        <p:nvGrpSpPr>
          <p:cNvPr id="553988" name="Group 145"/>
          <p:cNvGrpSpPr>
            <a:grpSpLocks/>
          </p:cNvGrpSpPr>
          <p:nvPr/>
        </p:nvGrpSpPr>
        <p:grpSpPr bwMode="auto">
          <a:xfrm>
            <a:off x="0" y="838200"/>
            <a:ext cx="9144000" cy="6019800"/>
            <a:chOff x="844" y="506"/>
            <a:chExt cx="4072" cy="2953"/>
          </a:xfrm>
        </p:grpSpPr>
        <p:grpSp>
          <p:nvGrpSpPr>
            <p:cNvPr id="553989" name="Group 86"/>
            <p:cNvGrpSpPr>
              <a:grpSpLocks/>
            </p:cNvGrpSpPr>
            <p:nvPr/>
          </p:nvGrpSpPr>
          <p:grpSpPr bwMode="auto">
            <a:xfrm>
              <a:off x="844" y="506"/>
              <a:ext cx="672" cy="422"/>
              <a:chOff x="0" y="0"/>
              <a:chExt cx="672" cy="422"/>
            </a:xfrm>
          </p:grpSpPr>
          <p:sp>
            <p:nvSpPr>
              <p:cNvPr id="554037" name="Rectangle 85"/>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4038" name="Group 84"/>
              <p:cNvGrpSpPr>
                <a:grpSpLocks/>
              </p:cNvGrpSpPr>
              <p:nvPr/>
            </p:nvGrpSpPr>
            <p:grpSpPr bwMode="auto">
              <a:xfrm>
                <a:off x="0" y="0"/>
                <a:ext cx="672" cy="422"/>
                <a:chOff x="0" y="0"/>
                <a:chExt cx="672" cy="422"/>
              </a:xfrm>
            </p:grpSpPr>
            <p:sp>
              <p:nvSpPr>
                <p:cNvPr id="554039" name="Rectangle 56"/>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p>
              </p:txBody>
            </p:sp>
            <p:sp>
              <p:nvSpPr>
                <p:cNvPr id="554040" name="Rectangle 83"/>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3990" name="Group 90"/>
            <p:cNvGrpSpPr>
              <a:grpSpLocks/>
            </p:cNvGrpSpPr>
            <p:nvPr/>
          </p:nvGrpSpPr>
          <p:grpSpPr bwMode="auto">
            <a:xfrm>
              <a:off x="1516" y="506"/>
              <a:ext cx="1688" cy="422"/>
              <a:chOff x="672" y="0"/>
              <a:chExt cx="1688" cy="422"/>
            </a:xfrm>
          </p:grpSpPr>
          <p:sp>
            <p:nvSpPr>
              <p:cNvPr id="554033" name="Rectangle 89"/>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4034" name="Group 88"/>
              <p:cNvGrpSpPr>
                <a:grpSpLocks/>
              </p:cNvGrpSpPr>
              <p:nvPr/>
            </p:nvGrpSpPr>
            <p:grpSpPr bwMode="auto">
              <a:xfrm>
                <a:off x="672" y="0"/>
                <a:ext cx="1688" cy="422"/>
                <a:chOff x="672" y="0"/>
                <a:chExt cx="1688" cy="422"/>
              </a:xfrm>
            </p:grpSpPr>
            <p:sp>
              <p:nvSpPr>
                <p:cNvPr id="554035" name="Rectangle 57"/>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以色列</a:t>
                  </a:r>
                  <a:endParaRPr lang="zh-CN" altLang="en-US" sz="2800" b="1">
                    <a:solidFill>
                      <a:schemeClr val="bg1"/>
                    </a:solidFill>
                    <a:latin typeface="Arial Narrow" charset="0"/>
                    <a:cs typeface="Times New Roman" charset="0"/>
                  </a:endParaRPr>
                </a:p>
              </p:txBody>
            </p:sp>
            <p:sp>
              <p:nvSpPr>
                <p:cNvPr id="554036" name="Rectangle 87"/>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3991" name="Group 94"/>
            <p:cNvGrpSpPr>
              <a:grpSpLocks/>
            </p:cNvGrpSpPr>
            <p:nvPr/>
          </p:nvGrpSpPr>
          <p:grpSpPr bwMode="auto">
            <a:xfrm>
              <a:off x="3204" y="506"/>
              <a:ext cx="1712" cy="422"/>
              <a:chOff x="2360" y="0"/>
              <a:chExt cx="1712" cy="422"/>
            </a:xfrm>
          </p:grpSpPr>
          <p:sp>
            <p:nvSpPr>
              <p:cNvPr id="554029" name="Rectangle 93"/>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4030" name="Group 92"/>
              <p:cNvGrpSpPr>
                <a:grpSpLocks/>
              </p:cNvGrpSpPr>
              <p:nvPr/>
            </p:nvGrpSpPr>
            <p:grpSpPr bwMode="auto">
              <a:xfrm>
                <a:off x="2360" y="0"/>
                <a:ext cx="1712" cy="422"/>
                <a:chOff x="2360" y="0"/>
                <a:chExt cx="1712" cy="422"/>
              </a:xfrm>
            </p:grpSpPr>
            <p:sp>
              <p:nvSpPr>
                <p:cNvPr id="554031" name="Rectangle 58"/>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教会</a:t>
                  </a:r>
                  <a:endParaRPr lang="zh-CN" altLang="en-US" sz="1800">
                    <a:solidFill>
                      <a:schemeClr val="bg1"/>
                    </a:solidFill>
                    <a:latin typeface="Arial Narrow" charset="0"/>
                    <a:cs typeface="Times New Roman" charset="0"/>
                  </a:endParaRPr>
                </a:p>
              </p:txBody>
            </p:sp>
            <p:sp>
              <p:nvSpPr>
                <p:cNvPr id="554032" name="Rectangle 91"/>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3992" name="Group 144"/>
            <p:cNvGrpSpPr>
              <a:grpSpLocks/>
            </p:cNvGrpSpPr>
            <p:nvPr/>
          </p:nvGrpSpPr>
          <p:grpSpPr bwMode="auto">
            <a:xfrm>
              <a:off x="844" y="927"/>
              <a:ext cx="4072" cy="2532"/>
              <a:chOff x="844" y="4380"/>
              <a:chExt cx="4072" cy="2532"/>
            </a:xfrm>
          </p:grpSpPr>
          <p:grpSp>
            <p:nvGrpSpPr>
              <p:cNvPr id="553993" name="Group 120"/>
              <p:cNvGrpSpPr>
                <a:grpSpLocks/>
              </p:cNvGrpSpPr>
              <p:nvPr/>
            </p:nvGrpSpPr>
            <p:grpSpPr bwMode="auto">
              <a:xfrm>
                <a:off x="844" y="4380"/>
                <a:ext cx="672" cy="633"/>
                <a:chOff x="0" y="3874"/>
                <a:chExt cx="672" cy="633"/>
              </a:xfrm>
            </p:grpSpPr>
            <p:sp>
              <p:nvSpPr>
                <p:cNvPr id="554027" name="Rectangle 71"/>
                <p:cNvSpPr>
                  <a:spLocks noChangeArrowheads="1"/>
                </p:cNvSpPr>
                <p:nvPr/>
              </p:nvSpPr>
              <p:spPr bwMode="auto">
                <a:xfrm>
                  <a:off x="32" y="3874"/>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得救</a:t>
                  </a:r>
                  <a:endParaRPr lang="zh-CN" altLang="en-US" sz="1800" b="1">
                    <a:solidFill>
                      <a:schemeClr val="bg1"/>
                    </a:solidFill>
                    <a:latin typeface="Arial Narrow" charset="0"/>
                    <a:cs typeface="Times New Roman" charset="0"/>
                  </a:endParaRPr>
                </a:p>
              </p:txBody>
            </p:sp>
            <p:sp>
              <p:nvSpPr>
                <p:cNvPr id="554028" name="Rectangle 119"/>
                <p:cNvSpPr>
                  <a:spLocks noChangeArrowheads="1"/>
                </p:cNvSpPr>
                <p:nvPr/>
              </p:nvSpPr>
              <p:spPr bwMode="auto">
                <a:xfrm>
                  <a:off x="0" y="3874"/>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4" name="Group 122"/>
              <p:cNvGrpSpPr>
                <a:grpSpLocks/>
              </p:cNvGrpSpPr>
              <p:nvPr/>
            </p:nvGrpSpPr>
            <p:grpSpPr bwMode="auto">
              <a:xfrm>
                <a:off x="1516" y="4380"/>
                <a:ext cx="1688" cy="633"/>
                <a:chOff x="672" y="3874"/>
                <a:chExt cx="1688" cy="633"/>
              </a:xfrm>
            </p:grpSpPr>
            <p:sp>
              <p:nvSpPr>
                <p:cNvPr id="554025" name="Rectangle 72"/>
                <p:cNvSpPr>
                  <a:spLocks noChangeArrowheads="1"/>
                </p:cNvSpPr>
                <p:nvPr/>
              </p:nvSpPr>
              <p:spPr bwMode="auto">
                <a:xfrm>
                  <a:off x="704" y="3874"/>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救恩藉着信</a:t>
                  </a:r>
                  <a:r>
                    <a:rPr lang="en-US" altLang="ja-JP"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创</a:t>
                  </a:r>
                  <a:r>
                    <a:rPr lang="en-US" altLang="ja-JP" sz="1800" b="1">
                      <a:solidFill>
                        <a:schemeClr val="bg1"/>
                      </a:solidFill>
                      <a:latin typeface="Arial Narrow" charset="0"/>
                      <a:cs typeface="Times New Roman" charset="0"/>
                    </a:rPr>
                    <a:t> 15:6)</a:t>
                  </a:r>
                  <a:endParaRPr lang="en-US" altLang="zh-CN" sz="1800" b="1">
                    <a:solidFill>
                      <a:schemeClr val="bg1"/>
                    </a:solidFill>
                    <a:latin typeface="Arial Narrow" charset="0"/>
                    <a:cs typeface="Times New Roman" charset="0"/>
                  </a:endParaRPr>
                </a:p>
              </p:txBody>
            </p:sp>
            <p:sp>
              <p:nvSpPr>
                <p:cNvPr id="554026" name="Rectangle 121"/>
                <p:cNvSpPr>
                  <a:spLocks noChangeArrowheads="1"/>
                </p:cNvSpPr>
                <p:nvPr/>
              </p:nvSpPr>
              <p:spPr bwMode="auto">
                <a:xfrm>
                  <a:off x="672" y="3874"/>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5" name="Group 124"/>
              <p:cNvGrpSpPr>
                <a:grpSpLocks/>
              </p:cNvGrpSpPr>
              <p:nvPr/>
            </p:nvGrpSpPr>
            <p:grpSpPr bwMode="auto">
              <a:xfrm>
                <a:off x="3204" y="4380"/>
                <a:ext cx="1712" cy="633"/>
                <a:chOff x="2360" y="3874"/>
                <a:chExt cx="1712" cy="633"/>
              </a:xfrm>
            </p:grpSpPr>
            <p:sp>
              <p:nvSpPr>
                <p:cNvPr id="554023" name="Rectangle 73"/>
                <p:cNvSpPr>
                  <a:spLocks noChangeArrowheads="1"/>
                </p:cNvSpPr>
                <p:nvPr/>
              </p:nvSpPr>
              <p:spPr bwMode="auto">
                <a:xfrm>
                  <a:off x="2392" y="3874"/>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救恩藉着信</a:t>
                  </a:r>
                  <a:r>
                    <a:rPr lang="en-US" altLang="ja-JP" sz="1800">
                      <a:solidFill>
                        <a:schemeClr val="bg1"/>
                      </a:solidFill>
                      <a:latin typeface="Arial Narrow" charset="0"/>
                      <a:cs typeface="Times New Roman" charset="0"/>
                    </a:rPr>
                    <a:t> </a:t>
                  </a:r>
                  <a:r>
                    <a:rPr lang="en-US" altLang="ja-JP"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罗</a:t>
                  </a:r>
                  <a:r>
                    <a:rPr lang="en-US" altLang="ja-JP" sz="1800" b="1">
                      <a:solidFill>
                        <a:schemeClr val="bg1"/>
                      </a:solidFill>
                      <a:latin typeface="Arial Narrow" charset="0"/>
                      <a:cs typeface="Times New Roman" charset="0"/>
                    </a:rPr>
                    <a:t> 4:3)</a:t>
                  </a:r>
                  <a:endParaRPr lang="en-US" altLang="zh-CN" sz="1800" b="1">
                    <a:solidFill>
                      <a:schemeClr val="bg1"/>
                    </a:solidFill>
                    <a:latin typeface="Arial Narrow" charset="0"/>
                    <a:cs typeface="Times New Roman" charset="0"/>
                  </a:endParaRPr>
                </a:p>
              </p:txBody>
            </p:sp>
            <p:sp>
              <p:nvSpPr>
                <p:cNvPr id="554024" name="Rectangle 123"/>
                <p:cNvSpPr>
                  <a:spLocks noChangeArrowheads="1"/>
                </p:cNvSpPr>
                <p:nvPr/>
              </p:nvSpPr>
              <p:spPr bwMode="auto">
                <a:xfrm>
                  <a:off x="2360" y="3874"/>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6" name="Group 126"/>
              <p:cNvGrpSpPr>
                <a:grpSpLocks/>
              </p:cNvGrpSpPr>
              <p:nvPr/>
            </p:nvGrpSpPr>
            <p:grpSpPr bwMode="auto">
              <a:xfrm>
                <a:off x="844" y="5013"/>
                <a:ext cx="672" cy="633"/>
                <a:chOff x="0" y="4507"/>
                <a:chExt cx="672" cy="633"/>
              </a:xfrm>
            </p:grpSpPr>
            <p:sp>
              <p:nvSpPr>
                <p:cNvPr id="554021" name="Rectangle 74"/>
                <p:cNvSpPr>
                  <a:spLocks noChangeArrowheads="1"/>
                </p:cNvSpPr>
                <p:nvPr/>
              </p:nvSpPr>
              <p:spPr bwMode="auto">
                <a:xfrm>
                  <a:off x="32" y="4507"/>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i="1">
                      <a:solidFill>
                        <a:schemeClr val="bg1"/>
                      </a:solidFill>
                      <a:latin typeface="Arial Narrow" charset="0"/>
                      <a:ea typeface="宋体" charset="0"/>
                      <a:cs typeface="宋体" charset="0"/>
                    </a:rPr>
                    <a:t>得救的根基</a:t>
                  </a:r>
                  <a:endParaRPr lang="zh-CN" altLang="en-US" sz="1800" b="1">
                    <a:solidFill>
                      <a:schemeClr val="bg1"/>
                    </a:solidFill>
                    <a:latin typeface="Arial Narrow" charset="0"/>
                    <a:cs typeface="Times New Roman" charset="0"/>
                  </a:endParaRPr>
                </a:p>
              </p:txBody>
            </p:sp>
            <p:sp>
              <p:nvSpPr>
                <p:cNvPr id="554022" name="Rectangle 125"/>
                <p:cNvSpPr>
                  <a:spLocks noChangeArrowheads="1"/>
                </p:cNvSpPr>
                <p:nvPr/>
              </p:nvSpPr>
              <p:spPr bwMode="auto">
                <a:xfrm>
                  <a:off x="0" y="4507"/>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7" name="Group 128"/>
              <p:cNvGrpSpPr>
                <a:grpSpLocks/>
              </p:cNvGrpSpPr>
              <p:nvPr/>
            </p:nvGrpSpPr>
            <p:grpSpPr bwMode="auto">
              <a:xfrm>
                <a:off x="1516" y="5013"/>
                <a:ext cx="1688" cy="633"/>
                <a:chOff x="672" y="4507"/>
                <a:chExt cx="1688" cy="633"/>
              </a:xfrm>
            </p:grpSpPr>
            <p:sp>
              <p:nvSpPr>
                <p:cNvPr id="554019" name="Rectangle 75"/>
                <p:cNvSpPr>
                  <a:spLocks noChangeArrowheads="1"/>
                </p:cNvSpPr>
                <p:nvPr/>
              </p:nvSpPr>
              <p:spPr bwMode="auto">
                <a:xfrm>
                  <a:off x="704" y="4507"/>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牺牲的羔羊</a:t>
                  </a:r>
                  <a:endParaRPr lang="zh-CN" altLang="en-US" sz="1800" b="1">
                    <a:solidFill>
                      <a:schemeClr val="bg1"/>
                    </a:solidFill>
                    <a:latin typeface="Arial Narrow" charset="0"/>
                    <a:cs typeface="Times New Roman" charset="0"/>
                  </a:endParaRPr>
                </a:p>
              </p:txBody>
            </p:sp>
            <p:sp>
              <p:nvSpPr>
                <p:cNvPr id="554020" name="Rectangle 127"/>
                <p:cNvSpPr>
                  <a:spLocks noChangeArrowheads="1"/>
                </p:cNvSpPr>
                <p:nvPr/>
              </p:nvSpPr>
              <p:spPr bwMode="auto">
                <a:xfrm>
                  <a:off x="672" y="4507"/>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8" name="Group 130"/>
              <p:cNvGrpSpPr>
                <a:grpSpLocks/>
              </p:cNvGrpSpPr>
              <p:nvPr/>
            </p:nvGrpSpPr>
            <p:grpSpPr bwMode="auto">
              <a:xfrm>
                <a:off x="3204" y="5013"/>
                <a:ext cx="1712" cy="633"/>
                <a:chOff x="2360" y="4507"/>
                <a:chExt cx="1712" cy="633"/>
              </a:xfrm>
            </p:grpSpPr>
            <p:sp>
              <p:nvSpPr>
                <p:cNvPr id="554017" name="Rectangle 76"/>
                <p:cNvSpPr>
                  <a:spLocks noChangeArrowheads="1"/>
                </p:cNvSpPr>
                <p:nvPr/>
              </p:nvSpPr>
              <p:spPr bwMode="auto">
                <a:xfrm>
                  <a:off x="2392" y="4507"/>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牺牲的羔羊</a:t>
                  </a:r>
                  <a:endParaRPr lang="zh-CN" altLang="en-US" sz="1800" b="1">
                    <a:solidFill>
                      <a:schemeClr val="bg1"/>
                    </a:solidFill>
                    <a:latin typeface="Arial Narrow" charset="0"/>
                    <a:cs typeface="Times New Roman" charset="0"/>
                  </a:endParaRPr>
                </a:p>
              </p:txBody>
            </p:sp>
            <p:sp>
              <p:nvSpPr>
                <p:cNvPr id="554018" name="Rectangle 129"/>
                <p:cNvSpPr>
                  <a:spLocks noChangeArrowheads="1"/>
                </p:cNvSpPr>
                <p:nvPr/>
              </p:nvSpPr>
              <p:spPr bwMode="auto">
                <a:xfrm>
                  <a:off x="2360" y="4507"/>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9" name="Group 132"/>
              <p:cNvGrpSpPr>
                <a:grpSpLocks/>
              </p:cNvGrpSpPr>
              <p:nvPr/>
            </p:nvGrpSpPr>
            <p:grpSpPr bwMode="auto">
              <a:xfrm>
                <a:off x="844" y="5646"/>
                <a:ext cx="672" cy="633"/>
                <a:chOff x="0" y="5140"/>
                <a:chExt cx="672" cy="633"/>
              </a:xfrm>
            </p:grpSpPr>
            <p:sp>
              <p:nvSpPr>
                <p:cNvPr id="554015" name="Rectangle 77"/>
                <p:cNvSpPr>
                  <a:spLocks noChangeArrowheads="1"/>
                </p:cNvSpPr>
                <p:nvPr/>
              </p:nvSpPr>
              <p:spPr bwMode="auto">
                <a:xfrm>
                  <a:off x="32" y="5140"/>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灵</a:t>
                  </a:r>
                  <a:endParaRPr lang="zh-CN" altLang="en-US" sz="1800" b="1">
                    <a:solidFill>
                      <a:schemeClr val="bg1"/>
                    </a:solidFill>
                    <a:latin typeface="Arial Narrow" charset="0"/>
                    <a:cs typeface="Times New Roman" charset="0"/>
                  </a:endParaRPr>
                </a:p>
              </p:txBody>
            </p:sp>
            <p:sp>
              <p:nvSpPr>
                <p:cNvPr id="554016" name="Rectangle 131"/>
                <p:cNvSpPr>
                  <a:spLocks noChangeArrowheads="1"/>
                </p:cNvSpPr>
                <p:nvPr/>
              </p:nvSpPr>
              <p:spPr bwMode="auto">
                <a:xfrm>
                  <a:off x="0" y="5140"/>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4000" name="Group 134"/>
              <p:cNvGrpSpPr>
                <a:grpSpLocks/>
              </p:cNvGrpSpPr>
              <p:nvPr/>
            </p:nvGrpSpPr>
            <p:grpSpPr bwMode="auto">
              <a:xfrm>
                <a:off x="1516" y="5646"/>
                <a:ext cx="1688" cy="633"/>
                <a:chOff x="672" y="5140"/>
                <a:chExt cx="1688" cy="633"/>
              </a:xfrm>
            </p:grpSpPr>
            <p:sp>
              <p:nvSpPr>
                <p:cNvPr id="554013" name="Rectangle 78"/>
                <p:cNvSpPr>
                  <a:spLocks noChangeArrowheads="1"/>
                </p:cNvSpPr>
                <p:nvPr/>
              </p:nvSpPr>
              <p:spPr bwMode="auto">
                <a:xfrm>
                  <a:off x="704" y="5140"/>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充满领袖</a:t>
                  </a:r>
                  <a:endParaRPr lang="zh-CN" altLang="en-US" sz="1800" b="1">
                    <a:solidFill>
                      <a:schemeClr val="bg1"/>
                    </a:solidFill>
                    <a:latin typeface="Arial Narrow" charset="0"/>
                    <a:cs typeface="Times New Roman" charset="0"/>
                  </a:endParaRPr>
                </a:p>
              </p:txBody>
            </p:sp>
            <p:sp>
              <p:nvSpPr>
                <p:cNvPr id="554014" name="Rectangle 133"/>
                <p:cNvSpPr>
                  <a:spLocks noChangeArrowheads="1"/>
                </p:cNvSpPr>
                <p:nvPr/>
              </p:nvSpPr>
              <p:spPr bwMode="auto">
                <a:xfrm>
                  <a:off x="672" y="5140"/>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4001" name="Group 136"/>
              <p:cNvGrpSpPr>
                <a:grpSpLocks/>
              </p:cNvGrpSpPr>
              <p:nvPr/>
            </p:nvGrpSpPr>
            <p:grpSpPr bwMode="auto">
              <a:xfrm>
                <a:off x="3204" y="5646"/>
                <a:ext cx="1712" cy="633"/>
                <a:chOff x="2360" y="5140"/>
                <a:chExt cx="1712" cy="633"/>
              </a:xfrm>
            </p:grpSpPr>
            <p:sp>
              <p:nvSpPr>
                <p:cNvPr id="554011" name="Rectangle 79"/>
                <p:cNvSpPr>
                  <a:spLocks noChangeArrowheads="1"/>
                </p:cNvSpPr>
                <p:nvPr/>
              </p:nvSpPr>
              <p:spPr bwMode="auto">
                <a:xfrm>
                  <a:off x="2392" y="5140"/>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住在信徒里</a:t>
                  </a:r>
                  <a:r>
                    <a:rPr lang="en-US" altLang="ja-JP" sz="1800">
                      <a:solidFill>
                        <a:schemeClr val="bg1"/>
                      </a:solidFill>
                      <a:latin typeface="Arial Narrow" charset="0"/>
                      <a:cs typeface="Times New Roman" charset="0"/>
                    </a:rPr>
                    <a:t> (</a:t>
                  </a:r>
                  <a:r>
                    <a:rPr lang="zh-CN" altLang="en-US" sz="1800">
                      <a:solidFill>
                        <a:schemeClr val="bg1"/>
                      </a:solidFill>
                      <a:latin typeface="Arial Narrow" charset="0"/>
                      <a:ea typeface="宋体" charset="0"/>
                      <a:cs typeface="宋体" charset="0"/>
                    </a:rPr>
                    <a:t>罗</a:t>
                  </a:r>
                  <a:r>
                    <a:rPr lang="en-US" altLang="ja-JP" sz="1800">
                      <a:solidFill>
                        <a:schemeClr val="bg1"/>
                      </a:solidFill>
                      <a:latin typeface="Arial Narrow" charset="0"/>
                      <a:cs typeface="Times New Roman" charset="0"/>
                    </a:rPr>
                    <a:t> 8:9)</a:t>
                  </a:r>
                  <a:endParaRPr lang="en-US" altLang="zh-CN" sz="1800">
                    <a:solidFill>
                      <a:schemeClr val="bg1"/>
                    </a:solidFill>
                    <a:latin typeface="Arial Narrow" charset="0"/>
                    <a:cs typeface="Times New Roman" charset="0"/>
                  </a:endParaRPr>
                </a:p>
              </p:txBody>
            </p:sp>
            <p:sp>
              <p:nvSpPr>
                <p:cNvPr id="554012" name="Rectangle 135"/>
                <p:cNvSpPr>
                  <a:spLocks noChangeArrowheads="1"/>
                </p:cNvSpPr>
                <p:nvPr/>
              </p:nvSpPr>
              <p:spPr bwMode="auto">
                <a:xfrm>
                  <a:off x="2360" y="5140"/>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4002" name="Group 138"/>
              <p:cNvGrpSpPr>
                <a:grpSpLocks/>
              </p:cNvGrpSpPr>
              <p:nvPr/>
            </p:nvGrpSpPr>
            <p:grpSpPr bwMode="auto">
              <a:xfrm>
                <a:off x="844" y="6279"/>
                <a:ext cx="672" cy="633"/>
                <a:chOff x="0" y="5773"/>
                <a:chExt cx="672" cy="633"/>
              </a:xfrm>
            </p:grpSpPr>
            <p:sp>
              <p:nvSpPr>
                <p:cNvPr id="554009" name="Rectangle 80"/>
                <p:cNvSpPr>
                  <a:spLocks noChangeArrowheads="1"/>
                </p:cNvSpPr>
                <p:nvPr/>
              </p:nvSpPr>
              <p:spPr bwMode="auto">
                <a:xfrm>
                  <a:off x="32" y="5773"/>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先知</a:t>
                  </a:r>
                  <a:endParaRPr lang="zh-CN" altLang="en-US" sz="1800" b="1">
                    <a:solidFill>
                      <a:schemeClr val="bg1"/>
                    </a:solidFill>
                    <a:latin typeface="Arial Narrow" charset="0"/>
                    <a:cs typeface="Times New Roman" charset="0"/>
                  </a:endParaRPr>
                </a:p>
              </p:txBody>
            </p:sp>
            <p:sp>
              <p:nvSpPr>
                <p:cNvPr id="554010" name="Rectangle 137"/>
                <p:cNvSpPr>
                  <a:spLocks noChangeArrowheads="1"/>
                </p:cNvSpPr>
                <p:nvPr/>
              </p:nvSpPr>
              <p:spPr bwMode="auto">
                <a:xfrm>
                  <a:off x="0" y="5773"/>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4003" name="Group 140"/>
              <p:cNvGrpSpPr>
                <a:grpSpLocks/>
              </p:cNvGrpSpPr>
              <p:nvPr/>
            </p:nvGrpSpPr>
            <p:grpSpPr bwMode="auto">
              <a:xfrm>
                <a:off x="1516" y="6279"/>
                <a:ext cx="1688" cy="633"/>
                <a:chOff x="672" y="5773"/>
                <a:chExt cx="1688" cy="633"/>
              </a:xfrm>
            </p:grpSpPr>
            <p:sp>
              <p:nvSpPr>
                <p:cNvPr id="554007" name="Rectangle 81"/>
                <p:cNvSpPr>
                  <a:spLocks noChangeArrowheads="1"/>
                </p:cNvSpPr>
                <p:nvPr/>
              </p:nvSpPr>
              <p:spPr bwMode="auto">
                <a:xfrm>
                  <a:off x="704" y="5773"/>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显露神的话</a:t>
                  </a:r>
                  <a:endParaRPr lang="zh-CN" altLang="en-US" sz="1800" b="1">
                    <a:solidFill>
                      <a:schemeClr val="bg1"/>
                    </a:solidFill>
                    <a:latin typeface="Arial Narrow" charset="0"/>
                    <a:cs typeface="Times New Roman" charset="0"/>
                  </a:endParaRPr>
                </a:p>
              </p:txBody>
            </p:sp>
            <p:sp>
              <p:nvSpPr>
                <p:cNvPr id="554008" name="Rectangle 139"/>
                <p:cNvSpPr>
                  <a:spLocks noChangeArrowheads="1"/>
                </p:cNvSpPr>
                <p:nvPr/>
              </p:nvSpPr>
              <p:spPr bwMode="auto">
                <a:xfrm>
                  <a:off x="672" y="5773"/>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4004" name="Group 142"/>
              <p:cNvGrpSpPr>
                <a:grpSpLocks/>
              </p:cNvGrpSpPr>
              <p:nvPr/>
            </p:nvGrpSpPr>
            <p:grpSpPr bwMode="auto">
              <a:xfrm>
                <a:off x="3204" y="6279"/>
                <a:ext cx="1712" cy="633"/>
                <a:chOff x="2360" y="5773"/>
                <a:chExt cx="1712" cy="633"/>
              </a:xfrm>
            </p:grpSpPr>
            <p:sp>
              <p:nvSpPr>
                <p:cNvPr id="554005" name="Rectangle 82"/>
                <p:cNvSpPr>
                  <a:spLocks noChangeArrowheads="1"/>
                </p:cNvSpPr>
                <p:nvPr/>
              </p:nvSpPr>
              <p:spPr bwMode="auto">
                <a:xfrm>
                  <a:off x="2392" y="5773"/>
                  <a:ext cx="164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教会的根基</a:t>
                  </a:r>
                  <a:r>
                    <a:rPr lang="en-US" altLang="ja-JP" sz="1800">
                      <a:solidFill>
                        <a:schemeClr val="bg1"/>
                      </a:solidFill>
                      <a:latin typeface="Arial Narrow" charset="0"/>
                      <a:cs typeface="Times New Roman" charset="0"/>
                    </a:rPr>
                    <a:t> (</a:t>
                  </a:r>
                  <a:r>
                    <a:rPr lang="ja-JP" altLang="en-US" sz="1800">
                      <a:solidFill>
                        <a:schemeClr val="bg1"/>
                      </a:solidFill>
                      <a:latin typeface="Calibri" charset="0"/>
                    </a:rPr>
                    <a:t>弗</a:t>
                  </a:r>
                  <a:r>
                    <a:rPr lang="en-US" altLang="ja-JP" sz="1800">
                      <a:solidFill>
                        <a:schemeClr val="bg1"/>
                      </a:solidFill>
                      <a:latin typeface="Arial Narrow" charset="0"/>
                      <a:cs typeface="Times New Roman" charset="0"/>
                    </a:rPr>
                    <a:t> 2:20)</a:t>
                  </a:r>
                  <a:endParaRPr lang="en-US" altLang="zh-CN" sz="1800">
                    <a:solidFill>
                      <a:schemeClr val="bg1"/>
                    </a:solidFill>
                    <a:latin typeface="Arial Narrow" charset="0"/>
                    <a:cs typeface="Times New Roman" charset="0"/>
                  </a:endParaRPr>
                </a:p>
              </p:txBody>
            </p:sp>
            <p:sp>
              <p:nvSpPr>
                <p:cNvPr id="554006" name="Rectangle 141"/>
                <p:cNvSpPr>
                  <a:spLocks noChangeArrowheads="1"/>
                </p:cNvSpPr>
                <p:nvPr/>
              </p:nvSpPr>
              <p:spPr bwMode="auto">
                <a:xfrm>
                  <a:off x="2360" y="5773"/>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spTree>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56034" name="Rectangle 2"/>
          <p:cNvSpPr>
            <a:spLocks noGrp="1" noChangeArrowheads="1"/>
          </p:cNvSpPr>
          <p:nvPr>
            <p:ph type="title" idx="4294967295"/>
          </p:nvPr>
        </p:nvSpPr>
        <p:spPr>
          <a:xfrm>
            <a:off x="152400" y="76200"/>
            <a:ext cx="8077200" cy="457200"/>
          </a:xfrm>
          <a:solidFill>
            <a:schemeClr val="folHlink"/>
          </a:solidFill>
        </p:spPr>
        <p:txBody>
          <a:bodyPr/>
          <a:lstStyle/>
          <a:p>
            <a:pPr eaLnBrk="1" hangingPunct="1"/>
            <a:r>
              <a:rPr lang="zh-CN" altLang="en-US" sz="2600" b="1">
                <a:solidFill>
                  <a:schemeClr val="bg1"/>
                </a:solidFill>
                <a:latin typeface="Arial Black" charset="0"/>
                <a:ea typeface="宋体" charset="0"/>
                <a:cs typeface="宋体" charset="0"/>
              </a:rPr>
              <a:t>以色列和教会</a:t>
            </a:r>
            <a:r>
              <a:rPr lang="en-US" altLang="zh-CN" sz="2600" b="1">
                <a:solidFill>
                  <a:schemeClr val="bg1"/>
                </a:solidFill>
                <a:latin typeface="Arial Black" charset="0"/>
                <a:ea typeface="宋体" charset="0"/>
                <a:cs typeface="宋体" charset="0"/>
              </a:rPr>
              <a:t>: </a:t>
            </a:r>
            <a:r>
              <a:rPr lang="zh-CN" altLang="en-US" sz="2600" b="1">
                <a:solidFill>
                  <a:schemeClr val="bg1"/>
                </a:solidFill>
                <a:latin typeface="Arial Black" charset="0"/>
                <a:ea typeface="宋体" charset="0"/>
                <a:cs typeface="宋体" charset="0"/>
              </a:rPr>
              <a:t>连续的看法</a:t>
            </a:r>
            <a:endParaRPr lang="zh-CN" altLang="en-US" sz="2600" b="1">
              <a:latin typeface="Arial Black" charset="0"/>
              <a:ea typeface="宋体" charset="0"/>
              <a:cs typeface="宋体" charset="0"/>
            </a:endParaRPr>
          </a:p>
        </p:txBody>
      </p:sp>
      <p:sp>
        <p:nvSpPr>
          <p:cNvPr id="556035" name="Text Box 3"/>
          <p:cNvSpPr txBox="1">
            <a:spLocks noChangeArrowheads="1"/>
          </p:cNvSpPr>
          <p:nvPr/>
        </p:nvSpPr>
        <p:spPr bwMode="auto">
          <a:xfrm>
            <a:off x="8216900" y="76200"/>
            <a:ext cx="565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118</a:t>
            </a:r>
          </a:p>
        </p:txBody>
      </p:sp>
      <p:grpSp>
        <p:nvGrpSpPr>
          <p:cNvPr id="556036" name="Group 108"/>
          <p:cNvGrpSpPr>
            <a:grpSpLocks/>
          </p:cNvGrpSpPr>
          <p:nvPr/>
        </p:nvGrpSpPr>
        <p:grpSpPr bwMode="auto">
          <a:xfrm>
            <a:off x="0" y="585788"/>
            <a:ext cx="9144000" cy="6272212"/>
            <a:chOff x="0" y="0"/>
            <a:chExt cx="4072" cy="3759"/>
          </a:xfrm>
        </p:grpSpPr>
        <p:grpSp>
          <p:nvGrpSpPr>
            <p:cNvPr id="556037" name="Group 75"/>
            <p:cNvGrpSpPr>
              <a:grpSpLocks/>
            </p:cNvGrpSpPr>
            <p:nvPr/>
          </p:nvGrpSpPr>
          <p:grpSpPr bwMode="auto">
            <a:xfrm>
              <a:off x="0" y="0"/>
              <a:ext cx="672" cy="422"/>
              <a:chOff x="0" y="0"/>
              <a:chExt cx="672" cy="422"/>
            </a:xfrm>
          </p:grpSpPr>
          <p:sp>
            <p:nvSpPr>
              <p:cNvPr id="556084" name="Rectangle 74"/>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6085" name="Group 73"/>
              <p:cNvGrpSpPr>
                <a:grpSpLocks/>
              </p:cNvGrpSpPr>
              <p:nvPr/>
            </p:nvGrpSpPr>
            <p:grpSpPr bwMode="auto">
              <a:xfrm>
                <a:off x="0" y="0"/>
                <a:ext cx="672" cy="422"/>
                <a:chOff x="0" y="0"/>
                <a:chExt cx="672" cy="422"/>
              </a:xfrm>
            </p:grpSpPr>
            <p:sp>
              <p:nvSpPr>
                <p:cNvPr id="556086" name="Rectangle 57"/>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endParaRPr lang="zh-CN" altLang="en-US" sz="2200">
                    <a:solidFill>
                      <a:schemeClr val="bg1"/>
                    </a:solidFill>
                    <a:latin typeface="Arial Narrow" charset="0"/>
                    <a:cs typeface="Times New Roman" charset="0"/>
                  </a:endParaRPr>
                </a:p>
                <a:p>
                  <a:pPr algn="ctr" eaLnBrk="1" hangingPunct="1"/>
                  <a:endParaRPr lang="zh-CN" altLang="en-US" sz="2200">
                    <a:solidFill>
                      <a:schemeClr val="bg1"/>
                    </a:solidFill>
                    <a:latin typeface="Arial Narrow" charset="0"/>
                    <a:cs typeface="Times New Roman" charset="0"/>
                  </a:endParaRPr>
                </a:p>
              </p:txBody>
            </p:sp>
            <p:sp>
              <p:nvSpPr>
                <p:cNvPr id="556087" name="Rectangle 72"/>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6038" name="Group 79"/>
            <p:cNvGrpSpPr>
              <a:grpSpLocks/>
            </p:cNvGrpSpPr>
            <p:nvPr/>
          </p:nvGrpSpPr>
          <p:grpSpPr bwMode="auto">
            <a:xfrm>
              <a:off x="672" y="0"/>
              <a:ext cx="1688" cy="422"/>
              <a:chOff x="672" y="0"/>
              <a:chExt cx="1688" cy="422"/>
            </a:xfrm>
          </p:grpSpPr>
          <p:sp>
            <p:nvSpPr>
              <p:cNvPr id="556080" name="Rectangle 78"/>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6081" name="Group 77"/>
              <p:cNvGrpSpPr>
                <a:grpSpLocks/>
              </p:cNvGrpSpPr>
              <p:nvPr/>
            </p:nvGrpSpPr>
            <p:grpSpPr bwMode="auto">
              <a:xfrm>
                <a:off x="672" y="0"/>
                <a:ext cx="1688" cy="422"/>
                <a:chOff x="672" y="0"/>
                <a:chExt cx="1688" cy="422"/>
              </a:xfrm>
            </p:grpSpPr>
            <p:sp>
              <p:nvSpPr>
                <p:cNvPr id="556082" name="Rectangle 58"/>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以色列</a:t>
                  </a:r>
                  <a:endParaRPr lang="zh-CN" altLang="en-US" sz="2800">
                    <a:solidFill>
                      <a:schemeClr val="bg1"/>
                    </a:solidFill>
                    <a:latin typeface="Arial Narrow" charset="0"/>
                    <a:cs typeface="Times New Roman" charset="0"/>
                  </a:endParaRPr>
                </a:p>
              </p:txBody>
            </p:sp>
            <p:sp>
              <p:nvSpPr>
                <p:cNvPr id="556083" name="Rectangle 76"/>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6039" name="Group 83"/>
            <p:cNvGrpSpPr>
              <a:grpSpLocks/>
            </p:cNvGrpSpPr>
            <p:nvPr/>
          </p:nvGrpSpPr>
          <p:grpSpPr bwMode="auto">
            <a:xfrm>
              <a:off x="2360" y="0"/>
              <a:ext cx="1712" cy="422"/>
              <a:chOff x="2360" y="0"/>
              <a:chExt cx="1712" cy="422"/>
            </a:xfrm>
          </p:grpSpPr>
          <p:sp>
            <p:nvSpPr>
              <p:cNvPr id="556076" name="Rectangle 82"/>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6077" name="Group 81"/>
              <p:cNvGrpSpPr>
                <a:grpSpLocks/>
              </p:cNvGrpSpPr>
              <p:nvPr/>
            </p:nvGrpSpPr>
            <p:grpSpPr bwMode="auto">
              <a:xfrm>
                <a:off x="2360" y="0"/>
                <a:ext cx="1712" cy="422"/>
                <a:chOff x="2360" y="0"/>
                <a:chExt cx="1712" cy="422"/>
              </a:xfrm>
            </p:grpSpPr>
            <p:sp>
              <p:nvSpPr>
                <p:cNvPr id="556078" name="Rectangle 59"/>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教会</a:t>
                  </a:r>
                  <a:endParaRPr lang="zh-CN" altLang="en-US" sz="2800">
                    <a:solidFill>
                      <a:schemeClr val="bg1"/>
                    </a:solidFill>
                    <a:latin typeface="Arial Narrow" charset="0"/>
                    <a:cs typeface="Times New Roman" charset="0"/>
                  </a:endParaRPr>
                </a:p>
              </p:txBody>
            </p:sp>
            <p:sp>
              <p:nvSpPr>
                <p:cNvPr id="556079" name="Rectangle 80"/>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6040" name="Group 85"/>
            <p:cNvGrpSpPr>
              <a:grpSpLocks/>
            </p:cNvGrpSpPr>
            <p:nvPr/>
          </p:nvGrpSpPr>
          <p:grpSpPr bwMode="auto">
            <a:xfrm>
              <a:off x="0" y="422"/>
              <a:ext cx="672" cy="633"/>
              <a:chOff x="0" y="422"/>
              <a:chExt cx="672" cy="633"/>
            </a:xfrm>
          </p:grpSpPr>
          <p:sp>
            <p:nvSpPr>
              <p:cNvPr id="556074" name="Rectangle 60"/>
              <p:cNvSpPr>
                <a:spLocks noChangeArrowheads="1"/>
              </p:cNvSpPr>
              <p:nvPr/>
            </p:nvSpPr>
            <p:spPr bwMode="auto">
              <a:xfrm>
                <a:off x="32" y="422"/>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拣选</a:t>
                </a:r>
                <a:endParaRPr lang="zh-CN" altLang="en-US" sz="2200">
                  <a:solidFill>
                    <a:schemeClr val="bg1"/>
                  </a:solidFill>
                  <a:latin typeface="Arial Narrow" charset="0"/>
                  <a:cs typeface="Times New Roman" charset="0"/>
                </a:endParaRPr>
              </a:p>
            </p:txBody>
          </p:sp>
          <p:sp>
            <p:nvSpPr>
              <p:cNvPr id="556075" name="Rectangle 84"/>
              <p:cNvSpPr>
                <a:spLocks noChangeArrowheads="1"/>
              </p:cNvSpPr>
              <p:nvPr/>
            </p:nvSpPr>
            <p:spPr bwMode="auto">
              <a:xfrm>
                <a:off x="0" y="422"/>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1" name="Group 87"/>
            <p:cNvGrpSpPr>
              <a:grpSpLocks/>
            </p:cNvGrpSpPr>
            <p:nvPr/>
          </p:nvGrpSpPr>
          <p:grpSpPr bwMode="auto">
            <a:xfrm>
              <a:off x="672" y="422"/>
              <a:ext cx="1688" cy="633"/>
              <a:chOff x="672" y="422"/>
              <a:chExt cx="1688" cy="633"/>
            </a:xfrm>
          </p:grpSpPr>
          <p:sp>
            <p:nvSpPr>
              <p:cNvPr id="556072" name="Rectangle 61"/>
              <p:cNvSpPr>
                <a:spLocks noChangeArrowheads="1"/>
              </p:cNvSpPr>
              <p:nvPr/>
            </p:nvSpPr>
            <p:spPr bwMode="auto">
              <a:xfrm>
                <a:off x="704" y="422"/>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凭着恩</a:t>
                </a:r>
                <a:r>
                  <a:rPr lang="en-US" altLang="ja-JP" sz="2200">
                    <a:solidFill>
                      <a:schemeClr val="bg1"/>
                    </a:solidFill>
                    <a:latin typeface="Arial Narrow" charset="0"/>
                    <a:cs typeface="Times New Roman" charset="0"/>
                  </a:rPr>
                  <a:t> (</a:t>
                </a:r>
                <a:r>
                  <a:rPr lang="zh-CN" altLang="en-US" sz="2200">
                    <a:solidFill>
                      <a:schemeClr val="bg1"/>
                    </a:solidFill>
                    <a:latin typeface="Arial Narrow" charset="0"/>
                    <a:ea typeface="宋体" charset="0"/>
                    <a:cs typeface="宋体" charset="0"/>
                  </a:rPr>
                  <a:t>玛</a:t>
                </a:r>
                <a:r>
                  <a:rPr lang="en-US" altLang="ja-JP" sz="2200">
                    <a:solidFill>
                      <a:schemeClr val="bg1"/>
                    </a:solidFill>
                    <a:latin typeface="Arial Narrow" charset="0"/>
                    <a:cs typeface="Times New Roman" charset="0"/>
                  </a:rPr>
                  <a:t> 1:2)</a:t>
                </a:r>
                <a:endParaRPr lang="en-US" altLang="zh-CN" sz="2200">
                  <a:solidFill>
                    <a:schemeClr val="bg1"/>
                  </a:solidFill>
                  <a:latin typeface="Arial Narrow" charset="0"/>
                  <a:cs typeface="Times New Roman" charset="0"/>
                </a:endParaRPr>
              </a:p>
            </p:txBody>
          </p:sp>
          <p:sp>
            <p:nvSpPr>
              <p:cNvPr id="556073" name="Rectangle 86"/>
              <p:cNvSpPr>
                <a:spLocks noChangeArrowheads="1"/>
              </p:cNvSpPr>
              <p:nvPr/>
            </p:nvSpPr>
            <p:spPr bwMode="auto">
              <a:xfrm>
                <a:off x="672" y="422"/>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2" name="Group 89"/>
            <p:cNvGrpSpPr>
              <a:grpSpLocks/>
            </p:cNvGrpSpPr>
            <p:nvPr/>
          </p:nvGrpSpPr>
          <p:grpSpPr bwMode="auto">
            <a:xfrm>
              <a:off x="2360" y="422"/>
              <a:ext cx="1712" cy="633"/>
              <a:chOff x="2360" y="422"/>
              <a:chExt cx="1712" cy="633"/>
            </a:xfrm>
          </p:grpSpPr>
          <p:sp>
            <p:nvSpPr>
              <p:cNvPr id="556070" name="Rectangle 62"/>
              <p:cNvSpPr>
                <a:spLocks noChangeArrowheads="1"/>
              </p:cNvSpPr>
              <p:nvPr/>
            </p:nvSpPr>
            <p:spPr bwMode="auto">
              <a:xfrm>
                <a:off x="2392" y="422"/>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凭着恩</a:t>
                </a:r>
                <a:r>
                  <a:rPr lang="en-US" altLang="ja-JP" sz="2200">
                    <a:solidFill>
                      <a:schemeClr val="bg1"/>
                    </a:solidFill>
                    <a:latin typeface="Arial Narrow" charset="0"/>
                    <a:cs typeface="Times New Roman" charset="0"/>
                  </a:rPr>
                  <a:t>(</a:t>
                </a:r>
                <a:r>
                  <a:rPr lang="ja-JP" altLang="en-US">
                    <a:solidFill>
                      <a:schemeClr val="bg1"/>
                    </a:solidFill>
                    <a:latin typeface="Calibri" charset="0"/>
                  </a:rPr>
                  <a:t>弗</a:t>
                </a:r>
                <a:r>
                  <a:rPr lang="en-US" altLang="ja-JP" sz="2200">
                    <a:solidFill>
                      <a:schemeClr val="bg1"/>
                    </a:solidFill>
                    <a:latin typeface="Arial Narrow" charset="0"/>
                    <a:cs typeface="Times New Roman" charset="0"/>
                  </a:rPr>
                  <a:t> 1:4-6, 11)</a:t>
                </a:r>
                <a:endParaRPr lang="en-US" altLang="zh-CN" sz="2200">
                  <a:solidFill>
                    <a:schemeClr val="bg1"/>
                  </a:solidFill>
                  <a:latin typeface="Arial Narrow" charset="0"/>
                  <a:cs typeface="Times New Roman" charset="0"/>
                </a:endParaRPr>
              </a:p>
            </p:txBody>
          </p:sp>
          <p:sp>
            <p:nvSpPr>
              <p:cNvPr id="556071" name="Rectangle 88"/>
              <p:cNvSpPr>
                <a:spLocks noChangeArrowheads="1"/>
              </p:cNvSpPr>
              <p:nvPr/>
            </p:nvSpPr>
            <p:spPr bwMode="auto">
              <a:xfrm>
                <a:off x="2360" y="422"/>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3" name="Group 91"/>
            <p:cNvGrpSpPr>
              <a:grpSpLocks/>
            </p:cNvGrpSpPr>
            <p:nvPr/>
          </p:nvGrpSpPr>
          <p:grpSpPr bwMode="auto">
            <a:xfrm>
              <a:off x="0" y="1055"/>
              <a:ext cx="672" cy="748"/>
              <a:chOff x="0" y="1055"/>
              <a:chExt cx="672" cy="748"/>
            </a:xfrm>
          </p:grpSpPr>
          <p:sp>
            <p:nvSpPr>
              <p:cNvPr id="556068" name="Rectangle 63"/>
              <p:cNvSpPr>
                <a:spLocks noChangeArrowheads="1"/>
              </p:cNvSpPr>
              <p:nvPr/>
            </p:nvSpPr>
            <p:spPr bwMode="auto">
              <a:xfrm>
                <a:off x="32" y="1055"/>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i="1">
                    <a:solidFill>
                      <a:schemeClr val="bg1"/>
                    </a:solidFill>
                    <a:latin typeface="Arial Narrow" charset="0"/>
                    <a:cs typeface="Times New Roman" charset="0"/>
                  </a:rPr>
                  <a:t> </a:t>
                </a:r>
                <a:r>
                  <a:rPr lang="zh-CN" altLang="en-US" sz="1900" b="1">
                    <a:solidFill>
                      <a:schemeClr val="bg1"/>
                    </a:solidFill>
                    <a:latin typeface="Arial Narrow" charset="0"/>
                    <a:ea typeface="宋体" charset="0"/>
                    <a:cs typeface="宋体" charset="0"/>
                  </a:rPr>
                  <a:t>不顺服</a:t>
                </a:r>
                <a:endParaRPr lang="zh-CN" altLang="en-US" sz="1900" b="1">
                  <a:solidFill>
                    <a:schemeClr val="bg1"/>
                  </a:solidFill>
                  <a:latin typeface="Arial Narrow" charset="0"/>
                  <a:cs typeface="Times New Roman" charset="0"/>
                </a:endParaRPr>
              </a:p>
            </p:txBody>
          </p:sp>
          <p:sp>
            <p:nvSpPr>
              <p:cNvPr id="556069" name="Rectangle 90"/>
              <p:cNvSpPr>
                <a:spLocks noChangeArrowheads="1"/>
              </p:cNvSpPr>
              <p:nvPr/>
            </p:nvSpPr>
            <p:spPr bwMode="auto">
              <a:xfrm>
                <a:off x="0" y="1055"/>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4" name="Group 93"/>
            <p:cNvGrpSpPr>
              <a:grpSpLocks/>
            </p:cNvGrpSpPr>
            <p:nvPr/>
          </p:nvGrpSpPr>
          <p:grpSpPr bwMode="auto">
            <a:xfrm>
              <a:off x="672" y="1055"/>
              <a:ext cx="1688" cy="748"/>
              <a:chOff x="672" y="1055"/>
              <a:chExt cx="1688" cy="748"/>
            </a:xfrm>
          </p:grpSpPr>
          <p:sp>
            <p:nvSpPr>
              <p:cNvPr id="556066" name="Rectangle 64"/>
              <p:cNvSpPr>
                <a:spLocks noChangeArrowheads="1"/>
              </p:cNvSpPr>
              <p:nvPr/>
            </p:nvSpPr>
            <p:spPr bwMode="auto">
              <a:xfrm>
                <a:off x="704" y="1055"/>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p>
              <a:p>
                <a:pPr algn="ctr" eaLnBrk="1" hangingPunct="1"/>
                <a:r>
                  <a:rPr lang="zh-CN" altLang="en-US" sz="2200" b="1">
                    <a:solidFill>
                      <a:schemeClr val="bg1"/>
                    </a:solidFill>
                    <a:latin typeface="Arial Narrow" charset="0"/>
                    <a:ea typeface="宋体" charset="0"/>
                    <a:cs typeface="宋体" charset="0"/>
                  </a:rPr>
                  <a:t>导致神的管教</a:t>
                </a:r>
                <a:endParaRPr lang="zh-CN" altLang="en-US" sz="2200" b="1">
                  <a:solidFill>
                    <a:schemeClr val="bg1"/>
                  </a:solidFill>
                  <a:latin typeface="Arial Narrow" charset="0"/>
                  <a:cs typeface="Times New Roman" charset="0"/>
                </a:endParaRPr>
              </a:p>
            </p:txBody>
          </p:sp>
          <p:sp>
            <p:nvSpPr>
              <p:cNvPr id="556067" name="Rectangle 92"/>
              <p:cNvSpPr>
                <a:spLocks noChangeArrowheads="1"/>
              </p:cNvSpPr>
              <p:nvPr/>
            </p:nvSpPr>
            <p:spPr bwMode="auto">
              <a:xfrm>
                <a:off x="672" y="1055"/>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5" name="Group 95"/>
            <p:cNvGrpSpPr>
              <a:grpSpLocks/>
            </p:cNvGrpSpPr>
            <p:nvPr/>
          </p:nvGrpSpPr>
          <p:grpSpPr bwMode="auto">
            <a:xfrm>
              <a:off x="2360" y="1055"/>
              <a:ext cx="1712" cy="748"/>
              <a:chOff x="2360" y="1055"/>
              <a:chExt cx="1712" cy="748"/>
            </a:xfrm>
          </p:grpSpPr>
          <p:sp>
            <p:nvSpPr>
              <p:cNvPr id="556064" name="Rectangle 65"/>
              <p:cNvSpPr>
                <a:spLocks noChangeArrowheads="1"/>
              </p:cNvSpPr>
              <p:nvPr/>
            </p:nvSpPr>
            <p:spPr bwMode="auto">
              <a:xfrm>
                <a:off x="2392" y="1055"/>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chemeClr val="bg1"/>
                    </a:solidFill>
                    <a:latin typeface="Arial Narrow" charset="0"/>
                    <a:ea typeface="宋体" charset="0"/>
                    <a:cs typeface="宋体" charset="0"/>
                  </a:rPr>
                  <a:t>导致神的管教</a:t>
                </a:r>
                <a:endParaRPr lang="en-US" altLang="ja-JP" sz="2200" b="1">
                  <a:solidFill>
                    <a:schemeClr val="bg1"/>
                  </a:solidFill>
                  <a:latin typeface="Arial Narrow" charset="0"/>
                  <a:cs typeface="Times New Roman" charset="0"/>
                </a:endParaRPr>
              </a:p>
              <a:p>
                <a:pPr algn="ctr" eaLnBrk="1" hangingPunct="1"/>
                <a:r>
                  <a:rPr lang="zh-CN" altLang="en-US" sz="2200">
                    <a:solidFill>
                      <a:schemeClr val="bg1"/>
                    </a:solidFill>
                    <a:latin typeface="Arial Narrow" charset="0"/>
                    <a:cs typeface="Times New Roman" charset="0"/>
                  </a:rPr>
                  <a:t> </a:t>
                </a:r>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哥前</a:t>
                </a:r>
                <a:r>
                  <a:rPr lang="en-US" altLang="ja-JP" sz="2200" b="1">
                    <a:solidFill>
                      <a:schemeClr val="bg1"/>
                    </a:solidFill>
                    <a:latin typeface="Arial Narrow" charset="0"/>
                    <a:cs typeface="Times New Roman" charset="0"/>
                  </a:rPr>
                  <a:t> 11:30)</a:t>
                </a:r>
                <a:endParaRPr lang="en-US" altLang="zh-CN" sz="2200" b="1">
                  <a:solidFill>
                    <a:schemeClr val="bg1"/>
                  </a:solidFill>
                  <a:latin typeface="Arial Narrow" charset="0"/>
                  <a:cs typeface="Times New Roman" charset="0"/>
                </a:endParaRPr>
              </a:p>
            </p:txBody>
          </p:sp>
          <p:sp>
            <p:nvSpPr>
              <p:cNvPr id="556065" name="Rectangle 94"/>
              <p:cNvSpPr>
                <a:spLocks noChangeArrowheads="1"/>
              </p:cNvSpPr>
              <p:nvPr/>
            </p:nvSpPr>
            <p:spPr bwMode="auto">
              <a:xfrm>
                <a:off x="2360" y="1055"/>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6" name="Group 97"/>
            <p:cNvGrpSpPr>
              <a:grpSpLocks/>
            </p:cNvGrpSpPr>
            <p:nvPr/>
          </p:nvGrpSpPr>
          <p:grpSpPr bwMode="auto">
            <a:xfrm>
              <a:off x="0" y="1803"/>
              <a:ext cx="672" cy="1093"/>
              <a:chOff x="0" y="1803"/>
              <a:chExt cx="672" cy="1093"/>
            </a:xfrm>
          </p:grpSpPr>
          <p:sp>
            <p:nvSpPr>
              <p:cNvPr id="556062" name="Rectangle 66"/>
              <p:cNvSpPr>
                <a:spLocks noChangeArrowheads="1"/>
              </p:cNvSpPr>
              <p:nvPr/>
            </p:nvSpPr>
            <p:spPr bwMode="auto">
              <a:xfrm>
                <a:off x="32" y="1803"/>
                <a:ext cx="608" cy="10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领袖</a:t>
                </a:r>
                <a:endParaRPr lang="zh-CN" altLang="en-US" sz="2200" b="1">
                  <a:solidFill>
                    <a:schemeClr val="bg1"/>
                  </a:solidFill>
                  <a:latin typeface="Arial Narrow" charset="0"/>
                  <a:cs typeface="Times New Roman" charset="0"/>
                </a:endParaRPr>
              </a:p>
            </p:txBody>
          </p:sp>
          <p:sp>
            <p:nvSpPr>
              <p:cNvPr id="556063" name="Rectangle 96"/>
              <p:cNvSpPr>
                <a:spLocks noChangeArrowheads="1"/>
              </p:cNvSpPr>
              <p:nvPr/>
            </p:nvSpPr>
            <p:spPr bwMode="auto">
              <a:xfrm>
                <a:off x="0" y="1803"/>
                <a:ext cx="672" cy="109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7" name="Group 99"/>
            <p:cNvGrpSpPr>
              <a:grpSpLocks/>
            </p:cNvGrpSpPr>
            <p:nvPr/>
          </p:nvGrpSpPr>
          <p:grpSpPr bwMode="auto">
            <a:xfrm>
              <a:off x="672" y="1803"/>
              <a:ext cx="1688" cy="1093"/>
              <a:chOff x="672" y="1803"/>
              <a:chExt cx="1688" cy="1093"/>
            </a:xfrm>
          </p:grpSpPr>
          <p:sp>
            <p:nvSpPr>
              <p:cNvPr id="556060" name="Rectangle 67"/>
              <p:cNvSpPr>
                <a:spLocks noChangeArrowheads="1"/>
              </p:cNvSpPr>
              <p:nvPr/>
            </p:nvSpPr>
            <p:spPr bwMode="auto">
              <a:xfrm>
                <a:off x="704" y="1803"/>
                <a:ext cx="1624" cy="10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p>
              <a:p>
                <a:pPr algn="ctr" eaLnBrk="1" hangingPunct="1"/>
                <a:r>
                  <a:rPr lang="zh-CN" altLang="en-US" sz="2200" b="1">
                    <a:solidFill>
                      <a:schemeClr val="bg1"/>
                    </a:solidFill>
                    <a:latin typeface="Arial Narrow" charset="0"/>
                    <a:ea typeface="宋体" charset="0"/>
                    <a:cs typeface="宋体" charset="0"/>
                  </a:rPr>
                  <a:t>长老</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出</a:t>
                </a:r>
                <a:r>
                  <a:rPr lang="en-US" altLang="ja-JP" sz="2200" b="1">
                    <a:solidFill>
                      <a:schemeClr val="bg1"/>
                    </a:solidFill>
                    <a:latin typeface="Arial Narrow" charset="0"/>
                    <a:cs typeface="Times New Roman" charset="0"/>
                  </a:rPr>
                  <a:t> 3:16, 18; 4:29, 31;12:21; </a:t>
                </a:r>
                <a:r>
                  <a:rPr lang="zh-CN" altLang="en-US" sz="2200" b="1">
                    <a:solidFill>
                      <a:schemeClr val="bg1"/>
                    </a:solidFill>
                    <a:latin typeface="Arial Narrow" charset="0"/>
                    <a:ea typeface="宋体" charset="0"/>
                    <a:cs typeface="宋体" charset="0"/>
                  </a:rPr>
                  <a:t>民</a:t>
                </a:r>
                <a:r>
                  <a:rPr lang="en-US" altLang="ja-JP" sz="2200" b="1">
                    <a:solidFill>
                      <a:schemeClr val="bg1"/>
                    </a:solidFill>
                    <a:latin typeface="Arial Narrow" charset="0"/>
                    <a:cs typeface="Times New Roman" charset="0"/>
                  </a:rPr>
                  <a:t>11:16-17; </a:t>
                </a:r>
                <a:r>
                  <a:rPr lang="zh-CN" altLang="en-US" sz="2200" b="1">
                    <a:solidFill>
                      <a:schemeClr val="bg1"/>
                    </a:solidFill>
                    <a:latin typeface="Arial Narrow" charset="0"/>
                    <a:ea typeface="宋体" charset="0"/>
                    <a:cs typeface="宋体" charset="0"/>
                  </a:rPr>
                  <a:t>书</a:t>
                </a:r>
                <a:r>
                  <a:rPr lang="en-US" altLang="ja-JP" sz="2200" b="1">
                    <a:solidFill>
                      <a:schemeClr val="bg1"/>
                    </a:solidFill>
                    <a:latin typeface="Arial Narrow" charset="0"/>
                    <a:cs typeface="Times New Roman" charset="0"/>
                  </a:rPr>
                  <a:t> 24:31; </a:t>
                </a:r>
                <a:r>
                  <a:rPr lang="zh-CN" altLang="en-US" sz="2200" b="1">
                    <a:solidFill>
                      <a:schemeClr val="bg1"/>
                    </a:solidFill>
                    <a:latin typeface="Arial Narrow" charset="0"/>
                    <a:ea typeface="宋体" charset="0"/>
                    <a:cs typeface="宋体" charset="0"/>
                  </a:rPr>
                  <a:t>撒上</a:t>
                </a:r>
                <a:r>
                  <a:rPr lang="en-US" altLang="ja-JP" sz="2200" b="1">
                    <a:solidFill>
                      <a:schemeClr val="bg1"/>
                    </a:solidFill>
                    <a:latin typeface="Arial Narrow" charset="0"/>
                    <a:cs typeface="Times New Roman" charset="0"/>
                  </a:rPr>
                  <a:t> 15:30;</a:t>
                </a:r>
                <a:r>
                  <a:rPr lang="zh-CN" altLang="en-US" sz="2200" b="1">
                    <a:solidFill>
                      <a:schemeClr val="bg1"/>
                    </a:solidFill>
                    <a:latin typeface="Arial Narrow" charset="0"/>
                    <a:ea typeface="宋体" charset="0"/>
                    <a:cs typeface="宋体" charset="0"/>
                  </a:rPr>
                  <a:t>撒下</a:t>
                </a:r>
                <a:r>
                  <a:rPr lang="en-US" altLang="ja-JP" sz="2200" b="1">
                    <a:solidFill>
                      <a:schemeClr val="bg1"/>
                    </a:solidFill>
                    <a:latin typeface="Arial Narrow" charset="0"/>
                    <a:cs typeface="Times New Roman" charset="0"/>
                  </a:rPr>
                  <a:t> 17:4, 15; </a:t>
                </a:r>
                <a:r>
                  <a:rPr lang="zh-CN" altLang="en-US" sz="2200" b="1">
                    <a:solidFill>
                      <a:schemeClr val="bg1"/>
                    </a:solidFill>
                    <a:latin typeface="Arial Narrow" charset="0"/>
                    <a:ea typeface="宋体" charset="0"/>
                    <a:cs typeface="宋体" charset="0"/>
                  </a:rPr>
                  <a:t>王上</a:t>
                </a:r>
                <a:r>
                  <a:rPr lang="en-US" altLang="ja-JP" sz="2200" b="1">
                    <a:solidFill>
                      <a:schemeClr val="bg1"/>
                    </a:solidFill>
                    <a:latin typeface="Arial Narrow" charset="0"/>
                    <a:cs typeface="Times New Roman" charset="0"/>
                  </a:rPr>
                  <a:t> 21:8, 11 </a:t>
                </a:r>
                <a:r>
                  <a:rPr lang="zh-CN" altLang="en-US" sz="2200" b="1">
                    <a:solidFill>
                      <a:schemeClr val="bg1"/>
                    </a:solidFill>
                    <a:latin typeface="Arial Narrow" charset="0"/>
                    <a:ea typeface="宋体" charset="0"/>
                    <a:cs typeface="宋体" charset="0"/>
                  </a:rPr>
                  <a:t>和其他的经文</a:t>
                </a:r>
                <a:r>
                  <a:rPr lang="en-US" altLang="ja-JP" sz="2200" b="1">
                    <a:solidFill>
                      <a:schemeClr val="bg1"/>
                    </a:solidFill>
                    <a:latin typeface="Arial Narrow" charset="0"/>
                    <a:cs typeface="Times New Roman" charset="0"/>
                  </a:rPr>
                  <a:t>)</a:t>
                </a:r>
              </a:p>
              <a:p>
                <a:pPr algn="ctr" eaLnBrk="1" hangingPunct="1"/>
                <a:endParaRPr lang="zh-CN" altLang="en-US" sz="2200">
                  <a:solidFill>
                    <a:schemeClr val="bg1"/>
                  </a:solidFill>
                  <a:latin typeface="Arial Narrow" charset="0"/>
                  <a:cs typeface="Times New Roman" charset="0"/>
                </a:endParaRPr>
              </a:p>
            </p:txBody>
          </p:sp>
          <p:sp>
            <p:nvSpPr>
              <p:cNvPr id="556061" name="Rectangle 98"/>
              <p:cNvSpPr>
                <a:spLocks noChangeArrowheads="1"/>
              </p:cNvSpPr>
              <p:nvPr/>
            </p:nvSpPr>
            <p:spPr bwMode="auto">
              <a:xfrm>
                <a:off x="672" y="1803"/>
                <a:ext cx="1688" cy="109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8" name="Group 101"/>
            <p:cNvGrpSpPr>
              <a:grpSpLocks/>
            </p:cNvGrpSpPr>
            <p:nvPr/>
          </p:nvGrpSpPr>
          <p:grpSpPr bwMode="auto">
            <a:xfrm>
              <a:off x="2360" y="1803"/>
              <a:ext cx="1712" cy="1093"/>
              <a:chOff x="2360" y="1803"/>
              <a:chExt cx="1712" cy="1093"/>
            </a:xfrm>
          </p:grpSpPr>
          <p:sp>
            <p:nvSpPr>
              <p:cNvPr id="556058" name="Rectangle 68"/>
              <p:cNvSpPr>
                <a:spLocks noChangeArrowheads="1"/>
              </p:cNvSpPr>
              <p:nvPr/>
            </p:nvSpPr>
            <p:spPr bwMode="auto">
              <a:xfrm>
                <a:off x="2392" y="1803"/>
                <a:ext cx="1648" cy="10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长老</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徒</a:t>
                </a:r>
                <a:r>
                  <a:rPr lang="en-US" altLang="ja-JP" sz="2200" b="1">
                    <a:solidFill>
                      <a:schemeClr val="bg1"/>
                    </a:solidFill>
                    <a:latin typeface="Arial Narrow" charset="0"/>
                    <a:cs typeface="Times New Roman" charset="0"/>
                  </a:rPr>
                  <a:t> 11:30; 14:23-24; 15:1-6; 16:4; 20:17-38; 21:17-26; </a:t>
                </a:r>
                <a:r>
                  <a:rPr lang="zh-CN" altLang="en-US" sz="2200" b="1">
                    <a:solidFill>
                      <a:schemeClr val="bg1"/>
                    </a:solidFill>
                    <a:latin typeface="Arial Narrow" charset="0"/>
                    <a:ea typeface="宋体" charset="0"/>
                    <a:cs typeface="宋体" charset="0"/>
                  </a:rPr>
                  <a:t>帖前</a:t>
                </a:r>
                <a:r>
                  <a:rPr lang="en-US" altLang="ja-JP" sz="2200" b="1">
                    <a:solidFill>
                      <a:schemeClr val="bg1"/>
                    </a:solidFill>
                    <a:latin typeface="Arial Narrow" charset="0"/>
                    <a:cs typeface="Times New Roman" charset="0"/>
                  </a:rPr>
                  <a:t> 5:12-13; </a:t>
                </a:r>
                <a:r>
                  <a:rPr lang="zh-CN" altLang="en-US" sz="2200" b="1">
                    <a:solidFill>
                      <a:schemeClr val="bg1"/>
                    </a:solidFill>
                    <a:latin typeface="Arial Narrow" charset="0"/>
                    <a:ea typeface="宋体" charset="0"/>
                    <a:cs typeface="宋体" charset="0"/>
                  </a:rPr>
                  <a:t>腓</a:t>
                </a:r>
                <a:r>
                  <a:rPr lang="en-US" altLang="ja-JP" sz="2200" b="1">
                    <a:solidFill>
                      <a:schemeClr val="bg1"/>
                    </a:solidFill>
                    <a:latin typeface="Arial Narrow" charset="0"/>
                    <a:cs typeface="Times New Roman" charset="0"/>
                  </a:rPr>
                  <a:t> 1:1; </a:t>
                </a:r>
                <a:r>
                  <a:rPr lang="zh-CN" altLang="en-US" sz="2200" b="1">
                    <a:solidFill>
                      <a:schemeClr val="bg1"/>
                    </a:solidFill>
                    <a:latin typeface="Arial Narrow" charset="0"/>
                    <a:ea typeface="宋体" charset="0"/>
                    <a:cs typeface="宋体" charset="0"/>
                  </a:rPr>
                  <a:t>提前</a:t>
                </a:r>
                <a:r>
                  <a:rPr lang="en-US" altLang="ja-JP" sz="2200" b="1">
                    <a:solidFill>
                      <a:schemeClr val="bg1"/>
                    </a:solidFill>
                    <a:latin typeface="Arial Narrow" charset="0"/>
                    <a:cs typeface="Times New Roman" charset="0"/>
                  </a:rPr>
                  <a:t> 3:1-7; 4:14; 5:17-25; </a:t>
                </a:r>
                <a:r>
                  <a:rPr lang="zh-CN" altLang="en-US" sz="2200" b="1">
                    <a:solidFill>
                      <a:schemeClr val="bg1"/>
                    </a:solidFill>
                    <a:latin typeface="Arial Narrow" charset="0"/>
                    <a:ea typeface="宋体" charset="0"/>
                    <a:cs typeface="宋体" charset="0"/>
                  </a:rPr>
                  <a:t>多</a:t>
                </a:r>
                <a:r>
                  <a:rPr lang="en-US" altLang="ja-JP" sz="2200" b="1">
                    <a:solidFill>
                      <a:schemeClr val="bg1"/>
                    </a:solidFill>
                    <a:latin typeface="Arial Narrow" charset="0"/>
                    <a:cs typeface="Times New Roman" charset="0"/>
                  </a:rPr>
                  <a:t> 1:5-9; </a:t>
                </a:r>
                <a:r>
                  <a:rPr lang="zh-CN" altLang="en-US" sz="2200" b="1">
                    <a:solidFill>
                      <a:schemeClr val="bg1"/>
                    </a:solidFill>
                    <a:latin typeface="Arial Narrow" charset="0"/>
                    <a:ea typeface="宋体" charset="0"/>
                    <a:cs typeface="宋体" charset="0"/>
                  </a:rPr>
                  <a:t>雅</a:t>
                </a:r>
                <a:r>
                  <a:rPr lang="en-US" altLang="ja-JP" sz="2200" b="1">
                    <a:solidFill>
                      <a:schemeClr val="bg1"/>
                    </a:solidFill>
                    <a:latin typeface="Arial Narrow" charset="0"/>
                    <a:cs typeface="Times New Roman" charset="0"/>
                  </a:rPr>
                  <a:t> 5:14; </a:t>
                </a:r>
                <a:r>
                  <a:rPr lang="zh-CN" altLang="en-US" sz="2200" b="1">
                    <a:solidFill>
                      <a:schemeClr val="bg1"/>
                    </a:solidFill>
                    <a:latin typeface="Arial Narrow" charset="0"/>
                    <a:ea typeface="宋体" charset="0"/>
                    <a:cs typeface="宋体" charset="0"/>
                  </a:rPr>
                  <a:t>彼前</a:t>
                </a:r>
                <a:r>
                  <a:rPr lang="en-US" altLang="ja-JP" sz="2200" b="1">
                    <a:solidFill>
                      <a:schemeClr val="bg1"/>
                    </a:solidFill>
                    <a:latin typeface="Arial Narrow" charset="0"/>
                    <a:cs typeface="Times New Roman" charset="0"/>
                  </a:rPr>
                  <a:t> 5:1-5; </a:t>
                </a:r>
                <a:r>
                  <a:rPr lang="zh-CN" altLang="en-US" sz="2200" b="1">
                    <a:solidFill>
                      <a:schemeClr val="bg1"/>
                    </a:solidFill>
                    <a:latin typeface="Arial Narrow" charset="0"/>
                    <a:ea typeface="宋体" charset="0"/>
                    <a:cs typeface="宋体" charset="0"/>
                  </a:rPr>
                  <a:t>希</a:t>
                </a:r>
                <a:r>
                  <a:rPr lang="en-US" altLang="ja-JP" sz="2200" b="1">
                    <a:solidFill>
                      <a:schemeClr val="bg1"/>
                    </a:solidFill>
                    <a:latin typeface="Arial Narrow" charset="0"/>
                    <a:cs typeface="Times New Roman" charset="0"/>
                  </a:rPr>
                  <a:t> 13:17)</a:t>
                </a:r>
                <a:endParaRPr lang="en-US" altLang="zh-CN" sz="2200" b="1">
                  <a:solidFill>
                    <a:schemeClr val="bg1"/>
                  </a:solidFill>
                  <a:latin typeface="Arial Narrow" charset="0"/>
                  <a:cs typeface="Times New Roman" charset="0"/>
                </a:endParaRPr>
              </a:p>
            </p:txBody>
          </p:sp>
          <p:sp>
            <p:nvSpPr>
              <p:cNvPr id="556059" name="Rectangle 100"/>
              <p:cNvSpPr>
                <a:spLocks noChangeArrowheads="1"/>
              </p:cNvSpPr>
              <p:nvPr/>
            </p:nvSpPr>
            <p:spPr bwMode="auto">
              <a:xfrm>
                <a:off x="2360" y="1803"/>
                <a:ext cx="1712" cy="109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9" name="Group 103"/>
            <p:cNvGrpSpPr>
              <a:grpSpLocks/>
            </p:cNvGrpSpPr>
            <p:nvPr/>
          </p:nvGrpSpPr>
          <p:grpSpPr bwMode="auto">
            <a:xfrm>
              <a:off x="0" y="2896"/>
              <a:ext cx="672" cy="863"/>
              <a:chOff x="0" y="2896"/>
              <a:chExt cx="672" cy="863"/>
            </a:xfrm>
          </p:grpSpPr>
          <p:sp>
            <p:nvSpPr>
              <p:cNvPr id="556056" name="Rectangle 69"/>
              <p:cNvSpPr>
                <a:spLocks noChangeArrowheads="1"/>
              </p:cNvSpPr>
              <p:nvPr/>
            </p:nvSpPr>
            <p:spPr bwMode="auto">
              <a:xfrm>
                <a:off x="32" y="2896"/>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见证</a:t>
                </a:r>
                <a:endParaRPr lang="zh-CN" altLang="en-US" sz="2200">
                  <a:solidFill>
                    <a:schemeClr val="bg1"/>
                  </a:solidFill>
                  <a:latin typeface="Arial Narrow" charset="0"/>
                  <a:cs typeface="Times New Roman" charset="0"/>
                </a:endParaRPr>
              </a:p>
            </p:txBody>
          </p:sp>
          <p:sp>
            <p:nvSpPr>
              <p:cNvPr id="556057" name="Rectangle 102"/>
              <p:cNvSpPr>
                <a:spLocks noChangeArrowheads="1"/>
              </p:cNvSpPr>
              <p:nvPr/>
            </p:nvSpPr>
            <p:spPr bwMode="auto">
              <a:xfrm>
                <a:off x="0" y="2896"/>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50" name="Group 105"/>
            <p:cNvGrpSpPr>
              <a:grpSpLocks/>
            </p:cNvGrpSpPr>
            <p:nvPr/>
          </p:nvGrpSpPr>
          <p:grpSpPr bwMode="auto">
            <a:xfrm>
              <a:off x="672" y="2896"/>
              <a:ext cx="1688" cy="863"/>
              <a:chOff x="672" y="2896"/>
              <a:chExt cx="1688" cy="863"/>
            </a:xfrm>
          </p:grpSpPr>
          <p:sp>
            <p:nvSpPr>
              <p:cNvPr id="556054" name="Rectangle 70"/>
              <p:cNvSpPr>
                <a:spLocks noChangeArrowheads="1"/>
              </p:cNvSpPr>
              <p:nvPr/>
            </p:nvSpPr>
            <p:spPr bwMode="auto">
              <a:xfrm>
                <a:off x="704" y="2896"/>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p>
              <a:p>
                <a:pPr algn="ctr" eaLnBrk="1" hangingPunct="1"/>
                <a:r>
                  <a:rPr lang="zh-CN" altLang="en-US"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外邦人的光</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赛</a:t>
                </a:r>
                <a:r>
                  <a:rPr lang="en-US" altLang="ja-JP" sz="2200" b="1">
                    <a:solidFill>
                      <a:schemeClr val="bg1"/>
                    </a:solidFill>
                    <a:latin typeface="Arial Narrow" charset="0"/>
                    <a:cs typeface="Times New Roman" charset="0"/>
                  </a:rPr>
                  <a:t> 49:3-6)</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祭司的国度</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出</a:t>
                </a:r>
                <a:r>
                  <a:rPr lang="en-US" altLang="ja-JP" sz="2200" b="1">
                    <a:solidFill>
                      <a:schemeClr val="bg1"/>
                    </a:solidFill>
                    <a:latin typeface="Arial Narrow" charset="0"/>
                    <a:cs typeface="Times New Roman" charset="0"/>
                  </a:rPr>
                  <a:t> 19:6)</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圣洁的国民</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出</a:t>
                </a:r>
                <a:r>
                  <a:rPr lang="en-US" altLang="ja-JP" sz="2200" b="1">
                    <a:solidFill>
                      <a:schemeClr val="bg1"/>
                    </a:solidFill>
                    <a:latin typeface="Arial Narrow" charset="0"/>
                    <a:cs typeface="Times New Roman" charset="0"/>
                  </a:rPr>
                  <a:t>19:6)</a:t>
                </a:r>
              </a:p>
              <a:p>
                <a:pPr algn="ctr" eaLnBrk="1" hangingPunct="1"/>
                <a:endParaRPr lang="zh-CN" altLang="en-US" sz="2200">
                  <a:solidFill>
                    <a:schemeClr val="bg1"/>
                  </a:solidFill>
                  <a:latin typeface="Arial Narrow" charset="0"/>
                  <a:cs typeface="Times New Roman" charset="0"/>
                </a:endParaRPr>
              </a:p>
            </p:txBody>
          </p:sp>
          <p:sp>
            <p:nvSpPr>
              <p:cNvPr id="556055" name="Rectangle 104"/>
              <p:cNvSpPr>
                <a:spLocks noChangeArrowheads="1"/>
              </p:cNvSpPr>
              <p:nvPr/>
            </p:nvSpPr>
            <p:spPr bwMode="auto">
              <a:xfrm>
                <a:off x="672" y="2896"/>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51" name="Group 107"/>
            <p:cNvGrpSpPr>
              <a:grpSpLocks/>
            </p:cNvGrpSpPr>
            <p:nvPr/>
          </p:nvGrpSpPr>
          <p:grpSpPr bwMode="auto">
            <a:xfrm>
              <a:off x="2360" y="2896"/>
              <a:ext cx="1712" cy="863"/>
              <a:chOff x="2360" y="2896"/>
              <a:chExt cx="1712" cy="863"/>
            </a:xfrm>
          </p:grpSpPr>
          <p:sp>
            <p:nvSpPr>
              <p:cNvPr id="556052" name="Rectangle 71"/>
              <p:cNvSpPr>
                <a:spLocks noChangeArrowheads="1"/>
              </p:cNvSpPr>
              <p:nvPr/>
            </p:nvSpPr>
            <p:spPr bwMode="auto">
              <a:xfrm>
                <a:off x="2392" y="2896"/>
                <a:ext cx="16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世上的光</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太</a:t>
                </a:r>
                <a:r>
                  <a:rPr lang="en-US" altLang="ja-JP" sz="2200" b="1">
                    <a:solidFill>
                      <a:schemeClr val="bg1"/>
                    </a:solidFill>
                    <a:latin typeface="Arial Narrow" charset="0"/>
                    <a:cs typeface="Times New Roman" charset="0"/>
                  </a:rPr>
                  <a:t> 5:14-16)</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圣洁</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君尊的祭司</a:t>
                </a:r>
                <a:r>
                  <a:rPr lang="en-US" altLang="ja-JP" sz="2200" b="1">
                    <a:solidFill>
                      <a:schemeClr val="bg1"/>
                    </a:solidFill>
                    <a:latin typeface="Arial Narrow" charset="0"/>
                    <a:cs typeface="Times New Roman" charset="0"/>
                  </a:rPr>
                  <a:t>” </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彼前</a:t>
                </a:r>
                <a:r>
                  <a:rPr lang="en-US" altLang="ja-JP" sz="2200" b="1">
                    <a:solidFill>
                      <a:schemeClr val="bg1"/>
                    </a:solidFill>
                    <a:latin typeface="Arial Narrow" charset="0"/>
                    <a:cs typeface="Times New Roman" charset="0"/>
                  </a:rPr>
                  <a:t> 2:5, 9)</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圣洁的国度</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彼前</a:t>
                </a:r>
                <a:r>
                  <a:rPr lang="en-US" altLang="ja-JP" sz="2200" b="1">
                    <a:solidFill>
                      <a:schemeClr val="bg1"/>
                    </a:solidFill>
                    <a:latin typeface="Arial Narrow" charset="0"/>
                    <a:cs typeface="Times New Roman" charset="0"/>
                  </a:rPr>
                  <a:t> 5:9)</a:t>
                </a:r>
                <a:endParaRPr lang="en-US" altLang="zh-CN" sz="2200" b="1">
                  <a:solidFill>
                    <a:schemeClr val="bg1"/>
                  </a:solidFill>
                  <a:latin typeface="Arial Narrow" charset="0"/>
                  <a:cs typeface="Times New Roman" charset="0"/>
                </a:endParaRPr>
              </a:p>
            </p:txBody>
          </p:sp>
          <p:sp>
            <p:nvSpPr>
              <p:cNvPr id="556053" name="Rectangle 106"/>
              <p:cNvSpPr>
                <a:spLocks noChangeArrowheads="1"/>
              </p:cNvSpPr>
              <p:nvPr/>
            </p:nvSpPr>
            <p:spPr bwMode="auto">
              <a:xfrm>
                <a:off x="2360" y="2896"/>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spTree>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35</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442263482"/>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9"/>
          <p:cNvSpPr>
            <a:spLocks noGrp="1" noChangeArrowheads="1"/>
          </p:cNvSpPr>
          <p:nvPr>
            <p:ph type="title" idx="4294967295"/>
          </p:nvPr>
        </p:nvSpPr>
        <p:spPr/>
        <p:txBody>
          <a:bodyPr/>
          <a:lstStyle/>
          <a:p>
            <a:pPr eaLnBrk="1" hangingPunct="1"/>
            <a:r>
              <a:rPr lang="en-US" altLang="zh-CN">
                <a:latin typeface="Times New Roman" charset="0"/>
              </a:rPr>
              <a:t>The Tabernacle of Israel</a:t>
            </a:r>
          </a:p>
        </p:txBody>
      </p:sp>
      <p:sp>
        <p:nvSpPr>
          <p:cNvPr id="523268" name="Text Box 8"/>
          <p:cNvSpPr txBox="1">
            <a:spLocks noChangeArrowheads="1"/>
          </p:cNvSpPr>
          <p:nvPr/>
        </p:nvSpPr>
        <p:spPr bwMode="auto">
          <a:xfrm>
            <a:off x="5822" y="5664177"/>
            <a:ext cx="9138177"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4400" b="1" i="0" u="none" strike="noStrike" kern="1200" cap="none" spc="0" normalizeH="0" baseline="0" noProof="0">
                <a:ln>
                  <a:noFill/>
                </a:ln>
                <a:solidFill>
                  <a:srgbClr val="FFFFFF"/>
                </a:solidFill>
                <a:effectLst/>
                <a:uLnTx/>
                <a:uFillTx/>
                <a:latin typeface="Arial"/>
                <a:ea typeface="ＭＳ Ｐゴシック" charset="0"/>
                <a:cs typeface="Arial"/>
              </a:rPr>
              <a:t>账幕建成</a:t>
            </a:r>
            <a:endParaRPr kumimoji="0" lang="en-US" altLang="zh-CN"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3" name="Picture 2" descr="Screen Shot 2018-02-08 at 8.52.34 A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32273"/>
          </a:xfrm>
          <a:prstGeom prst="rect">
            <a:avLst/>
          </a:prstGeom>
        </p:spPr>
      </p:pic>
      <p:sp>
        <p:nvSpPr>
          <p:cNvPr id="5" name="Text Box 8">
            <a:extLst>
              <a:ext uri="{FF2B5EF4-FFF2-40B4-BE49-F238E27FC236}">
                <a16:creationId xmlns:a16="http://schemas.microsoft.com/office/drawing/2014/main" id="{28C31966-0B8C-7443-9506-FD234F45619D}"/>
              </a:ext>
            </a:extLst>
          </p:cNvPr>
          <p:cNvSpPr txBox="1">
            <a:spLocks noChangeArrowheads="1"/>
          </p:cNvSpPr>
          <p:nvPr/>
        </p:nvSpPr>
        <p:spPr bwMode="auto">
          <a:xfrm>
            <a:off x="4876799" y="1"/>
            <a:ext cx="4267200" cy="11811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tIns="324000" anchor="ctr">
            <a:no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4400" b="1" i="0" u="none" strike="noStrike" kern="1200" cap="none" spc="0" normalizeH="0" baseline="0" noProof="0">
                <a:ln>
                  <a:noFill/>
                </a:ln>
                <a:solidFill>
                  <a:srgbClr val="FFFFFF"/>
                </a:solidFill>
                <a:effectLst/>
                <a:uLnTx/>
                <a:uFillTx/>
                <a:latin typeface="Arial"/>
                <a:ea typeface="ＭＳ Ｐゴシック" charset="0"/>
                <a:cs typeface="Arial"/>
              </a:rPr>
              <a:t>出埃及记</a:t>
            </a:r>
            <a:r>
              <a:rPr kumimoji="0" lang="en-US" altLang="zh-CN" sz="4400" b="1" i="0" u="none" strike="noStrike" kern="1200" cap="none" spc="0" normalizeH="0" baseline="0" noProof="0" dirty="0">
                <a:ln>
                  <a:noFill/>
                </a:ln>
                <a:solidFill>
                  <a:srgbClr val="FFFFFF"/>
                </a:solidFill>
                <a:effectLst/>
                <a:uLnTx/>
                <a:uFillTx/>
                <a:latin typeface="Arial"/>
                <a:ea typeface="ＭＳ Ｐゴシック" charset="0"/>
                <a:cs typeface="Arial"/>
              </a:rPr>
              <a:t> 35–38</a:t>
            </a:r>
          </a:p>
        </p:txBody>
      </p:sp>
    </p:spTree>
    <p:extLst>
      <p:ext uri="{BB962C8B-B14F-4D97-AF65-F5344CB8AC3E}">
        <p14:creationId xmlns:p14="http://schemas.microsoft.com/office/powerpoint/2010/main" val="2808843804"/>
      </p:ext>
    </p:extLst>
  </p:cSld>
  <p:clrMapOvr>
    <a:masterClrMapping/>
  </p:clrMapOvr>
  <p:transition spd="med">
    <p:randomBar dir="vert"/>
  </p:transition>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8"/>
          <p:cNvSpPr txBox="1">
            <a:spLocks noChangeArrowheads="1"/>
          </p:cNvSpPr>
          <p:nvPr/>
        </p:nvSpPr>
        <p:spPr bwMode="auto">
          <a:xfrm>
            <a:off x="5824" y="118533"/>
            <a:ext cx="9138176"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lang="ja-JP" altLang="en-US" b="1">
                <a:solidFill>
                  <a:srgbClr val="FFFFFF"/>
                </a:solidFill>
                <a:latin typeface="Arial"/>
                <a:cs typeface="Arial"/>
              </a:rPr>
              <a:t> </a:t>
            </a:r>
            <a:r>
              <a:rPr lang="en-US" altLang="zh-CN" b="1" dirty="0">
                <a:solidFill>
                  <a:srgbClr val="FFFFFF"/>
                </a:solidFill>
                <a:latin typeface="Arial"/>
                <a:cs typeface="Arial"/>
              </a:rPr>
              <a:t>1</a:t>
            </a:r>
            <a:r>
              <a:rPr lang="zh-CN" altLang="en-US" b="1" dirty="0">
                <a:solidFill>
                  <a:srgbClr val="FFFFFF"/>
                </a:solidFill>
                <a:latin typeface="Arial"/>
                <a:cs typeface="Arial"/>
              </a:rPr>
              <a:t> </a:t>
            </a:r>
            <a:r>
              <a:rPr lang="ja-JP" altLang="en-US" b="1">
                <a:solidFill>
                  <a:srgbClr val="FFFFFF"/>
                </a:solidFill>
                <a:latin typeface="Arial"/>
                <a:cs typeface="Arial"/>
              </a:rPr>
              <a:t>摩 西 招 聚 以 色 列 全 会 众 ， 对 他 们 说 ： 这 是 耶 和 华 所 吩 咐 的 话 ， 叫 你 们 照 着 行 ： </a:t>
            </a:r>
            <a:r>
              <a:rPr lang="en-US" altLang="ja-JP" b="1" dirty="0">
                <a:solidFill>
                  <a:srgbClr val="FFFFFF"/>
                </a:solidFill>
                <a:latin typeface="Arial"/>
                <a:cs typeface="Arial"/>
              </a:rPr>
              <a:t>2 </a:t>
            </a:r>
            <a:r>
              <a:rPr lang="ja-JP" altLang="en-US" b="1">
                <a:solidFill>
                  <a:srgbClr val="FFFFFF"/>
                </a:solidFill>
                <a:latin typeface="Arial"/>
                <a:cs typeface="Arial"/>
              </a:rPr>
              <a:t>六 日 要 做 工 ， 第 七 日 乃 为 圣 日 ， 当 向 耶 和 华 守 为 安 息 圣 日 。 凡 这 日 之 内 做 工 的 ， 必 把 他 治 死 。 </a:t>
            </a:r>
            <a:r>
              <a:rPr lang="en-US" altLang="ja-JP" b="1" dirty="0">
                <a:solidFill>
                  <a:srgbClr val="FFFFFF"/>
                </a:solidFill>
                <a:latin typeface="Arial"/>
                <a:cs typeface="Arial"/>
              </a:rPr>
              <a:t>3 </a:t>
            </a:r>
            <a:r>
              <a:rPr lang="ja-JP" altLang="en-US" b="1">
                <a:solidFill>
                  <a:srgbClr val="FFFFFF"/>
                </a:solidFill>
                <a:latin typeface="Arial"/>
                <a:cs typeface="Arial"/>
              </a:rPr>
              <a:t>当 安 息 日 ， 不 可 在 你 们 一 切 的 住 处 生 火 。</a:t>
            </a:r>
            <a:endPar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23265" name="Rectangle 9"/>
          <p:cNvSpPr>
            <a:spLocks noGrp="1" noChangeArrowheads="1"/>
          </p:cNvSpPr>
          <p:nvPr>
            <p:ph type="title" idx="4294967295"/>
          </p:nvPr>
        </p:nvSpPr>
        <p:spPr>
          <a:xfrm>
            <a:off x="0" y="6138332"/>
            <a:ext cx="9033164" cy="682579"/>
          </a:xfrm>
        </p:spPr>
        <p:txBody>
          <a:bodyPr/>
          <a:lstStyle/>
          <a:p>
            <a:pPr lvl="0"/>
            <a:r>
              <a:rPr lang="ja-JP" altLang="en-US" sz="2800" b="1" kern="1200">
                <a:solidFill>
                  <a:srgbClr val="FFFFFF"/>
                </a:solidFill>
                <a:ea typeface="+mn-ea"/>
                <a:cs typeface="Arial"/>
              </a:rPr>
              <a:t>违反安息日的死亡</a:t>
            </a:r>
            <a:r>
              <a:rPr lang="zh-CN" altLang="en-US" sz="2800" b="1" kern="1200" dirty="0">
                <a:solidFill>
                  <a:srgbClr val="FFFFFF"/>
                </a:solidFill>
                <a:ea typeface="+mn-ea"/>
                <a:cs typeface="Arial"/>
              </a:rPr>
              <a:t> </a:t>
            </a:r>
            <a:r>
              <a:rPr lang="en-US" altLang="zh-CN" sz="2800" b="1" kern="1200" dirty="0">
                <a:solidFill>
                  <a:srgbClr val="FFFFFF"/>
                </a:solidFill>
                <a:ea typeface="+mn-ea"/>
                <a:cs typeface="Arial"/>
              </a:rPr>
              <a:t>(</a:t>
            </a:r>
            <a:r>
              <a:rPr lang="ja-JP" altLang="en-US" sz="2800" b="1" kern="1200">
                <a:solidFill>
                  <a:srgbClr val="FFFFFF"/>
                </a:solidFill>
                <a:ea typeface="+mn-ea"/>
                <a:cs typeface="Arial"/>
              </a:rPr>
              <a:t>出埃及记</a:t>
            </a:r>
            <a:r>
              <a:rPr lang="en-US" altLang="zh-CN" sz="2800" b="1" kern="1200" dirty="0">
                <a:solidFill>
                  <a:srgbClr val="FFFFFF"/>
                </a:solidFill>
                <a:ea typeface="+mn-ea"/>
                <a:cs typeface="Arial"/>
              </a:rPr>
              <a:t> 35:1-3 </a:t>
            </a:r>
            <a:r>
              <a:rPr lang="ja-JP" altLang="en-US" sz="2800" b="1" kern="1200">
                <a:solidFill>
                  <a:srgbClr val="FFFFFF"/>
                </a:solidFill>
                <a:ea typeface="+mn-ea"/>
                <a:cs typeface="Arial"/>
              </a:rPr>
              <a:t>新译本</a:t>
            </a:r>
            <a:r>
              <a:rPr lang="en-US" altLang="zh-CN" sz="2800" b="1" kern="1200" dirty="0">
                <a:solidFill>
                  <a:srgbClr val="FFFFFF"/>
                </a:solidFill>
                <a:ea typeface="+mn-ea"/>
                <a:cs typeface="Arial"/>
              </a:rPr>
              <a:t>)</a:t>
            </a:r>
          </a:p>
        </p:txBody>
      </p:sp>
      <p:pic>
        <p:nvPicPr>
          <p:cNvPr id="3" name="Picture 2"/>
          <p:cNvPicPr>
            <a:picLocks noChangeAspect="1"/>
          </p:cNvPicPr>
          <p:nvPr/>
        </p:nvPicPr>
        <p:blipFill>
          <a:blip r:embed="rId3"/>
          <a:stretch>
            <a:fillRect/>
          </a:stretch>
        </p:blipFill>
        <p:spPr>
          <a:xfrm>
            <a:off x="1862666" y="3276600"/>
            <a:ext cx="5276321" cy="2861733"/>
          </a:xfrm>
          <a:prstGeom prst="rect">
            <a:avLst/>
          </a:prstGeom>
        </p:spPr>
      </p:pic>
    </p:spTree>
    <p:extLst>
      <p:ext uri="{BB962C8B-B14F-4D97-AF65-F5344CB8AC3E}">
        <p14:creationId xmlns:p14="http://schemas.microsoft.com/office/powerpoint/2010/main" val="1512014552"/>
      </p:ext>
    </p:extLst>
  </p:cSld>
  <p:clrMapOvr>
    <a:masterClrMapping/>
  </p:clrMapOvr>
  <p:transition spd="med">
    <p:randomBar dir="vert"/>
  </p:transition>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9"/>
          <p:cNvSpPr>
            <a:spLocks noGrp="1" noChangeArrowheads="1"/>
          </p:cNvSpPr>
          <p:nvPr>
            <p:ph type="title" idx="4294967295"/>
          </p:nvPr>
        </p:nvSpPr>
        <p:spPr/>
        <p:txBody>
          <a:bodyPr/>
          <a:lstStyle/>
          <a:p>
            <a:pPr eaLnBrk="1" hangingPunct="1"/>
            <a:r>
              <a:rPr lang="en-US" altLang="zh-CN">
                <a:latin typeface="Times New Roman" charset="0"/>
              </a:rPr>
              <a:t>The Tabernacle of Israel</a:t>
            </a:r>
          </a:p>
        </p:txBody>
      </p:sp>
      <p:sp>
        <p:nvSpPr>
          <p:cNvPr id="523268" name="Text Box 8"/>
          <p:cNvSpPr txBox="1">
            <a:spLocks noChangeArrowheads="1"/>
          </p:cNvSpPr>
          <p:nvPr/>
        </p:nvSpPr>
        <p:spPr bwMode="auto">
          <a:xfrm>
            <a:off x="5822" y="6248400"/>
            <a:ext cx="913817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400" b="1" i="0" u="none" strike="noStrike" kern="1200" cap="none" spc="0" normalizeH="0" baseline="0" noProof="0">
                <a:ln>
                  <a:noFill/>
                </a:ln>
                <a:solidFill>
                  <a:srgbClr val="FFFFFF"/>
                </a:solidFill>
                <a:effectLst/>
                <a:uLnTx/>
                <a:uFillTx/>
                <a:latin typeface="Arial"/>
                <a:ea typeface="ＭＳ Ｐゴシック" charset="0"/>
                <a:cs typeface="Arial"/>
              </a:rPr>
              <a:t>过多的献上</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400" b="1" i="0" u="none" strike="noStrike" kern="1200" cap="none" spc="0" normalizeH="0" baseline="0" noProof="0">
                <a:ln>
                  <a:noFill/>
                </a:ln>
                <a:solidFill>
                  <a:srgbClr val="FFFFFF"/>
                </a:solidFill>
                <a:effectLst/>
                <a:uLnTx/>
                <a:uFillTx/>
                <a:latin typeface="Arial"/>
                <a:ea typeface="ＭＳ Ｐゴシック" charset="0"/>
                <a:cs typeface="Arial"/>
              </a:rPr>
              <a:t>出埃及记</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35:4–36:7)</a:t>
            </a:r>
          </a:p>
        </p:txBody>
      </p:sp>
      <p:pic>
        <p:nvPicPr>
          <p:cNvPr id="2" name="Picture 1"/>
          <p:cNvPicPr>
            <a:picLocks noChangeAspect="1"/>
          </p:cNvPicPr>
          <p:nvPr/>
        </p:nvPicPr>
        <p:blipFill>
          <a:blip r:embed="rId3"/>
          <a:stretch>
            <a:fillRect/>
          </a:stretch>
        </p:blipFill>
        <p:spPr>
          <a:xfrm>
            <a:off x="93133" y="122766"/>
            <a:ext cx="8932333" cy="6015993"/>
          </a:xfrm>
          <a:prstGeom prst="rect">
            <a:avLst/>
          </a:prstGeom>
        </p:spPr>
      </p:pic>
    </p:spTree>
    <p:extLst>
      <p:ext uri="{BB962C8B-B14F-4D97-AF65-F5344CB8AC3E}">
        <p14:creationId xmlns:p14="http://schemas.microsoft.com/office/powerpoint/2010/main" val="653726785"/>
      </p:ext>
    </p:extLst>
  </p:cSld>
  <p:clrMapOvr>
    <a:masterClrMapping/>
  </p:clrMapOvr>
  <p:transition spd="med">
    <p:randomBar dir="vert"/>
  </p:transition>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36</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743615123"/>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9"/>
          <p:cNvSpPr>
            <a:spLocks noGrp="1" noChangeArrowheads="1"/>
          </p:cNvSpPr>
          <p:nvPr>
            <p:ph type="title" idx="4294967295"/>
          </p:nvPr>
        </p:nvSpPr>
        <p:spPr/>
        <p:txBody>
          <a:bodyPr/>
          <a:lstStyle/>
          <a:p>
            <a:pPr eaLnBrk="1" hangingPunct="1"/>
            <a:r>
              <a:rPr lang="en-US" altLang="zh-CN">
                <a:latin typeface="Times New Roman" charset="0"/>
              </a:rPr>
              <a:t>The Tabernacle of Israel</a:t>
            </a:r>
          </a:p>
        </p:txBody>
      </p:sp>
      <p:sp>
        <p:nvSpPr>
          <p:cNvPr id="523268" name="Text Box 8"/>
          <p:cNvSpPr txBox="1">
            <a:spLocks noChangeArrowheads="1"/>
          </p:cNvSpPr>
          <p:nvPr/>
        </p:nvSpPr>
        <p:spPr bwMode="auto">
          <a:xfrm>
            <a:off x="0" y="5062015"/>
            <a:ext cx="396239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lang="ja-JP" altLang="en-US" b="1">
                <a:solidFill>
                  <a:srgbClr val="FFFFFF"/>
                </a:solidFill>
                <a:latin typeface="Arial"/>
                <a:cs typeface="Arial"/>
              </a:rPr>
              <a:t>过多的献上</a:t>
            </a:r>
            <a:b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400" b="1" i="0" u="none" strike="noStrike" kern="1200" cap="none" spc="0" normalizeH="0" baseline="0" noProof="0">
                <a:ln>
                  <a:noFill/>
                </a:ln>
                <a:solidFill>
                  <a:srgbClr val="FFFFFF"/>
                </a:solidFill>
                <a:effectLst/>
                <a:uLnTx/>
                <a:uFillTx/>
                <a:latin typeface="Arial"/>
                <a:ea typeface="ＭＳ Ｐゴシック" charset="0"/>
                <a:cs typeface="Arial"/>
              </a:rPr>
              <a:t>出埃及记</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35:4–36:7)</a:t>
            </a:r>
          </a:p>
        </p:txBody>
      </p:sp>
      <p:pic>
        <p:nvPicPr>
          <p:cNvPr id="3" name="Picture 2"/>
          <p:cNvPicPr>
            <a:picLocks noChangeAspect="1"/>
          </p:cNvPicPr>
          <p:nvPr/>
        </p:nvPicPr>
        <p:blipFill>
          <a:blip r:embed="rId3"/>
          <a:stretch>
            <a:fillRect/>
          </a:stretch>
        </p:blipFill>
        <p:spPr>
          <a:xfrm>
            <a:off x="414866" y="372534"/>
            <a:ext cx="3225800" cy="4727813"/>
          </a:xfrm>
          <a:prstGeom prst="rect">
            <a:avLst/>
          </a:prstGeom>
          <a:ln w="76200" cmpd="sng">
            <a:solidFill>
              <a:schemeClr val="tx1"/>
            </a:solidFill>
          </a:ln>
        </p:spPr>
      </p:pic>
      <p:sp>
        <p:nvSpPr>
          <p:cNvPr id="8" name="Text Box 8"/>
          <p:cNvSpPr txBox="1">
            <a:spLocks noChangeArrowheads="1"/>
          </p:cNvSpPr>
          <p:nvPr/>
        </p:nvSpPr>
        <p:spPr bwMode="auto">
          <a:xfrm>
            <a:off x="3990333" y="1052736"/>
            <a:ext cx="4986868" cy="35394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kumimoji="0" lang="en-US" altLang="zh-C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lang="ja-JP" altLang="en-US" sz="2800" b="1">
                <a:solidFill>
                  <a:srgbClr val="FFFFFF"/>
                </a:solidFill>
                <a:latin typeface="Arial"/>
                <a:cs typeface="Arial"/>
              </a:rPr>
              <a:t> </a:t>
            </a:r>
            <a:r>
              <a:rPr lang="en-US" altLang="ja-JP" sz="2800" b="1" dirty="0">
                <a:solidFill>
                  <a:srgbClr val="FFFFFF"/>
                </a:solidFill>
                <a:latin typeface="Arial"/>
                <a:cs typeface="Arial"/>
              </a:rPr>
              <a:t>6 </a:t>
            </a:r>
            <a:r>
              <a:rPr lang="ja-JP" altLang="en-US" sz="2800" b="1">
                <a:solidFill>
                  <a:srgbClr val="FFFFFF"/>
                </a:solidFill>
                <a:latin typeface="Arial"/>
                <a:cs typeface="Arial"/>
              </a:rPr>
              <a:t>摩 西 传 命 ， 他 们 就 在 全 营 中 宣 告 说 ： 无 论 男 女 ， 不 必 再 为 圣 所 拿 甚 麽 礼 物 来 。 这 样 才 拦 住 百 姓 不 再 拿 礼 物 来 。 </a:t>
            </a:r>
            <a:r>
              <a:rPr lang="en-US" altLang="ja-JP" sz="2800" b="1" dirty="0">
                <a:solidFill>
                  <a:srgbClr val="FFFFFF"/>
                </a:solidFill>
                <a:latin typeface="Arial"/>
                <a:cs typeface="Arial"/>
              </a:rPr>
              <a:t>7 </a:t>
            </a:r>
            <a:r>
              <a:rPr lang="ja-JP" altLang="en-US" sz="2800" b="1">
                <a:solidFill>
                  <a:srgbClr val="FFFFFF"/>
                </a:solidFill>
                <a:latin typeface="Arial"/>
                <a:cs typeface="Arial"/>
              </a:rPr>
              <a:t>因 为 他 们 所 有 的 材 料 够 做 一 切 当 做 的 物 ， 而 且 有 余</a:t>
            </a:r>
            <a:r>
              <a:rPr lang="zh-CN" altLang="en-US" sz="2800" b="1" dirty="0">
                <a:solidFill>
                  <a:srgbClr val="FFFFFF"/>
                </a:solidFill>
                <a:latin typeface="Arial"/>
                <a:cs typeface="Arial"/>
              </a:rPr>
              <a:t>”。</a:t>
            </a:r>
            <a:br>
              <a:rPr kumimoji="0" lang="en-US" altLang="zh-CN"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altLang="zh-CN" sz="2800" b="1" i="0" u="none" strike="noStrike" kern="1200" cap="none" spc="0" normalizeH="0" baseline="0" noProof="0" dirty="0">
                <a:ln>
                  <a:noFill/>
                </a:ln>
                <a:solidFill>
                  <a:srgbClr val="FFFFFF"/>
                </a:solidFill>
                <a:effectLst/>
                <a:uLnTx/>
                <a:uFillTx/>
                <a:latin typeface="Arial"/>
                <a:ea typeface="ＭＳ Ｐゴシック" charset="0"/>
                <a:cs typeface="Arial"/>
              </a:rPr>
              <a:t>(Exodus 36:6–7 NLT).</a:t>
            </a:r>
          </a:p>
        </p:txBody>
      </p:sp>
    </p:spTree>
    <p:extLst>
      <p:ext uri="{BB962C8B-B14F-4D97-AF65-F5344CB8AC3E}">
        <p14:creationId xmlns:p14="http://schemas.microsoft.com/office/powerpoint/2010/main" val="2043689051"/>
      </p:ext>
    </p:extLst>
  </p:cSld>
  <p:clrMapOvr>
    <a:masterClrMapping/>
  </p:clrMapOvr>
  <p:transition spd="med">
    <p:randomBar dir="vert"/>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grpSp>
        <p:nvGrpSpPr>
          <p:cNvPr id="285698" name="Group 3"/>
          <p:cNvGrpSpPr>
            <a:grpSpLocks/>
          </p:cNvGrpSpPr>
          <p:nvPr/>
        </p:nvGrpSpPr>
        <p:grpSpPr bwMode="auto">
          <a:xfrm>
            <a:off x="1295400" y="1295400"/>
            <a:ext cx="2895600" cy="1265238"/>
            <a:chOff x="384" y="2544"/>
            <a:chExt cx="1824" cy="797"/>
          </a:xfrm>
        </p:grpSpPr>
        <p:sp>
          <p:nvSpPr>
            <p:cNvPr id="166916" name="Oval 4"/>
            <p:cNvSpPr>
              <a:spLocks noChangeArrowheads="1"/>
            </p:cNvSpPr>
            <p:nvPr/>
          </p:nvSpPr>
          <p:spPr bwMode="auto">
            <a:xfrm>
              <a:off x="408" y="2544"/>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17" name="Text Box 5"/>
            <p:cNvSpPr txBox="1">
              <a:spLocks noChangeArrowheads="1"/>
            </p:cNvSpPr>
            <p:nvPr/>
          </p:nvSpPr>
          <p:spPr bwMode="auto">
            <a:xfrm>
              <a:off x="384" y="2722"/>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教会</a:t>
              </a:r>
            </a:p>
          </p:txBody>
        </p:sp>
      </p:grpSp>
      <p:grpSp>
        <p:nvGrpSpPr>
          <p:cNvPr id="285699" name="Group 6"/>
          <p:cNvGrpSpPr>
            <a:grpSpLocks/>
          </p:cNvGrpSpPr>
          <p:nvPr/>
        </p:nvGrpSpPr>
        <p:grpSpPr bwMode="auto">
          <a:xfrm>
            <a:off x="3467100" y="152400"/>
            <a:ext cx="2209800" cy="1600200"/>
            <a:chOff x="240" y="0"/>
            <a:chExt cx="1392" cy="1008"/>
          </a:xfrm>
        </p:grpSpPr>
        <p:sp>
          <p:nvSpPr>
            <p:cNvPr id="285730" name="AutoShape 7"/>
            <p:cNvSpPr>
              <a:spLocks noChangeArrowheads="1"/>
            </p:cNvSpPr>
            <p:nvPr/>
          </p:nvSpPr>
          <p:spPr bwMode="auto">
            <a:xfrm>
              <a:off x="240" y="0"/>
              <a:ext cx="1392" cy="1008"/>
            </a:xfrm>
            <a:prstGeom prst="triangle">
              <a:avLst>
                <a:gd name="adj" fmla="val 50000"/>
              </a:avLst>
            </a:prstGeom>
            <a:gradFill rotWithShape="0">
              <a:gsLst>
                <a:gs pos="0">
                  <a:srgbClr val="FF3300"/>
                </a:gs>
                <a:gs pos="100000">
                  <a:schemeClr val="accent2"/>
                </a:gs>
              </a:gsLst>
              <a:lin ang="5400000" scaled="1"/>
            </a:gradFill>
            <a:ln w="9525">
              <a:solidFill>
                <a:schemeClr val="tx1"/>
              </a:solidFill>
              <a:miter lim="800000"/>
              <a:headEnd/>
              <a:tailEnd/>
            </a:ln>
          </p:spPr>
          <p:txBody>
            <a:bodyPr wrap="none" anchor="ctr"/>
            <a:lstStyle/>
            <a:p>
              <a:endParaRPr lang="zh-CN" altLang="en-US"/>
            </a:p>
          </p:txBody>
        </p:sp>
        <p:sp>
          <p:nvSpPr>
            <p:cNvPr id="166920" name="Text Box 8"/>
            <p:cNvSpPr txBox="1">
              <a:spLocks noChangeArrowheads="1"/>
            </p:cNvSpPr>
            <p:nvPr/>
          </p:nvSpPr>
          <p:spPr bwMode="auto">
            <a:xfrm>
              <a:off x="432" y="432"/>
              <a:ext cx="1008" cy="48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400" b="1">
                  <a:solidFill>
                    <a:schemeClr val="bg1"/>
                  </a:solidFill>
                </a:rPr>
                <a:t>上帝</a:t>
              </a:r>
            </a:p>
          </p:txBody>
        </p:sp>
      </p:grpSp>
      <p:grpSp>
        <p:nvGrpSpPr>
          <p:cNvPr id="285700" name="Group 9"/>
          <p:cNvGrpSpPr>
            <a:grpSpLocks/>
          </p:cNvGrpSpPr>
          <p:nvPr/>
        </p:nvGrpSpPr>
        <p:grpSpPr bwMode="auto">
          <a:xfrm>
            <a:off x="4800600" y="1295400"/>
            <a:ext cx="2895600" cy="1265238"/>
            <a:chOff x="4704" y="1622"/>
            <a:chExt cx="1824" cy="797"/>
          </a:xfrm>
        </p:grpSpPr>
        <p:sp>
          <p:nvSpPr>
            <p:cNvPr id="166922" name="Oval 10"/>
            <p:cNvSpPr>
              <a:spLocks noChangeArrowheads="1"/>
            </p:cNvSpPr>
            <p:nvPr/>
          </p:nvSpPr>
          <p:spPr bwMode="auto">
            <a:xfrm>
              <a:off x="4728" y="162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3" name="Text Box 11"/>
            <p:cNvSpPr txBox="1">
              <a:spLocks noChangeArrowheads="1"/>
            </p:cNvSpPr>
            <p:nvPr/>
          </p:nvSpPr>
          <p:spPr bwMode="auto">
            <a:xfrm>
              <a:off x="4704" y="180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列国</a:t>
              </a:r>
            </a:p>
          </p:txBody>
        </p:sp>
      </p:grpSp>
      <p:grpSp>
        <p:nvGrpSpPr>
          <p:cNvPr id="285701" name="Group 12"/>
          <p:cNvGrpSpPr>
            <a:grpSpLocks/>
          </p:cNvGrpSpPr>
          <p:nvPr/>
        </p:nvGrpSpPr>
        <p:grpSpPr bwMode="auto">
          <a:xfrm>
            <a:off x="5753100" y="2163763"/>
            <a:ext cx="2928938" cy="1265237"/>
            <a:chOff x="4344" y="960"/>
            <a:chExt cx="1845" cy="797"/>
          </a:xfrm>
        </p:grpSpPr>
        <p:sp>
          <p:nvSpPr>
            <p:cNvPr id="166925" name="Oval 13"/>
            <p:cNvSpPr>
              <a:spLocks noChangeArrowheads="1"/>
            </p:cNvSpPr>
            <p:nvPr/>
          </p:nvSpPr>
          <p:spPr bwMode="auto">
            <a:xfrm>
              <a:off x="4344" y="960"/>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6" name="Text Box 14"/>
            <p:cNvSpPr txBox="1">
              <a:spLocks noChangeArrowheads="1"/>
            </p:cNvSpPr>
            <p:nvPr/>
          </p:nvSpPr>
          <p:spPr bwMode="auto">
            <a:xfrm>
              <a:off x="4365" y="1127"/>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defRPr/>
              </a:pPr>
              <a:r>
                <a:rPr lang="zh-CN" altLang="en-US" sz="4000"/>
                <a:t>列祖</a:t>
              </a:r>
            </a:p>
          </p:txBody>
        </p:sp>
      </p:grpSp>
      <p:grpSp>
        <p:nvGrpSpPr>
          <p:cNvPr id="285702" name="Group 15"/>
          <p:cNvGrpSpPr>
            <a:grpSpLocks/>
          </p:cNvGrpSpPr>
          <p:nvPr/>
        </p:nvGrpSpPr>
        <p:grpSpPr bwMode="auto">
          <a:xfrm>
            <a:off x="6248400" y="3154363"/>
            <a:ext cx="2895600" cy="1898650"/>
            <a:chOff x="2268" y="1233"/>
            <a:chExt cx="1824" cy="1196"/>
          </a:xfrm>
        </p:grpSpPr>
        <p:sp>
          <p:nvSpPr>
            <p:cNvPr id="166928" name="Oval 16"/>
            <p:cNvSpPr>
              <a:spLocks noChangeArrowheads="1"/>
            </p:cNvSpPr>
            <p:nvPr/>
          </p:nvSpPr>
          <p:spPr bwMode="auto">
            <a:xfrm>
              <a:off x="2292" y="1233"/>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9" name="Text Box 17"/>
            <p:cNvSpPr txBox="1">
              <a:spLocks noChangeArrowheads="1"/>
            </p:cNvSpPr>
            <p:nvPr/>
          </p:nvSpPr>
          <p:spPr bwMode="auto">
            <a:xfrm>
              <a:off x="2268" y="1411"/>
              <a:ext cx="1824" cy="101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latin typeface="Courier New" charset="0"/>
                </a:rPr>
                <a:t>支族</a:t>
              </a:r>
            </a:p>
            <a:p>
              <a:pPr algn="ctr" eaLnBrk="1" hangingPunct="1">
                <a:spcBef>
                  <a:spcPct val="50000"/>
                </a:spcBef>
                <a:defRPr/>
              </a:pPr>
              <a:r>
                <a:rPr lang="en-US" altLang="zh-CN" sz="4000" b="1">
                  <a:solidFill>
                    <a:schemeClr val="bg1"/>
                  </a:solidFill>
                </a:rPr>
                <a:t>Tribes</a:t>
              </a:r>
            </a:p>
          </p:txBody>
        </p:sp>
      </p:grpSp>
      <p:sp>
        <p:nvSpPr>
          <p:cNvPr id="166931" name="Oval 19"/>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lgn="ctr">
              <a:defRPr/>
            </a:pPr>
            <a:r>
              <a:rPr lang="zh-CN" altLang="en-US" b="1"/>
              <a:t>以色列</a:t>
            </a:r>
          </a:p>
        </p:txBody>
      </p:sp>
      <p:grpSp>
        <p:nvGrpSpPr>
          <p:cNvPr id="285704" name="Group 21"/>
          <p:cNvGrpSpPr>
            <a:grpSpLocks/>
          </p:cNvGrpSpPr>
          <p:nvPr/>
        </p:nvGrpSpPr>
        <p:grpSpPr bwMode="auto">
          <a:xfrm>
            <a:off x="5257800" y="4876800"/>
            <a:ext cx="2895600" cy="1898650"/>
            <a:chOff x="0" y="2736"/>
            <a:chExt cx="1824" cy="1196"/>
          </a:xfrm>
        </p:grpSpPr>
        <p:sp>
          <p:nvSpPr>
            <p:cNvPr id="166934" name="Oval 22"/>
            <p:cNvSpPr>
              <a:spLocks noChangeArrowheads="1"/>
            </p:cNvSpPr>
            <p:nvPr/>
          </p:nvSpPr>
          <p:spPr bwMode="auto">
            <a:xfrm>
              <a:off x="24" y="2736"/>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35" name="Text Box 23"/>
            <p:cNvSpPr txBox="1">
              <a:spLocks noChangeArrowheads="1"/>
            </p:cNvSpPr>
            <p:nvPr/>
          </p:nvSpPr>
          <p:spPr bwMode="auto">
            <a:xfrm>
              <a:off x="0" y="2914"/>
              <a:ext cx="1824" cy="101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latin typeface="Courier New" charset="0"/>
                </a:rPr>
                <a:t>祭司</a:t>
              </a:r>
            </a:p>
            <a:p>
              <a:pPr algn="ctr" eaLnBrk="1" hangingPunct="1">
                <a:spcBef>
                  <a:spcPct val="50000"/>
                </a:spcBef>
                <a:defRPr/>
              </a:pPr>
              <a:endParaRPr lang="zh-CN" altLang="en-US" sz="4000" b="1">
                <a:solidFill>
                  <a:schemeClr val="bg1"/>
                </a:solidFill>
              </a:endParaRPr>
            </a:p>
          </p:txBody>
        </p:sp>
      </p:grpSp>
      <p:grpSp>
        <p:nvGrpSpPr>
          <p:cNvPr id="285705" name="Group 24"/>
          <p:cNvGrpSpPr>
            <a:grpSpLocks/>
          </p:cNvGrpSpPr>
          <p:nvPr/>
        </p:nvGrpSpPr>
        <p:grpSpPr bwMode="auto">
          <a:xfrm>
            <a:off x="76200" y="2163763"/>
            <a:ext cx="2895600" cy="1265237"/>
            <a:chOff x="4824" y="3713"/>
            <a:chExt cx="1824" cy="797"/>
          </a:xfrm>
        </p:grpSpPr>
        <p:sp>
          <p:nvSpPr>
            <p:cNvPr id="166937" name="Oval 25"/>
            <p:cNvSpPr>
              <a:spLocks noChangeArrowheads="1"/>
            </p:cNvSpPr>
            <p:nvPr/>
          </p:nvSpPr>
          <p:spPr bwMode="auto">
            <a:xfrm>
              <a:off x="4848" y="3713"/>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38" name="Text Box 26"/>
            <p:cNvSpPr txBox="1">
              <a:spLocks noChangeArrowheads="1"/>
            </p:cNvSpPr>
            <p:nvPr/>
          </p:nvSpPr>
          <p:spPr bwMode="auto">
            <a:xfrm>
              <a:off x="4824" y="389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使徒</a:t>
              </a:r>
            </a:p>
          </p:txBody>
        </p:sp>
      </p:grpSp>
      <p:grpSp>
        <p:nvGrpSpPr>
          <p:cNvPr id="285706" name="Group 27"/>
          <p:cNvGrpSpPr>
            <a:grpSpLocks/>
          </p:cNvGrpSpPr>
          <p:nvPr/>
        </p:nvGrpSpPr>
        <p:grpSpPr bwMode="auto">
          <a:xfrm>
            <a:off x="-457200" y="3200400"/>
            <a:ext cx="2895600" cy="1447800"/>
            <a:chOff x="-1392" y="2880"/>
            <a:chExt cx="1824" cy="912"/>
          </a:xfrm>
        </p:grpSpPr>
        <p:sp>
          <p:nvSpPr>
            <p:cNvPr id="285718" name="AutoShape 28"/>
            <p:cNvSpPr>
              <a:spLocks noChangeArrowheads="1"/>
            </p:cNvSpPr>
            <p:nvPr/>
          </p:nvSpPr>
          <p:spPr bwMode="auto">
            <a:xfrm>
              <a:off x="-960" y="2880"/>
              <a:ext cx="960" cy="912"/>
            </a:xfrm>
            <a:prstGeom prst="plus">
              <a:avLst>
                <a:gd name="adj" fmla="val 25000"/>
              </a:avLst>
            </a:prstGeom>
            <a:gradFill rotWithShape="0">
              <a:gsLst>
                <a:gs pos="0">
                  <a:srgbClr val="FF3300"/>
                </a:gs>
                <a:gs pos="100000">
                  <a:schemeClr val="accent2"/>
                </a:gs>
              </a:gsLst>
              <a:lin ang="5400000" scaled="1"/>
            </a:gradFill>
            <a:ln w="9525">
              <a:solidFill>
                <a:schemeClr val="tx1"/>
              </a:solidFill>
              <a:miter lim="800000"/>
              <a:headEnd/>
              <a:tailEnd/>
            </a:ln>
          </p:spPr>
          <p:txBody>
            <a:bodyPr wrap="none" anchor="ctr"/>
            <a:lstStyle/>
            <a:p>
              <a:endParaRPr lang="zh-CN" altLang="en-US"/>
            </a:p>
          </p:txBody>
        </p:sp>
        <p:sp>
          <p:nvSpPr>
            <p:cNvPr id="166941" name="Text Box 29"/>
            <p:cNvSpPr txBox="1">
              <a:spLocks noChangeArrowheads="1"/>
            </p:cNvSpPr>
            <p:nvPr/>
          </p:nvSpPr>
          <p:spPr bwMode="auto">
            <a:xfrm>
              <a:off x="-1392" y="312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t>救世主</a:t>
              </a:r>
              <a:endParaRPr lang="zh-CN" altLang="en-US" sz="4000" b="1">
                <a:solidFill>
                  <a:schemeClr val="bg1"/>
                </a:solidFill>
              </a:endParaRPr>
            </a:p>
          </p:txBody>
        </p:sp>
      </p:grpSp>
      <p:grpSp>
        <p:nvGrpSpPr>
          <p:cNvPr id="285707" name="Group 30"/>
          <p:cNvGrpSpPr>
            <a:grpSpLocks/>
          </p:cNvGrpSpPr>
          <p:nvPr/>
        </p:nvGrpSpPr>
        <p:grpSpPr bwMode="auto">
          <a:xfrm>
            <a:off x="914400" y="4191000"/>
            <a:ext cx="2895600" cy="1265238"/>
            <a:chOff x="2304" y="3545"/>
            <a:chExt cx="1824" cy="797"/>
          </a:xfrm>
        </p:grpSpPr>
        <p:sp>
          <p:nvSpPr>
            <p:cNvPr id="166943" name="Oval 31"/>
            <p:cNvSpPr>
              <a:spLocks noChangeArrowheads="1"/>
            </p:cNvSpPr>
            <p:nvPr/>
          </p:nvSpPr>
          <p:spPr bwMode="auto">
            <a:xfrm>
              <a:off x="2328" y="3545"/>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lgn="ctr">
                <a:defRPr/>
              </a:pPr>
              <a:r>
                <a:rPr lang="zh-CN" altLang="en-US" b="1">
                  <a:latin typeface="Courier New" charset="0"/>
                </a:rPr>
                <a:t>先知</a:t>
              </a:r>
              <a:endParaRPr lang="zh-CN" altLang="en-US" b="1"/>
            </a:p>
          </p:txBody>
        </p:sp>
        <p:sp>
          <p:nvSpPr>
            <p:cNvPr id="166944" name="Text Box 32"/>
            <p:cNvSpPr txBox="1">
              <a:spLocks noChangeArrowheads="1"/>
            </p:cNvSpPr>
            <p:nvPr/>
          </p:nvSpPr>
          <p:spPr bwMode="auto">
            <a:xfrm>
              <a:off x="2304" y="3722"/>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spcBef>
                  <a:spcPct val="50000"/>
                </a:spcBef>
                <a:defRPr/>
              </a:pPr>
              <a:endParaRPr lang="en-US" sz="4000" b="1">
                <a:solidFill>
                  <a:schemeClr val="bg1"/>
                </a:solidFill>
                <a:ea typeface="MS PGothic" pitchFamily="34" charset="-128"/>
                <a:cs typeface="MS PGothic" pitchFamily="34" charset="-128"/>
              </a:endParaRPr>
            </a:p>
          </p:txBody>
        </p:sp>
      </p:grpSp>
      <p:grpSp>
        <p:nvGrpSpPr>
          <p:cNvPr id="285708" name="Group 33"/>
          <p:cNvGrpSpPr>
            <a:grpSpLocks/>
          </p:cNvGrpSpPr>
          <p:nvPr/>
        </p:nvGrpSpPr>
        <p:grpSpPr bwMode="auto">
          <a:xfrm>
            <a:off x="1371600" y="5257800"/>
            <a:ext cx="2895600" cy="1265238"/>
            <a:chOff x="4872" y="2592"/>
            <a:chExt cx="1824" cy="797"/>
          </a:xfrm>
        </p:grpSpPr>
        <p:sp>
          <p:nvSpPr>
            <p:cNvPr id="166946" name="Oval 34"/>
            <p:cNvSpPr>
              <a:spLocks noChangeArrowheads="1"/>
            </p:cNvSpPr>
            <p:nvPr/>
          </p:nvSpPr>
          <p:spPr bwMode="auto">
            <a:xfrm>
              <a:off x="4896" y="259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47" name="Text Box 35"/>
            <p:cNvSpPr txBox="1">
              <a:spLocks noChangeArrowheads="1"/>
            </p:cNvSpPr>
            <p:nvPr/>
          </p:nvSpPr>
          <p:spPr bwMode="auto">
            <a:xfrm>
              <a:off x="4872" y="2769"/>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列王</a:t>
              </a:r>
            </a:p>
          </p:txBody>
        </p:sp>
      </p:grpSp>
      <p:grpSp>
        <p:nvGrpSpPr>
          <p:cNvPr id="285709" name="Group 36"/>
          <p:cNvGrpSpPr>
            <a:grpSpLocks/>
          </p:cNvGrpSpPr>
          <p:nvPr/>
        </p:nvGrpSpPr>
        <p:grpSpPr bwMode="auto">
          <a:xfrm>
            <a:off x="3581400" y="5592763"/>
            <a:ext cx="2819400" cy="1265237"/>
            <a:chOff x="-2592" y="768"/>
            <a:chExt cx="1776" cy="797"/>
          </a:xfrm>
        </p:grpSpPr>
        <p:sp>
          <p:nvSpPr>
            <p:cNvPr id="166949" name="Oval 37"/>
            <p:cNvSpPr>
              <a:spLocks noChangeArrowheads="1"/>
            </p:cNvSpPr>
            <p:nvPr/>
          </p:nvSpPr>
          <p:spPr bwMode="auto">
            <a:xfrm>
              <a:off x="-2592" y="768"/>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50" name="Text Box 38"/>
            <p:cNvSpPr txBox="1">
              <a:spLocks noChangeArrowheads="1"/>
            </p:cNvSpPr>
            <p:nvPr/>
          </p:nvSpPr>
          <p:spPr bwMode="auto">
            <a:xfrm>
              <a:off x="-2424" y="946"/>
              <a:ext cx="1440"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士</a:t>
              </a:r>
              <a:r>
                <a:rPr lang="zh-CN" altLang="en-US" sz="4000" b="1">
                  <a:solidFill>
                    <a:schemeClr val="bg1"/>
                  </a:solidFill>
                  <a:ea typeface="华文细黑" charset="0"/>
                  <a:cs typeface="华文细黑" charset="0"/>
                </a:rPr>
                <a:t>师</a:t>
              </a:r>
              <a:endParaRPr lang="zh-CN" altLang="en-US" sz="4000" b="1">
                <a:solidFill>
                  <a:schemeClr val="bg1"/>
                </a:solidFill>
              </a:endParaRPr>
            </a:p>
          </p:txBody>
        </p:sp>
      </p:grpSp>
      <p:sp>
        <p:nvSpPr>
          <p:cNvPr id="166952" name="Text Box 40"/>
          <p:cNvSpPr txBox="1">
            <a:spLocks noChangeArrowheads="1"/>
          </p:cNvSpPr>
          <p:nvPr/>
        </p:nvSpPr>
        <p:spPr bwMode="auto">
          <a:xfrm>
            <a:off x="3276600" y="6705600"/>
            <a:ext cx="5486400" cy="9144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5400" b="1">
                <a:solidFill>
                  <a:schemeClr val="bg1"/>
                </a:solidFill>
                <a:ea typeface="MS PGothic" pitchFamily="34" charset="-128"/>
                <a:cs typeface="MS PGothic" pitchFamily="34" charset="-128"/>
              </a:rPr>
              <a:t>Auto transition</a:t>
            </a:r>
          </a:p>
        </p:txBody>
      </p:sp>
      <p:sp>
        <p:nvSpPr>
          <p:cNvPr id="166953" name="Rectangle 41"/>
          <p:cNvSpPr>
            <a:spLocks noGrp="1" noChangeArrowheads="1"/>
          </p:cNvSpPr>
          <p:nvPr>
            <p:ph type="title" idx="4294967295"/>
          </p:nvPr>
        </p:nvSpPr>
        <p:spPr>
          <a:xfrm>
            <a:off x="533400" y="304800"/>
            <a:ext cx="77724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kumimoji="0" lang="zh-CN" altLang="en-US" sz="4000" b="1" i="0">
                <a:solidFill>
                  <a:srgbClr val="FF3300"/>
                </a:solidFill>
                <a:effectLst/>
                <a:latin typeface="Times New Roman" charset="0"/>
                <a:ea typeface="华文细黑" charset="0"/>
                <a:cs typeface="华文细黑" charset="0"/>
              </a:rPr>
              <a:t>谁</a:t>
            </a:r>
            <a:r>
              <a:rPr kumimoji="0" lang="en-US" altLang="ja-JP" sz="4000" b="1" i="0">
                <a:solidFill>
                  <a:srgbClr val="FF3300"/>
                </a:solidFill>
                <a:effectLst/>
                <a:latin typeface="Times New Roman" charset="0"/>
                <a:ea typeface="MS PGothic" charset="0"/>
                <a:cs typeface="MS PGothic" charset="0"/>
              </a:rPr>
              <a:t>?</a:t>
            </a:r>
            <a:endParaRPr kumimoji="0" lang="en-US" altLang="zh-CN" sz="4000" b="1" i="0">
              <a:solidFill>
                <a:srgbClr val="FF3300"/>
              </a:solidFill>
              <a:effectLst/>
              <a:latin typeface="Times New Roman" charset="0"/>
              <a:ea typeface="MS PGothic" charset="0"/>
              <a:cs typeface="MS PGothic" charset="0"/>
            </a:endParaRPr>
          </a:p>
        </p:txBody>
      </p:sp>
    </p:spTree>
  </p:cSld>
  <p:clrMapOvr>
    <a:masterClrMapping/>
  </p:clrMapOvr>
  <p:transition advTm="5000"/>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4" name="Text Box 6"/>
          <p:cNvSpPr txBox="1">
            <a:spLocks noChangeArrowheads="1"/>
          </p:cNvSpPr>
          <p:nvPr/>
        </p:nvSpPr>
        <p:spPr bwMode="auto">
          <a:xfrm>
            <a:off x="8221663" y="152400"/>
            <a:ext cx="692150" cy="45720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eaLnBrk="1" hangingPunct="1">
              <a:defRPr/>
            </a:pPr>
            <a:r>
              <a:rPr lang="en-US">
                <a:solidFill>
                  <a:srgbClr val="FFFFFF"/>
                </a:solidFill>
                <a:latin typeface="Arial" pitchFamily="-112" charset="0"/>
                <a:ea typeface="ＭＳ Ｐゴシック" charset="0"/>
              </a:rPr>
              <a:t>119</a:t>
            </a:r>
          </a:p>
        </p:txBody>
      </p:sp>
      <p:pic>
        <p:nvPicPr>
          <p:cNvPr id="516098" name="Picture 1" descr="tabernacle-tent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16632"/>
            <a:ext cx="9144000" cy="683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3657" name="Rectangle 9"/>
          <p:cNvSpPr>
            <a:spLocks noGrp="1" noChangeArrowheads="1"/>
          </p:cNvSpPr>
          <p:nvPr>
            <p:ph type="title" idx="4294967295"/>
          </p:nvPr>
        </p:nvSpPr>
        <p:spPr>
          <a:xfrm>
            <a:off x="0" y="-12700"/>
            <a:ext cx="4284663" cy="417513"/>
          </a:xfrm>
          <a:solidFill>
            <a:srgbClr val="000090"/>
          </a:solidFill>
          <a:effectLst>
            <a:outerShdw blurRad="63500" dist="35921" dir="2700000" algn="ctr" rotWithShape="0">
              <a:srgbClr val="000000">
                <a:alpha val="74998"/>
              </a:srgbClr>
            </a:outerShdw>
          </a:effectLst>
        </p:spPr>
        <p:txBody>
          <a:bodyPr/>
          <a:lstStyle/>
          <a:p>
            <a:pPr eaLnBrk="1" hangingPunct="1">
              <a:defRPr/>
            </a:pPr>
            <a:r>
              <a:rPr lang="ja-JP" altLang="en-US" sz="2000">
                <a:solidFill>
                  <a:srgbClr val="FFFFFF"/>
                </a:solidFill>
                <a:latin typeface="Arial Black" charset="0"/>
                <a:ea typeface="宋体" charset="0"/>
                <a:cs typeface="宋体" charset="0"/>
              </a:rPr>
              <a:t>账幕的帐篷</a:t>
            </a:r>
            <a:endParaRPr lang="en-US" altLang="zh-CN" sz="2000" dirty="0">
              <a:solidFill>
                <a:srgbClr val="FFFFFF"/>
              </a:solidFill>
              <a:latin typeface="Arial Black" charset="0"/>
              <a:ea typeface="宋体" charset="0"/>
              <a:cs typeface="宋体" charset="0"/>
            </a:endParaRPr>
          </a:p>
        </p:txBody>
      </p:sp>
    </p:spTree>
    <p:extLst>
      <p:ext uri="{BB962C8B-B14F-4D97-AF65-F5344CB8AC3E}">
        <p14:creationId xmlns:p14="http://schemas.microsoft.com/office/powerpoint/2010/main" val="3786181549"/>
      </p:ext>
    </p:extLst>
  </p:cSld>
  <p:clrMapOvr>
    <a:masterClrMapping/>
  </p:clrMapOvr>
  <p:transition spd="med">
    <p:randomBar dir="vert"/>
  </p:transition>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37</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511832317"/>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9000" y="76199"/>
            <a:ext cx="7357533" cy="5769737"/>
          </a:xfrm>
          <a:prstGeom prst="rect">
            <a:avLst/>
          </a:prstGeom>
        </p:spPr>
      </p:pic>
      <p:sp>
        <p:nvSpPr>
          <p:cNvPr id="534530" name="Title 1"/>
          <p:cNvSpPr>
            <a:spLocks noGrp="1"/>
          </p:cNvSpPr>
          <p:nvPr>
            <p:ph type="title"/>
          </p:nvPr>
        </p:nvSpPr>
        <p:spPr>
          <a:xfrm>
            <a:off x="2579425" y="8461"/>
            <a:ext cx="3426355" cy="762000"/>
          </a:xfrm>
          <a:noFill/>
        </p:spPr>
        <p:txBody>
          <a:bodyPr/>
          <a:lstStyle/>
          <a:p>
            <a:pPr eaLnBrk="1" hangingPunct="1"/>
            <a:r>
              <a:rPr lang="ja-JP" altLang="en-US" sz="3200" b="1">
                <a:solidFill>
                  <a:srgbClr val="FFFFFF"/>
                </a:solidFill>
                <a:effectLst>
                  <a:glow rad="228600">
                    <a:schemeClr val="tx1"/>
                  </a:glow>
                </a:effectLst>
                <a:latin typeface="Arial" charset="0"/>
                <a:cs typeface="Arial" charset="0"/>
              </a:rPr>
              <a:t>约柜</a:t>
            </a:r>
            <a:endParaRPr lang="en-US" altLang="zh-CN" sz="3200" b="1" dirty="0">
              <a:solidFill>
                <a:srgbClr val="FFFFFF"/>
              </a:solidFill>
              <a:effectLst>
                <a:glow rad="228600">
                  <a:schemeClr val="tx1"/>
                </a:glow>
              </a:effectLst>
              <a:latin typeface="Arial" charset="0"/>
              <a:cs typeface="Arial" charset="0"/>
            </a:endParaRPr>
          </a:p>
        </p:txBody>
      </p:sp>
      <p:sp>
        <p:nvSpPr>
          <p:cNvPr id="8" name="Title 1"/>
          <p:cNvSpPr txBox="1">
            <a:spLocks/>
          </p:cNvSpPr>
          <p:nvPr/>
        </p:nvSpPr>
        <p:spPr bwMode="auto">
          <a:xfrm>
            <a:off x="0" y="5297738"/>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ja-JP" altLang="en-US">
                <a:solidFill>
                  <a:srgbClr val="FFFFFF"/>
                </a:solidFill>
                <a:latin typeface="Arial" charset="0"/>
                <a:cs typeface="Arial" charset="0"/>
              </a:rPr>
              <a:t>摆设建造</a:t>
            </a:r>
            <a:r>
              <a:rPr lang="zh-CN" altLang="en-US" dirty="0">
                <a:solidFill>
                  <a:srgbClr val="FFFFFF"/>
                </a:solidFill>
                <a:latin typeface="Arial" charset="0"/>
                <a:cs typeface="Arial" charset="0"/>
              </a:rPr>
              <a:t> </a:t>
            </a:r>
            <a:r>
              <a:rPr lang="en-US" altLang="zh-CN" dirty="0">
                <a:solidFill>
                  <a:srgbClr val="FFFFFF"/>
                </a:solidFill>
                <a:latin typeface="Arial" charset="0"/>
                <a:cs typeface="Arial" charset="0"/>
              </a:rPr>
              <a:t>(</a:t>
            </a:r>
            <a:r>
              <a:rPr lang="ja-JP" altLang="en-US">
                <a:solidFill>
                  <a:srgbClr val="FFFFFF"/>
                </a:solidFill>
                <a:latin typeface="Arial" charset="0"/>
                <a:cs typeface="Arial" charset="0"/>
              </a:rPr>
              <a:t>出埃及记</a:t>
            </a:r>
            <a:r>
              <a:rPr lang="en-US" altLang="zh-CN" dirty="0">
                <a:solidFill>
                  <a:srgbClr val="FFFFFF"/>
                </a:solidFill>
                <a:latin typeface="Arial" charset="0"/>
                <a:cs typeface="Arial" charset="0"/>
              </a:rPr>
              <a:t> 37)</a:t>
            </a:r>
          </a:p>
        </p:txBody>
      </p:sp>
    </p:spTree>
    <p:extLst>
      <p:ext uri="{BB962C8B-B14F-4D97-AF65-F5344CB8AC3E}">
        <p14:creationId xmlns:p14="http://schemas.microsoft.com/office/powerpoint/2010/main" val="169801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34530"/>
                                        </p:tgtEl>
                                        <p:attrNameLst>
                                          <p:attrName>style.visibility</p:attrName>
                                        </p:attrNameLst>
                                      </p:cBhvr>
                                      <p:to>
                                        <p:strVal val="visible"/>
                                      </p:to>
                                    </p:set>
                                    <p:animEffect transition="in" filter="blinds(horizontal)">
                                      <p:cBhvr>
                                        <p:cTn id="7" dur="500"/>
                                        <p:tgtEl>
                                          <p:spTgt spid="534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0" grpId="0"/>
    </p:bld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409" name="Picture 1" descr="Ex 37 Lampstand Detai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5175"/>
            <a:ext cx="9190038"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9410" name="Title 2"/>
          <p:cNvSpPr>
            <a:spLocks noGrp="1"/>
          </p:cNvSpPr>
          <p:nvPr>
            <p:ph type="title" idx="4294967295"/>
          </p:nvPr>
        </p:nvSpPr>
        <p:spPr>
          <a:xfrm>
            <a:off x="685800" y="-100013"/>
            <a:ext cx="7772400" cy="876301"/>
          </a:xfrm>
        </p:spPr>
        <p:txBody>
          <a:bodyPr/>
          <a:lstStyle/>
          <a:p>
            <a:r>
              <a:rPr lang="ja-JP" altLang="en-SG" b="1">
                <a:solidFill>
                  <a:srgbClr val="FFFFFF"/>
                </a:solidFill>
                <a:latin typeface="Arial" charset="0"/>
              </a:rPr>
              <a:t>灯台</a:t>
            </a:r>
            <a:endParaRPr lang="en-US" b="1" dirty="0">
              <a:solidFill>
                <a:srgbClr val="FFFFFF"/>
              </a:solidFill>
              <a:latin typeface="Arial" charset="0"/>
            </a:endParaRPr>
          </a:p>
        </p:txBody>
      </p:sp>
      <p:sp>
        <p:nvSpPr>
          <p:cNvPr id="4" name="TextBox 3"/>
          <p:cNvSpPr txBox="1"/>
          <p:nvPr/>
        </p:nvSpPr>
        <p:spPr>
          <a:xfrm>
            <a:off x="1835150" y="1341438"/>
            <a:ext cx="1944688" cy="46037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支柱</a:t>
            </a:r>
            <a:endParaRPr lang="en-US" b="1" spc="100" dirty="0">
              <a:solidFill>
                <a:srgbClr val="FFFFFF"/>
              </a:solidFill>
              <a:latin typeface="Arial"/>
              <a:ea typeface="ＭＳ Ｐゴシック" charset="0"/>
              <a:cs typeface="Arial"/>
            </a:endParaRPr>
          </a:p>
        </p:txBody>
      </p:sp>
      <p:sp>
        <p:nvSpPr>
          <p:cNvPr id="6" name="TextBox 5"/>
          <p:cNvSpPr txBox="1"/>
          <p:nvPr/>
        </p:nvSpPr>
        <p:spPr>
          <a:xfrm>
            <a:off x="5003800" y="1628775"/>
            <a:ext cx="1944688" cy="461963"/>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灯杆</a:t>
            </a:r>
            <a:endParaRPr lang="en-US" b="1" spc="100" dirty="0">
              <a:solidFill>
                <a:srgbClr val="FFFFFF"/>
              </a:solidFill>
              <a:latin typeface="Arial"/>
              <a:ea typeface="ＭＳ Ｐゴシック" charset="0"/>
              <a:cs typeface="Arial"/>
            </a:endParaRPr>
          </a:p>
        </p:txBody>
      </p:sp>
      <p:sp>
        <p:nvSpPr>
          <p:cNvPr id="7" name="TextBox 6"/>
          <p:cNvSpPr txBox="1"/>
          <p:nvPr/>
        </p:nvSpPr>
        <p:spPr>
          <a:xfrm>
            <a:off x="6443663" y="3357563"/>
            <a:ext cx="2449512" cy="46166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灯上的花或者芽</a:t>
            </a:r>
            <a:endParaRPr lang="en-US" b="1" spc="100" dirty="0">
              <a:solidFill>
                <a:srgbClr val="FFFFFF"/>
              </a:solidFill>
              <a:latin typeface="Arial"/>
              <a:ea typeface="ＭＳ Ｐゴシック" charset="0"/>
              <a:cs typeface="Arial"/>
            </a:endParaRPr>
          </a:p>
        </p:txBody>
      </p:sp>
      <p:sp>
        <p:nvSpPr>
          <p:cNvPr id="8" name="TextBox 7"/>
          <p:cNvSpPr txBox="1"/>
          <p:nvPr/>
        </p:nvSpPr>
        <p:spPr>
          <a:xfrm>
            <a:off x="5867400" y="4076700"/>
            <a:ext cx="2449513" cy="46166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蕾形装饰</a:t>
            </a:r>
            <a:endParaRPr lang="en-US" b="1" spc="100" dirty="0">
              <a:solidFill>
                <a:srgbClr val="FFFFFF"/>
              </a:solidFill>
              <a:latin typeface="Arial"/>
              <a:ea typeface="ＭＳ Ｐゴシック" charset="0"/>
              <a:cs typeface="Arial"/>
            </a:endParaRPr>
          </a:p>
        </p:txBody>
      </p:sp>
      <p:sp>
        <p:nvSpPr>
          <p:cNvPr id="9" name="TextBox 8"/>
          <p:cNvSpPr txBox="1"/>
          <p:nvPr/>
        </p:nvSpPr>
        <p:spPr>
          <a:xfrm>
            <a:off x="4716463" y="4868863"/>
            <a:ext cx="2447825" cy="461665"/>
          </a:xfrm>
          <a:prstGeom prst="rect">
            <a:avLst/>
          </a:prstGeom>
          <a:solidFill>
            <a:srgbClr val="000000"/>
          </a:solidFill>
        </p:spPr>
        <p:txBody>
          <a:bodyPr wrap="square">
            <a:spAutoFit/>
          </a:bodyPr>
          <a:lstStyle/>
          <a:p>
            <a:pPr algn="ctr">
              <a:defRPr/>
            </a:pPr>
            <a:r>
              <a:rPr lang="ja-JP" altLang="en-US">
                <a:solidFill>
                  <a:schemeClr val="bg1"/>
                </a:solidFill>
              </a:rPr>
              <a:t>花碗或花萼</a:t>
            </a:r>
            <a:endParaRPr lang="en-US" dirty="0">
              <a:solidFill>
                <a:schemeClr val="bg1"/>
              </a:solidFill>
            </a:endParaRPr>
          </a:p>
        </p:txBody>
      </p:sp>
      <p:sp>
        <p:nvSpPr>
          <p:cNvPr id="10" name="TextBox 9"/>
          <p:cNvSpPr txBox="1"/>
          <p:nvPr/>
        </p:nvSpPr>
        <p:spPr>
          <a:xfrm>
            <a:off x="-36513" y="6423025"/>
            <a:ext cx="9251951" cy="461963"/>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支柱</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花芽</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花蕾</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和花瓣</a:t>
            </a:r>
            <a:endParaRPr lang="en-US" b="1" spc="100"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662198361"/>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10057" y="0"/>
            <a:ext cx="9144000" cy="5145338"/>
          </a:xfrm>
          <a:prstGeom prst="rect">
            <a:avLst/>
          </a:prstGeom>
        </p:spPr>
      </p:pic>
      <p:sp>
        <p:nvSpPr>
          <p:cNvPr id="534530" name="Title 1"/>
          <p:cNvSpPr>
            <a:spLocks noGrp="1"/>
          </p:cNvSpPr>
          <p:nvPr>
            <p:ph type="title"/>
          </p:nvPr>
        </p:nvSpPr>
        <p:spPr>
          <a:xfrm>
            <a:off x="2579425" y="8461"/>
            <a:ext cx="3426355" cy="762000"/>
          </a:xfrm>
          <a:noFill/>
        </p:spPr>
        <p:txBody>
          <a:bodyPr/>
          <a:lstStyle/>
          <a:p>
            <a:pPr eaLnBrk="1" hangingPunct="1"/>
            <a:r>
              <a:rPr lang="en-US" altLang="zh-CN" sz="3200" b="1">
                <a:solidFill>
                  <a:srgbClr val="FFFFFF"/>
                </a:solidFill>
                <a:effectLst>
                  <a:glow rad="228600">
                    <a:schemeClr val="tx1"/>
                  </a:glow>
                </a:effectLst>
                <a:latin typeface="Arial" charset="0"/>
                <a:cs typeface="Arial" charset="0"/>
              </a:rPr>
              <a:t>Ark</a:t>
            </a:r>
          </a:p>
        </p:txBody>
      </p:sp>
      <p:sp>
        <p:nvSpPr>
          <p:cNvPr id="8" name="Title 1"/>
          <p:cNvSpPr txBox="1">
            <a:spLocks/>
          </p:cNvSpPr>
          <p:nvPr/>
        </p:nvSpPr>
        <p:spPr bwMode="auto">
          <a:xfrm>
            <a:off x="0" y="5297738"/>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ja-JP" altLang="en-US">
                <a:solidFill>
                  <a:srgbClr val="FFFFFF"/>
                </a:solidFill>
                <a:latin typeface="Arial" charset="0"/>
                <a:cs typeface="Arial" charset="0"/>
              </a:rPr>
              <a:t>建造摆设物</a:t>
            </a:r>
            <a:r>
              <a:rPr lang="en-US" altLang="zh-CN" dirty="0">
                <a:solidFill>
                  <a:srgbClr val="FFFFFF"/>
                </a:solidFill>
                <a:latin typeface="Arial" charset="0"/>
                <a:cs typeface="Arial" charset="0"/>
              </a:rPr>
              <a:t>(</a:t>
            </a:r>
            <a:r>
              <a:rPr lang="ja-JP" altLang="en-US">
                <a:solidFill>
                  <a:srgbClr val="FFFFFF"/>
                </a:solidFill>
                <a:latin typeface="Arial" charset="0"/>
                <a:cs typeface="Arial" charset="0"/>
              </a:rPr>
              <a:t>出埃及记</a:t>
            </a:r>
            <a:r>
              <a:rPr lang="en-US" altLang="zh-CN" dirty="0">
                <a:solidFill>
                  <a:srgbClr val="FFFFFF"/>
                </a:solidFill>
                <a:latin typeface="Arial" charset="0"/>
                <a:cs typeface="Arial" charset="0"/>
              </a:rPr>
              <a:t> 37)</a:t>
            </a:r>
          </a:p>
        </p:txBody>
      </p:sp>
      <p:sp>
        <p:nvSpPr>
          <p:cNvPr id="9" name="Title 1"/>
          <p:cNvSpPr txBox="1">
            <a:spLocks/>
          </p:cNvSpPr>
          <p:nvPr/>
        </p:nvSpPr>
        <p:spPr bwMode="auto">
          <a:xfrm>
            <a:off x="5678225" y="4317999"/>
            <a:ext cx="3426355" cy="762000"/>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ja-JP" altLang="en-US" sz="3200">
                <a:solidFill>
                  <a:srgbClr val="FFFFFF"/>
                </a:solidFill>
                <a:effectLst>
                  <a:glow rad="228600">
                    <a:schemeClr val="tx1"/>
                  </a:glow>
                </a:effectLst>
                <a:latin typeface="Arial" charset="0"/>
                <a:cs typeface="Arial" charset="0"/>
              </a:rPr>
              <a:t>桌子</a:t>
            </a:r>
            <a:endParaRPr lang="en-US" altLang="zh-CN" sz="3200" dirty="0">
              <a:solidFill>
                <a:srgbClr val="FFFFFF"/>
              </a:solidFill>
              <a:effectLst>
                <a:glow rad="228600">
                  <a:schemeClr val="tx1"/>
                </a:glow>
              </a:effectLst>
              <a:latin typeface="Arial" charset="0"/>
              <a:cs typeface="Arial" charset="0"/>
            </a:endParaRPr>
          </a:p>
        </p:txBody>
      </p:sp>
      <p:sp>
        <p:nvSpPr>
          <p:cNvPr id="11" name="Title 1"/>
          <p:cNvSpPr txBox="1">
            <a:spLocks/>
          </p:cNvSpPr>
          <p:nvPr/>
        </p:nvSpPr>
        <p:spPr bwMode="auto">
          <a:xfrm>
            <a:off x="-49212" y="4383338"/>
            <a:ext cx="3426355" cy="762000"/>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ja-JP" altLang="en-US" sz="3200">
                <a:solidFill>
                  <a:srgbClr val="FFFFFF"/>
                </a:solidFill>
                <a:effectLst>
                  <a:glow rad="228600">
                    <a:schemeClr val="tx1"/>
                  </a:glow>
                </a:effectLst>
                <a:latin typeface="Arial" charset="0"/>
                <a:cs typeface="Arial" charset="0"/>
              </a:rPr>
              <a:t>灯台</a:t>
            </a:r>
            <a:endParaRPr lang="en-US" altLang="zh-CN" sz="3200" dirty="0">
              <a:solidFill>
                <a:srgbClr val="FFFFFF"/>
              </a:solidFill>
              <a:effectLst>
                <a:glow rad="228600">
                  <a:schemeClr val="tx1"/>
                </a:glow>
              </a:effectLst>
              <a:latin typeface="Arial" charset="0"/>
              <a:cs typeface="Arial" charset="0"/>
            </a:endParaRPr>
          </a:p>
        </p:txBody>
      </p:sp>
      <p:sp>
        <p:nvSpPr>
          <p:cNvPr id="12" name="Title 1"/>
          <p:cNvSpPr txBox="1">
            <a:spLocks/>
          </p:cNvSpPr>
          <p:nvPr/>
        </p:nvSpPr>
        <p:spPr bwMode="auto">
          <a:xfrm>
            <a:off x="2579425" y="3555999"/>
            <a:ext cx="3426355" cy="762000"/>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ja-JP" altLang="en-US" sz="3200">
                <a:solidFill>
                  <a:srgbClr val="FFFFFF"/>
                </a:solidFill>
                <a:effectLst>
                  <a:glow rad="228600">
                    <a:schemeClr val="tx1"/>
                  </a:glow>
                </a:effectLst>
                <a:latin typeface="Arial" charset="0"/>
                <a:cs typeface="Arial" charset="0"/>
              </a:rPr>
              <a:t>黄铜祭台</a:t>
            </a:r>
            <a:endParaRPr lang="en-US" altLang="zh-CN" sz="3200" dirty="0">
              <a:solidFill>
                <a:srgbClr val="FFFFFF"/>
              </a:solidFill>
              <a:effectLst>
                <a:glow rad="228600">
                  <a:schemeClr val="tx1"/>
                </a:glow>
              </a:effectLst>
              <a:latin typeface="Arial" charset="0"/>
              <a:cs typeface="Arial" charset="0"/>
            </a:endParaRPr>
          </a:p>
        </p:txBody>
      </p:sp>
    </p:spTree>
    <p:extLst>
      <p:ext uri="{BB962C8B-B14F-4D97-AF65-F5344CB8AC3E}">
        <p14:creationId xmlns:p14="http://schemas.microsoft.com/office/powerpoint/2010/main" val="1738126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34530"/>
                                        </p:tgtEl>
                                        <p:attrNameLst>
                                          <p:attrName>style.visibility</p:attrName>
                                        </p:attrNameLst>
                                      </p:cBhvr>
                                      <p:to>
                                        <p:strVal val="visible"/>
                                      </p:to>
                                    </p:set>
                                    <p:animEffect transition="in" filter="blinds(horizontal)">
                                      <p:cBhvr>
                                        <p:cTn id="7" dur="500"/>
                                        <p:tgtEl>
                                          <p:spTgt spid="53453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linds(horizont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linds(horizontal)">
                                      <p:cBhvr>
                                        <p:cTn id="2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0" grpId="0"/>
      <p:bldP spid="9" grpId="0"/>
      <p:bldP spid="11" grpId="0"/>
      <p:bldP spid="12"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38</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39987259"/>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3" name="Rectangle 9"/>
          <p:cNvSpPr>
            <a:spLocks noGrp="1" noChangeArrowheads="1"/>
          </p:cNvSpPr>
          <p:nvPr>
            <p:ph type="title" idx="4294967295"/>
          </p:nvPr>
        </p:nvSpPr>
        <p:spPr/>
        <p:txBody>
          <a:bodyPr/>
          <a:lstStyle/>
          <a:p>
            <a:pPr eaLnBrk="1" hangingPunct="1"/>
            <a:r>
              <a:rPr lang="en-US" altLang="zh-CN">
                <a:latin typeface="Calibri" charset="0"/>
                <a:ea typeface="MS PGothic" charset="0"/>
                <a:cs typeface="MS PGothic" charset="0"/>
              </a:rPr>
              <a:t>The Tabernacle of Israel</a:t>
            </a:r>
          </a:p>
        </p:txBody>
      </p:sp>
      <p:sp>
        <p:nvSpPr>
          <p:cNvPr id="277510" name="Line 6"/>
          <p:cNvSpPr>
            <a:spLocks noChangeShapeType="1"/>
          </p:cNvSpPr>
          <p:nvPr/>
        </p:nvSpPr>
        <p:spPr bwMode="auto">
          <a:xfrm>
            <a:off x="1066800" y="2667000"/>
            <a:ext cx="4953000" cy="0"/>
          </a:xfrm>
          <a:prstGeom prst="line">
            <a:avLst/>
          </a:prstGeom>
          <a:noFill/>
          <a:ln w="76200">
            <a:solidFill>
              <a:srgbClr val="FF0000"/>
            </a:solidFill>
            <a:round/>
            <a:headEnd/>
            <a:tailEnd type="triangle" w="med" len="med"/>
          </a:ln>
          <a:effectLst>
            <a:outerShdw blurRad="63500" dist="38099" dir="2700000" algn="ctr" rotWithShape="0">
              <a:schemeClr val="tx1">
                <a:alpha val="74998"/>
              </a:schemeClr>
            </a:outerShdw>
          </a:effectLst>
        </p:spPr>
        <p:txBody>
          <a:bodyPr/>
          <a:lstStyle/>
          <a:p>
            <a:pPr eaLnBrk="1" fontAlgn="auto" hangingPunct="1">
              <a:spcBef>
                <a:spcPts val="0"/>
              </a:spcBef>
              <a:spcAft>
                <a:spcPts val="0"/>
              </a:spcAft>
              <a:defRPr/>
            </a:pPr>
            <a:endParaRPr lang="en-US" sz="1800">
              <a:latin typeface="Times New Roman" pitchFamily="-108" charset="0"/>
              <a:ea typeface="+mn-ea"/>
              <a:cs typeface="+mn-cs"/>
            </a:endParaRPr>
          </a:p>
        </p:txBody>
      </p:sp>
      <p:pic>
        <p:nvPicPr>
          <p:cNvPr id="520195"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129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pic>
      <p:sp>
        <p:nvSpPr>
          <p:cNvPr id="520196" name="Text Box 8"/>
          <p:cNvSpPr txBox="1">
            <a:spLocks noChangeArrowheads="1"/>
          </p:cNvSpPr>
          <p:nvPr/>
        </p:nvSpPr>
        <p:spPr bwMode="auto">
          <a:xfrm>
            <a:off x="3803650" y="6248400"/>
            <a:ext cx="41227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sz="1800">
                <a:solidFill>
                  <a:schemeClr val="bg1"/>
                </a:solidFill>
                <a:latin typeface="Calibri" charset="0"/>
              </a:rPr>
              <a:t>http://www.thebookwurm.com/tent0a.gif</a:t>
            </a:r>
          </a:p>
        </p:txBody>
      </p:sp>
      <p:sp>
        <p:nvSpPr>
          <p:cNvPr id="520197" name="TextBox 5"/>
          <p:cNvSpPr txBox="1">
            <a:spLocks noChangeArrowheads="1"/>
          </p:cNvSpPr>
          <p:nvPr/>
        </p:nvSpPr>
        <p:spPr bwMode="auto">
          <a:xfrm>
            <a:off x="7286625" y="285750"/>
            <a:ext cx="7143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约柜</a:t>
            </a:r>
            <a:endParaRPr lang="zh-CN" altLang="en-US" sz="1800">
              <a:latin typeface="Calibri" charset="0"/>
            </a:endParaRPr>
          </a:p>
        </p:txBody>
      </p:sp>
      <p:sp>
        <p:nvSpPr>
          <p:cNvPr id="520198" name="TextBox 6"/>
          <p:cNvSpPr txBox="1">
            <a:spLocks noChangeArrowheads="1"/>
          </p:cNvSpPr>
          <p:nvPr/>
        </p:nvSpPr>
        <p:spPr bwMode="auto">
          <a:xfrm>
            <a:off x="714375" y="0"/>
            <a:ext cx="2071688"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latin typeface="Calibri" charset="0"/>
                <a:ea typeface="宋体" charset="0"/>
                <a:cs typeface="宋体" charset="0"/>
              </a:rPr>
              <a:t>以色列中的会幕</a:t>
            </a:r>
            <a:endParaRPr lang="zh-CN" altLang="en-US" sz="1200">
              <a:latin typeface="Calibri" charset="0"/>
            </a:endParaRPr>
          </a:p>
        </p:txBody>
      </p:sp>
      <p:sp>
        <p:nvSpPr>
          <p:cNvPr id="520199" name="TextBox 7"/>
          <p:cNvSpPr txBox="1">
            <a:spLocks noChangeArrowheads="1"/>
          </p:cNvSpPr>
          <p:nvPr/>
        </p:nvSpPr>
        <p:spPr bwMode="auto">
          <a:xfrm>
            <a:off x="5572125" y="5000625"/>
            <a:ext cx="157162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院子里的陈设</a:t>
            </a:r>
            <a:endParaRPr lang="zh-CN" altLang="en-US" sz="1000">
              <a:latin typeface="Calibri" charset="0"/>
            </a:endParaRPr>
          </a:p>
        </p:txBody>
      </p:sp>
      <p:sp>
        <p:nvSpPr>
          <p:cNvPr id="520200" name="TextBox 8"/>
          <p:cNvSpPr txBox="1">
            <a:spLocks noChangeArrowheads="1"/>
          </p:cNvSpPr>
          <p:nvPr/>
        </p:nvSpPr>
        <p:spPr bwMode="auto">
          <a:xfrm>
            <a:off x="3929063" y="5000625"/>
            <a:ext cx="107156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次序</a:t>
            </a:r>
            <a:endParaRPr lang="zh-CN" altLang="en-US" sz="1000">
              <a:latin typeface="Calibri" charset="0"/>
            </a:endParaRPr>
          </a:p>
        </p:txBody>
      </p:sp>
      <p:sp>
        <p:nvSpPr>
          <p:cNvPr id="520201" name="TextBox 9"/>
          <p:cNvSpPr txBox="1">
            <a:spLocks noChangeArrowheads="1"/>
          </p:cNvSpPr>
          <p:nvPr/>
        </p:nvSpPr>
        <p:spPr bwMode="auto">
          <a:xfrm>
            <a:off x="4286250" y="5857875"/>
            <a:ext cx="5000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约柜</a:t>
            </a:r>
            <a:endParaRPr lang="zh-CN" altLang="en-US" sz="1000">
              <a:latin typeface="Calibri" charset="0"/>
            </a:endParaRPr>
          </a:p>
        </p:txBody>
      </p:sp>
      <p:sp>
        <p:nvSpPr>
          <p:cNvPr id="520202" name="TextBox 10"/>
          <p:cNvSpPr txBox="1">
            <a:spLocks noChangeArrowheads="1"/>
          </p:cNvSpPr>
          <p:nvPr/>
        </p:nvSpPr>
        <p:spPr bwMode="auto">
          <a:xfrm>
            <a:off x="1143000" y="2825750"/>
            <a:ext cx="6429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祭司</a:t>
            </a:r>
            <a:endParaRPr lang="zh-CN" altLang="en-US" sz="1000">
              <a:latin typeface="Calibri" charset="0"/>
            </a:endParaRPr>
          </a:p>
        </p:txBody>
      </p:sp>
      <p:sp>
        <p:nvSpPr>
          <p:cNvPr id="520203" name="TextBox 11"/>
          <p:cNvSpPr txBox="1">
            <a:spLocks noChangeArrowheads="1"/>
          </p:cNvSpPr>
          <p:nvPr/>
        </p:nvSpPr>
        <p:spPr bwMode="auto">
          <a:xfrm>
            <a:off x="7358063" y="2786063"/>
            <a:ext cx="7143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大祭司</a:t>
            </a:r>
            <a:endParaRPr lang="zh-CN" altLang="en-US" sz="1000">
              <a:latin typeface="Calibri" charset="0"/>
            </a:endParaRPr>
          </a:p>
        </p:txBody>
      </p:sp>
      <p:sp>
        <p:nvSpPr>
          <p:cNvPr id="520204" name="TextBox 12"/>
          <p:cNvSpPr txBox="1">
            <a:spLocks noChangeArrowheads="1"/>
          </p:cNvSpPr>
          <p:nvPr/>
        </p:nvSpPr>
        <p:spPr bwMode="auto">
          <a:xfrm>
            <a:off x="1357313" y="4786313"/>
            <a:ext cx="11430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圣所里的陈设</a:t>
            </a:r>
            <a:endParaRPr lang="zh-CN" altLang="en-US" sz="1000">
              <a:latin typeface="Calibri" charset="0"/>
            </a:endParaRPr>
          </a:p>
        </p:txBody>
      </p:sp>
      <p:sp>
        <p:nvSpPr>
          <p:cNvPr id="520205" name="TextBox 13"/>
          <p:cNvSpPr txBox="1">
            <a:spLocks noChangeArrowheads="1"/>
          </p:cNvSpPr>
          <p:nvPr/>
        </p:nvSpPr>
        <p:spPr bwMode="auto">
          <a:xfrm>
            <a:off x="1285875" y="4468813"/>
            <a:ext cx="78581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dirty="0">
                <a:latin typeface="Calibri" charset="0"/>
                <a:ea typeface="宋体" charset="0"/>
                <a:cs typeface="宋体" charset="0"/>
              </a:rPr>
              <a:t>灯台</a:t>
            </a:r>
            <a:endParaRPr lang="zh-CN" altLang="en-US" sz="1000" dirty="0">
              <a:latin typeface="Calibri" charset="0"/>
            </a:endParaRPr>
          </a:p>
        </p:txBody>
      </p:sp>
      <p:sp>
        <p:nvSpPr>
          <p:cNvPr id="520206" name="TextBox 14"/>
          <p:cNvSpPr txBox="1">
            <a:spLocks noChangeArrowheads="1"/>
          </p:cNvSpPr>
          <p:nvPr/>
        </p:nvSpPr>
        <p:spPr bwMode="auto">
          <a:xfrm>
            <a:off x="4286250" y="428625"/>
            <a:ext cx="5715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云</a:t>
            </a:r>
            <a:endParaRPr lang="zh-CN" altLang="en-US" sz="1000">
              <a:latin typeface="Calibri" charset="0"/>
            </a:endParaRPr>
          </a:p>
        </p:txBody>
      </p:sp>
      <p:sp>
        <p:nvSpPr>
          <p:cNvPr id="520207" name="TextBox 15"/>
          <p:cNvSpPr txBox="1">
            <a:spLocks noChangeArrowheads="1"/>
          </p:cNvSpPr>
          <p:nvPr/>
        </p:nvSpPr>
        <p:spPr bwMode="auto">
          <a:xfrm>
            <a:off x="5357813" y="2611438"/>
            <a:ext cx="5715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院子</a:t>
            </a:r>
            <a:endParaRPr lang="zh-CN" altLang="en-US" sz="1000">
              <a:latin typeface="Calibri" charset="0"/>
            </a:endParaRPr>
          </a:p>
        </p:txBody>
      </p:sp>
      <p:sp>
        <p:nvSpPr>
          <p:cNvPr id="520208" name="TextBox 16"/>
          <p:cNvSpPr txBox="1">
            <a:spLocks noChangeArrowheads="1"/>
          </p:cNvSpPr>
          <p:nvPr/>
        </p:nvSpPr>
        <p:spPr bwMode="auto">
          <a:xfrm>
            <a:off x="5857875" y="2786063"/>
            <a:ext cx="2857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门</a:t>
            </a:r>
            <a:endParaRPr lang="zh-CN" altLang="en-US" sz="1000">
              <a:latin typeface="Calibri" charset="0"/>
            </a:endParaRPr>
          </a:p>
        </p:txBody>
      </p:sp>
      <p:sp>
        <p:nvSpPr>
          <p:cNvPr id="520209" name="TextBox 17"/>
          <p:cNvSpPr txBox="1">
            <a:spLocks noChangeArrowheads="1"/>
          </p:cNvSpPr>
          <p:nvPr/>
        </p:nvSpPr>
        <p:spPr bwMode="auto">
          <a:xfrm>
            <a:off x="1928813" y="857250"/>
            <a:ext cx="5715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约柜</a:t>
            </a:r>
            <a:endParaRPr lang="zh-CN" altLang="en-US" sz="1000">
              <a:latin typeface="Calibri" charset="0"/>
            </a:endParaRPr>
          </a:p>
        </p:txBody>
      </p:sp>
      <p:sp>
        <p:nvSpPr>
          <p:cNvPr id="520210" name="TextBox 18"/>
          <p:cNvSpPr txBox="1">
            <a:spLocks noChangeArrowheads="1"/>
          </p:cNvSpPr>
          <p:nvPr/>
        </p:nvSpPr>
        <p:spPr bwMode="auto">
          <a:xfrm>
            <a:off x="1000125" y="1714500"/>
            <a:ext cx="9286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玛拿西</a:t>
            </a:r>
            <a:endParaRPr lang="zh-CN" altLang="en-US" sz="1000">
              <a:latin typeface="Calibri" charset="0"/>
            </a:endParaRPr>
          </a:p>
        </p:txBody>
      </p:sp>
      <p:sp>
        <p:nvSpPr>
          <p:cNvPr id="520211" name="TextBox 19"/>
          <p:cNvSpPr txBox="1">
            <a:spLocks noChangeArrowheads="1"/>
          </p:cNvSpPr>
          <p:nvPr/>
        </p:nvSpPr>
        <p:spPr bwMode="auto">
          <a:xfrm>
            <a:off x="1785938" y="1397000"/>
            <a:ext cx="7858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以法莲</a:t>
            </a:r>
            <a:endParaRPr lang="zh-CN" altLang="en-US" sz="1000">
              <a:latin typeface="Calibri" charset="0"/>
            </a:endParaRPr>
          </a:p>
        </p:txBody>
      </p:sp>
      <p:sp>
        <p:nvSpPr>
          <p:cNvPr id="520212" name="TextBox 20"/>
          <p:cNvSpPr txBox="1">
            <a:spLocks noChangeArrowheads="1"/>
          </p:cNvSpPr>
          <p:nvPr/>
        </p:nvSpPr>
        <p:spPr bwMode="auto">
          <a:xfrm>
            <a:off x="1643063" y="2468563"/>
            <a:ext cx="5715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迦得</a:t>
            </a:r>
            <a:endParaRPr lang="zh-CN" altLang="en-US" sz="1000">
              <a:latin typeface="Calibri" charset="0"/>
            </a:endParaRPr>
          </a:p>
        </p:txBody>
      </p:sp>
      <p:sp>
        <p:nvSpPr>
          <p:cNvPr id="520213" name="TextBox 21"/>
          <p:cNvSpPr txBox="1">
            <a:spLocks noChangeArrowheads="1"/>
          </p:cNvSpPr>
          <p:nvPr/>
        </p:nvSpPr>
        <p:spPr bwMode="auto">
          <a:xfrm>
            <a:off x="2786063" y="3286125"/>
            <a:ext cx="785812"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800">
                <a:latin typeface="Calibri" charset="0"/>
                <a:ea typeface="宋体" charset="0"/>
                <a:cs typeface="宋体" charset="0"/>
              </a:rPr>
              <a:t>     </a:t>
            </a:r>
            <a:r>
              <a:rPr lang="ja-JP" altLang="en-US" sz="1000">
                <a:latin typeface="Calibri" charset="0"/>
                <a:ea typeface="华文细黑" charset="0"/>
                <a:cs typeface="华文细黑" charset="0"/>
              </a:rPr>
              <a:t>吕</a:t>
            </a:r>
            <a:r>
              <a:rPr lang="zh-CN" altLang="en-US" sz="1000">
                <a:latin typeface="Calibri" charset="0"/>
                <a:ea typeface="宋体" charset="0"/>
                <a:cs typeface="宋体" charset="0"/>
              </a:rPr>
              <a:t> 便</a:t>
            </a:r>
            <a:endParaRPr lang="zh-CN" altLang="en-US" sz="1000">
              <a:latin typeface="Calibri" charset="0"/>
            </a:endParaRPr>
          </a:p>
        </p:txBody>
      </p:sp>
      <p:sp>
        <p:nvSpPr>
          <p:cNvPr id="520214" name="TextBox 22"/>
          <p:cNvSpPr txBox="1">
            <a:spLocks noChangeArrowheads="1"/>
          </p:cNvSpPr>
          <p:nvPr/>
        </p:nvSpPr>
        <p:spPr bwMode="auto">
          <a:xfrm>
            <a:off x="4214813" y="4254500"/>
            <a:ext cx="7858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西缅</a:t>
            </a:r>
            <a:endParaRPr lang="zh-CN" altLang="en-US" sz="1000">
              <a:latin typeface="Calibri" charset="0"/>
            </a:endParaRPr>
          </a:p>
        </p:txBody>
      </p:sp>
      <p:sp>
        <p:nvSpPr>
          <p:cNvPr id="520215" name="TextBox 23"/>
          <p:cNvSpPr txBox="1">
            <a:spLocks noChangeArrowheads="1"/>
          </p:cNvSpPr>
          <p:nvPr/>
        </p:nvSpPr>
        <p:spPr bwMode="auto">
          <a:xfrm>
            <a:off x="4857750" y="3929063"/>
            <a:ext cx="5715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摩西</a:t>
            </a:r>
            <a:endParaRPr lang="zh-CN" altLang="en-US" sz="1000">
              <a:latin typeface="Calibri" charset="0"/>
            </a:endParaRPr>
          </a:p>
        </p:txBody>
      </p:sp>
      <p:sp>
        <p:nvSpPr>
          <p:cNvPr id="520216" name="TextBox 24"/>
          <p:cNvSpPr txBox="1">
            <a:spLocks noChangeArrowheads="1"/>
          </p:cNvSpPr>
          <p:nvPr/>
        </p:nvSpPr>
        <p:spPr bwMode="auto">
          <a:xfrm>
            <a:off x="5072063" y="4429125"/>
            <a:ext cx="6429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西布伦</a:t>
            </a:r>
            <a:endParaRPr lang="zh-CN" altLang="en-US" sz="1000">
              <a:latin typeface="Calibri" charset="0"/>
            </a:endParaRPr>
          </a:p>
        </p:txBody>
      </p:sp>
      <p:sp>
        <p:nvSpPr>
          <p:cNvPr id="520217" name="TextBox 25"/>
          <p:cNvSpPr txBox="1">
            <a:spLocks noChangeArrowheads="1"/>
          </p:cNvSpPr>
          <p:nvPr/>
        </p:nvSpPr>
        <p:spPr bwMode="auto">
          <a:xfrm>
            <a:off x="6357938" y="3182938"/>
            <a:ext cx="6429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犹大</a:t>
            </a:r>
            <a:endParaRPr lang="zh-CN" altLang="en-US" sz="1000">
              <a:latin typeface="Calibri" charset="0"/>
            </a:endParaRPr>
          </a:p>
        </p:txBody>
      </p:sp>
      <p:sp>
        <p:nvSpPr>
          <p:cNvPr id="520218" name="TextBox 26"/>
          <p:cNvSpPr txBox="1">
            <a:spLocks noChangeArrowheads="1"/>
          </p:cNvSpPr>
          <p:nvPr/>
        </p:nvSpPr>
        <p:spPr bwMode="auto">
          <a:xfrm>
            <a:off x="6215063" y="2857500"/>
            <a:ext cx="50006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亚伦</a:t>
            </a:r>
            <a:endParaRPr lang="zh-CN" altLang="en-US" sz="1000">
              <a:latin typeface="Calibri" charset="0"/>
            </a:endParaRPr>
          </a:p>
        </p:txBody>
      </p:sp>
      <p:sp>
        <p:nvSpPr>
          <p:cNvPr id="520219" name="TextBox 27"/>
          <p:cNvSpPr txBox="1">
            <a:spLocks noChangeArrowheads="1"/>
          </p:cNvSpPr>
          <p:nvPr/>
        </p:nvSpPr>
        <p:spPr bwMode="auto">
          <a:xfrm>
            <a:off x="6643688" y="1714500"/>
            <a:ext cx="11430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亚伦的儿子</a:t>
            </a:r>
            <a:endParaRPr lang="zh-CN" altLang="en-US" sz="1000">
              <a:latin typeface="Calibri" charset="0"/>
            </a:endParaRPr>
          </a:p>
        </p:txBody>
      </p:sp>
      <p:sp>
        <p:nvSpPr>
          <p:cNvPr id="520220" name="TextBox 28"/>
          <p:cNvSpPr txBox="1">
            <a:spLocks noChangeArrowheads="1"/>
          </p:cNvSpPr>
          <p:nvPr/>
        </p:nvSpPr>
        <p:spPr bwMode="auto">
          <a:xfrm>
            <a:off x="7500938" y="1785938"/>
            <a:ext cx="6429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以萨迦</a:t>
            </a:r>
            <a:endParaRPr lang="zh-CN" altLang="en-US" sz="1000">
              <a:latin typeface="Calibri" charset="0"/>
            </a:endParaRPr>
          </a:p>
        </p:txBody>
      </p:sp>
      <p:sp>
        <p:nvSpPr>
          <p:cNvPr id="520221" name="TextBox 29"/>
          <p:cNvSpPr txBox="1">
            <a:spLocks noChangeArrowheads="1"/>
          </p:cNvSpPr>
          <p:nvPr/>
        </p:nvSpPr>
        <p:spPr bwMode="auto">
          <a:xfrm>
            <a:off x="5500688" y="928688"/>
            <a:ext cx="42862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但</a:t>
            </a:r>
            <a:endParaRPr lang="zh-CN" altLang="en-US" sz="1000">
              <a:latin typeface="Calibri" charset="0"/>
            </a:endParaRPr>
          </a:p>
        </p:txBody>
      </p:sp>
      <p:sp>
        <p:nvSpPr>
          <p:cNvPr id="520222" name="TextBox 30"/>
          <p:cNvSpPr txBox="1">
            <a:spLocks noChangeArrowheads="1"/>
          </p:cNvSpPr>
          <p:nvPr/>
        </p:nvSpPr>
        <p:spPr bwMode="auto">
          <a:xfrm>
            <a:off x="4286250" y="857250"/>
            <a:ext cx="100012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亚设</a:t>
            </a:r>
            <a:endParaRPr lang="zh-CN" altLang="en-US" sz="1000">
              <a:latin typeface="Calibri" charset="0"/>
            </a:endParaRPr>
          </a:p>
        </p:txBody>
      </p:sp>
      <p:sp>
        <p:nvSpPr>
          <p:cNvPr id="520223" name="TextBox 31"/>
          <p:cNvSpPr txBox="1">
            <a:spLocks noChangeArrowheads="1"/>
          </p:cNvSpPr>
          <p:nvPr/>
        </p:nvSpPr>
        <p:spPr bwMode="auto">
          <a:xfrm>
            <a:off x="2714625" y="1071563"/>
            <a:ext cx="5715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便雅悯</a:t>
            </a:r>
            <a:endParaRPr lang="zh-CN" altLang="en-US" sz="1000">
              <a:latin typeface="Calibri" charset="0"/>
            </a:endParaRPr>
          </a:p>
        </p:txBody>
      </p:sp>
      <p:sp>
        <p:nvSpPr>
          <p:cNvPr id="520224" name="TextBox 32"/>
          <p:cNvSpPr txBox="1">
            <a:spLocks noChangeArrowheads="1"/>
          </p:cNvSpPr>
          <p:nvPr/>
        </p:nvSpPr>
        <p:spPr bwMode="auto">
          <a:xfrm>
            <a:off x="6572250" y="968375"/>
            <a:ext cx="9286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a:t>
            </a:r>
            <a:r>
              <a:rPr lang="ja-JP" altLang="en-US" sz="1000">
                <a:latin typeface="Calibri" charset="0"/>
              </a:rPr>
              <a:t>弗</a:t>
            </a:r>
            <a:r>
              <a:rPr lang="zh-CN" altLang="en-US" sz="1000">
                <a:latin typeface="Calibri" charset="0"/>
                <a:ea typeface="宋体" charset="0"/>
                <a:cs typeface="宋体" charset="0"/>
              </a:rPr>
              <a:t>他利</a:t>
            </a:r>
            <a:endParaRPr lang="zh-CN" altLang="en-US" sz="1000">
              <a:latin typeface="Calibri" charset="0"/>
            </a:endParaRPr>
          </a:p>
        </p:txBody>
      </p:sp>
      <p:sp>
        <p:nvSpPr>
          <p:cNvPr id="520225" name="TextBox 33"/>
          <p:cNvSpPr txBox="1">
            <a:spLocks noChangeArrowheads="1"/>
          </p:cNvSpPr>
          <p:nvPr/>
        </p:nvSpPr>
        <p:spPr bwMode="auto">
          <a:xfrm>
            <a:off x="7643813" y="242888"/>
            <a:ext cx="6429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桌子</a:t>
            </a:r>
            <a:endParaRPr lang="zh-CN" altLang="en-US" sz="1000">
              <a:latin typeface="Calibri" charset="0"/>
            </a:endParaRPr>
          </a:p>
        </p:txBody>
      </p:sp>
      <p:sp>
        <p:nvSpPr>
          <p:cNvPr id="520226" name="TextBox 34"/>
          <p:cNvSpPr txBox="1">
            <a:spLocks noChangeArrowheads="1"/>
          </p:cNvSpPr>
          <p:nvPr/>
        </p:nvSpPr>
        <p:spPr bwMode="auto">
          <a:xfrm>
            <a:off x="1214438" y="5715000"/>
            <a:ext cx="50006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但</a:t>
            </a:r>
            <a:endParaRPr lang="zh-CN" altLang="en-US" sz="1000">
              <a:latin typeface="Calibri" charset="0"/>
            </a:endParaRPr>
          </a:p>
        </p:txBody>
      </p:sp>
      <p:sp>
        <p:nvSpPr>
          <p:cNvPr id="520227" name="TextBox 35"/>
          <p:cNvSpPr txBox="1">
            <a:spLocks noChangeArrowheads="1"/>
          </p:cNvSpPr>
          <p:nvPr/>
        </p:nvSpPr>
        <p:spPr bwMode="auto">
          <a:xfrm>
            <a:off x="1643063" y="5929313"/>
            <a:ext cx="857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便雅缅</a:t>
            </a:r>
            <a:endParaRPr lang="zh-CN" altLang="en-US" sz="1000">
              <a:latin typeface="Calibri" charset="0"/>
            </a:endParaRPr>
          </a:p>
        </p:txBody>
      </p:sp>
      <p:sp>
        <p:nvSpPr>
          <p:cNvPr id="520228" name="TextBox 36"/>
          <p:cNvSpPr txBox="1">
            <a:spLocks noChangeArrowheads="1"/>
          </p:cNvSpPr>
          <p:nvPr/>
        </p:nvSpPr>
        <p:spPr bwMode="auto">
          <a:xfrm>
            <a:off x="2214563" y="5929313"/>
            <a:ext cx="565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玛拿西</a:t>
            </a:r>
            <a:endParaRPr lang="zh-CN" altLang="en-US" sz="1000">
              <a:latin typeface="Calibri" charset="0"/>
            </a:endParaRPr>
          </a:p>
        </p:txBody>
      </p:sp>
      <p:sp>
        <p:nvSpPr>
          <p:cNvPr id="520229" name="TextBox 37"/>
          <p:cNvSpPr txBox="1">
            <a:spLocks noChangeArrowheads="1"/>
          </p:cNvSpPr>
          <p:nvPr/>
        </p:nvSpPr>
        <p:spPr bwMode="auto">
          <a:xfrm>
            <a:off x="2786063" y="5929313"/>
            <a:ext cx="6429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以法莲</a:t>
            </a:r>
            <a:endParaRPr lang="zh-CN" altLang="en-US" sz="1000">
              <a:latin typeface="Calibri" charset="0"/>
            </a:endParaRPr>
          </a:p>
        </p:txBody>
      </p:sp>
      <p:sp>
        <p:nvSpPr>
          <p:cNvPr id="520230" name="TextBox 38"/>
          <p:cNvSpPr txBox="1">
            <a:spLocks noChangeArrowheads="1"/>
          </p:cNvSpPr>
          <p:nvPr/>
        </p:nvSpPr>
        <p:spPr bwMode="auto">
          <a:xfrm>
            <a:off x="5214938" y="5826125"/>
            <a:ext cx="7858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西缅</a:t>
            </a:r>
            <a:endParaRPr lang="zh-CN" altLang="en-US" sz="1000">
              <a:latin typeface="Calibri" charset="0"/>
            </a:endParaRPr>
          </a:p>
        </p:txBody>
      </p:sp>
      <p:sp>
        <p:nvSpPr>
          <p:cNvPr id="520231" name="TextBox 39"/>
          <p:cNvSpPr txBox="1">
            <a:spLocks noChangeArrowheads="1"/>
          </p:cNvSpPr>
          <p:nvPr/>
        </p:nvSpPr>
        <p:spPr bwMode="auto">
          <a:xfrm>
            <a:off x="785813" y="5857875"/>
            <a:ext cx="50006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亚设</a:t>
            </a:r>
            <a:endParaRPr lang="zh-CN" altLang="en-US" sz="1000">
              <a:latin typeface="Calibri" charset="0"/>
            </a:endParaRPr>
          </a:p>
        </p:txBody>
      </p:sp>
      <p:sp>
        <p:nvSpPr>
          <p:cNvPr id="520232" name="TextBox 40"/>
          <p:cNvSpPr txBox="1">
            <a:spLocks noChangeArrowheads="1"/>
          </p:cNvSpPr>
          <p:nvPr/>
        </p:nvSpPr>
        <p:spPr bwMode="auto">
          <a:xfrm>
            <a:off x="0" y="5826125"/>
            <a:ext cx="7143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a:t>
            </a:r>
            <a:r>
              <a:rPr lang="ja-JP" altLang="en-US" sz="1000">
                <a:latin typeface="Calibri" charset="0"/>
              </a:rPr>
              <a:t>弗</a:t>
            </a:r>
            <a:r>
              <a:rPr lang="zh-CN" altLang="en-US" sz="1000">
                <a:latin typeface="Calibri" charset="0"/>
                <a:ea typeface="宋体" charset="0"/>
                <a:cs typeface="宋体" charset="0"/>
              </a:rPr>
              <a:t>他利</a:t>
            </a:r>
            <a:endParaRPr lang="zh-CN" altLang="en-US" sz="1000">
              <a:latin typeface="Calibri" charset="0"/>
            </a:endParaRPr>
          </a:p>
        </p:txBody>
      </p:sp>
      <p:sp>
        <p:nvSpPr>
          <p:cNvPr id="520233" name="TextBox 41"/>
          <p:cNvSpPr txBox="1">
            <a:spLocks noChangeArrowheads="1"/>
          </p:cNvSpPr>
          <p:nvPr/>
        </p:nvSpPr>
        <p:spPr bwMode="auto">
          <a:xfrm>
            <a:off x="4714875" y="5826125"/>
            <a:ext cx="5715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迦得</a:t>
            </a:r>
            <a:endParaRPr lang="zh-CN" altLang="en-US" sz="1000">
              <a:latin typeface="Calibri" charset="0"/>
            </a:endParaRPr>
          </a:p>
        </p:txBody>
      </p:sp>
      <p:sp>
        <p:nvSpPr>
          <p:cNvPr id="520234" name="TextBox 42"/>
          <p:cNvSpPr txBox="1">
            <a:spLocks noChangeArrowheads="1"/>
          </p:cNvSpPr>
          <p:nvPr/>
        </p:nvSpPr>
        <p:spPr bwMode="auto">
          <a:xfrm>
            <a:off x="7286625" y="5929313"/>
            <a:ext cx="7143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西布伦</a:t>
            </a:r>
            <a:endParaRPr lang="zh-CN" altLang="en-US" sz="1000">
              <a:latin typeface="Calibri" charset="0"/>
            </a:endParaRPr>
          </a:p>
        </p:txBody>
      </p:sp>
      <p:sp>
        <p:nvSpPr>
          <p:cNvPr id="520235" name="TextBox 43"/>
          <p:cNvSpPr txBox="1">
            <a:spLocks noChangeArrowheads="1"/>
          </p:cNvSpPr>
          <p:nvPr/>
        </p:nvSpPr>
        <p:spPr bwMode="auto">
          <a:xfrm>
            <a:off x="7786688" y="5929313"/>
            <a:ext cx="6429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以萨迦</a:t>
            </a:r>
            <a:endParaRPr lang="zh-CN" altLang="en-US" sz="1000">
              <a:latin typeface="Calibri" charset="0"/>
            </a:endParaRPr>
          </a:p>
        </p:txBody>
      </p:sp>
      <p:sp>
        <p:nvSpPr>
          <p:cNvPr id="520236" name="TextBox 44"/>
          <p:cNvSpPr txBox="1">
            <a:spLocks noChangeArrowheads="1"/>
          </p:cNvSpPr>
          <p:nvPr/>
        </p:nvSpPr>
        <p:spPr bwMode="auto">
          <a:xfrm>
            <a:off x="8429625" y="5826125"/>
            <a:ext cx="5000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犹大</a:t>
            </a:r>
            <a:endParaRPr lang="zh-CN" altLang="en-US" sz="1000">
              <a:latin typeface="Calibri" charset="0"/>
            </a:endParaRPr>
          </a:p>
        </p:txBody>
      </p:sp>
      <p:sp>
        <p:nvSpPr>
          <p:cNvPr id="520237" name="TextBox 45"/>
          <p:cNvSpPr txBox="1">
            <a:spLocks noChangeArrowheads="1"/>
          </p:cNvSpPr>
          <p:nvPr/>
        </p:nvSpPr>
        <p:spPr bwMode="auto">
          <a:xfrm>
            <a:off x="8072438" y="1428750"/>
            <a:ext cx="7143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至圣所</a:t>
            </a:r>
            <a:endParaRPr lang="zh-CN" altLang="en-US" sz="1000">
              <a:latin typeface="Calibri" charset="0"/>
            </a:endParaRPr>
          </a:p>
        </p:txBody>
      </p:sp>
      <p:sp>
        <p:nvSpPr>
          <p:cNvPr id="520238" name="TextBox 46"/>
          <p:cNvSpPr txBox="1">
            <a:spLocks noChangeArrowheads="1"/>
          </p:cNvSpPr>
          <p:nvPr/>
        </p:nvSpPr>
        <p:spPr bwMode="auto">
          <a:xfrm>
            <a:off x="8786813" y="1143000"/>
            <a:ext cx="2857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门</a:t>
            </a:r>
            <a:endParaRPr lang="zh-CN" altLang="en-US" sz="1000">
              <a:latin typeface="Calibri" charset="0"/>
            </a:endParaRPr>
          </a:p>
        </p:txBody>
      </p:sp>
      <p:sp>
        <p:nvSpPr>
          <p:cNvPr id="520239" name="TextBox 47"/>
          <p:cNvSpPr txBox="1">
            <a:spLocks noChangeArrowheads="1"/>
          </p:cNvSpPr>
          <p:nvPr/>
        </p:nvSpPr>
        <p:spPr bwMode="auto">
          <a:xfrm>
            <a:off x="8715375" y="1000125"/>
            <a:ext cx="6429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圣所</a:t>
            </a:r>
            <a:endParaRPr lang="zh-CN" altLang="en-US" sz="1000">
              <a:latin typeface="Calibri" charset="0"/>
            </a:endParaRPr>
          </a:p>
        </p:txBody>
      </p:sp>
      <p:sp>
        <p:nvSpPr>
          <p:cNvPr id="520240" name="TextBox 48"/>
          <p:cNvSpPr txBox="1">
            <a:spLocks noChangeArrowheads="1"/>
          </p:cNvSpPr>
          <p:nvPr/>
        </p:nvSpPr>
        <p:spPr bwMode="auto">
          <a:xfrm>
            <a:off x="8715375" y="682625"/>
            <a:ext cx="3571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灯</a:t>
            </a:r>
            <a:endParaRPr lang="zh-CN" altLang="en-US" sz="1000">
              <a:latin typeface="Calibri" charset="0"/>
            </a:endParaRPr>
          </a:p>
        </p:txBody>
      </p:sp>
      <p:sp>
        <p:nvSpPr>
          <p:cNvPr id="520241" name="TextBox 49"/>
          <p:cNvSpPr txBox="1">
            <a:spLocks noChangeArrowheads="1"/>
          </p:cNvSpPr>
          <p:nvPr/>
        </p:nvSpPr>
        <p:spPr bwMode="auto">
          <a:xfrm>
            <a:off x="2857500" y="1897063"/>
            <a:ext cx="9286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革顺尼人</a:t>
            </a:r>
            <a:endParaRPr lang="zh-CN" altLang="en-US" sz="1000">
              <a:latin typeface="Calibri" charset="0"/>
            </a:endParaRPr>
          </a:p>
        </p:txBody>
      </p:sp>
      <p:sp>
        <p:nvSpPr>
          <p:cNvPr id="520242" name="TextBox 50"/>
          <p:cNvSpPr txBox="1">
            <a:spLocks noChangeArrowheads="1"/>
          </p:cNvSpPr>
          <p:nvPr/>
        </p:nvSpPr>
        <p:spPr bwMode="auto">
          <a:xfrm>
            <a:off x="5214938" y="1428750"/>
            <a:ext cx="11430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米拉利亚人</a:t>
            </a:r>
            <a:endParaRPr lang="zh-CN" altLang="en-US" sz="1000">
              <a:latin typeface="Calibri" charset="0"/>
            </a:endParaRPr>
          </a:p>
        </p:txBody>
      </p:sp>
      <p:sp>
        <p:nvSpPr>
          <p:cNvPr id="520243" name="TextBox 51"/>
          <p:cNvSpPr txBox="1">
            <a:spLocks noChangeArrowheads="1"/>
          </p:cNvSpPr>
          <p:nvPr/>
        </p:nvSpPr>
        <p:spPr bwMode="auto">
          <a:xfrm>
            <a:off x="6929438" y="5929313"/>
            <a:ext cx="7143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革顺</a:t>
            </a:r>
            <a:endParaRPr lang="zh-CN" altLang="en-US" sz="1000">
              <a:latin typeface="Calibri" charset="0"/>
            </a:endParaRPr>
          </a:p>
        </p:txBody>
      </p:sp>
      <p:sp>
        <p:nvSpPr>
          <p:cNvPr id="520244" name="TextBox 52"/>
          <p:cNvSpPr txBox="1">
            <a:spLocks noChangeArrowheads="1"/>
          </p:cNvSpPr>
          <p:nvPr/>
        </p:nvSpPr>
        <p:spPr bwMode="auto">
          <a:xfrm>
            <a:off x="6357938" y="5929313"/>
            <a:ext cx="5715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米拉利</a:t>
            </a:r>
            <a:endParaRPr lang="zh-CN" altLang="en-US" sz="1000">
              <a:latin typeface="Calibri" charset="0"/>
            </a:endParaRPr>
          </a:p>
        </p:txBody>
      </p:sp>
      <p:sp>
        <p:nvSpPr>
          <p:cNvPr id="520245" name="TextBox 53"/>
          <p:cNvSpPr txBox="1">
            <a:spLocks noChangeArrowheads="1"/>
          </p:cNvSpPr>
          <p:nvPr/>
        </p:nvSpPr>
        <p:spPr bwMode="auto">
          <a:xfrm>
            <a:off x="3357563" y="5929313"/>
            <a:ext cx="7858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哥辖</a:t>
            </a:r>
            <a:endParaRPr lang="zh-CN" altLang="en-US" sz="1000">
              <a:latin typeface="Calibri" charset="0"/>
            </a:endParaRPr>
          </a:p>
        </p:txBody>
      </p:sp>
      <p:sp>
        <p:nvSpPr>
          <p:cNvPr id="520246" name="TextBox 54"/>
          <p:cNvSpPr txBox="1">
            <a:spLocks noChangeArrowheads="1"/>
          </p:cNvSpPr>
          <p:nvPr/>
        </p:nvSpPr>
        <p:spPr bwMode="auto">
          <a:xfrm>
            <a:off x="3429000" y="2857500"/>
            <a:ext cx="5715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哥辖人</a:t>
            </a:r>
            <a:endParaRPr lang="zh-CN" altLang="en-US" sz="1000">
              <a:latin typeface="Calibri" charset="0"/>
            </a:endParaRPr>
          </a:p>
        </p:txBody>
      </p:sp>
      <p:sp>
        <p:nvSpPr>
          <p:cNvPr id="520247" name="TextBox 55"/>
          <p:cNvSpPr txBox="1">
            <a:spLocks noChangeArrowheads="1"/>
          </p:cNvSpPr>
          <p:nvPr/>
        </p:nvSpPr>
        <p:spPr bwMode="auto">
          <a:xfrm>
            <a:off x="1643063" y="2928938"/>
            <a:ext cx="11430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金坛</a:t>
            </a:r>
            <a:endParaRPr lang="zh-CN" altLang="en-US" sz="1000">
              <a:latin typeface="Calibri" charset="0"/>
            </a:endParaRPr>
          </a:p>
        </p:txBody>
      </p:sp>
      <p:sp>
        <p:nvSpPr>
          <p:cNvPr id="520248" name="TextBox 56"/>
          <p:cNvSpPr txBox="1">
            <a:spLocks noChangeArrowheads="1"/>
          </p:cNvSpPr>
          <p:nvPr/>
        </p:nvSpPr>
        <p:spPr bwMode="auto">
          <a:xfrm>
            <a:off x="8429625" y="468313"/>
            <a:ext cx="5000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金坛</a:t>
            </a:r>
            <a:endParaRPr lang="zh-CN" altLang="en-US" sz="1000">
              <a:latin typeface="Calibri" charset="0"/>
            </a:endParaRPr>
          </a:p>
        </p:txBody>
      </p:sp>
      <p:sp>
        <p:nvSpPr>
          <p:cNvPr id="520249" name="TextBox 57"/>
          <p:cNvSpPr txBox="1">
            <a:spLocks noChangeArrowheads="1"/>
          </p:cNvSpPr>
          <p:nvPr/>
        </p:nvSpPr>
        <p:spPr bwMode="auto">
          <a:xfrm>
            <a:off x="8429625" y="4643438"/>
            <a:ext cx="6429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铜坛</a:t>
            </a:r>
            <a:endParaRPr lang="zh-CN" altLang="en-US" sz="1000">
              <a:latin typeface="Calibri" charset="0"/>
            </a:endParaRPr>
          </a:p>
        </p:txBody>
      </p:sp>
      <p:sp>
        <p:nvSpPr>
          <p:cNvPr id="520250" name="TextBox 58"/>
          <p:cNvSpPr txBox="1">
            <a:spLocks noChangeArrowheads="1"/>
          </p:cNvSpPr>
          <p:nvPr/>
        </p:nvSpPr>
        <p:spPr bwMode="auto">
          <a:xfrm>
            <a:off x="6715125" y="4611688"/>
            <a:ext cx="5000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铜盆</a:t>
            </a:r>
            <a:endParaRPr lang="zh-CN" altLang="en-US" sz="1000">
              <a:latin typeface="Calibri" charset="0"/>
            </a:endParaRPr>
          </a:p>
        </p:txBody>
      </p:sp>
      <p:sp>
        <p:nvSpPr>
          <p:cNvPr id="520251" name="TextBox 59"/>
          <p:cNvSpPr txBox="1">
            <a:spLocks noChangeArrowheads="1"/>
          </p:cNvSpPr>
          <p:nvPr/>
        </p:nvSpPr>
        <p:spPr bwMode="auto">
          <a:xfrm>
            <a:off x="6286500" y="0"/>
            <a:ext cx="18573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会幕的平面图</a:t>
            </a:r>
            <a:endParaRPr lang="zh-CN" altLang="en-US" sz="1000">
              <a:latin typeface="Calibri" charset="0"/>
            </a:endParaRPr>
          </a:p>
        </p:txBody>
      </p:sp>
      <p:sp>
        <p:nvSpPr>
          <p:cNvPr id="520252" name="TextBox 60"/>
          <p:cNvSpPr txBox="1">
            <a:spLocks noChangeArrowheads="1"/>
          </p:cNvSpPr>
          <p:nvPr/>
        </p:nvSpPr>
        <p:spPr bwMode="auto">
          <a:xfrm>
            <a:off x="5857875" y="5929313"/>
            <a:ext cx="5000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 </a:t>
            </a:r>
            <a:r>
              <a:rPr lang="ja-JP" altLang="en-US" sz="1000">
                <a:latin typeface="Calibri" charset="0"/>
                <a:ea typeface="华文细黑" charset="0"/>
                <a:cs typeface="华文细黑" charset="0"/>
              </a:rPr>
              <a:t>吕</a:t>
            </a:r>
            <a:r>
              <a:rPr lang="zh-CN" altLang="en-US" sz="1000">
                <a:latin typeface="Calibri" charset="0"/>
                <a:ea typeface="宋体" charset="0"/>
                <a:cs typeface="宋体" charset="0"/>
              </a:rPr>
              <a:t> 便</a:t>
            </a:r>
            <a:endParaRPr lang="zh-CN" altLang="en-US" sz="1000">
              <a:latin typeface="Calibri" charset="0"/>
            </a:endParaRPr>
          </a:p>
        </p:txBody>
      </p:sp>
      <p:sp>
        <p:nvSpPr>
          <p:cNvPr id="520253" name="TextBox 61"/>
          <p:cNvSpPr txBox="1">
            <a:spLocks noChangeArrowheads="1"/>
          </p:cNvSpPr>
          <p:nvPr/>
        </p:nvSpPr>
        <p:spPr bwMode="auto">
          <a:xfrm>
            <a:off x="7500938" y="1143000"/>
            <a:ext cx="6429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帕子</a:t>
            </a:r>
            <a:endParaRPr lang="zh-CN" altLang="en-US" sz="1000">
              <a:latin typeface="Calibri" charset="0"/>
            </a:endParaRPr>
          </a:p>
        </p:txBody>
      </p:sp>
      <p:sp>
        <p:nvSpPr>
          <p:cNvPr id="520254" name="TextBox 62"/>
          <p:cNvSpPr txBox="1">
            <a:spLocks noChangeArrowheads="1"/>
          </p:cNvSpPr>
          <p:nvPr/>
        </p:nvSpPr>
        <p:spPr bwMode="auto">
          <a:xfrm>
            <a:off x="3286125" y="4457700"/>
            <a:ext cx="8572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桌子上的</a:t>
            </a:r>
            <a:endParaRPr lang="en-US" altLang="zh-CN" sz="1000">
              <a:latin typeface="Calibri" charset="0"/>
              <a:ea typeface="宋体" charset="0"/>
              <a:cs typeface="宋体" charset="0"/>
            </a:endParaRPr>
          </a:p>
          <a:p>
            <a:pPr eaLnBrk="1" hangingPunct="1"/>
            <a:r>
              <a:rPr lang="zh-CN" altLang="en-US" sz="1000">
                <a:latin typeface="Calibri" charset="0"/>
                <a:ea typeface="宋体" charset="0"/>
                <a:cs typeface="宋体" charset="0"/>
              </a:rPr>
              <a:t>陈设饼</a:t>
            </a:r>
            <a:endParaRPr lang="zh-CN" altLang="en-US" sz="1000">
              <a:latin typeface="Calibri" charset="0"/>
            </a:endParaRPr>
          </a:p>
        </p:txBody>
      </p:sp>
      <p:sp>
        <p:nvSpPr>
          <p:cNvPr id="520255" name="TextBox 63"/>
          <p:cNvSpPr txBox="1">
            <a:spLocks noChangeArrowheads="1"/>
          </p:cNvSpPr>
          <p:nvPr/>
        </p:nvSpPr>
        <p:spPr bwMode="auto">
          <a:xfrm>
            <a:off x="4071938" y="1643063"/>
            <a:ext cx="107156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会幕的帘拉开</a:t>
            </a:r>
            <a:endParaRPr lang="zh-CN" altLang="en-US" sz="1000">
              <a:latin typeface="Calibri"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12000"/>
                                  </p:stCondLst>
                                  <p:childTnLst>
                                    <p:set>
                                      <p:cBhvr>
                                        <p:cTn id="6" dur="1" fill="hold">
                                          <p:stCondLst>
                                            <p:cond delay="0"/>
                                          </p:stCondLst>
                                        </p:cTn>
                                        <p:tgtEl>
                                          <p:spTgt spid="277510"/>
                                        </p:tgtEl>
                                        <p:attrNameLst>
                                          <p:attrName>style.visibility</p:attrName>
                                        </p:attrNameLst>
                                      </p:cBhvr>
                                      <p:to>
                                        <p:strVal val="visible"/>
                                      </p:to>
                                    </p:set>
                                    <p:animEffect transition="in" filter="wipe(left)">
                                      <p:cBhvr>
                                        <p:cTn id="7" dur="500"/>
                                        <p:tgtEl>
                                          <p:spTgt spid="2775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39</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26650477"/>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5657273" cy="6955664"/>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账幕预表十字架</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78777446"/>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40</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74633429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grpSp>
        <p:nvGrpSpPr>
          <p:cNvPr id="287746" name="Group 3"/>
          <p:cNvGrpSpPr>
            <a:grpSpLocks/>
          </p:cNvGrpSpPr>
          <p:nvPr/>
        </p:nvGrpSpPr>
        <p:grpSpPr bwMode="auto">
          <a:xfrm>
            <a:off x="1295400" y="1295400"/>
            <a:ext cx="2895600" cy="1265238"/>
            <a:chOff x="384" y="2544"/>
            <a:chExt cx="1824" cy="797"/>
          </a:xfrm>
        </p:grpSpPr>
        <p:sp>
          <p:nvSpPr>
            <p:cNvPr id="166916" name="Oval 4"/>
            <p:cNvSpPr>
              <a:spLocks noChangeArrowheads="1"/>
            </p:cNvSpPr>
            <p:nvPr/>
          </p:nvSpPr>
          <p:spPr bwMode="auto">
            <a:xfrm>
              <a:off x="408" y="2544"/>
              <a:ext cx="1776" cy="797"/>
            </a:xfrm>
            <a:prstGeom prst="ellipse">
              <a:avLst/>
            </a:prstGeom>
            <a:solidFill>
              <a:srgbClr val="78D24B"/>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solidFill>
                  <a:srgbClr val="00A600"/>
                </a:solidFill>
                <a:ea typeface="MS PGothic" pitchFamily="34" charset="-128"/>
                <a:cs typeface="MS PGothic" pitchFamily="34" charset="-128"/>
              </a:endParaRPr>
            </a:p>
          </p:txBody>
        </p:sp>
        <p:sp>
          <p:nvSpPr>
            <p:cNvPr id="166917" name="Text Box 5"/>
            <p:cNvSpPr txBox="1">
              <a:spLocks noChangeArrowheads="1"/>
            </p:cNvSpPr>
            <p:nvPr/>
          </p:nvSpPr>
          <p:spPr bwMode="auto">
            <a:xfrm>
              <a:off x="384" y="2722"/>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rgbClr val="00A600"/>
                  </a:solidFill>
                </a:rPr>
                <a:t>教会</a:t>
              </a:r>
            </a:p>
          </p:txBody>
        </p:sp>
      </p:grpSp>
      <p:grpSp>
        <p:nvGrpSpPr>
          <p:cNvPr id="287747" name="Group 6"/>
          <p:cNvGrpSpPr>
            <a:grpSpLocks/>
          </p:cNvGrpSpPr>
          <p:nvPr/>
        </p:nvGrpSpPr>
        <p:grpSpPr bwMode="auto">
          <a:xfrm>
            <a:off x="3467100" y="152400"/>
            <a:ext cx="2209800" cy="1600200"/>
            <a:chOff x="240" y="0"/>
            <a:chExt cx="1392" cy="1008"/>
          </a:xfrm>
        </p:grpSpPr>
        <p:sp>
          <p:nvSpPr>
            <p:cNvPr id="287778" name="AutoShape 7"/>
            <p:cNvSpPr>
              <a:spLocks noChangeArrowheads="1"/>
            </p:cNvSpPr>
            <p:nvPr/>
          </p:nvSpPr>
          <p:spPr bwMode="auto">
            <a:xfrm>
              <a:off x="240" y="0"/>
              <a:ext cx="1392" cy="1008"/>
            </a:xfrm>
            <a:prstGeom prst="triangle">
              <a:avLst>
                <a:gd name="adj" fmla="val 50000"/>
              </a:avLst>
            </a:prstGeom>
            <a:gradFill rotWithShape="0">
              <a:gsLst>
                <a:gs pos="0">
                  <a:srgbClr val="FF3300"/>
                </a:gs>
                <a:gs pos="100000">
                  <a:schemeClr val="accent2"/>
                </a:gs>
              </a:gsLst>
              <a:lin ang="5400000" scaled="1"/>
            </a:gradFill>
            <a:ln w="9525">
              <a:solidFill>
                <a:schemeClr val="tx1"/>
              </a:solidFill>
              <a:miter lim="800000"/>
              <a:headEnd/>
              <a:tailEnd/>
            </a:ln>
          </p:spPr>
          <p:txBody>
            <a:bodyPr wrap="none" anchor="ctr"/>
            <a:lstStyle/>
            <a:p>
              <a:endParaRPr lang="zh-CN" altLang="en-US"/>
            </a:p>
          </p:txBody>
        </p:sp>
        <p:sp>
          <p:nvSpPr>
            <p:cNvPr id="166920" name="Text Box 8"/>
            <p:cNvSpPr txBox="1">
              <a:spLocks noChangeArrowheads="1"/>
            </p:cNvSpPr>
            <p:nvPr/>
          </p:nvSpPr>
          <p:spPr bwMode="auto">
            <a:xfrm>
              <a:off x="432" y="432"/>
              <a:ext cx="1008" cy="48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400" b="1">
                  <a:solidFill>
                    <a:schemeClr val="bg1"/>
                  </a:solidFill>
                </a:rPr>
                <a:t>上帝</a:t>
              </a:r>
            </a:p>
          </p:txBody>
        </p:sp>
      </p:grpSp>
      <p:grpSp>
        <p:nvGrpSpPr>
          <p:cNvPr id="287748" name="Group 9"/>
          <p:cNvGrpSpPr>
            <a:grpSpLocks/>
          </p:cNvGrpSpPr>
          <p:nvPr/>
        </p:nvGrpSpPr>
        <p:grpSpPr bwMode="auto">
          <a:xfrm>
            <a:off x="4800600" y="1295400"/>
            <a:ext cx="2895600" cy="1265238"/>
            <a:chOff x="4704" y="1622"/>
            <a:chExt cx="1824" cy="797"/>
          </a:xfrm>
        </p:grpSpPr>
        <p:sp>
          <p:nvSpPr>
            <p:cNvPr id="166922" name="Oval 10"/>
            <p:cNvSpPr>
              <a:spLocks noChangeArrowheads="1"/>
            </p:cNvSpPr>
            <p:nvPr/>
          </p:nvSpPr>
          <p:spPr bwMode="auto">
            <a:xfrm>
              <a:off x="4728" y="162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3" name="Text Box 11"/>
            <p:cNvSpPr txBox="1">
              <a:spLocks noChangeArrowheads="1"/>
            </p:cNvSpPr>
            <p:nvPr/>
          </p:nvSpPr>
          <p:spPr bwMode="auto">
            <a:xfrm>
              <a:off x="4704" y="180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列国</a:t>
              </a:r>
            </a:p>
          </p:txBody>
        </p:sp>
      </p:grpSp>
      <p:grpSp>
        <p:nvGrpSpPr>
          <p:cNvPr id="287749" name="Group 12"/>
          <p:cNvGrpSpPr>
            <a:grpSpLocks/>
          </p:cNvGrpSpPr>
          <p:nvPr/>
        </p:nvGrpSpPr>
        <p:grpSpPr bwMode="auto">
          <a:xfrm>
            <a:off x="5753100" y="2163763"/>
            <a:ext cx="2928938" cy="1265237"/>
            <a:chOff x="4344" y="960"/>
            <a:chExt cx="1845" cy="797"/>
          </a:xfrm>
        </p:grpSpPr>
        <p:sp>
          <p:nvSpPr>
            <p:cNvPr id="166925" name="Oval 13"/>
            <p:cNvSpPr>
              <a:spLocks noChangeArrowheads="1"/>
            </p:cNvSpPr>
            <p:nvPr/>
          </p:nvSpPr>
          <p:spPr bwMode="auto">
            <a:xfrm>
              <a:off x="4344" y="960"/>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6" name="Text Box 14"/>
            <p:cNvSpPr txBox="1">
              <a:spLocks noChangeArrowheads="1"/>
            </p:cNvSpPr>
            <p:nvPr/>
          </p:nvSpPr>
          <p:spPr bwMode="auto">
            <a:xfrm>
              <a:off x="4365" y="1127"/>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defRPr/>
              </a:pPr>
              <a:r>
                <a:rPr lang="zh-CN" altLang="en-US" sz="4000"/>
                <a:t>列祖</a:t>
              </a:r>
            </a:p>
          </p:txBody>
        </p:sp>
      </p:grpSp>
      <p:grpSp>
        <p:nvGrpSpPr>
          <p:cNvPr id="287750" name="Group 15"/>
          <p:cNvGrpSpPr>
            <a:grpSpLocks/>
          </p:cNvGrpSpPr>
          <p:nvPr/>
        </p:nvGrpSpPr>
        <p:grpSpPr bwMode="auto">
          <a:xfrm>
            <a:off x="6248400" y="3154363"/>
            <a:ext cx="2895600" cy="1898650"/>
            <a:chOff x="2268" y="1233"/>
            <a:chExt cx="1824" cy="1196"/>
          </a:xfrm>
        </p:grpSpPr>
        <p:sp>
          <p:nvSpPr>
            <p:cNvPr id="166928" name="Oval 16"/>
            <p:cNvSpPr>
              <a:spLocks noChangeArrowheads="1"/>
            </p:cNvSpPr>
            <p:nvPr/>
          </p:nvSpPr>
          <p:spPr bwMode="auto">
            <a:xfrm>
              <a:off x="2292" y="1233"/>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9" name="Text Box 17"/>
            <p:cNvSpPr txBox="1">
              <a:spLocks noChangeArrowheads="1"/>
            </p:cNvSpPr>
            <p:nvPr/>
          </p:nvSpPr>
          <p:spPr bwMode="auto">
            <a:xfrm>
              <a:off x="2268" y="1411"/>
              <a:ext cx="1824" cy="101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latin typeface="Courier New" charset="0"/>
                </a:rPr>
                <a:t>支族</a:t>
              </a:r>
            </a:p>
            <a:p>
              <a:pPr algn="ctr" eaLnBrk="1" hangingPunct="1">
                <a:spcBef>
                  <a:spcPct val="50000"/>
                </a:spcBef>
                <a:defRPr/>
              </a:pPr>
              <a:r>
                <a:rPr lang="en-US" altLang="zh-CN" sz="4000" b="1">
                  <a:solidFill>
                    <a:schemeClr val="bg1"/>
                  </a:solidFill>
                </a:rPr>
                <a:t>Tribes</a:t>
              </a:r>
            </a:p>
          </p:txBody>
        </p:sp>
      </p:grpSp>
      <p:sp>
        <p:nvSpPr>
          <p:cNvPr id="166931" name="Oval 19"/>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lgn="ctr">
              <a:defRPr/>
            </a:pPr>
            <a:r>
              <a:rPr lang="zh-CN" altLang="en-US" b="1"/>
              <a:t>以色列</a:t>
            </a:r>
          </a:p>
        </p:txBody>
      </p:sp>
      <p:grpSp>
        <p:nvGrpSpPr>
          <p:cNvPr id="287752" name="Group 21"/>
          <p:cNvGrpSpPr>
            <a:grpSpLocks/>
          </p:cNvGrpSpPr>
          <p:nvPr/>
        </p:nvGrpSpPr>
        <p:grpSpPr bwMode="auto">
          <a:xfrm>
            <a:off x="5257800" y="4876800"/>
            <a:ext cx="2895600" cy="1898650"/>
            <a:chOff x="0" y="2736"/>
            <a:chExt cx="1824" cy="1196"/>
          </a:xfrm>
        </p:grpSpPr>
        <p:sp>
          <p:nvSpPr>
            <p:cNvPr id="166934" name="Oval 22"/>
            <p:cNvSpPr>
              <a:spLocks noChangeArrowheads="1"/>
            </p:cNvSpPr>
            <p:nvPr/>
          </p:nvSpPr>
          <p:spPr bwMode="auto">
            <a:xfrm>
              <a:off x="24" y="2736"/>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35" name="Text Box 23"/>
            <p:cNvSpPr txBox="1">
              <a:spLocks noChangeArrowheads="1"/>
            </p:cNvSpPr>
            <p:nvPr/>
          </p:nvSpPr>
          <p:spPr bwMode="auto">
            <a:xfrm>
              <a:off x="0" y="2914"/>
              <a:ext cx="1824" cy="101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latin typeface="Courier New" charset="0"/>
                </a:rPr>
                <a:t>祭司</a:t>
              </a:r>
            </a:p>
            <a:p>
              <a:pPr algn="ctr" eaLnBrk="1" hangingPunct="1">
                <a:spcBef>
                  <a:spcPct val="50000"/>
                </a:spcBef>
                <a:defRPr/>
              </a:pPr>
              <a:endParaRPr lang="zh-CN" altLang="en-US" sz="4000" b="1">
                <a:solidFill>
                  <a:schemeClr val="bg1"/>
                </a:solidFill>
              </a:endParaRPr>
            </a:p>
          </p:txBody>
        </p:sp>
      </p:grpSp>
      <p:grpSp>
        <p:nvGrpSpPr>
          <p:cNvPr id="287753" name="Group 24"/>
          <p:cNvGrpSpPr>
            <a:grpSpLocks/>
          </p:cNvGrpSpPr>
          <p:nvPr/>
        </p:nvGrpSpPr>
        <p:grpSpPr bwMode="auto">
          <a:xfrm>
            <a:off x="76200" y="2163763"/>
            <a:ext cx="2895600" cy="1265237"/>
            <a:chOff x="4824" y="3713"/>
            <a:chExt cx="1824" cy="797"/>
          </a:xfrm>
        </p:grpSpPr>
        <p:sp>
          <p:nvSpPr>
            <p:cNvPr id="166937" name="Oval 25"/>
            <p:cNvSpPr>
              <a:spLocks noChangeArrowheads="1"/>
            </p:cNvSpPr>
            <p:nvPr/>
          </p:nvSpPr>
          <p:spPr bwMode="auto">
            <a:xfrm>
              <a:off x="4848" y="3713"/>
              <a:ext cx="1776" cy="797"/>
            </a:xfrm>
            <a:prstGeom prst="ellipse">
              <a:avLst/>
            </a:prstGeom>
            <a:solidFill>
              <a:srgbClr val="78D24B"/>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38" name="Text Box 26"/>
            <p:cNvSpPr txBox="1">
              <a:spLocks noChangeArrowheads="1"/>
            </p:cNvSpPr>
            <p:nvPr/>
          </p:nvSpPr>
          <p:spPr bwMode="auto">
            <a:xfrm>
              <a:off x="4824" y="389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使徒</a:t>
              </a:r>
            </a:p>
          </p:txBody>
        </p:sp>
      </p:grpSp>
      <p:grpSp>
        <p:nvGrpSpPr>
          <p:cNvPr id="287754" name="Group 27"/>
          <p:cNvGrpSpPr>
            <a:grpSpLocks/>
          </p:cNvGrpSpPr>
          <p:nvPr/>
        </p:nvGrpSpPr>
        <p:grpSpPr bwMode="auto">
          <a:xfrm>
            <a:off x="-457200" y="3200400"/>
            <a:ext cx="2895600" cy="1447800"/>
            <a:chOff x="-1392" y="2880"/>
            <a:chExt cx="1824" cy="912"/>
          </a:xfrm>
        </p:grpSpPr>
        <p:sp>
          <p:nvSpPr>
            <p:cNvPr id="19479" name="AutoShape 28"/>
            <p:cNvSpPr>
              <a:spLocks noChangeArrowheads="1"/>
            </p:cNvSpPr>
            <p:nvPr/>
          </p:nvSpPr>
          <p:spPr bwMode="auto">
            <a:xfrm>
              <a:off x="-960" y="2880"/>
              <a:ext cx="960" cy="912"/>
            </a:xfrm>
            <a:prstGeom prst="plus">
              <a:avLst>
                <a:gd name="adj" fmla="val 25000"/>
              </a:avLst>
            </a:prstGeom>
            <a:solidFill>
              <a:schemeClr val="bg2">
                <a:lumMod val="60000"/>
                <a:lumOff val="40000"/>
              </a:schemeClr>
            </a:solidFill>
            <a:ln w="9525">
              <a:solidFill>
                <a:schemeClr val="tx1"/>
              </a:solidFill>
              <a:miter lim="800000"/>
              <a:headEnd/>
              <a:tailEnd/>
            </a:ln>
          </p:spPr>
          <p:txBody>
            <a:bodyPr wrap="none" anchor="ctr"/>
            <a:lstStyle/>
            <a:p>
              <a:pPr>
                <a:defRPr/>
              </a:pPr>
              <a:endParaRPr lang="en-US">
                <a:ea typeface="MS PGothic" pitchFamily="34" charset="-128"/>
                <a:cs typeface="MS PGothic" pitchFamily="34" charset="-128"/>
              </a:endParaRPr>
            </a:p>
          </p:txBody>
        </p:sp>
        <p:sp>
          <p:nvSpPr>
            <p:cNvPr id="166941" name="Text Box 29"/>
            <p:cNvSpPr txBox="1">
              <a:spLocks noChangeArrowheads="1"/>
            </p:cNvSpPr>
            <p:nvPr/>
          </p:nvSpPr>
          <p:spPr bwMode="auto">
            <a:xfrm>
              <a:off x="-1392" y="312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t>救世主</a:t>
              </a:r>
              <a:endParaRPr lang="zh-CN" altLang="en-US" sz="4000" b="1">
                <a:solidFill>
                  <a:schemeClr val="bg1"/>
                </a:solidFill>
              </a:endParaRPr>
            </a:p>
          </p:txBody>
        </p:sp>
      </p:grpSp>
      <p:grpSp>
        <p:nvGrpSpPr>
          <p:cNvPr id="287755" name="Group 30"/>
          <p:cNvGrpSpPr>
            <a:grpSpLocks/>
          </p:cNvGrpSpPr>
          <p:nvPr/>
        </p:nvGrpSpPr>
        <p:grpSpPr bwMode="auto">
          <a:xfrm>
            <a:off x="914400" y="4191000"/>
            <a:ext cx="2895600" cy="1265238"/>
            <a:chOff x="2304" y="3545"/>
            <a:chExt cx="1824" cy="797"/>
          </a:xfrm>
        </p:grpSpPr>
        <p:sp>
          <p:nvSpPr>
            <p:cNvPr id="166943" name="Oval 31"/>
            <p:cNvSpPr>
              <a:spLocks noChangeArrowheads="1"/>
            </p:cNvSpPr>
            <p:nvPr/>
          </p:nvSpPr>
          <p:spPr bwMode="auto">
            <a:xfrm>
              <a:off x="2328" y="3545"/>
              <a:ext cx="1776" cy="797"/>
            </a:xfrm>
            <a:prstGeom prst="ellipse">
              <a:avLst/>
            </a:prstGeom>
            <a:solidFill>
              <a:srgbClr val="78D24B"/>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lgn="ctr">
                <a:defRPr/>
              </a:pPr>
              <a:r>
                <a:rPr lang="zh-CN" altLang="en-US" b="1">
                  <a:latin typeface="Courier New" charset="0"/>
                </a:rPr>
                <a:t>先知</a:t>
              </a:r>
              <a:endParaRPr lang="zh-CN" altLang="en-US" b="1"/>
            </a:p>
          </p:txBody>
        </p:sp>
        <p:sp>
          <p:nvSpPr>
            <p:cNvPr id="166944" name="Text Box 32"/>
            <p:cNvSpPr txBox="1">
              <a:spLocks noChangeArrowheads="1"/>
            </p:cNvSpPr>
            <p:nvPr/>
          </p:nvSpPr>
          <p:spPr bwMode="auto">
            <a:xfrm>
              <a:off x="2304" y="3722"/>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spcBef>
                  <a:spcPct val="50000"/>
                </a:spcBef>
                <a:defRPr/>
              </a:pPr>
              <a:endParaRPr lang="en-US" sz="4000" b="1">
                <a:solidFill>
                  <a:schemeClr val="bg1"/>
                </a:solidFill>
                <a:ea typeface="MS PGothic" pitchFamily="34" charset="-128"/>
                <a:cs typeface="MS PGothic" pitchFamily="34" charset="-128"/>
              </a:endParaRPr>
            </a:p>
          </p:txBody>
        </p:sp>
      </p:grpSp>
      <p:grpSp>
        <p:nvGrpSpPr>
          <p:cNvPr id="287756" name="Group 33"/>
          <p:cNvGrpSpPr>
            <a:grpSpLocks/>
          </p:cNvGrpSpPr>
          <p:nvPr/>
        </p:nvGrpSpPr>
        <p:grpSpPr bwMode="auto">
          <a:xfrm>
            <a:off x="1371600" y="5257800"/>
            <a:ext cx="2895600" cy="1265238"/>
            <a:chOff x="4872" y="2592"/>
            <a:chExt cx="1824" cy="797"/>
          </a:xfrm>
        </p:grpSpPr>
        <p:sp>
          <p:nvSpPr>
            <p:cNvPr id="166946" name="Oval 34"/>
            <p:cNvSpPr>
              <a:spLocks noChangeArrowheads="1"/>
            </p:cNvSpPr>
            <p:nvPr/>
          </p:nvSpPr>
          <p:spPr bwMode="auto">
            <a:xfrm>
              <a:off x="4896" y="2592"/>
              <a:ext cx="1776" cy="797"/>
            </a:xfrm>
            <a:prstGeom prst="ellipse">
              <a:avLst/>
            </a:prstGeom>
            <a:solidFill>
              <a:srgbClr val="78D24B"/>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47" name="Text Box 35"/>
            <p:cNvSpPr txBox="1">
              <a:spLocks noChangeArrowheads="1"/>
            </p:cNvSpPr>
            <p:nvPr/>
          </p:nvSpPr>
          <p:spPr bwMode="auto">
            <a:xfrm>
              <a:off x="4872" y="2769"/>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列王</a:t>
              </a:r>
            </a:p>
          </p:txBody>
        </p:sp>
      </p:grpSp>
      <p:grpSp>
        <p:nvGrpSpPr>
          <p:cNvPr id="287757" name="Group 36"/>
          <p:cNvGrpSpPr>
            <a:grpSpLocks/>
          </p:cNvGrpSpPr>
          <p:nvPr/>
        </p:nvGrpSpPr>
        <p:grpSpPr bwMode="auto">
          <a:xfrm>
            <a:off x="3581400" y="5592763"/>
            <a:ext cx="2819400" cy="1265237"/>
            <a:chOff x="-2592" y="768"/>
            <a:chExt cx="1776" cy="797"/>
          </a:xfrm>
        </p:grpSpPr>
        <p:sp>
          <p:nvSpPr>
            <p:cNvPr id="166949" name="Oval 37"/>
            <p:cNvSpPr>
              <a:spLocks noChangeArrowheads="1"/>
            </p:cNvSpPr>
            <p:nvPr/>
          </p:nvSpPr>
          <p:spPr bwMode="auto">
            <a:xfrm>
              <a:off x="-2592" y="768"/>
              <a:ext cx="1776" cy="797"/>
            </a:xfrm>
            <a:prstGeom prst="ellipse">
              <a:avLst/>
            </a:prstGeom>
            <a:solidFill>
              <a:srgbClr val="78D24B"/>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50" name="Text Box 38"/>
            <p:cNvSpPr txBox="1">
              <a:spLocks noChangeArrowheads="1"/>
            </p:cNvSpPr>
            <p:nvPr/>
          </p:nvSpPr>
          <p:spPr bwMode="auto">
            <a:xfrm>
              <a:off x="-2424" y="946"/>
              <a:ext cx="1440"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士</a:t>
              </a:r>
              <a:r>
                <a:rPr lang="zh-CN" altLang="en-US" sz="4000" b="1">
                  <a:solidFill>
                    <a:schemeClr val="bg1"/>
                  </a:solidFill>
                  <a:ea typeface="华文细黑" charset="0"/>
                  <a:cs typeface="华文细黑" charset="0"/>
                </a:rPr>
                <a:t>师</a:t>
              </a:r>
              <a:endParaRPr lang="zh-CN" altLang="en-US" sz="4000" b="1">
                <a:solidFill>
                  <a:schemeClr val="bg1"/>
                </a:solidFill>
              </a:endParaRPr>
            </a:p>
          </p:txBody>
        </p:sp>
      </p:grpSp>
      <p:sp>
        <p:nvSpPr>
          <p:cNvPr id="166952" name="Text Box 40"/>
          <p:cNvSpPr txBox="1">
            <a:spLocks noChangeArrowheads="1"/>
          </p:cNvSpPr>
          <p:nvPr/>
        </p:nvSpPr>
        <p:spPr bwMode="auto">
          <a:xfrm>
            <a:off x="3276600" y="6705600"/>
            <a:ext cx="5486400" cy="9144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5400" b="1">
                <a:solidFill>
                  <a:schemeClr val="bg1"/>
                </a:solidFill>
                <a:ea typeface="MS PGothic" pitchFamily="34" charset="-128"/>
                <a:cs typeface="MS PGothic" pitchFamily="34" charset="-128"/>
              </a:rPr>
              <a:t>Auto transition</a:t>
            </a:r>
          </a:p>
        </p:txBody>
      </p:sp>
      <p:sp>
        <p:nvSpPr>
          <p:cNvPr id="166953" name="Rectangle 41"/>
          <p:cNvSpPr>
            <a:spLocks noGrp="1" noChangeArrowheads="1"/>
          </p:cNvSpPr>
          <p:nvPr>
            <p:ph type="title" idx="4294967295"/>
          </p:nvPr>
        </p:nvSpPr>
        <p:spPr>
          <a:xfrm>
            <a:off x="533400" y="304800"/>
            <a:ext cx="77724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kumimoji="0" lang="zh-CN" altLang="en-US" sz="4000" b="1" i="0">
                <a:solidFill>
                  <a:srgbClr val="FF3300"/>
                </a:solidFill>
                <a:effectLst/>
                <a:latin typeface="Times New Roman" charset="0"/>
                <a:ea typeface="MS PGothic" charset="0"/>
                <a:cs typeface="MS PGothic" charset="0"/>
              </a:rPr>
              <a:t>出埃及</a:t>
            </a:r>
            <a:r>
              <a:rPr kumimoji="0" lang="zh-CN" altLang="en-US" sz="4000" b="1" i="0">
                <a:solidFill>
                  <a:srgbClr val="FF3300"/>
                </a:solidFill>
                <a:effectLst/>
                <a:latin typeface="Times New Roman" charset="0"/>
                <a:ea typeface="华文细黑" charset="0"/>
                <a:cs typeface="华文细黑" charset="0"/>
              </a:rPr>
              <a:t>记</a:t>
            </a:r>
            <a:endParaRPr kumimoji="0" lang="zh-CN" altLang="en-US" sz="4000" b="1" i="0">
              <a:solidFill>
                <a:srgbClr val="FF3300"/>
              </a:solidFill>
              <a:effectLst/>
              <a:latin typeface="Times New Roman" charset="0"/>
              <a:ea typeface="MS PGothic" charset="0"/>
              <a:cs typeface="MS PGothic" charset="0"/>
            </a:endParaRPr>
          </a:p>
        </p:txBody>
      </p:sp>
    </p:spTree>
  </p:cSld>
  <p:clrMapOvr>
    <a:masterClrMapping/>
  </p:clrMapOvr>
  <p:transition advTm="5000"/>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title" idx="4294967295"/>
          </p:nvPr>
        </p:nvSpPr>
        <p:spPr>
          <a:xfrm>
            <a:off x="3962400" y="4953000"/>
            <a:ext cx="4953000" cy="1676400"/>
          </a:xfrm>
        </p:spPr>
        <p:txBody>
          <a:bodyPr/>
          <a:lstStyle/>
          <a:p>
            <a:pPr eaLnBrk="1" hangingPunct="1"/>
            <a:r>
              <a:rPr kumimoji="1" lang="zh-CN" altLang="en-US" sz="4000" b="1" i="1">
                <a:solidFill>
                  <a:schemeClr val="bg1"/>
                </a:solidFill>
                <a:latin typeface="Times New Roman" charset="0"/>
                <a:ea typeface="MS PGothic" charset="0"/>
                <a:cs typeface="MS PGothic" charset="0"/>
              </a:rPr>
              <a:t>神的同在充</a:t>
            </a:r>
            <a:r>
              <a:rPr kumimoji="1" lang="zh-CN" altLang="en-US" sz="4000" b="1" i="1">
                <a:solidFill>
                  <a:schemeClr val="bg1"/>
                </a:solidFill>
                <a:latin typeface="Times New Roman" charset="0"/>
                <a:ea typeface="华文细黑" charset="0"/>
                <a:cs typeface="华文细黑" charset="0"/>
              </a:rPr>
              <a:t>满</a:t>
            </a:r>
            <a:r>
              <a:rPr kumimoji="1" lang="zh-CN" altLang="en-US" sz="4000" b="1" i="1">
                <a:solidFill>
                  <a:schemeClr val="bg1"/>
                </a:solidFill>
                <a:latin typeface="Times New Roman" charset="0"/>
                <a:ea typeface="MS PGothic" charset="0"/>
                <a:cs typeface="MS PGothic" charset="0"/>
              </a:rPr>
              <a:t>圣殿</a:t>
            </a:r>
            <a:r>
              <a:rPr kumimoji="1" lang="en-US" altLang="ja-JP" sz="4000" b="1" i="1">
                <a:solidFill>
                  <a:schemeClr val="bg1"/>
                </a:solidFill>
                <a:latin typeface="Times New Roman" charset="0"/>
                <a:ea typeface="MS PGothic" charset="0"/>
                <a:cs typeface="MS PGothic" charset="0"/>
              </a:rPr>
              <a:t>!</a:t>
            </a:r>
            <a:endParaRPr kumimoji="1" lang="en-US" altLang="zh-CN" sz="4000" b="1" i="1">
              <a:latin typeface="Times New Roman" charset="0"/>
              <a:ea typeface="MS PGothic" charset="0"/>
              <a:cs typeface="MS PGothic" charset="0"/>
            </a:endParaRPr>
          </a:p>
        </p:txBody>
      </p:sp>
      <p:sp>
        <p:nvSpPr>
          <p:cNvPr id="654340" name="Text Box 4" descr="White marble"/>
          <p:cNvSpPr txBox="1">
            <a:spLocks noChangeArrowheads="1"/>
          </p:cNvSpPr>
          <p:nvPr/>
        </p:nvSpPr>
        <p:spPr bwMode="auto">
          <a:xfrm>
            <a:off x="4114800" y="914400"/>
            <a:ext cx="4800600" cy="3381375"/>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5400" b="1"/>
              <a:t>当</a:t>
            </a:r>
            <a:r>
              <a:rPr lang="zh-CN" altLang="en-US" sz="5400" b="1">
                <a:ea typeface="华文细黑" charset="0"/>
                <a:cs typeface="华文细黑" charset="0"/>
              </a:rPr>
              <a:t>时</a:t>
            </a:r>
            <a:r>
              <a:rPr lang="zh-CN" altLang="en-US" sz="5400" b="1"/>
              <a:t>，云彩遮盖会幕，耶和</a:t>
            </a:r>
            <a:r>
              <a:rPr lang="zh-CN" altLang="en-US" sz="5400" b="1">
                <a:ea typeface="华文细黑" charset="0"/>
                <a:cs typeface="华文细黑" charset="0"/>
              </a:rPr>
              <a:t>华</a:t>
            </a:r>
            <a:r>
              <a:rPr lang="zh-CN" altLang="en-US" sz="5400" b="1"/>
              <a:t>的荣光就充</a:t>
            </a:r>
            <a:r>
              <a:rPr lang="zh-CN" altLang="en-US" sz="5400" b="1">
                <a:ea typeface="华文细黑" charset="0"/>
                <a:cs typeface="华文细黑" charset="0"/>
              </a:rPr>
              <a:t>满</a:t>
            </a:r>
            <a:r>
              <a:rPr lang="zh-CN" altLang="en-US" sz="5400" b="1"/>
              <a:t>了</a:t>
            </a:r>
            <a:r>
              <a:rPr lang="zh-CN" altLang="en-US" sz="5400" b="1">
                <a:ea typeface="华文细黑" charset="0"/>
                <a:cs typeface="华文细黑" charset="0"/>
              </a:rPr>
              <a:t>帐</a:t>
            </a:r>
            <a:r>
              <a:rPr lang="zh-CN" altLang="en-US" sz="5400" b="1"/>
              <a:t>幕。</a:t>
            </a:r>
            <a:r>
              <a:rPr lang="zh-CN" altLang="en-US" sz="3600"/>
              <a:t> </a:t>
            </a:r>
            <a:r>
              <a:rPr lang="zh-CN" altLang="en-US"/>
              <a:t>出埃及</a:t>
            </a:r>
            <a:r>
              <a:rPr lang="zh-CN" altLang="en-US">
                <a:ea typeface="华文细黑" charset="0"/>
                <a:cs typeface="华文细黑" charset="0"/>
              </a:rPr>
              <a:t>记</a:t>
            </a:r>
            <a:r>
              <a:rPr lang="en-US" altLang="ja-JP" sz="2800" b="1"/>
              <a:t>40:34</a:t>
            </a:r>
            <a:endParaRPr lang="en-US" altLang="zh-CN" sz="2000"/>
          </a:p>
        </p:txBody>
      </p:sp>
      <p:pic>
        <p:nvPicPr>
          <p:cNvPr id="534531" name="Picture 6" descr="TabernacleFirePillar15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38100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4532" name="TextBox 4"/>
          <p:cNvSpPr txBox="1">
            <a:spLocks noChangeArrowheads="1"/>
          </p:cNvSpPr>
          <p:nvPr/>
        </p:nvSpPr>
        <p:spPr bwMode="auto">
          <a:xfrm>
            <a:off x="500063" y="857250"/>
            <a:ext cx="3000375"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000">
                <a:solidFill>
                  <a:srgbClr val="C00000"/>
                </a:solidFill>
              </a:rPr>
              <a:t>       </a:t>
            </a:r>
            <a:r>
              <a:rPr lang="zh-CN" altLang="en-US" sz="4000">
                <a:solidFill>
                  <a:srgbClr val="C00000"/>
                </a:solidFill>
                <a:ea typeface="华文细黑" charset="0"/>
                <a:cs typeface="华文细黑" charset="0"/>
              </a:rPr>
              <a:t>会幕</a:t>
            </a:r>
            <a:endParaRPr lang="zh-CN" altLang="en-US" sz="4000">
              <a:solidFill>
                <a:srgbClr val="C00000"/>
              </a:solidFill>
            </a:endParaRPr>
          </a:p>
        </p:txBody>
      </p:sp>
      <p:sp>
        <p:nvSpPr>
          <p:cNvPr id="534533" name="TextBox 5"/>
          <p:cNvSpPr txBox="1">
            <a:spLocks noChangeArrowheads="1"/>
          </p:cNvSpPr>
          <p:nvPr/>
        </p:nvSpPr>
        <p:spPr bwMode="auto">
          <a:xfrm>
            <a:off x="1285875" y="5643563"/>
            <a:ext cx="2286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b="1">
                <a:solidFill>
                  <a:schemeClr val="bg1"/>
                </a:solidFill>
              </a:rPr>
              <a:t>参加出埃及的路途和</a:t>
            </a:r>
            <a:r>
              <a:rPr lang="zh-CN" altLang="en-US" sz="1200" b="1">
                <a:solidFill>
                  <a:schemeClr val="bg1"/>
                </a:solidFill>
                <a:ea typeface="华文细黑" charset="0"/>
                <a:cs typeface="华文细黑" charset="0"/>
              </a:rPr>
              <a:t>经历</a:t>
            </a:r>
            <a:r>
              <a:rPr lang="zh-CN" altLang="en-US" sz="1200" b="1">
                <a:solidFill>
                  <a:schemeClr val="bg1"/>
                </a:solidFill>
              </a:rPr>
              <a:t>在</a:t>
            </a:r>
            <a:r>
              <a:rPr lang="zh-CN" altLang="en-US" sz="1200" b="1">
                <a:solidFill>
                  <a:schemeClr val="bg1"/>
                </a:solidFill>
                <a:ea typeface="华文细黑" charset="0"/>
                <a:cs typeface="华文细黑" charset="0"/>
              </a:rPr>
              <a:t>旷</a:t>
            </a:r>
            <a:r>
              <a:rPr lang="zh-CN" altLang="en-US" sz="1200" b="1">
                <a:solidFill>
                  <a:schemeClr val="bg1"/>
                </a:solidFill>
              </a:rPr>
              <a:t>野里的</a:t>
            </a:r>
            <a:r>
              <a:rPr lang="zh-CN" altLang="en-US" sz="1200" b="1">
                <a:solidFill>
                  <a:schemeClr val="bg1"/>
                </a:solidFill>
                <a:ea typeface="华文细黑" charset="0"/>
                <a:cs typeface="华文细黑" charset="0"/>
              </a:rPr>
              <a:t>帐</a:t>
            </a:r>
            <a:r>
              <a:rPr lang="zh-CN" altLang="en-US" sz="1200" b="1">
                <a:solidFill>
                  <a:schemeClr val="bg1"/>
                </a:solidFill>
              </a:rPr>
              <a:t>幕</a:t>
            </a:r>
          </a:p>
        </p:txBody>
      </p:sp>
    </p:spTree>
    <p:extLst>
      <p:ext uri="{BB962C8B-B14F-4D97-AF65-F5344CB8AC3E}">
        <p14:creationId xmlns:p14="http://schemas.microsoft.com/office/powerpoint/2010/main" val="21740570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54340"/>
                                        </p:tgtEl>
                                        <p:attrNameLst>
                                          <p:attrName>style.visibility</p:attrName>
                                        </p:attrNameLst>
                                      </p:cBhvr>
                                      <p:to>
                                        <p:strVal val="visible"/>
                                      </p:to>
                                    </p:set>
                                    <p:animEffect transition="in" filter="fade">
                                      <p:cBhvr>
                                        <p:cTn id="7" dur="770" decel="100000"/>
                                        <p:tgtEl>
                                          <p:spTgt spid="654340"/>
                                        </p:tgtEl>
                                      </p:cBhvr>
                                    </p:animEffect>
                                    <p:animScale>
                                      <p:cBhvr>
                                        <p:cTn id="8" dur="770" decel="100000"/>
                                        <p:tgtEl>
                                          <p:spTgt spid="654340"/>
                                        </p:tgtEl>
                                      </p:cBhvr>
                                      <p:from x="10000" y="10000"/>
                                      <p:to x="200000" y="450000"/>
                                    </p:animScale>
                                    <p:animScale>
                                      <p:cBhvr>
                                        <p:cTn id="9" dur="1230" accel="100000" fill="hold">
                                          <p:stCondLst>
                                            <p:cond delay="770"/>
                                          </p:stCondLst>
                                        </p:cTn>
                                        <p:tgtEl>
                                          <p:spTgt spid="654340"/>
                                        </p:tgtEl>
                                      </p:cBhvr>
                                      <p:from x="200000" y="450000"/>
                                      <p:to x="100000" y="100000"/>
                                    </p:animScale>
                                    <p:set>
                                      <p:cBhvr>
                                        <p:cTn id="10" dur="770" fill="hold"/>
                                        <p:tgtEl>
                                          <p:spTgt spid="654340"/>
                                        </p:tgtEl>
                                        <p:attrNameLst>
                                          <p:attrName>ppt_x</p:attrName>
                                        </p:attrNameLst>
                                      </p:cBhvr>
                                      <p:to>
                                        <p:strVal val="(0.5)"/>
                                      </p:to>
                                    </p:set>
                                    <p:anim from="(0.5)" to="(#ppt_x)" calcmode="lin" valueType="num">
                                      <p:cBhvr>
                                        <p:cTn id="11" dur="1230" accel="100000" fill="hold">
                                          <p:stCondLst>
                                            <p:cond delay="770"/>
                                          </p:stCondLst>
                                        </p:cTn>
                                        <p:tgtEl>
                                          <p:spTgt spid="654340"/>
                                        </p:tgtEl>
                                        <p:attrNameLst>
                                          <p:attrName>ppt_x</p:attrName>
                                        </p:attrNameLst>
                                      </p:cBhvr>
                                    </p:anim>
                                    <p:set>
                                      <p:cBhvr>
                                        <p:cTn id="12" dur="770" fill="hold"/>
                                        <p:tgtEl>
                                          <p:spTgt spid="654340"/>
                                        </p:tgtEl>
                                        <p:attrNameLst>
                                          <p:attrName>ppt_y</p:attrName>
                                        </p:attrNameLst>
                                      </p:cBhvr>
                                      <p:to>
                                        <p:strVal val="(#ppt_y+0.4)"/>
                                      </p:to>
                                    </p:set>
                                    <p:anim from="(#ppt_y+0.4)" to="(#ppt_y)" calcmode="lin" valueType="num">
                                      <p:cBhvr>
                                        <p:cTn id="13" dur="1230" accel="100000" fill="hold">
                                          <p:stCondLst>
                                            <p:cond delay="770"/>
                                          </p:stCondLst>
                                        </p:cTn>
                                        <p:tgtEl>
                                          <p:spTgt spid="654340"/>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654338"/>
                                        </p:tgtEl>
                                        <p:attrNameLst>
                                          <p:attrName>style.visibility</p:attrName>
                                        </p:attrNameLst>
                                      </p:cBhvr>
                                      <p:to>
                                        <p:strVal val="visible"/>
                                      </p:to>
                                    </p:set>
                                    <p:anim calcmode="lin" valueType="num">
                                      <p:cBhvr>
                                        <p:cTn id="18" dur="500" fill="hold"/>
                                        <p:tgtEl>
                                          <p:spTgt spid="654338"/>
                                        </p:tgtEl>
                                        <p:attrNameLst>
                                          <p:attrName>ppt_w</p:attrName>
                                        </p:attrNameLst>
                                      </p:cBhvr>
                                      <p:tavLst>
                                        <p:tav tm="0">
                                          <p:val>
                                            <p:fltVal val="0"/>
                                          </p:val>
                                        </p:tav>
                                        <p:tav tm="100000">
                                          <p:val>
                                            <p:strVal val="#ppt_w"/>
                                          </p:val>
                                        </p:tav>
                                      </p:tavLst>
                                    </p:anim>
                                    <p:anim calcmode="lin" valueType="num">
                                      <p:cBhvr>
                                        <p:cTn id="19" dur="500" fill="hold"/>
                                        <p:tgtEl>
                                          <p:spTgt spid="654338"/>
                                        </p:tgtEl>
                                        <p:attrNameLst>
                                          <p:attrName>ppt_h</p:attrName>
                                        </p:attrNameLst>
                                      </p:cBhvr>
                                      <p:tavLst>
                                        <p:tav tm="0">
                                          <p:val>
                                            <p:fltVal val="0"/>
                                          </p:val>
                                        </p:tav>
                                        <p:tav tm="100000">
                                          <p:val>
                                            <p:strVal val="#ppt_h"/>
                                          </p:val>
                                        </p:tav>
                                      </p:tavLst>
                                    </p:anim>
                                    <p:anim calcmode="lin" valueType="num">
                                      <p:cBhvr>
                                        <p:cTn id="20" dur="500" fill="hold"/>
                                        <p:tgtEl>
                                          <p:spTgt spid="654338"/>
                                        </p:tgtEl>
                                        <p:attrNameLst>
                                          <p:attrName>style.rotation</p:attrName>
                                        </p:attrNameLst>
                                      </p:cBhvr>
                                      <p:tavLst>
                                        <p:tav tm="0">
                                          <p:val>
                                            <p:fltVal val="360"/>
                                          </p:val>
                                        </p:tav>
                                        <p:tav tm="100000">
                                          <p:val>
                                            <p:fltVal val="0"/>
                                          </p:val>
                                        </p:tav>
                                      </p:tavLst>
                                    </p:anim>
                                    <p:animEffect transition="in" filter="fade">
                                      <p:cBhvr>
                                        <p:cTn id="21" dur="500"/>
                                        <p:tgtEl>
                                          <p:spTgt spid="654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38" grpId="0"/>
      <p:bldP spid="654340" grpId="0" animBg="1"/>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08000" y="2273300"/>
            <a:ext cx="8128000" cy="4584700"/>
          </a:xfrm>
          <a:prstGeom prst="rect">
            <a:avLst/>
          </a:prstGeom>
        </p:spPr>
      </p:pic>
      <p:sp>
        <p:nvSpPr>
          <p:cNvPr id="430084" name="Rectangle 5"/>
          <p:cNvSpPr>
            <a:spLocks noGrp="1" noChangeArrowheads="1"/>
          </p:cNvSpPr>
          <p:nvPr>
            <p:ph type="title" idx="4294967295"/>
          </p:nvPr>
        </p:nvSpPr>
        <p:spPr>
          <a:xfrm>
            <a:off x="0" y="1"/>
            <a:ext cx="9144000" cy="2420887"/>
          </a:xfrm>
        </p:spPr>
        <p:txBody>
          <a:bodyPr/>
          <a:lstStyle/>
          <a:p>
            <a:pPr defTabSz="914400" eaLnBrk="1" hangingPunct="1">
              <a:defRPr/>
            </a:pPr>
            <a:br>
              <a:rPr lang="en-US" altLang="zh-CN" sz="4800" b="1" dirty="0">
                <a:solidFill>
                  <a:srgbClr val="FFFFFF"/>
                </a:solidFill>
                <a:effectLst>
                  <a:glow rad="254000">
                    <a:srgbClr val="000000">
                      <a:alpha val="85000"/>
                    </a:srgbClr>
                  </a:glow>
                </a:effectLst>
                <a:cs typeface="Arial"/>
              </a:rPr>
            </a:br>
            <a:r>
              <a:rPr lang="ja-JP" altLang="en-US" sz="4800" b="1">
                <a:solidFill>
                  <a:srgbClr val="FFFFFF"/>
                </a:solidFill>
                <a:effectLst>
                  <a:glow rad="254000">
                    <a:srgbClr val="000000">
                      <a:alpha val="85000"/>
                    </a:srgbClr>
                  </a:glow>
                </a:effectLst>
                <a:cs typeface="Arial"/>
              </a:rPr>
              <a:t>耶稣带给我们一个新的盟约</a:t>
            </a:r>
            <a:r>
              <a:rPr lang="zh-CN" altLang="en-US" sz="4800" b="1" dirty="0">
                <a:solidFill>
                  <a:srgbClr val="FFFFFF"/>
                </a:solidFill>
                <a:effectLst>
                  <a:glow rad="254000">
                    <a:srgbClr val="000000">
                      <a:alpha val="85000"/>
                    </a:srgbClr>
                  </a:glow>
                </a:effectLst>
                <a:cs typeface="Arial"/>
              </a:rPr>
              <a:t>，</a:t>
            </a:r>
            <a:r>
              <a:rPr lang="ja-JP" altLang="en-US" sz="4800" b="1">
                <a:solidFill>
                  <a:srgbClr val="FFFFFF"/>
                </a:solidFill>
                <a:effectLst>
                  <a:glow rad="254000">
                    <a:srgbClr val="000000">
                      <a:alpha val="85000"/>
                    </a:srgbClr>
                  </a:glow>
                </a:effectLst>
                <a:cs typeface="Arial"/>
              </a:rPr>
              <a:t>允许圣灵</a:t>
            </a:r>
            <a:r>
              <a:rPr lang="ja-JP" altLang="en-SG" sz="4800" b="1">
                <a:solidFill>
                  <a:srgbClr val="FFFFFF"/>
                </a:solidFill>
                <a:effectLst>
                  <a:glow rad="254000">
                    <a:srgbClr val="000000">
                      <a:alpha val="85000"/>
                    </a:srgbClr>
                  </a:glow>
                </a:effectLst>
                <a:cs typeface="Arial"/>
              </a:rPr>
              <a:t>内住</a:t>
            </a:r>
            <a:r>
              <a:rPr lang="ja-JP" altLang="en-US" sz="4800" b="1">
                <a:solidFill>
                  <a:srgbClr val="FFFFFF"/>
                </a:solidFill>
                <a:effectLst>
                  <a:glow rad="254000">
                    <a:srgbClr val="000000">
                      <a:alpha val="85000"/>
                    </a:srgbClr>
                  </a:glow>
                </a:effectLst>
                <a:cs typeface="Arial"/>
              </a:rPr>
              <a:t>赛我们当中</a:t>
            </a:r>
            <a:endParaRPr lang="en-US" altLang="zh-CN" sz="4800" b="1" dirty="0">
              <a:solidFill>
                <a:srgbClr val="FFFFFF"/>
              </a:solidFill>
              <a:effectLst>
                <a:glow rad="254000">
                  <a:srgbClr val="000000">
                    <a:alpha val="85000"/>
                  </a:srgbClr>
                </a:glow>
              </a:effectLst>
              <a:cs typeface="Arial"/>
            </a:endParaRPr>
          </a:p>
        </p:txBody>
      </p:sp>
    </p:spTree>
    <p:extLst>
      <p:ext uri="{BB962C8B-B14F-4D97-AF65-F5344CB8AC3E}">
        <p14:creationId xmlns:p14="http://schemas.microsoft.com/office/powerpoint/2010/main" val="3113049431"/>
      </p:ext>
    </p:extLst>
  </p:cSld>
  <p:clrMapOvr>
    <a:masterClrMapping/>
  </p:clrMapOvr>
  <p:transition/>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a:effectLst>
            <a:glow rad="139700">
              <a:schemeClr val="accent4">
                <a:satMod val="175000"/>
                <a:alpha val="40000"/>
              </a:schemeClr>
            </a:glow>
          </a:effectLst>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为什么神要</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塑造</a:t>
            </a:r>
            <a:r>
              <a:rPr lang="zh-CN" altLang="en-US" sz="5400" b="1" dirty="0">
                <a:effectLst>
                  <a:glow rad="127000">
                    <a:schemeClr val="tx1"/>
                  </a:glow>
                </a:effectLst>
                <a:latin typeface="Arial" charset="0"/>
                <a:ea typeface="ＭＳ Ｐゴシック" charset="0"/>
                <a:cs typeface="ＭＳ Ｐゴシック" charset="0"/>
              </a:rPr>
              <a:t>我们</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rot="20015944">
            <a:off x="-818831" y="4199519"/>
            <a:ext cx="6259573" cy="864391"/>
          </a:xfrm>
          <a:prstGeom prst="rect">
            <a:avLst/>
          </a:prstGeom>
          <a:noFill/>
          <a:ln>
            <a:noFill/>
          </a:ln>
          <a:effectLst>
            <a:glow rad="88900">
              <a:schemeClr val="accent4">
                <a:satMod val="175000"/>
                <a:alpha val="57000"/>
              </a:schemeClr>
            </a:glow>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1" u="none" strike="noStrike" kern="1200" cap="none" spc="0" normalizeH="0" baseline="0" noProof="0" dirty="0">
                <a:ln>
                  <a:noFill/>
                </a:ln>
                <a:solidFill>
                  <a:srgbClr val="FFFFFF"/>
                </a:solidFill>
                <a:effectLst>
                  <a:glow rad="139700">
                    <a:srgbClr val="000000">
                      <a:satMod val="175000"/>
                      <a:alpha val="40000"/>
                    </a:srgbClr>
                  </a:glow>
                </a:effectLst>
                <a:uLnTx/>
                <a:uFillTx/>
                <a:latin typeface="Arial" charset="0"/>
                <a:ea typeface="ＭＳ Ｐゴシック" charset="0"/>
                <a:cs typeface="ＭＳ Ｐゴシック" charset="0"/>
              </a:rPr>
              <a:t>2</a:t>
            </a:r>
            <a:r>
              <a:rPr kumimoji="0" lang="zh-CN" altLang="en-US" sz="6000" b="1" i="1" u="none" strike="noStrike" kern="1200" cap="none" spc="0" normalizeH="0" baseline="0" noProof="0" dirty="0">
                <a:ln>
                  <a:noFill/>
                </a:ln>
                <a:solidFill>
                  <a:srgbClr val="FFFFFF"/>
                </a:solidFill>
                <a:effectLst>
                  <a:glow rad="139700">
                    <a:srgbClr val="000000">
                      <a:satMod val="175000"/>
                      <a:alpha val="40000"/>
                    </a:srgbClr>
                  </a:glow>
                </a:effectLst>
                <a:uLnTx/>
                <a:uFillTx/>
                <a:latin typeface="Arial" charset="0"/>
                <a:ea typeface="ＭＳ Ｐゴシック" charset="0"/>
                <a:cs typeface="ＭＳ Ｐゴシック" charset="0"/>
              </a:rPr>
              <a:t>个原因</a:t>
            </a:r>
            <a:endParaRPr kumimoji="0" lang="en-US" sz="6000" b="1" i="1" u="none" strike="noStrike" kern="1200" cap="none" spc="0" normalizeH="0" baseline="0" noProof="0" dirty="0">
              <a:ln>
                <a:noFill/>
              </a:ln>
              <a:solidFill>
                <a:srgbClr val="FFFFFF"/>
              </a:solidFill>
              <a:effectLst>
                <a:glow rad="139700">
                  <a:srgbClr val="000000">
                    <a:satMod val="175000"/>
                    <a:alpha val="40000"/>
                  </a:srgbClr>
                </a:glow>
              </a:effectLst>
              <a:uLnTx/>
              <a:uFillTx/>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5887A400-6F69-8943-96EB-B275CFA1E6D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990876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4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1491D0C-DF55-42C5-89CF-6EC9594B1168}"/>
              </a:ext>
            </a:extLst>
          </p:cNvPr>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7045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拯救</a:t>
            </a:r>
            <a:r>
              <a:rPr lang="zh-CN" altLang="en-US" sz="4800" b="1" dirty="0">
                <a:effectLst>
                  <a:glow rad="127000">
                    <a:schemeClr val="tx1"/>
                  </a:glow>
                </a:effectLst>
                <a:latin typeface="Arial" charset="0"/>
                <a:ea typeface="ＭＳ Ｐゴシック" charset="0"/>
                <a:cs typeface="ＭＳ Ｐゴシック" charset="0"/>
              </a:rPr>
              <a:t>我们来彰显他的能力与关爱</a:t>
            </a:r>
            <a:r>
              <a:rPr lang="en-US" sz="4800" b="1" dirty="0">
                <a:effectLst>
                  <a:glow rad="127000">
                    <a:schemeClr val="tx1"/>
                  </a:glow>
                </a:effectLst>
                <a:latin typeface="Arial" charset="0"/>
                <a:ea typeface="ＭＳ Ｐゴシック" charset="0"/>
                <a:cs typeface="ＭＳ Ｐゴシック" charset="0"/>
              </a:rPr>
              <a:t> (</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1–18).</a:t>
            </a:r>
          </a:p>
        </p:txBody>
      </p:sp>
    </p:spTree>
    <p:extLst>
      <p:ext uri="{BB962C8B-B14F-4D97-AF65-F5344CB8AC3E}">
        <p14:creationId xmlns:p14="http://schemas.microsoft.com/office/powerpoint/2010/main" val="399198873"/>
      </p:ext>
    </p:extLst>
  </p:cSld>
  <p:clrMapOvr>
    <a:overrideClrMapping bg1="lt1" tx1="dk1" bg2="lt2" tx2="dk2" accent1="accent1" accent2="accent2" accent3="accent3" accent4="accent4" accent5="accent5" accent6="accent6" hlink="hlink" folHlink="folHlink"/>
  </p:clrMapOvr>
  <p:transition/>
</p:sld>
</file>

<file path=ppt/slides/slide4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9792F7C-D927-4B8B-938D-B8C0EB18CE30}"/>
              </a:ext>
            </a:extLst>
          </p:cNvPr>
          <p:cNvPicPr>
            <a:picLocks noChangeAspect="1"/>
          </p:cNvPicPr>
          <p:nvPr/>
        </p:nvPicPr>
        <p:blipFill>
          <a:blip r:embed="rId4"/>
          <a:stretch>
            <a:fillRect/>
          </a:stretch>
        </p:blipFill>
        <p:spPr>
          <a:xfrm>
            <a:off x="-1" y="0"/>
            <a:ext cx="9106371" cy="682977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63425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教导</a:t>
            </a:r>
            <a:r>
              <a:rPr lang="zh-CN" altLang="en-US" sz="4800" b="1" dirty="0">
                <a:effectLst>
                  <a:glow rad="127000">
                    <a:schemeClr val="tx1"/>
                  </a:glow>
                </a:effectLst>
                <a:latin typeface="Arial" charset="0"/>
                <a:ea typeface="ＭＳ Ｐゴシック" charset="0"/>
                <a:cs typeface="ＭＳ Ｐゴシック" charset="0"/>
              </a:rPr>
              <a:t>我们作属他的新人来享受他的同在</a:t>
            </a:r>
            <a:r>
              <a:rPr lang="en-US" sz="4800" b="1" dirty="0">
                <a:effectLst>
                  <a:glow rad="127000">
                    <a:schemeClr val="tx1"/>
                  </a:glow>
                </a:effectLst>
                <a:latin typeface="Arial" charset="0"/>
                <a:ea typeface="ＭＳ Ｐゴシック" charset="0"/>
                <a:cs typeface="ＭＳ Ｐゴシック" charset="0"/>
              </a:rPr>
              <a:t>(</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19–40).</a:t>
            </a:r>
          </a:p>
        </p:txBody>
      </p:sp>
    </p:spTree>
    <p:extLst>
      <p:ext uri="{BB962C8B-B14F-4D97-AF65-F5344CB8AC3E}">
        <p14:creationId xmlns:p14="http://schemas.microsoft.com/office/powerpoint/2010/main" val="1241388110"/>
      </p:ext>
    </p:extLst>
  </p:cSld>
  <p:clrMapOvr>
    <a:overrideClrMapping bg1="lt1" tx1="dk1" bg2="lt2" tx2="dk2" accent1="accent1" accent2="accent2" accent3="accent3" accent4="accent4" accent5="accent5" accent6="accent6" hlink="hlink" folHlink="folHlink"/>
  </p:clrMapOvr>
  <p:transition/>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59667"/>
            <a:ext cx="9147500" cy="6098333"/>
          </a:xfrm>
          <a:prstGeom prst="rect">
            <a:avLst/>
          </a:prstGeom>
        </p:spPr>
      </p:pic>
      <p:sp>
        <p:nvSpPr>
          <p:cNvPr id="900098" name="Rectangle 2"/>
          <p:cNvSpPr>
            <a:spLocks noGrp="1" noChangeArrowheads="1"/>
          </p:cNvSpPr>
          <p:nvPr>
            <p:ph type="ctrTitle"/>
          </p:nvPr>
        </p:nvSpPr>
        <p:spPr>
          <a:xfrm>
            <a:off x="210844" y="5997754"/>
            <a:ext cx="5050403" cy="769349"/>
          </a:xfrm>
          <a:effectLst>
            <a:outerShdw blurRad="63500" dist="35921" dir="2700000" algn="ctr" rotWithShape="0">
              <a:schemeClr val="tx2">
                <a:alpha val="74998"/>
              </a:schemeClr>
            </a:outerShdw>
          </a:effectLst>
        </p:spPr>
        <p:txBody>
          <a:bodyPr/>
          <a:lstStyle/>
          <a:p>
            <a:pPr algn="l">
              <a:defRPr/>
            </a:pPr>
            <a:r>
              <a:rPr lang="zh-CN" altLang="en-US" b="1" dirty="0">
                <a:effectLst>
                  <a:glow rad="127000">
                    <a:schemeClr val="tx1"/>
                  </a:glow>
                </a:effectLst>
                <a:latin typeface="Arial" charset="0"/>
                <a:ea typeface="ＭＳ Ｐゴシック" charset="0"/>
                <a:cs typeface="ＭＳ Ｐゴシック" charset="0"/>
              </a:rPr>
              <a:t>中心思想</a:t>
            </a:r>
            <a:endParaRPr lang="en-US"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3500" y="150641"/>
            <a:ext cx="9144000" cy="215587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6000" b="1" dirty="0">
                <a:solidFill>
                  <a:srgbClr val="FFFFFF"/>
                </a:solidFill>
                <a:effectLst>
                  <a:glow rad="127000">
                    <a:srgbClr val="000000"/>
                  </a:glow>
                </a:effectLst>
                <a:latin typeface="Arial" charset="0"/>
                <a:ea typeface="ＭＳ Ｐゴシック" charset="0"/>
                <a:cs typeface="ＭＳ Ｐゴシック" charset="0"/>
              </a:rPr>
              <a:t>神拯救你是要你享受祂的</a:t>
            </a:r>
            <a:r>
              <a:rPr lang="zh-CN" altLang="en-US" sz="6000" b="1" dirty="0">
                <a:solidFill>
                  <a:srgbClr val="FFFF00"/>
                </a:solidFill>
                <a:effectLst>
                  <a:glow rad="127000">
                    <a:srgbClr val="000000"/>
                  </a:glow>
                </a:effectLst>
                <a:latin typeface="Arial" charset="0"/>
                <a:ea typeface="ＭＳ Ｐゴシック" charset="0"/>
                <a:cs typeface="ＭＳ Ｐゴシック" charset="0"/>
              </a:rPr>
              <a:t>同在</a:t>
            </a:r>
            <a:endParaRPr kumimoji="0" lang="en-US" sz="6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943809" y="5920006"/>
            <a:ext cx="68474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65392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0" y="337588"/>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我们应该要</a:t>
            </a:r>
            <a:r>
              <a:rPr lang="ja-JP" altLang="en-US" sz="5400" b="1">
                <a:solidFill>
                  <a:srgbClr val="FFFF00"/>
                </a:solidFill>
                <a:effectLst>
                  <a:glow rad="127000">
                    <a:schemeClr val="tx1"/>
                  </a:glow>
                </a:effectLst>
                <a:latin typeface="Arial" charset="0"/>
                <a:ea typeface="ＭＳ Ｐゴシック" charset="0"/>
                <a:cs typeface="ＭＳ Ｐゴシック" charset="0"/>
              </a:rPr>
              <a:t>做什么</a:t>
            </a:r>
            <a:r>
              <a:rPr lang="ja-JP" altLang="en-US" sz="5400" b="1">
                <a:effectLst>
                  <a:glow rad="127000">
                    <a:schemeClr val="tx1"/>
                  </a:glow>
                </a:effectLst>
                <a:latin typeface="Arial" charset="0"/>
                <a:ea typeface="ＭＳ Ｐゴシック" charset="0"/>
                <a:cs typeface="ＭＳ Ｐゴシック" charset="0"/>
              </a:rPr>
              <a:t>让神来塑造我们</a:t>
            </a:r>
            <a:r>
              <a:rPr lang="zh-CN" altLang="en-U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648540585"/>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339095"/>
            <a:ext cx="9144000" cy="2016125"/>
          </a:xfrm>
          <a:effectLst>
            <a:outerShdw blurRad="63500" dist="35921" dir="2700000" algn="ctr" rotWithShape="0">
              <a:schemeClr val="tx2">
                <a:alpha val="74998"/>
              </a:schemeClr>
            </a:outerShdw>
          </a:effectLst>
        </p:spPr>
        <p:txBody>
          <a:bodyPr/>
          <a:lstStyle/>
          <a:p>
            <a:pPr>
              <a:defRPr/>
            </a:pPr>
            <a:r>
              <a:rPr lang="ja-JP" altLang="en-US" b="1">
                <a:effectLst>
                  <a:glow rad="127000">
                    <a:schemeClr val="tx1"/>
                  </a:glow>
                </a:effectLst>
                <a:latin typeface="Arial" charset="0"/>
                <a:ea typeface="ＭＳ Ｐゴシック" charset="0"/>
                <a:cs typeface="ＭＳ Ｐゴシック" charset="0"/>
              </a:rPr>
              <a:t>您有把耶稣当做您生命中的大祭司吗</a:t>
            </a:r>
            <a:r>
              <a:rPr lang="en-US"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0" y="1374280"/>
            <a:ext cx="9144000" cy="2016125"/>
          </a:xfrm>
          <a:prstGeom prst="rect">
            <a:avLst/>
          </a:prstGeom>
          <a:solidFill>
            <a:srgbClr val="FF000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6600" b="1">
                <a:solidFill>
                  <a:srgbClr val="FFFFFF"/>
                </a:solidFill>
                <a:effectLst>
                  <a:glow rad="127000">
                    <a:srgbClr val="000000"/>
                  </a:glow>
                </a:effectLst>
                <a:latin typeface="Arial" charset="0"/>
                <a:ea typeface="ＭＳ Ｐゴシック" charset="0"/>
                <a:cs typeface="ＭＳ Ｐゴシック" charset="0"/>
              </a:rPr>
              <a:t>耶稣</a:t>
            </a:r>
            <a:r>
              <a:rPr lang="en-US" sz="6600" b="1" dirty="0">
                <a:solidFill>
                  <a:srgbClr val="FFFFFF"/>
                </a:solidFill>
                <a:effectLst>
                  <a:glow rad="127000">
                    <a:srgbClr val="000000"/>
                  </a:glow>
                </a:effectLst>
                <a:latin typeface="Arial" charset="0"/>
                <a:ea typeface="ＭＳ Ｐゴシック" charset="0"/>
                <a:cs typeface="ＭＳ Ｐゴシック" charset="0"/>
              </a:rPr>
              <a:t> &gt; </a:t>
            </a:r>
            <a:r>
              <a:rPr lang="ja-JP" altLang="en-US" sz="6600" b="1">
                <a:solidFill>
                  <a:srgbClr val="FFFFFF"/>
                </a:solidFill>
                <a:effectLst>
                  <a:glow rad="127000">
                    <a:srgbClr val="000000"/>
                  </a:glow>
                </a:effectLst>
                <a:latin typeface="Arial" charset="0"/>
                <a:ea typeface="ＭＳ Ｐゴシック" charset="0"/>
                <a:cs typeface="ＭＳ Ｐゴシック" charset="0"/>
              </a:rPr>
              <a:t>宗教</a:t>
            </a:r>
            <a:endParaRPr lang="en-US" sz="66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474228435"/>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1" cy="6858000"/>
          </a:xfrm>
          <a:prstGeom prst="rect">
            <a:avLst/>
          </a:prstGeom>
        </p:spPr>
      </p:pic>
      <p:sp>
        <p:nvSpPr>
          <p:cNvPr id="900098" name="Rectangle 2"/>
          <p:cNvSpPr>
            <a:spLocks noGrp="1" noChangeArrowheads="1"/>
          </p:cNvSpPr>
          <p:nvPr>
            <p:ph type="ctrTitle"/>
          </p:nvPr>
        </p:nvSpPr>
        <p:spPr>
          <a:xfrm>
            <a:off x="4090848" y="4281425"/>
            <a:ext cx="5053152" cy="16394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关系，</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而非仪式</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101035128"/>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extLst>
      <p:ext uri="{BB962C8B-B14F-4D97-AF65-F5344CB8AC3E}">
        <p14:creationId xmlns:p14="http://schemas.microsoft.com/office/powerpoint/2010/main" val="729466979"/>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sp>
        <p:nvSpPr>
          <p:cNvPr id="16896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896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896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6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6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6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6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7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7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7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grpSp>
        <p:nvGrpSpPr>
          <p:cNvPr id="289804" name="Group 13"/>
          <p:cNvGrpSpPr>
            <a:grpSpLocks/>
          </p:cNvGrpSpPr>
          <p:nvPr/>
        </p:nvGrpSpPr>
        <p:grpSpPr bwMode="auto">
          <a:xfrm>
            <a:off x="457200" y="3825875"/>
            <a:ext cx="8229600" cy="0"/>
            <a:chOff x="288" y="2208"/>
            <a:chExt cx="5184" cy="0"/>
          </a:xfrm>
        </p:grpSpPr>
        <p:sp>
          <p:nvSpPr>
            <p:cNvPr id="2"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289832"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289805" name="Group 16"/>
          <p:cNvGrpSpPr>
            <a:grpSpLocks/>
          </p:cNvGrpSpPr>
          <p:nvPr/>
        </p:nvGrpSpPr>
        <p:grpSpPr bwMode="auto">
          <a:xfrm>
            <a:off x="2286000" y="4435475"/>
            <a:ext cx="5581650" cy="1800225"/>
            <a:chOff x="1440" y="2794"/>
            <a:chExt cx="3516" cy="1134"/>
          </a:xfrm>
        </p:grpSpPr>
        <p:sp>
          <p:nvSpPr>
            <p:cNvPr id="168977"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1000</a:t>
              </a:r>
            </a:p>
          </p:txBody>
        </p:sp>
        <p:sp>
          <p:nvSpPr>
            <p:cNvPr id="168978"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2000</a:t>
              </a:r>
            </a:p>
          </p:txBody>
        </p:sp>
        <p:sp>
          <p:nvSpPr>
            <p:cNvPr id="168979" name="Text Box 19"/>
            <p:cNvSpPr txBox="1">
              <a:spLocks noChangeArrowheads="1"/>
            </p:cNvSpPr>
            <p:nvPr/>
          </p:nvSpPr>
          <p:spPr bwMode="auto">
            <a:xfrm>
              <a:off x="3420" y="2794"/>
              <a:ext cx="240" cy="32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0</a:t>
              </a:r>
            </a:p>
          </p:txBody>
        </p:sp>
        <p:sp>
          <p:nvSpPr>
            <p:cNvPr id="168980"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1000</a:t>
              </a:r>
            </a:p>
          </p:txBody>
        </p:sp>
        <p:sp>
          <p:nvSpPr>
            <p:cNvPr id="168981"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2000</a:t>
              </a:r>
            </a:p>
          </p:txBody>
        </p:sp>
        <p:sp>
          <p:nvSpPr>
            <p:cNvPr id="4"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3000</a:t>
              </a:r>
            </a:p>
          </p:txBody>
        </p:sp>
      </p:grpSp>
      <p:sp>
        <p:nvSpPr>
          <p:cNvPr id="16898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rPr>
              <a:t>洪水</a:t>
            </a:r>
          </a:p>
        </p:txBody>
      </p:sp>
      <p:sp>
        <p:nvSpPr>
          <p:cNvPr id="16898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rgbClr val="FF9933"/>
                </a:solidFill>
                <a:ea typeface="华文细黑" charset="0"/>
                <a:cs typeface="华文细黑" charset="0"/>
              </a:rPr>
              <a:t>创</a:t>
            </a:r>
            <a:r>
              <a:rPr lang="zh-CN" altLang="en-US" sz="3600" b="1">
                <a:solidFill>
                  <a:srgbClr val="FF9933"/>
                </a:solidFill>
              </a:rPr>
              <a:t>造</a:t>
            </a:r>
          </a:p>
        </p:txBody>
      </p:sp>
      <p:sp>
        <p:nvSpPr>
          <p:cNvPr id="16898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亚</a:t>
            </a:r>
            <a:r>
              <a:rPr lang="zh-CN" altLang="en-US" sz="3600" b="1">
                <a:solidFill>
                  <a:schemeClr val="bg1"/>
                </a:solidFill>
              </a:rPr>
              <a:t>伯拉罕</a:t>
            </a:r>
          </a:p>
        </p:txBody>
      </p:sp>
      <p:sp>
        <p:nvSpPr>
          <p:cNvPr id="16898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rPr>
              <a:t>大</a:t>
            </a:r>
            <a:r>
              <a:rPr lang="zh-CN" altLang="en-US" sz="3600" b="1">
                <a:solidFill>
                  <a:schemeClr val="bg1"/>
                </a:solidFill>
                <a:ea typeface="华文细黑" charset="0"/>
                <a:cs typeface="华文细黑" charset="0"/>
              </a:rPr>
              <a:t>卫</a:t>
            </a:r>
            <a:endParaRPr lang="zh-CN" altLang="en-US" sz="3600" b="1">
              <a:solidFill>
                <a:schemeClr val="bg1"/>
              </a:solidFill>
            </a:endParaRPr>
          </a:p>
        </p:txBody>
      </p:sp>
      <p:sp>
        <p:nvSpPr>
          <p:cNvPr id="16898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rPr>
              <a:t>耶</a:t>
            </a:r>
            <a:r>
              <a:rPr lang="zh-CN" altLang="en-US" sz="3600" b="1">
                <a:solidFill>
                  <a:schemeClr val="bg1"/>
                </a:solidFill>
                <a:ea typeface="华文细黑" charset="0"/>
                <a:cs typeface="华文细黑" charset="0"/>
              </a:rPr>
              <a:t>稣</a:t>
            </a:r>
            <a:endParaRPr lang="zh-CN" altLang="en-US" sz="3600" b="1">
              <a:solidFill>
                <a:schemeClr val="bg1"/>
              </a:solidFill>
            </a:endParaRPr>
          </a:p>
        </p:txBody>
      </p:sp>
      <p:sp>
        <p:nvSpPr>
          <p:cNvPr id="16898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现</a:t>
            </a:r>
            <a:r>
              <a:rPr lang="zh-CN" altLang="en-US" sz="3600" b="1">
                <a:solidFill>
                  <a:schemeClr val="bg1"/>
                </a:solidFill>
              </a:rPr>
              <a:t>代</a:t>
            </a:r>
          </a:p>
        </p:txBody>
      </p:sp>
      <p:sp>
        <p:nvSpPr>
          <p:cNvPr id="168989" name="Text Box 29"/>
          <p:cNvSpPr txBox="1">
            <a:spLocks noChangeArrowheads="1"/>
          </p:cNvSpPr>
          <p:nvPr/>
        </p:nvSpPr>
        <p:spPr bwMode="auto">
          <a:xfrm>
            <a:off x="6886575" y="5667375"/>
            <a:ext cx="2438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600" b="1">
                <a:solidFill>
                  <a:srgbClr val="FF9933"/>
                </a:solidFill>
              </a:rPr>
              <a:t>新</a:t>
            </a:r>
            <a:r>
              <a:rPr lang="zh-CN" altLang="en-US" sz="3600" b="1">
                <a:solidFill>
                  <a:srgbClr val="FF9933"/>
                </a:solidFill>
                <a:ea typeface="华文细黑" charset="0"/>
                <a:cs typeface="华文细黑" charset="0"/>
              </a:rPr>
              <a:t>创</a:t>
            </a:r>
            <a:r>
              <a:rPr lang="zh-CN" altLang="en-US" sz="3600" b="1">
                <a:solidFill>
                  <a:srgbClr val="FF9933"/>
                </a:solidFill>
              </a:rPr>
              <a:t>造</a:t>
            </a:r>
          </a:p>
        </p:txBody>
      </p:sp>
      <p:grpSp>
        <p:nvGrpSpPr>
          <p:cNvPr id="289813" name="Group 30"/>
          <p:cNvGrpSpPr>
            <a:grpSpLocks/>
          </p:cNvGrpSpPr>
          <p:nvPr/>
        </p:nvGrpSpPr>
        <p:grpSpPr bwMode="auto">
          <a:xfrm>
            <a:off x="5715000" y="3429000"/>
            <a:ext cx="1828800" cy="762000"/>
            <a:chOff x="3648" y="1824"/>
            <a:chExt cx="1152" cy="480"/>
          </a:xfrm>
        </p:grpSpPr>
        <p:sp>
          <p:nvSpPr>
            <p:cNvPr id="168991" name="Oval 31"/>
            <p:cNvSpPr>
              <a:spLocks noChangeArrowheads="1"/>
            </p:cNvSpPr>
            <p:nvPr/>
          </p:nvSpPr>
          <p:spPr bwMode="auto">
            <a:xfrm>
              <a:off x="3648" y="1824"/>
              <a:ext cx="1152" cy="480"/>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8992" name="Text Box 32"/>
            <p:cNvSpPr txBox="1">
              <a:spLocks noChangeArrowheads="1"/>
            </p:cNvSpPr>
            <p:nvPr/>
          </p:nvSpPr>
          <p:spPr bwMode="auto">
            <a:xfrm>
              <a:off x="3720" y="1872"/>
              <a:ext cx="1008" cy="36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教会</a:t>
              </a:r>
            </a:p>
          </p:txBody>
        </p:sp>
      </p:grpSp>
      <p:grpSp>
        <p:nvGrpSpPr>
          <p:cNvPr id="289814" name="Group 33"/>
          <p:cNvGrpSpPr>
            <a:grpSpLocks/>
          </p:cNvGrpSpPr>
          <p:nvPr/>
        </p:nvGrpSpPr>
        <p:grpSpPr bwMode="auto">
          <a:xfrm>
            <a:off x="4491038" y="3200400"/>
            <a:ext cx="1219200" cy="609600"/>
            <a:chOff x="2829" y="2016"/>
            <a:chExt cx="768" cy="384"/>
          </a:xfrm>
        </p:grpSpPr>
        <p:sp>
          <p:nvSpPr>
            <p:cNvPr id="168994" name="Oval 34"/>
            <p:cNvSpPr>
              <a:spLocks noChangeArrowheads="1"/>
            </p:cNvSpPr>
            <p:nvPr/>
          </p:nvSpPr>
          <p:spPr bwMode="auto">
            <a:xfrm>
              <a:off x="2850" y="2016"/>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8995" name="Text Box 35"/>
            <p:cNvSpPr txBox="1">
              <a:spLocks noChangeArrowheads="1"/>
            </p:cNvSpPr>
            <p:nvPr/>
          </p:nvSpPr>
          <p:spPr bwMode="auto">
            <a:xfrm>
              <a:off x="2829" y="2016"/>
              <a:ext cx="768" cy="36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列王</a:t>
              </a:r>
            </a:p>
          </p:txBody>
        </p:sp>
      </p:grpSp>
      <p:grpSp>
        <p:nvGrpSpPr>
          <p:cNvPr id="289815" name="Group 36"/>
          <p:cNvGrpSpPr>
            <a:grpSpLocks/>
          </p:cNvGrpSpPr>
          <p:nvPr/>
        </p:nvGrpSpPr>
        <p:grpSpPr bwMode="auto">
          <a:xfrm>
            <a:off x="3352800" y="3763963"/>
            <a:ext cx="1371600" cy="655637"/>
            <a:chOff x="2112" y="2371"/>
            <a:chExt cx="864" cy="413"/>
          </a:xfrm>
        </p:grpSpPr>
        <p:sp>
          <p:nvSpPr>
            <p:cNvPr id="168997" name="Oval 37"/>
            <p:cNvSpPr>
              <a:spLocks noChangeArrowheads="1"/>
            </p:cNvSpPr>
            <p:nvPr/>
          </p:nvSpPr>
          <p:spPr bwMode="auto">
            <a:xfrm>
              <a:off x="2181" y="2400"/>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8998" name="Text Box 38"/>
            <p:cNvSpPr txBox="1">
              <a:spLocks noChangeArrowheads="1"/>
            </p:cNvSpPr>
            <p:nvPr/>
          </p:nvSpPr>
          <p:spPr bwMode="auto">
            <a:xfrm>
              <a:off x="2112" y="2371"/>
              <a:ext cx="864" cy="36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部落</a:t>
              </a:r>
            </a:p>
          </p:txBody>
        </p:sp>
      </p:grpSp>
      <p:sp>
        <p:nvSpPr>
          <p:cNvPr id="168999" name="Text Box 39"/>
          <p:cNvSpPr txBox="1">
            <a:spLocks noChangeArrowheads="1"/>
          </p:cNvSpPr>
          <p:nvPr/>
        </p:nvSpPr>
        <p:spPr bwMode="auto">
          <a:xfrm>
            <a:off x="2857500" y="428625"/>
            <a:ext cx="56388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000" b="1">
                <a:solidFill>
                  <a:srgbClr val="FFFF00"/>
                </a:solidFill>
              </a:rPr>
              <a:t>出埃及</a:t>
            </a:r>
            <a:r>
              <a:rPr lang="zh-CN" altLang="en-US" sz="4000" b="1">
                <a:solidFill>
                  <a:srgbClr val="FFFF00"/>
                </a:solidFill>
                <a:ea typeface="华文细黑" charset="0"/>
                <a:cs typeface="华文细黑" charset="0"/>
              </a:rPr>
              <a:t>记</a:t>
            </a:r>
            <a:endParaRPr lang="zh-CN" altLang="en-US" sz="4000" b="1">
              <a:solidFill>
                <a:srgbClr val="FFFF00"/>
              </a:solidFill>
            </a:endParaRPr>
          </a:p>
        </p:txBody>
      </p:sp>
      <p:sp>
        <p:nvSpPr>
          <p:cNvPr id="169000" name="Text Box 40"/>
          <p:cNvSpPr txBox="1">
            <a:spLocks noChangeArrowheads="1"/>
          </p:cNvSpPr>
          <p:nvPr/>
        </p:nvSpPr>
        <p:spPr bwMode="auto">
          <a:xfrm>
            <a:off x="7772400" y="7467600"/>
            <a:ext cx="5486400" cy="25590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5400" b="1">
                <a:solidFill>
                  <a:schemeClr val="bg1"/>
                </a:solidFill>
                <a:ea typeface="MS PGothic" pitchFamily="34" charset="-128"/>
                <a:cs typeface="MS PGothic" pitchFamily="34" charset="-128"/>
              </a:rPr>
              <a:t>Manual transition from here on</a:t>
            </a:r>
          </a:p>
        </p:txBody>
      </p:sp>
      <p:sp>
        <p:nvSpPr>
          <p:cNvPr id="169001" name="Rectangle 41"/>
          <p:cNvSpPr>
            <a:spLocks noGrp="1" noChangeArrowheads="1"/>
          </p:cNvSpPr>
          <p:nvPr>
            <p:ph type="title" idx="4294967295"/>
          </p:nvPr>
        </p:nvSpPr>
        <p:spPr>
          <a:xfrm>
            <a:off x="0" y="428625"/>
            <a:ext cx="7072313" cy="428625"/>
          </a:xfrm>
        </p:spPr>
        <p:txBody>
          <a:bodyPr/>
          <a:lstStyle/>
          <a:p>
            <a:pPr>
              <a:defRPr/>
            </a:pPr>
            <a:r>
              <a:rPr lang="zh-CN" altLang="en-US" i="0">
                <a:latin typeface="Times New Roman" charset="0"/>
                <a:ea typeface="华文细黑" charset="0"/>
                <a:cs typeface="华文细黑" charset="0"/>
              </a:rPr>
              <a:t>时间</a:t>
            </a:r>
            <a:r>
              <a:rPr lang="zh-CN" altLang="en-US" i="0">
                <a:latin typeface="Times New Roman" charset="0"/>
                <a:ea typeface="MS PGothic" charset="0"/>
                <a:cs typeface="MS PGothic" charset="0"/>
              </a:rPr>
              <a:t>表</a:t>
            </a:r>
            <a:br>
              <a:rPr lang="zh-CN" altLang="en-US" i="0">
                <a:latin typeface="Times New Roman" charset="0"/>
                <a:ea typeface="MS PGothic" charset="0"/>
                <a:cs typeface="MS PGothic" charset="0"/>
              </a:rPr>
            </a:br>
            <a:endParaRPr lang="zh-CN" altLang="en-US">
              <a:latin typeface="Times New Roman"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68999"/>
                                        </p:tgtEl>
                                        <p:attrNameLst>
                                          <p:attrName>style.visibility</p:attrName>
                                        </p:attrNameLst>
                                      </p:cBhvr>
                                      <p:to>
                                        <p:strVal val="visible"/>
                                      </p:to>
                                    </p:set>
                                    <p:animEffect transition="in" filter="dissolve">
                                      <p:cBhvr>
                                        <p:cTn id="7" dur="500"/>
                                        <p:tgtEl>
                                          <p:spTgt spid="168999"/>
                                        </p:tgtEl>
                                      </p:cBhvr>
                                    </p:animEffect>
                                  </p:childTnLst>
                                </p:cTn>
                              </p:par>
                            </p:childTnLst>
                          </p:cTn>
                        </p:par>
                        <p:par>
                          <p:cTn id="8" fill="hold" nodeType="afterGroup">
                            <p:stCondLst>
                              <p:cond delay="3500"/>
                            </p:stCondLst>
                            <p:childTnLst>
                              <p:par>
                                <p:cTn id="9" presetID="22" presetClass="entr" presetSubtype="1" fill="hold" nodeType="afterEffect">
                                  <p:stCondLst>
                                    <p:cond delay="2000"/>
                                  </p:stCondLst>
                                  <p:childTnLst>
                                    <p:set>
                                      <p:cBhvr>
                                        <p:cTn id="10" dur="1" fill="hold">
                                          <p:stCondLst>
                                            <p:cond delay="0"/>
                                          </p:stCondLst>
                                        </p:cTn>
                                        <p:tgtEl>
                                          <p:spTgt spid="168972"/>
                                        </p:tgtEl>
                                        <p:attrNameLst>
                                          <p:attrName>style.visibility</p:attrName>
                                        </p:attrNameLst>
                                      </p:cBhvr>
                                      <p:to>
                                        <p:strVal val="visible"/>
                                      </p:to>
                                    </p:set>
                                    <p:animEffect transition="in" filter="wipe(up)">
                                      <p:cBhvr>
                                        <p:cTn id="11" dur="500"/>
                                        <p:tgtEl>
                                          <p:spTgt spid="168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99" grpId="0" autoUpdateAnimBg="0"/>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Arial" charset="0"/>
              </a:rPr>
              <a:t>免费获得该讲解</a:t>
            </a:r>
            <a:r>
              <a:rPr kumimoji="0" lang="en-US" sz="4000" b="1" i="0" u="none" strike="noStrike" kern="1200" cap="none" spc="0" normalizeH="0" baseline="0" noProof="0" dirty="0">
                <a:ln>
                  <a:noFill/>
                </a:ln>
                <a:solidFill>
                  <a:srgbClr val="FFFFFF"/>
                </a:solidFill>
                <a:effectLst/>
                <a:uLnTx/>
                <a:uFillTx/>
                <a:latin typeface="Arial" charset="0"/>
                <a:ea typeface="SimSun"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TW" altLang="en-US" sz="3200" b="1" dirty="0">
                <a:solidFill>
                  <a:srgbClr val="FFFFFF"/>
                </a:solidFill>
                <a:latin typeface="Arial" charset="0"/>
                <a:ea typeface="SimSun" charset="0"/>
                <a:cs typeface="SimSun" charset="0"/>
              </a:rPr>
              <a:t>旧约全书讲章</a:t>
            </a:r>
            <a:r>
              <a:rPr lang="en-US" altLang="zh-TW" sz="3200" b="1" dirty="0">
                <a:solidFill>
                  <a:srgbClr val="FFFFFF"/>
                </a:solidFill>
                <a:latin typeface="Arial" charset="0"/>
                <a:ea typeface="SimSun" charset="0"/>
                <a:cs typeface="SimSun" charset="0"/>
              </a:rPr>
              <a:t> • </a:t>
            </a:r>
            <a:r>
              <a:rPr lang="en-US" sz="3200" b="1" dirty="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57426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8"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rPr>
              <a:t>圣经学习下载</a:t>
            </a:r>
          </a:p>
        </p:txBody>
      </p:sp>
    </p:spTree>
    <p:extLst>
      <p:ext uri="{BB962C8B-B14F-4D97-AF65-F5344CB8AC3E}">
        <p14:creationId xmlns:p14="http://schemas.microsoft.com/office/powerpoint/2010/main" val="110943638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112113"/>
            <a:ext cx="6074668" cy="2455520"/>
          </a:xfrm>
        </p:spPr>
        <p:txBody>
          <a:bodyPr/>
          <a:lstStyle/>
          <a:p>
            <a:pPr marL="719138" indent="-719138" defTabSz="914400" eaLnBrk="1" hangingPunct="1">
              <a:defRPr/>
            </a:pPr>
            <a:r>
              <a:rPr lang="zh-CN" altLang="en-US"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基督徒与法律的关系</a:t>
            </a:r>
          </a:p>
        </p:txBody>
      </p:sp>
      <p:sp>
        <p:nvSpPr>
          <p:cNvPr id="6" name="Rectangle 5"/>
          <p:cNvSpPr txBox="1">
            <a:spLocks noChangeArrowheads="1"/>
          </p:cNvSpPr>
          <p:nvPr/>
        </p:nvSpPr>
        <p:spPr bwMode="auto">
          <a:xfrm>
            <a:off x="179512" y="1700808"/>
            <a:ext cx="5728320" cy="2016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19138" marR="0" lvl="0" indent="-719138" algn="l" defTabSz="914400" rtl="0" eaLnBrk="1" fontAlgn="base" latinLnBrk="0" hangingPunct="1">
              <a:lnSpc>
                <a:spcPct val="100000"/>
              </a:lnSpc>
              <a:spcBef>
                <a:spcPct val="0"/>
              </a:spcBef>
              <a:spcAft>
                <a:spcPct val="0"/>
              </a:spcAft>
              <a:buClrTx/>
              <a:buSzTx/>
              <a:buFontTx/>
              <a:buNone/>
              <a:tabLst/>
              <a:defRPr/>
            </a:pPr>
            <a:endParaRPr kumimoji="0" lang="en-US" altLang="zh-CN" sz="44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endParaRPr>
          </a:p>
        </p:txBody>
      </p:sp>
      <p:sp>
        <p:nvSpPr>
          <p:cNvPr id="9" name="Text Box 27"/>
          <p:cNvSpPr txBox="1">
            <a:spLocks noChangeArrowheads="1"/>
          </p:cNvSpPr>
          <p:nvPr/>
        </p:nvSpPr>
        <p:spPr bwMode="auto">
          <a:xfrm>
            <a:off x="8236874" y="87313"/>
            <a:ext cx="681038" cy="4619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110</a:t>
            </a:r>
          </a:p>
        </p:txBody>
      </p:sp>
    </p:spTree>
    <p:extLst>
      <p:ext uri="{BB962C8B-B14F-4D97-AF65-F5344CB8AC3E}">
        <p14:creationId xmlns:p14="http://schemas.microsoft.com/office/powerpoint/2010/main" val="4056886064"/>
      </p:ext>
    </p:extLst>
  </p:cSld>
  <p:clrMapOvr>
    <a:masterClrMapping/>
  </p:clrMapOvr>
  <p:transition/>
</p:sld>
</file>

<file path=ppt/slides/slide45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9" name="Title 1"/>
          <p:cNvSpPr>
            <a:spLocks noGrp="1"/>
          </p:cNvSpPr>
          <p:nvPr>
            <p:ph type="ctrTitle"/>
          </p:nvPr>
        </p:nvSpPr>
        <p:spPr>
          <a:xfrm>
            <a:off x="0" y="0"/>
            <a:ext cx="9144000" cy="1143000"/>
          </a:xfrm>
        </p:spPr>
        <p:txBody>
          <a:bodyPr/>
          <a:lstStyle/>
          <a:p>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新</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代替</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 “</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旧</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endParaRPr lang="en-US" b="1" dirty="0">
              <a:solidFill>
                <a:schemeClr val="bg1"/>
              </a:solidFill>
              <a:latin typeface="Kaiti SC" panose="02010600040101010101" pitchFamily="2" charset="-122"/>
              <a:ea typeface="Kaiti SC" panose="02010600040101010101" pitchFamily="2" charset="-122"/>
              <a:cs typeface="ＭＳ Ｐゴシック" charset="0"/>
            </a:endParaRPr>
          </a:p>
        </p:txBody>
      </p:sp>
      <p:sp>
        <p:nvSpPr>
          <p:cNvPr id="173060" name="Text Box 2"/>
          <p:cNvSpPr txBox="1">
            <a:spLocks noChangeArrowheads="1"/>
          </p:cNvSpPr>
          <p:nvPr/>
        </p:nvSpPr>
        <p:spPr bwMode="auto">
          <a:xfrm>
            <a:off x="8464550" y="71438"/>
            <a:ext cx="52705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24</a:t>
            </a: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0"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ja-JP" sz="28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在基督里，‘旧约</a:t>
            </a:r>
            <a:r>
              <a:rPr kumimoji="0" lang="en-SG" altLang="zh-CN"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和 ‘新约’的对比是什么呢</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它不代表整本旧约圣经</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因为</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en-US" sz="3200" b="1" i="0" u="none" strike="noStrike" kern="0" cap="none" spc="0" normalizeH="0" baseline="0" noProof="0" dirty="0" err="1">
                <a:ln>
                  <a:noFill/>
                </a:ln>
                <a:solidFill>
                  <a:srgbClr val="000000"/>
                </a:solidFill>
                <a:effectLst/>
                <a:uLnTx/>
                <a:uFillTx/>
                <a:latin typeface="Kaiti SC" panose="02010600040101010101" pitchFamily="2" charset="-122"/>
                <a:ea typeface="Kaiti SC" panose="02010600040101010101" pitchFamily="2" charset="-122"/>
                <a:cs typeface="Arial"/>
                <a:sym typeface="Arial"/>
                <a:rtl val="0"/>
              </a:rPr>
              <a:t>亚伯拉罕之约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大卫之约在新约里都不曾被称为‘旧’</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然而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只有摩西之约，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那在</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西奈山上所立的约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出</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19-24)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才被称为‘旧约’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林后</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3:14; cf.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8:6, 13)</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。这‘旧约’在基督里将会被‘新约’取代。</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路</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22:20;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林前</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11:25;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林后</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3:6;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8:8, 13; 9:15; 12:24)</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a:t>
            </a:r>
            <a:endParaRPr kumimoji="0" 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endParaRPr>
          </a:p>
        </p:txBody>
      </p:sp>
      <p:sp>
        <p:nvSpPr>
          <p:cNvPr id="9" name="Title 1"/>
          <p:cNvSpPr txBox="1">
            <a:spLocks/>
          </p:cNvSpPr>
          <p:nvPr/>
        </p:nvSpPr>
        <p:spPr bwMode="auto">
          <a:xfrm>
            <a:off x="0" y="838200"/>
            <a:ext cx="9144000" cy="6096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Wayne Grudem, </a:t>
            </a:r>
            <a:r>
              <a:rPr kumimoji="0" lang="zh-CN" alt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系统神学（</a:t>
            </a:r>
            <a:r>
              <a:rPr kumimoji="0" lang="en-US" sz="2400" b="1" i="1"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Systematic Theology</a:t>
            </a:r>
            <a:r>
              <a:rPr kumimoji="0" lang="zh-CN" altLang="en-US" sz="2400" b="1" i="1"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a:t>
            </a:r>
            <a:r>
              <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 521</a:t>
            </a:r>
            <a:r>
              <a:rPr kumimoji="0" lang="zh-CN" alt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页</a:t>
            </a:r>
            <a:endPar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endParaRPr>
          </a:p>
        </p:txBody>
      </p:sp>
    </p:spTree>
    <p:extLst>
      <p:ext uri="{BB962C8B-B14F-4D97-AF65-F5344CB8AC3E}">
        <p14:creationId xmlns:p14="http://schemas.microsoft.com/office/powerpoint/2010/main" val="20403923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ChangeArrowheads="1"/>
          </p:cNvSpPr>
          <p:nvPr/>
        </p:nvSpPr>
        <p:spPr bwMode="auto">
          <a:xfrm>
            <a:off x="1595438" y="869950"/>
            <a:ext cx="6816725" cy="5078413"/>
          </a:xfrm>
          <a:prstGeom prst="rect">
            <a:avLst/>
          </a:prstGeom>
          <a:solidFill>
            <a:schemeClr val="accent2"/>
          </a:solidFill>
          <a:ln w="76200">
            <a:solidFill>
              <a:srgbClr val="00DFCA"/>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091" name="Rectangle 3"/>
          <p:cNvSpPr>
            <a:spLocks noChangeArrowheads="1"/>
          </p:cNvSpPr>
          <p:nvPr/>
        </p:nvSpPr>
        <p:spPr bwMode="auto">
          <a:xfrm>
            <a:off x="1803400" y="927100"/>
            <a:ext cx="6540500" cy="4775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092" name="Rectangle 4"/>
          <p:cNvSpPr>
            <a:spLocks noChangeArrowheads="1"/>
          </p:cNvSpPr>
          <p:nvPr/>
        </p:nvSpPr>
        <p:spPr bwMode="auto">
          <a:xfrm>
            <a:off x="1714500" y="974725"/>
            <a:ext cx="6211888" cy="46609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6200">
                <a:solidFill>
                  <a:schemeClr val="tx1"/>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000" b="1" i="0" u="none" strike="noStrike" kern="1200" cap="none" spc="0" normalizeH="0" baseline="0" noProof="0">
                <a:ln>
                  <a:noFill/>
                </a:ln>
                <a:solidFill>
                  <a:srgbClr val="FAFD00"/>
                </a:solidFill>
                <a:effectLst/>
                <a:uLnTx/>
                <a:uFillTx/>
                <a:latin typeface="Comic Sans MS" charset="0"/>
                <a:ea typeface="宋体" charset="0"/>
                <a:cs typeface="宋体" charset="0"/>
              </a:rPr>
              <a:t>律</a:t>
            </a:r>
            <a:r>
              <a:rPr kumimoji="0" lang="zh-CN" altLang="en-US" sz="3000" b="1" i="0" u="none" strike="noStrike" kern="1200" cap="none" spc="0" normalizeH="0" baseline="0" noProof="0">
                <a:ln>
                  <a:noFill/>
                </a:ln>
                <a:solidFill>
                  <a:srgbClr val="FAFD00"/>
                </a:solidFill>
                <a:effectLst/>
                <a:uLnTx/>
                <a:uFillTx/>
                <a:latin typeface="Comic Sans MS" charset="0"/>
                <a:ea typeface="宋体" charset="0"/>
                <a:cs typeface="宋体" charset="0"/>
              </a:rPr>
              <a:t>法 </a:t>
            </a:r>
            <a:r>
              <a:rPr kumimoji="0" lang="en-US" altLang="zh-CN" sz="3000" b="1" i="0" u="none" strike="noStrike" kern="1200" cap="none" spc="0" normalizeH="0" baseline="0" noProof="0">
                <a:ln>
                  <a:noFill/>
                </a:ln>
                <a:solidFill>
                  <a:srgbClr val="FAFD00"/>
                </a:solidFill>
                <a:effectLst/>
                <a:uLnTx/>
                <a:uFillTx/>
                <a:latin typeface="Comic Sans MS" charset="0"/>
                <a:ea typeface="宋体" charset="0"/>
                <a:cs typeface="宋体" charset="0"/>
              </a:rPr>
              <a:t>(TORAH)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000" b="1" i="0" u="none" strike="noStrike" kern="1200" cap="none" spc="0" normalizeH="0" baseline="0" noProof="0">
                <a:ln>
                  <a:noFill/>
                </a:ln>
                <a:solidFill>
                  <a:srgbClr val="00DFCA"/>
                </a:solidFill>
                <a:effectLst/>
                <a:uLnTx/>
                <a:uFillTx/>
                <a:latin typeface="Comic Sans MS" charset="0"/>
                <a:ea typeface="宋体" charset="0"/>
                <a:cs typeface="宋体" charset="0"/>
              </a:rPr>
              <a:t>敬虔教育的三个方面</a:t>
            </a:r>
            <a:r>
              <a:rPr kumimoji="0" lang="en-US" altLang="zh-CN" sz="3000" b="1" i="0" u="none" strike="noStrike" kern="1200" cap="none" spc="0" normalizeH="0" baseline="0" noProof="0">
                <a:ln>
                  <a:noFill/>
                </a:ln>
                <a:solidFill>
                  <a:srgbClr val="00DFCA"/>
                </a:solidFill>
                <a:effectLst/>
                <a:uLnTx/>
                <a:uFillTx/>
                <a:latin typeface="Comic Sans MS" charset="0"/>
                <a:ea typeface="宋体" charset="0"/>
                <a:cs typeface="宋体"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000" b="1" i="0" u="none" strike="noStrike" kern="1200" cap="none" spc="0" normalizeH="0" baseline="0" noProof="0">
              <a:ln>
                <a:noFill/>
              </a:ln>
              <a:solidFill>
                <a:srgbClr val="FFFFFF"/>
              </a:solidFill>
              <a:effectLst/>
              <a:uLnTx/>
              <a:uFillTx/>
              <a:latin typeface="Comic Sans MS" charset="0"/>
              <a:ea typeface="宋体" charset="0"/>
              <a:cs typeface="宋体"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3000" b="1" i="0" u="none" strike="noStrike" kern="1200" cap="none" spc="0" normalizeH="0" baseline="0" noProof="0">
                <a:ln>
                  <a:noFill/>
                </a:ln>
                <a:solidFill>
                  <a:srgbClr val="FAFD00"/>
                </a:solidFill>
                <a:effectLst/>
                <a:uLnTx/>
                <a:uFillTx/>
                <a:latin typeface="Comic Sans MS" charset="0"/>
                <a:ea typeface="宋体" charset="0"/>
                <a:cs typeface="宋体" charset="0"/>
              </a:rPr>
              <a:t>道</a:t>
            </a:r>
            <a:r>
              <a:rPr kumimoji="0" lang="zh-CN" altLang="en-US" sz="3000" b="1" i="0" u="none" strike="noStrike" kern="1200" cap="none" spc="0" normalizeH="0" baseline="0" noProof="0">
                <a:ln>
                  <a:noFill/>
                </a:ln>
                <a:solidFill>
                  <a:srgbClr val="FAFD00"/>
                </a:solidFill>
                <a:effectLst/>
                <a:uLnTx/>
                <a:uFillTx/>
                <a:latin typeface="Comic Sans MS" charset="0"/>
                <a:ea typeface="宋体" charset="0"/>
                <a:cs typeface="宋体" charset="0"/>
              </a:rPr>
              <a:t>德</a:t>
            </a:r>
            <a:r>
              <a:rPr kumimoji="0" lang="en-US" altLang="zh-CN" sz="3000" b="1" i="0" u="none" strike="noStrike" kern="1200" cap="none" spc="0" normalizeH="0" baseline="0" noProof="0">
                <a:ln>
                  <a:noFill/>
                </a:ln>
                <a:solidFill>
                  <a:srgbClr val="FAFD00"/>
                </a:solidFill>
                <a:effectLst/>
                <a:uLnTx/>
                <a:uFillTx/>
                <a:latin typeface="Comic Sans MS" charset="0"/>
                <a:ea typeface="宋体" charset="0"/>
                <a:cs typeface="宋体" charset="0"/>
              </a:rPr>
              <a:t>: </a:t>
            </a:r>
            <a:r>
              <a:rPr kumimoji="0" lang="en-US" altLang="zh-CN" sz="3000" b="1" i="0" u="none" strike="noStrike" kern="1200" cap="none" spc="0" normalizeH="0" baseline="0" noProof="0">
                <a:ln>
                  <a:noFill/>
                </a:ln>
                <a:solidFill>
                  <a:srgbClr val="FFFFFF"/>
                </a:solidFill>
                <a:effectLst/>
                <a:uLnTx/>
                <a:uFillTx/>
                <a:latin typeface="Comic Sans MS" charset="0"/>
                <a:ea typeface="宋体" charset="0"/>
                <a:cs typeface="宋体" charset="0"/>
              </a:rPr>
              <a:t>十</a:t>
            </a:r>
            <a:r>
              <a:rPr kumimoji="0" lang="zh-CN" altLang="en-US" sz="3000" b="1" i="0" u="none" strike="noStrike" kern="1200" cap="none" spc="0" normalizeH="0" baseline="0" noProof="0">
                <a:ln>
                  <a:noFill/>
                </a:ln>
                <a:solidFill>
                  <a:srgbClr val="FFFFFF"/>
                </a:solidFill>
                <a:effectLst/>
                <a:uLnTx/>
                <a:uFillTx/>
                <a:latin typeface="Comic Sans MS" charset="0"/>
                <a:ea typeface="宋体" charset="0"/>
                <a:cs typeface="宋体" charset="0"/>
              </a:rPr>
              <a:t>诫 </a:t>
            </a:r>
            <a:r>
              <a:rPr kumimoji="0" lang="en-US" altLang="zh-CN" sz="3000" b="1" i="0" u="none" strike="noStrike" kern="1200" cap="none" spc="0" normalizeH="0" baseline="0" noProof="0">
                <a:ln>
                  <a:noFill/>
                </a:ln>
                <a:solidFill>
                  <a:srgbClr val="FFFFFF"/>
                </a:solidFill>
                <a:effectLst/>
                <a:uLnTx/>
                <a:uFillTx/>
                <a:latin typeface="Comic Sans MS" charset="0"/>
                <a:ea typeface="宋体" charset="0"/>
                <a:cs typeface="宋体" charset="0"/>
              </a:rPr>
              <a:t>— </a:t>
            </a:r>
            <a:r>
              <a:rPr kumimoji="0" lang="zh-CN" altLang="en-US" sz="3000" b="1" i="0" u="none" strike="noStrike" kern="1200" cap="none" spc="0" normalizeH="0" baseline="0" noProof="0">
                <a:ln>
                  <a:noFill/>
                </a:ln>
                <a:solidFill>
                  <a:srgbClr val="FFFFFF"/>
                </a:solidFill>
                <a:effectLst/>
                <a:uLnTx/>
                <a:uFillTx/>
                <a:latin typeface="Comic Sans MS" charset="0"/>
                <a:ea typeface="宋体" charset="0"/>
                <a:cs typeface="宋体" charset="0"/>
              </a:rPr>
              <a:t>现今法律系统的根基</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3000" b="1" i="0" u="none" strike="noStrike" kern="1200" cap="none" spc="0" normalizeH="0" baseline="0" noProof="0">
              <a:ln>
                <a:noFill/>
              </a:ln>
              <a:solidFill>
                <a:srgbClr val="FFFFFF"/>
              </a:solidFill>
              <a:effectLst/>
              <a:uLnTx/>
              <a:uFillTx/>
              <a:latin typeface="Comic Sans MS" charset="0"/>
              <a:ea typeface="宋体" charset="0"/>
              <a:cs typeface="宋体"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000" b="1" i="0" u="none" strike="noStrike" kern="1200" cap="none" spc="0" normalizeH="0" baseline="0" noProof="0">
                <a:ln>
                  <a:noFill/>
                </a:ln>
                <a:solidFill>
                  <a:srgbClr val="FAFD00"/>
                </a:solidFill>
                <a:effectLst/>
                <a:uLnTx/>
                <a:uFillTx/>
                <a:latin typeface="Comic Sans MS" charset="0"/>
                <a:ea typeface="宋体" charset="0"/>
                <a:cs typeface="宋体" charset="0"/>
              </a:rPr>
              <a:t>民事</a:t>
            </a:r>
            <a:r>
              <a:rPr kumimoji="0" lang="en-US" altLang="zh-CN" sz="3000" b="1" i="0" u="none" strike="noStrike" kern="1200" cap="none" spc="0" normalizeH="0" baseline="0" noProof="0">
                <a:ln>
                  <a:noFill/>
                </a:ln>
                <a:solidFill>
                  <a:srgbClr val="FAFD00"/>
                </a:solidFill>
                <a:effectLst/>
                <a:uLnTx/>
                <a:uFillTx/>
                <a:latin typeface="Comic Sans MS" charset="0"/>
                <a:ea typeface="宋体" charset="0"/>
                <a:cs typeface="宋体" charset="0"/>
              </a:rPr>
              <a:t>: </a:t>
            </a:r>
            <a:r>
              <a:rPr kumimoji="0" lang="en-US" altLang="zh-CN" sz="3000" b="1" i="0" u="none" strike="noStrike" kern="1200" cap="none" spc="0" normalizeH="0" baseline="0" noProof="0">
                <a:ln>
                  <a:noFill/>
                </a:ln>
                <a:solidFill>
                  <a:srgbClr val="FFFFFF"/>
                </a:solidFill>
                <a:effectLst/>
                <a:uLnTx/>
                <a:uFillTx/>
                <a:latin typeface="Comic Sans MS" charset="0"/>
                <a:ea typeface="宋体" charset="0"/>
                <a:cs typeface="宋体" charset="0"/>
              </a:rPr>
              <a:t>人</a:t>
            </a:r>
            <a:r>
              <a:rPr kumimoji="0" lang="zh-CN" altLang="en-US" sz="3000" b="1" i="0" u="none" strike="noStrike" kern="1200" cap="none" spc="0" normalizeH="0" baseline="0" noProof="0">
                <a:ln>
                  <a:noFill/>
                </a:ln>
                <a:solidFill>
                  <a:srgbClr val="FFFFFF"/>
                </a:solidFill>
                <a:effectLst/>
                <a:uLnTx/>
                <a:uFillTx/>
                <a:latin typeface="Comic Sans MS" charset="0"/>
                <a:ea typeface="宋体" charset="0"/>
                <a:cs typeface="宋体" charset="0"/>
              </a:rPr>
              <a:t>民如何在新的社会结构中</a:t>
            </a:r>
            <a:r>
              <a:rPr kumimoji="0" lang="en-US" altLang="zh-CN" sz="3000" b="1" i="0" u="none" strike="noStrike" kern="1200" cap="none" spc="0" normalizeH="0" baseline="0" noProof="0">
                <a:ln>
                  <a:noFill/>
                </a:ln>
                <a:solidFill>
                  <a:srgbClr val="FFFFFF"/>
                </a:solidFill>
                <a:effectLst/>
                <a:uLnTx/>
                <a:uFillTx/>
                <a:latin typeface="Comic Sans MS" charset="0"/>
                <a:ea typeface="宋体" charset="0"/>
                <a:cs typeface="宋体"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000" b="1" i="0" u="none" strike="noStrike" kern="1200" cap="none" spc="0" normalizeH="0" baseline="0" noProof="0">
                <a:ln>
                  <a:noFill/>
                </a:ln>
                <a:solidFill>
                  <a:srgbClr val="FFFFFF"/>
                </a:solidFill>
                <a:effectLst/>
                <a:uLnTx/>
                <a:uFillTx/>
                <a:latin typeface="Comic Sans MS" charset="0"/>
                <a:ea typeface="宋体" charset="0"/>
                <a:cs typeface="宋体" charset="0"/>
              </a:rPr>
              <a:t>      彼此相处</a:t>
            </a:r>
            <a:endParaRPr kumimoji="0" lang="zh-CN" altLang="en-US" sz="3000" b="1" i="0" u="none" strike="noStrike" kern="1200" cap="none" spc="0" normalizeH="0" baseline="0" noProof="0">
              <a:ln>
                <a:noFill/>
              </a:ln>
              <a:solidFill>
                <a:srgbClr val="FFFFFF"/>
              </a:solidFill>
              <a:effectLst/>
              <a:uLnTx/>
              <a:uFillTx/>
              <a:latin typeface="Times" charset="0"/>
              <a:ea typeface="宋体" charset="0"/>
              <a:cs typeface="宋体"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3000" b="1" i="0" u="none" strike="noStrike" kern="1200" cap="none" spc="0" normalizeH="0" baseline="0" noProof="0">
              <a:ln>
                <a:noFill/>
              </a:ln>
              <a:solidFill>
                <a:srgbClr val="FFFFFF"/>
              </a:solidFill>
              <a:effectLst/>
              <a:uLnTx/>
              <a:uFillTx/>
              <a:latin typeface="Times" charset="0"/>
              <a:ea typeface="宋体" charset="0"/>
              <a:cs typeface="宋体"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3000" b="1" i="0" u="none" strike="noStrike" kern="1200" cap="none" spc="0" normalizeH="0" baseline="0" noProof="0">
                <a:ln>
                  <a:noFill/>
                </a:ln>
                <a:solidFill>
                  <a:srgbClr val="FAFD00"/>
                </a:solidFill>
                <a:effectLst/>
                <a:uLnTx/>
                <a:uFillTx/>
                <a:latin typeface="Times" charset="0"/>
                <a:ea typeface="宋体" charset="0"/>
                <a:cs typeface="宋体" charset="0"/>
              </a:rPr>
              <a:t>礼</a:t>
            </a:r>
            <a:r>
              <a:rPr kumimoji="0" lang="zh-CN" altLang="en-US" sz="3000" b="1" i="0" u="none" strike="noStrike" kern="1200" cap="none" spc="0" normalizeH="0" baseline="0" noProof="0">
                <a:ln>
                  <a:noFill/>
                </a:ln>
                <a:solidFill>
                  <a:srgbClr val="FAFD00"/>
                </a:solidFill>
                <a:effectLst/>
                <a:uLnTx/>
                <a:uFillTx/>
                <a:latin typeface="Times" charset="0"/>
                <a:ea typeface="宋体" charset="0"/>
                <a:cs typeface="宋体" charset="0"/>
              </a:rPr>
              <a:t>仪：</a:t>
            </a:r>
            <a:r>
              <a:rPr kumimoji="0" lang="zh-CN" altLang="en-US" sz="3000" b="1" i="0" u="none" strike="noStrike" kern="1200" cap="none" spc="0" normalizeH="0" baseline="0" noProof="0">
                <a:ln>
                  <a:noFill/>
                </a:ln>
                <a:solidFill>
                  <a:srgbClr val="FFFFFF"/>
                </a:solidFill>
                <a:effectLst/>
                <a:uLnTx/>
                <a:uFillTx/>
                <a:latin typeface="Times" charset="0"/>
                <a:ea typeface="宋体" charset="0"/>
                <a:cs typeface="宋体" charset="0"/>
              </a:rPr>
              <a:t>人民</a:t>
            </a:r>
            <a:r>
              <a:rPr kumimoji="0" lang="en-US" altLang="zh-CN" sz="3000" b="1" i="0" u="none" strike="noStrike" kern="1200" cap="none" spc="0" normalizeH="0" baseline="0" noProof="0">
                <a:ln>
                  <a:noFill/>
                </a:ln>
                <a:solidFill>
                  <a:srgbClr val="FFFFFF"/>
                </a:solidFill>
                <a:effectLst/>
                <a:uLnTx/>
                <a:uFillTx/>
                <a:latin typeface="Times" charset="0"/>
                <a:ea typeface="宋体" charset="0"/>
                <a:cs typeface="宋体" charset="0"/>
              </a:rPr>
              <a:t>如</a:t>
            </a:r>
            <a:r>
              <a:rPr kumimoji="0" lang="zh-CN" altLang="en-US" sz="3000" b="1" i="0" u="none" strike="noStrike" kern="1200" cap="none" spc="0" normalizeH="0" baseline="0" noProof="0">
                <a:ln>
                  <a:noFill/>
                </a:ln>
                <a:solidFill>
                  <a:srgbClr val="FFFFFF"/>
                </a:solidFill>
                <a:effectLst/>
                <a:uLnTx/>
                <a:uFillTx/>
                <a:latin typeface="Times" charset="0"/>
                <a:ea typeface="宋体" charset="0"/>
                <a:cs typeface="宋体" charset="0"/>
              </a:rPr>
              <a:t>何在新的社会结构中</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000" b="1" i="0" u="none" strike="noStrike" kern="1200" cap="none" spc="0" normalizeH="0" baseline="0" noProof="0">
                <a:ln>
                  <a:noFill/>
                </a:ln>
                <a:solidFill>
                  <a:srgbClr val="FFFFFF"/>
                </a:solidFill>
                <a:effectLst/>
                <a:uLnTx/>
                <a:uFillTx/>
                <a:latin typeface="Times" charset="0"/>
                <a:ea typeface="宋体" charset="0"/>
                <a:cs typeface="宋体" charset="0"/>
              </a:rPr>
              <a:t>            敬拜上帝</a:t>
            </a:r>
          </a:p>
        </p:txBody>
      </p:sp>
      <p:sp>
        <p:nvSpPr>
          <p:cNvPr id="89093" name="Rectangle 5"/>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8800" b="0" i="0" u="none" strike="noStrike" kern="1200" cap="none" spc="0" normalizeH="0" baseline="0" noProof="0">
                <a:ln>
                  <a:noFill/>
                </a:ln>
                <a:solidFill>
                  <a:srgbClr val="FFD34A"/>
                </a:solidFill>
                <a:effectLst/>
                <a:uLnTx/>
                <a:uFillTx/>
                <a:latin typeface="Times" charset="0"/>
                <a:ea typeface="宋体" charset="0"/>
                <a:cs typeface="宋体" charset="0"/>
              </a:rPr>
              <a:t>7</a:t>
            </a:r>
          </a:p>
        </p:txBody>
      </p:sp>
      <p:sp>
        <p:nvSpPr>
          <p:cNvPr id="89094"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13" name="Text Box 25"/>
          <p:cNvSpPr txBox="1">
            <a:spLocks noChangeArrowheads="1"/>
          </p:cNvSpPr>
          <p:nvPr/>
        </p:nvSpPr>
        <p:spPr bwMode="auto">
          <a:xfrm>
            <a:off x="1770063" y="15875"/>
            <a:ext cx="1892300" cy="3048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宋体" charset="0"/>
                <a:ea typeface="宋体" charset="0"/>
                <a:cs typeface="宋体" charset="0"/>
              </a:rPr>
              <a:t>出 25-31 </a:t>
            </a:r>
            <a:r>
              <a:rPr kumimoji="0" lang="zh-CN" altLang="en-US" sz="1400" b="1" i="0" u="none" strike="noStrike" kern="1200" cap="none" spc="0" normalizeH="0" baseline="0" noProof="0">
                <a:ln>
                  <a:noFill/>
                </a:ln>
                <a:solidFill>
                  <a:srgbClr val="FFFFFF"/>
                </a:solidFill>
                <a:effectLst/>
                <a:uLnTx/>
                <a:uFillTx/>
                <a:latin typeface="宋体" charset="0"/>
                <a:ea typeface="宋体" charset="0"/>
                <a:cs typeface="宋体" charset="0"/>
              </a:rPr>
              <a:t>章</a:t>
            </a:r>
          </a:p>
        </p:txBody>
      </p:sp>
      <p:sp>
        <p:nvSpPr>
          <p:cNvPr id="89130" name="Text Box 42"/>
          <p:cNvSpPr txBox="1">
            <a:spLocks noChangeArrowheads="1"/>
          </p:cNvSpPr>
          <p:nvPr/>
        </p:nvSpPr>
        <p:spPr bwMode="auto">
          <a:xfrm>
            <a:off x="8720138" y="66675"/>
            <a:ext cx="260350" cy="446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宋体" charset="0"/>
                <a:cs typeface="宋体" charset="0"/>
              </a:rPr>
              <a:t> </a:t>
            </a:r>
          </a:p>
        </p:txBody>
      </p:sp>
      <p:sp>
        <p:nvSpPr>
          <p:cNvPr id="89134" name="Rectangle 46"/>
          <p:cNvSpPr>
            <a:spLocks noChangeArrowheads="1"/>
          </p:cNvSpPr>
          <p:nvPr/>
        </p:nvSpPr>
        <p:spPr bwMode="auto">
          <a:xfrm>
            <a:off x="8091488" y="6524625"/>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宋体" charset="0"/>
                <a:cs typeface="宋体" charset="0"/>
              </a:rPr>
              <a:t>13</a:t>
            </a:r>
          </a:p>
        </p:txBody>
      </p:sp>
      <p:sp>
        <p:nvSpPr>
          <p:cNvPr id="89188" name="Text Box 100"/>
          <p:cNvSpPr txBox="1">
            <a:spLocks noChangeArrowheads="1"/>
          </p:cNvSpPr>
          <p:nvPr/>
        </p:nvSpPr>
        <p:spPr bwMode="auto">
          <a:xfrm>
            <a:off x="7070725"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宋体" charset="0"/>
                <a:ea typeface="宋体" charset="0"/>
                <a:cs typeface="宋体" charset="0"/>
              </a:rPr>
              <a:t>学生手册第</a:t>
            </a:r>
            <a:r>
              <a:rPr kumimoji="0" lang="en-US" altLang="zh-CN" sz="1200" b="1" i="0" u="none" strike="noStrike" kern="1200" cap="none" spc="0" normalizeH="0" baseline="0" noProof="0">
                <a:ln>
                  <a:noFill/>
                </a:ln>
                <a:solidFill>
                  <a:srgbClr val="FFFFFF"/>
                </a:solidFill>
                <a:effectLst/>
                <a:uLnTx/>
                <a:uFillTx/>
                <a:latin typeface="宋体" charset="0"/>
                <a:ea typeface="宋体" charset="0"/>
                <a:cs typeface="宋体" charset="0"/>
              </a:rPr>
              <a:t>26-29</a:t>
            </a:r>
            <a:r>
              <a:rPr kumimoji="0" lang="zh-CN" altLang="en-US" sz="1200" b="1" i="0" u="none" strike="noStrike" kern="1200" cap="none" spc="0" normalizeH="0" baseline="0" noProof="0">
                <a:ln>
                  <a:noFill/>
                </a:ln>
                <a:solidFill>
                  <a:srgbClr val="FFFFFF"/>
                </a:solidFill>
                <a:effectLst/>
                <a:uLnTx/>
                <a:uFillTx/>
                <a:latin typeface="宋体" charset="0"/>
                <a:ea typeface="宋体" charset="0"/>
                <a:cs typeface="宋体" charset="0"/>
              </a:rPr>
              <a:t>页</a:t>
            </a:r>
          </a:p>
        </p:txBody>
      </p:sp>
      <p:grpSp>
        <p:nvGrpSpPr>
          <p:cNvPr id="89189" name="Group 101"/>
          <p:cNvGrpSpPr>
            <a:grpSpLocks/>
          </p:cNvGrpSpPr>
          <p:nvPr/>
        </p:nvGrpSpPr>
        <p:grpSpPr bwMode="auto">
          <a:xfrm>
            <a:off x="7948613" y="3429000"/>
            <a:ext cx="952500" cy="1330325"/>
            <a:chOff x="5007" y="2160"/>
            <a:chExt cx="600" cy="838"/>
          </a:xfrm>
        </p:grpSpPr>
        <p:grpSp>
          <p:nvGrpSpPr>
            <p:cNvPr id="89190" name="Group 102"/>
            <p:cNvGrpSpPr>
              <a:grpSpLocks/>
            </p:cNvGrpSpPr>
            <p:nvPr/>
          </p:nvGrpSpPr>
          <p:grpSpPr bwMode="auto">
            <a:xfrm>
              <a:off x="5007" y="2160"/>
              <a:ext cx="600" cy="838"/>
              <a:chOff x="5007" y="2160"/>
              <a:chExt cx="600" cy="838"/>
            </a:xfrm>
          </p:grpSpPr>
          <p:grpSp>
            <p:nvGrpSpPr>
              <p:cNvPr id="89191" name="Group 103"/>
              <p:cNvGrpSpPr>
                <a:grpSpLocks/>
              </p:cNvGrpSpPr>
              <p:nvPr/>
            </p:nvGrpSpPr>
            <p:grpSpPr bwMode="auto">
              <a:xfrm>
                <a:off x="5007" y="2160"/>
                <a:ext cx="600" cy="838"/>
                <a:chOff x="5007" y="2160"/>
                <a:chExt cx="600" cy="838"/>
              </a:xfrm>
            </p:grpSpPr>
            <p:sp>
              <p:nvSpPr>
                <p:cNvPr id="89192" name="Rectangle 104"/>
                <p:cNvSpPr>
                  <a:spLocks noChangeArrowheads="1"/>
                </p:cNvSpPr>
                <p:nvPr/>
              </p:nvSpPr>
              <p:spPr bwMode="auto">
                <a:xfrm>
                  <a:off x="5151" y="2774"/>
                  <a:ext cx="160" cy="73"/>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3" name="Rectangle 105"/>
                <p:cNvSpPr>
                  <a:spLocks noChangeArrowheads="1"/>
                </p:cNvSpPr>
                <p:nvPr/>
              </p:nvSpPr>
              <p:spPr bwMode="auto">
                <a:xfrm>
                  <a:off x="5116" y="2744"/>
                  <a:ext cx="186" cy="1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a:ln>
                        <a:noFill/>
                      </a:ln>
                      <a:solidFill>
                        <a:srgbClr val="000000"/>
                      </a:solidFill>
                      <a:effectLst/>
                      <a:uLnTx/>
                      <a:uFillTx/>
                      <a:latin typeface="Helvetica" charset="0"/>
                      <a:ea typeface="宋体" charset="0"/>
                      <a:cs typeface="宋体" charset="0"/>
                    </a:rPr>
                    <a:t>40</a:t>
                  </a:r>
                </a:p>
              </p:txBody>
            </p:sp>
            <p:sp>
              <p:nvSpPr>
                <p:cNvPr id="89194" name="AutoShape 106"/>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5" name="Rectangle 107"/>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6" name="AutoShape 108"/>
                <p:cNvSpPr>
                  <a:spLocks noChangeArrowheads="1"/>
                </p:cNvSpPr>
                <p:nvPr/>
              </p:nvSpPr>
              <p:spPr bwMode="auto">
                <a:xfrm>
                  <a:off x="5020" y="2196"/>
                  <a:ext cx="440" cy="212"/>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7" name="Line 109"/>
                <p:cNvSpPr>
                  <a:spLocks noChangeShapeType="1"/>
                </p:cNvSpPr>
                <p:nvPr/>
              </p:nvSpPr>
              <p:spPr bwMode="auto">
                <a:xfrm>
                  <a:off x="5035" y="2418"/>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8" name="Line 110"/>
                <p:cNvSpPr>
                  <a:spLocks noChangeShapeType="1"/>
                </p:cNvSpPr>
                <p:nvPr/>
              </p:nvSpPr>
              <p:spPr bwMode="auto">
                <a:xfrm>
                  <a:off x="5035" y="2530"/>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9" name="Line 111"/>
                <p:cNvSpPr>
                  <a:spLocks noChangeShapeType="1"/>
                </p:cNvSpPr>
                <p:nvPr/>
              </p:nvSpPr>
              <p:spPr bwMode="auto">
                <a:xfrm>
                  <a:off x="5035" y="2642"/>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200" name="Line 112"/>
                <p:cNvSpPr>
                  <a:spLocks noChangeShapeType="1"/>
                </p:cNvSpPr>
                <p:nvPr/>
              </p:nvSpPr>
              <p:spPr bwMode="auto">
                <a:xfrm>
                  <a:off x="5035" y="2754"/>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201" name="Line 113"/>
                <p:cNvSpPr>
                  <a:spLocks noChangeShapeType="1"/>
                </p:cNvSpPr>
                <p:nvPr/>
              </p:nvSpPr>
              <p:spPr bwMode="auto">
                <a:xfrm>
                  <a:off x="5043" y="2866"/>
                  <a:ext cx="536"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202" name="Rectangle 114"/>
                <p:cNvSpPr>
                  <a:spLocks noChangeArrowheads="1"/>
                </p:cNvSpPr>
                <p:nvPr/>
              </p:nvSpPr>
              <p:spPr bwMode="auto">
                <a:xfrm>
                  <a:off x="5044" y="2160"/>
                  <a:ext cx="258"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Chicago" charset="0"/>
                      <a:ea typeface="宋体" charset="0"/>
                      <a:cs typeface="宋体" charset="0"/>
                    </a:rPr>
                    <a:t>摩</a:t>
                  </a:r>
                  <a:r>
                    <a:rPr kumimoji="0" lang="zh-CN" altLang="en-US" sz="900" b="1" i="0" u="none" strike="noStrike" kern="1200" cap="none" spc="0" normalizeH="0" baseline="0" noProof="0">
                      <a:ln>
                        <a:noFill/>
                      </a:ln>
                      <a:solidFill>
                        <a:srgbClr val="000000"/>
                      </a:solidFill>
                      <a:effectLst/>
                      <a:uLnTx/>
                      <a:uFillTx/>
                      <a:latin typeface="Chicago" charset="0"/>
                      <a:ea typeface="宋体" charset="0"/>
                      <a:cs typeface="宋体" charset="0"/>
                    </a:rPr>
                    <a:t>西</a:t>
                  </a:r>
                  <a:endParaRPr kumimoji="0" lang="en-US" altLang="zh-CN" sz="900" b="1" i="0" u="none" strike="noStrike" kern="1200" cap="none" spc="0" normalizeH="0" baseline="0" noProof="0">
                    <a:ln>
                      <a:noFill/>
                    </a:ln>
                    <a:solidFill>
                      <a:srgbClr val="000000"/>
                    </a:solidFill>
                    <a:effectLst/>
                    <a:uLnTx/>
                    <a:uFillTx/>
                    <a:latin typeface="Chicago" charset="0"/>
                    <a:ea typeface="宋体" charset="0"/>
                    <a:cs typeface="宋体" charset="0"/>
                  </a:endParaRPr>
                </a:p>
              </p:txBody>
            </p:sp>
            <p:sp>
              <p:nvSpPr>
                <p:cNvPr id="89203" name="Line 115"/>
                <p:cNvSpPr>
                  <a:spLocks noChangeShapeType="1"/>
                </p:cNvSpPr>
                <p:nvPr/>
              </p:nvSpPr>
              <p:spPr bwMode="auto">
                <a:xfrm>
                  <a:off x="5031" y="2978"/>
                  <a:ext cx="544"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204" name="Rectangle 116"/>
                <p:cNvSpPr>
                  <a:spLocks noChangeArrowheads="1"/>
                </p:cNvSpPr>
                <p:nvPr/>
              </p:nvSpPr>
              <p:spPr bwMode="auto">
                <a:xfrm>
                  <a:off x="5115" y="2296"/>
                  <a:ext cx="330"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宋体" charset="0"/>
                      <a:cs typeface="宋体" charset="0"/>
                    </a:rPr>
                    <a:t>出</a:t>
                  </a:r>
                  <a:r>
                    <a:rPr kumimoji="0" lang="zh-CN" altLang="en-US" sz="900" b="1" i="0" u="none" strike="noStrike" kern="1200" cap="none" spc="0" normalizeH="0" baseline="0" noProof="0">
                      <a:ln>
                        <a:noFill/>
                      </a:ln>
                      <a:solidFill>
                        <a:srgbClr val="000000"/>
                      </a:solidFill>
                      <a:effectLst/>
                      <a:uLnTx/>
                      <a:uFillTx/>
                      <a:latin typeface="Helvetica" charset="0"/>
                      <a:ea typeface="宋体" charset="0"/>
                      <a:cs typeface="宋体" charset="0"/>
                    </a:rPr>
                    <a:t>埃及</a:t>
                  </a:r>
                  <a:endParaRPr kumimoji="0" lang="en-US" altLang="zh-CN" sz="900" b="1" i="0" u="none" strike="noStrike" kern="1200" cap="none" spc="0" normalizeH="0" baseline="0" noProof="0">
                    <a:ln>
                      <a:noFill/>
                    </a:ln>
                    <a:solidFill>
                      <a:srgbClr val="000000"/>
                    </a:solidFill>
                    <a:effectLst/>
                    <a:uLnTx/>
                    <a:uFillTx/>
                    <a:latin typeface="Helvetica" charset="0"/>
                    <a:ea typeface="宋体" charset="0"/>
                    <a:cs typeface="宋体" charset="0"/>
                  </a:endParaRPr>
                </a:p>
              </p:txBody>
            </p:sp>
          </p:grpSp>
          <p:sp>
            <p:nvSpPr>
              <p:cNvPr id="89205" name="Rectangle 117"/>
              <p:cNvSpPr>
                <a:spLocks noChangeArrowheads="1"/>
              </p:cNvSpPr>
              <p:nvPr/>
            </p:nvSpPr>
            <p:spPr bwMode="auto">
              <a:xfrm>
                <a:off x="5109" y="2411"/>
                <a:ext cx="330"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900" b="1" i="0" u="none" strike="noStrike" kern="1200" cap="none" spc="0" normalizeH="0" baseline="0" noProof="0">
                    <a:ln>
                      <a:noFill/>
                    </a:ln>
                    <a:solidFill>
                      <a:srgbClr val="000000"/>
                    </a:solidFill>
                    <a:effectLst/>
                    <a:uLnTx/>
                    <a:uFillTx/>
                    <a:latin typeface="Helvetica" charset="0"/>
                    <a:ea typeface="宋体" charset="0"/>
                    <a:cs typeface="宋体" charset="0"/>
                  </a:rPr>
                  <a:t>西奈山</a:t>
                </a:r>
                <a:endParaRPr kumimoji="0" lang="en-US" altLang="zh-CN" sz="900" b="1" i="0" u="none" strike="noStrike" kern="1200" cap="none" spc="0" normalizeH="0" baseline="0" noProof="0">
                  <a:ln>
                    <a:noFill/>
                  </a:ln>
                  <a:solidFill>
                    <a:srgbClr val="000000"/>
                  </a:solidFill>
                  <a:effectLst/>
                  <a:uLnTx/>
                  <a:uFillTx/>
                  <a:latin typeface="Helvetica" charset="0"/>
                  <a:ea typeface="宋体" charset="0"/>
                  <a:cs typeface="宋体" charset="0"/>
                </a:endParaRPr>
              </a:p>
            </p:txBody>
          </p:sp>
        </p:grpSp>
        <p:sp>
          <p:nvSpPr>
            <p:cNvPr id="89206" name="Rectangle 118"/>
            <p:cNvSpPr>
              <a:spLocks noChangeArrowheads="1"/>
            </p:cNvSpPr>
            <p:nvPr/>
          </p:nvSpPr>
          <p:spPr bwMode="auto">
            <a:xfrm>
              <a:off x="5061" y="2534"/>
              <a:ext cx="490"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900" b="1" i="0" u="none" strike="noStrike" kern="1200" cap="none" spc="0" normalizeH="0" baseline="0" noProof="0">
                  <a:ln>
                    <a:noFill/>
                  </a:ln>
                  <a:solidFill>
                    <a:srgbClr val="000000"/>
                  </a:solidFill>
                  <a:effectLst/>
                  <a:uLnTx/>
                  <a:uFillTx/>
                  <a:latin typeface="Helvetica" charset="0"/>
                  <a:ea typeface="宋体" charset="0"/>
                  <a:cs typeface="宋体" charset="0"/>
                </a:rPr>
                <a:t>德 </a:t>
              </a:r>
              <a:r>
                <a:rPr kumimoji="0" lang="en-US" altLang="zh-CN" sz="900" b="1" i="0" u="none" strike="noStrike" kern="1200" cap="none" spc="0" normalizeH="0" baseline="0" noProof="0">
                  <a:ln>
                    <a:noFill/>
                  </a:ln>
                  <a:solidFill>
                    <a:srgbClr val="000000"/>
                  </a:solidFill>
                  <a:effectLst/>
                  <a:uLnTx/>
                  <a:uFillTx/>
                  <a:latin typeface="Helvetica" charset="0"/>
                  <a:ea typeface="宋体" charset="0"/>
                  <a:cs typeface="宋体" charset="0"/>
                </a:rPr>
                <a:t>– </a:t>
              </a:r>
              <a:r>
                <a:rPr kumimoji="0" lang="zh-CN" altLang="en-US" sz="900" b="1" i="0" u="none" strike="noStrike" kern="1200" cap="none" spc="0" normalizeH="0" baseline="0" noProof="0">
                  <a:ln>
                    <a:noFill/>
                  </a:ln>
                  <a:solidFill>
                    <a:srgbClr val="000000"/>
                  </a:solidFill>
                  <a:effectLst/>
                  <a:uLnTx/>
                  <a:uFillTx/>
                  <a:latin typeface="Helvetica" charset="0"/>
                  <a:ea typeface="宋体" charset="0"/>
                  <a:cs typeface="宋体" charset="0"/>
                </a:rPr>
                <a:t>民 </a:t>
              </a:r>
              <a:r>
                <a:rPr kumimoji="0" lang="en-US" altLang="zh-CN" sz="900" b="1" i="0" u="none" strike="noStrike" kern="1200" cap="none" spc="0" normalizeH="0" baseline="0" noProof="0">
                  <a:ln>
                    <a:noFill/>
                  </a:ln>
                  <a:solidFill>
                    <a:srgbClr val="000000"/>
                  </a:solidFill>
                  <a:effectLst/>
                  <a:uLnTx/>
                  <a:uFillTx/>
                  <a:latin typeface="Helvetica" charset="0"/>
                  <a:ea typeface="宋体" charset="0"/>
                  <a:cs typeface="宋体" charset="0"/>
                </a:rPr>
                <a:t>– </a:t>
              </a:r>
              <a:r>
                <a:rPr kumimoji="0" lang="zh-CN" altLang="en-US" sz="900" b="1" i="0" u="none" strike="noStrike" kern="1200" cap="none" spc="0" normalizeH="0" baseline="0" noProof="0">
                  <a:ln>
                    <a:noFill/>
                  </a:ln>
                  <a:solidFill>
                    <a:srgbClr val="000000"/>
                  </a:solidFill>
                  <a:effectLst/>
                  <a:uLnTx/>
                  <a:uFillTx/>
                  <a:latin typeface="Helvetica" charset="0"/>
                  <a:ea typeface="宋体" charset="0"/>
                  <a:cs typeface="宋体" charset="0"/>
                </a:rPr>
                <a:t>礼</a:t>
              </a:r>
              <a:endParaRPr kumimoji="0" lang="zh-CN" altLang="en-US" sz="1600" b="1"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grpSp>
      <p:sp>
        <p:nvSpPr>
          <p:cNvPr id="29" name="Text Box 26"/>
          <p:cNvSpPr txBox="1">
            <a:spLocks noChangeArrowheads="1"/>
          </p:cNvSpPr>
          <p:nvPr/>
        </p:nvSpPr>
        <p:spPr bwMode="auto">
          <a:xfrm rot="20440193">
            <a:off x="830176" y="2327205"/>
            <a:ext cx="7573512" cy="110799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FAFD00"/>
                </a:solidFill>
                <a:effectLst/>
                <a:uLnTx/>
                <a:uFillTx/>
                <a:latin typeface="Times" charset="0"/>
                <a:ea typeface="宋体" charset="0"/>
                <a:cs typeface="宋体" charset="0"/>
              </a:rPr>
              <a:t>十戒是否是道德律？</a:t>
            </a:r>
            <a:endParaRPr kumimoji="0" lang="en-US" altLang="ja-JP" sz="6600" b="1" i="0" u="none" strike="noStrike" kern="1200" cap="none" spc="0" normalizeH="0" baseline="0" noProof="0" dirty="0">
              <a:ln>
                <a:noFill/>
              </a:ln>
              <a:solidFill>
                <a:srgbClr val="FAFD00"/>
              </a:solidFill>
              <a:effectLst/>
              <a:uLnTx/>
              <a:uFillTx/>
              <a:latin typeface="Times" charset="0"/>
              <a:ea typeface="MS PGothic" charset="0"/>
            </a:endParaRPr>
          </a:p>
        </p:txBody>
      </p:sp>
    </p:spTree>
    <p:extLst>
      <p:ext uri="{BB962C8B-B14F-4D97-AF65-F5344CB8AC3E}">
        <p14:creationId xmlns:p14="http://schemas.microsoft.com/office/powerpoint/2010/main" val="330906528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88912" y="492952"/>
            <a:ext cx="8674905" cy="965282"/>
          </a:xfrm>
          <a:noFill/>
          <a:ln>
            <a:noFill/>
          </a:ln>
        </p:spPr>
        <p:txBody>
          <a:bodyPr vert="horz" wrap="square" lIns="91440" tIns="45720" rIns="91440" bIns="45720" numCol="1" anchor="t" anchorCtr="0" compatLnSpc="1">
            <a:prstTxWarp prst="textNoShape">
              <a:avLst/>
            </a:prstTxWarp>
          </a:bodyPr>
          <a:lstStyle/>
          <a:p>
            <a:r>
              <a:rPr lang="zh-CN" alt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rPr>
              <a:t>道德法意味着上帝的规则适用于。。。</a:t>
            </a:r>
            <a:endParaRPr 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p:txBody>
      </p:sp>
      <p:sp>
        <p:nvSpPr>
          <p:cNvPr id="3" name="Title 1"/>
          <p:cNvSpPr txBox="1">
            <a:spLocks/>
          </p:cNvSpPr>
          <p:nvPr/>
        </p:nvSpPr>
        <p:spPr bwMode="auto">
          <a:xfrm>
            <a:off x="251520" y="1412776"/>
            <a:ext cx="4311771" cy="2366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rPr>
              <a:t>每个时间段</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endParaRP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rPr>
              <a:t>每一种文化</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endParaRP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rPr>
              <a:t>每个地方</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endParaRP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rPr>
              <a:t>每个人</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2437167975"/>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3329" name="Text Box 4"/>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charset="0"/>
                <a:ea typeface="MS PGothic" charset="0"/>
              </a:rPr>
              <a:t>113a</a:t>
            </a:r>
          </a:p>
        </p:txBody>
      </p:sp>
      <p:grpSp>
        <p:nvGrpSpPr>
          <p:cNvPr id="483330" name="Group 54"/>
          <p:cNvGrpSpPr>
            <a:grpSpLocks/>
          </p:cNvGrpSpPr>
          <p:nvPr/>
        </p:nvGrpSpPr>
        <p:grpSpPr bwMode="auto">
          <a:xfrm>
            <a:off x="0" y="457200"/>
            <a:ext cx="9144000" cy="6400800"/>
            <a:chOff x="0" y="288"/>
            <a:chExt cx="5760" cy="2742"/>
          </a:xfrm>
        </p:grpSpPr>
        <p:grpSp>
          <p:nvGrpSpPr>
            <p:cNvPr id="483332" name="Group 7"/>
            <p:cNvGrpSpPr>
              <a:grpSpLocks/>
            </p:cNvGrpSpPr>
            <p:nvPr/>
          </p:nvGrpSpPr>
          <p:grpSpPr bwMode="auto">
            <a:xfrm>
              <a:off x="0" y="288"/>
              <a:ext cx="336" cy="434"/>
              <a:chOff x="0" y="0"/>
              <a:chExt cx="240" cy="470"/>
            </a:xfrm>
          </p:grpSpPr>
          <p:sp>
            <p:nvSpPr>
              <p:cNvPr id="483366"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rPr>
                  <a:t>#</a:t>
                </a:r>
              </a:p>
            </p:txBody>
          </p:sp>
          <p:sp>
            <p:nvSpPr>
              <p:cNvPr id="483367"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3" name="Group 10"/>
            <p:cNvGrpSpPr>
              <a:grpSpLocks/>
            </p:cNvGrpSpPr>
            <p:nvPr/>
          </p:nvGrpSpPr>
          <p:grpSpPr bwMode="auto">
            <a:xfrm>
              <a:off x="336" y="288"/>
              <a:ext cx="2611" cy="434"/>
              <a:chOff x="240" y="0"/>
              <a:chExt cx="1864" cy="470"/>
            </a:xfrm>
          </p:grpSpPr>
          <p:sp>
            <p:nvSpPr>
              <p:cNvPr id="483364"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宋体" charset="0"/>
                    <a:cs typeface="宋体" charset="0"/>
                  </a:rPr>
                  <a:t>旧约的十诫</a:t>
                </a:r>
                <a:endPar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483365"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4" name="Group 13"/>
            <p:cNvGrpSpPr>
              <a:grpSpLocks/>
            </p:cNvGrpSpPr>
            <p:nvPr/>
          </p:nvGrpSpPr>
          <p:grpSpPr bwMode="auto">
            <a:xfrm>
              <a:off x="2947" y="288"/>
              <a:ext cx="2813" cy="434"/>
              <a:chOff x="2104" y="0"/>
              <a:chExt cx="2008" cy="470"/>
            </a:xfrm>
          </p:grpSpPr>
          <p:sp>
            <p:nvSpPr>
              <p:cNvPr id="483362"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宋体" charset="0"/>
                    <a:cs typeface="宋体" charset="0"/>
                  </a:rPr>
                  <a:t>新约的重复</a:t>
                </a:r>
                <a:endPar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483363"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5" name="Group 16"/>
            <p:cNvGrpSpPr>
              <a:grpSpLocks/>
            </p:cNvGrpSpPr>
            <p:nvPr/>
          </p:nvGrpSpPr>
          <p:grpSpPr bwMode="auto">
            <a:xfrm>
              <a:off x="0" y="722"/>
              <a:ext cx="336" cy="710"/>
              <a:chOff x="0" y="470"/>
              <a:chExt cx="240" cy="768"/>
            </a:xfrm>
          </p:grpSpPr>
          <p:sp>
            <p:nvSpPr>
              <p:cNvPr id="483360" name="Rectangle 17"/>
              <p:cNvSpPr>
                <a:spLocks noChangeArrowheads="1"/>
              </p:cNvSpPr>
              <p:nvPr/>
            </p:nvSpPr>
            <p:spPr bwMode="auto">
              <a:xfrm>
                <a:off x="32" y="47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1</a:t>
                </a:r>
              </a:p>
            </p:txBody>
          </p:sp>
          <p:sp>
            <p:nvSpPr>
              <p:cNvPr id="483361"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6" name="Group 19"/>
            <p:cNvGrpSpPr>
              <a:grpSpLocks/>
            </p:cNvGrpSpPr>
            <p:nvPr/>
          </p:nvGrpSpPr>
          <p:grpSpPr bwMode="auto">
            <a:xfrm>
              <a:off x="336" y="722"/>
              <a:ext cx="2611" cy="710"/>
              <a:chOff x="240" y="470"/>
              <a:chExt cx="1864" cy="768"/>
            </a:xfrm>
          </p:grpSpPr>
          <p:sp>
            <p:nvSpPr>
              <p:cNvPr id="483358" name="Rectangle 20"/>
              <p:cNvSpPr>
                <a:spLocks noChangeArrowheads="1"/>
              </p:cNvSpPr>
              <p:nvPr/>
            </p:nvSpPr>
            <p:spPr bwMode="auto">
              <a:xfrm>
                <a:off x="272" y="47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神吩咐这一切的话说：“我是耶和华你的神</a:t>
                </a:r>
                <a:r>
                  <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曾将你从埃及地为奴之家领出来</a:t>
                </a:r>
                <a:r>
                  <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 除了我以外，你不可有别的神。</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20:1-3).</a:t>
                </a:r>
              </a:p>
            </p:txBody>
          </p:sp>
          <p:sp>
            <p:nvSpPr>
              <p:cNvPr id="483359"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7" name="Group 22"/>
            <p:cNvGrpSpPr>
              <a:grpSpLocks/>
            </p:cNvGrpSpPr>
            <p:nvPr/>
          </p:nvGrpSpPr>
          <p:grpSpPr bwMode="auto">
            <a:xfrm>
              <a:off x="2947" y="722"/>
              <a:ext cx="2813" cy="710"/>
              <a:chOff x="2104" y="470"/>
              <a:chExt cx="2008" cy="768"/>
            </a:xfrm>
          </p:grpSpPr>
          <p:sp>
            <p:nvSpPr>
              <p:cNvPr id="483356" name="Rectangle 23"/>
              <p:cNvSpPr>
                <a:spLocks noChangeArrowheads="1"/>
              </p:cNvSpPr>
              <p:nvPr/>
            </p:nvSpPr>
            <p:spPr bwMode="auto">
              <a:xfrm>
                <a:off x="2136" y="47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诸君，为甚么做这事呢</a:t>
                </a:r>
                <a:r>
                  <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我们也是人，性情和你们一样！我们传福音给你们是叫你们离弃这些虚妄，归向那创造天、地、海和其中万物的永生神。 </a:t>
                </a:r>
                <a:endPar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徒</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14:15;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提到至少</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50</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次</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p>
            </p:txBody>
          </p:sp>
          <p:sp>
            <p:nvSpPr>
              <p:cNvPr id="483357"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8" name="Group 25"/>
            <p:cNvGrpSpPr>
              <a:grpSpLocks/>
            </p:cNvGrpSpPr>
            <p:nvPr/>
          </p:nvGrpSpPr>
          <p:grpSpPr bwMode="auto">
            <a:xfrm>
              <a:off x="0" y="1432"/>
              <a:ext cx="336" cy="976"/>
              <a:chOff x="0" y="1238"/>
              <a:chExt cx="240" cy="1056"/>
            </a:xfrm>
          </p:grpSpPr>
          <p:sp>
            <p:nvSpPr>
              <p:cNvPr id="483354" name="Rectangle 26"/>
              <p:cNvSpPr>
                <a:spLocks noChangeArrowheads="1"/>
              </p:cNvSpPr>
              <p:nvPr/>
            </p:nvSpPr>
            <p:spPr bwMode="auto">
              <a:xfrm>
                <a:off x="32" y="1238"/>
                <a:ext cx="176"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2</a:t>
                </a:r>
              </a:p>
            </p:txBody>
          </p:sp>
          <p:sp>
            <p:nvSpPr>
              <p:cNvPr id="483355"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9" name="Group 28"/>
            <p:cNvGrpSpPr>
              <a:grpSpLocks/>
            </p:cNvGrpSpPr>
            <p:nvPr/>
          </p:nvGrpSpPr>
          <p:grpSpPr bwMode="auto">
            <a:xfrm>
              <a:off x="336" y="1432"/>
              <a:ext cx="2611" cy="976"/>
              <a:chOff x="240" y="1238"/>
              <a:chExt cx="1864" cy="1056"/>
            </a:xfrm>
          </p:grpSpPr>
          <p:sp>
            <p:nvSpPr>
              <p:cNvPr id="483352" name="Rectangle 29"/>
              <p:cNvSpPr>
                <a:spLocks noChangeArrowheads="1"/>
              </p:cNvSpPr>
              <p:nvPr/>
            </p:nvSpPr>
            <p:spPr bwMode="auto">
              <a:xfrm>
                <a:off x="272" y="1238"/>
                <a:ext cx="1800"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不可为自己雕刻偶像</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也不可作什么形象仿佛上天</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下底和地底下</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水中的百物</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因为我</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是忌邪的神</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我必追讨他的罪</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自父及子</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爱我</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守我诫命 </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我必向他们发慈爱</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直到千代</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20:4-6).</a:t>
                </a:r>
              </a:p>
            </p:txBody>
          </p:sp>
          <p:sp>
            <p:nvSpPr>
              <p:cNvPr id="483353"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40" name="Group 31"/>
            <p:cNvGrpSpPr>
              <a:grpSpLocks/>
            </p:cNvGrpSpPr>
            <p:nvPr/>
          </p:nvGrpSpPr>
          <p:grpSpPr bwMode="auto">
            <a:xfrm>
              <a:off x="2947" y="1432"/>
              <a:ext cx="2813" cy="976"/>
              <a:chOff x="2104" y="1238"/>
              <a:chExt cx="2008" cy="1056"/>
            </a:xfrm>
          </p:grpSpPr>
          <p:sp>
            <p:nvSpPr>
              <p:cNvPr id="483350" name="Rectangle 32"/>
              <p:cNvSpPr>
                <a:spLocks noChangeArrowheads="1"/>
              </p:cNvSpPr>
              <p:nvPr/>
            </p:nvSpPr>
            <p:spPr bwMode="auto">
              <a:xfrm>
                <a:off x="2136" y="1238"/>
                <a:ext cx="1944"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小子们哪</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你们要自首</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远避偶像</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约一</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5:21;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参  帖前</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1:9;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启</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2:14, 20; 9:20;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在新约提了</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12</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次</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图表来源：</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Lewis Sperry Chafer,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系统神学</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4:209-10</a:t>
                </a:r>
              </a:p>
            </p:txBody>
          </p:sp>
          <p:sp>
            <p:nvSpPr>
              <p:cNvPr id="483351"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41" name="Group 34"/>
            <p:cNvGrpSpPr>
              <a:grpSpLocks/>
            </p:cNvGrpSpPr>
            <p:nvPr/>
          </p:nvGrpSpPr>
          <p:grpSpPr bwMode="auto">
            <a:xfrm>
              <a:off x="0" y="2408"/>
              <a:ext cx="336" cy="622"/>
              <a:chOff x="0" y="2294"/>
              <a:chExt cx="240" cy="672"/>
            </a:xfrm>
          </p:grpSpPr>
          <p:sp>
            <p:nvSpPr>
              <p:cNvPr id="483348" name="Rectangle 35"/>
              <p:cNvSpPr>
                <a:spLocks noChangeArrowheads="1"/>
              </p:cNvSpPr>
              <p:nvPr/>
            </p:nvSpPr>
            <p:spPr bwMode="auto">
              <a:xfrm>
                <a:off x="32" y="2294"/>
                <a:ext cx="17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3</a:t>
                </a:r>
              </a:p>
            </p:txBody>
          </p:sp>
          <p:sp>
            <p:nvSpPr>
              <p:cNvPr id="483349"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42" name="Group 37"/>
            <p:cNvGrpSpPr>
              <a:grpSpLocks/>
            </p:cNvGrpSpPr>
            <p:nvPr/>
          </p:nvGrpSpPr>
          <p:grpSpPr bwMode="auto">
            <a:xfrm>
              <a:off x="336" y="2408"/>
              <a:ext cx="2611" cy="622"/>
              <a:chOff x="240" y="2294"/>
              <a:chExt cx="1864" cy="672"/>
            </a:xfrm>
          </p:grpSpPr>
          <p:sp>
            <p:nvSpPr>
              <p:cNvPr id="483346" name="Rectangle 38"/>
              <p:cNvSpPr>
                <a:spLocks noChangeArrowheads="1"/>
              </p:cNvSpPr>
              <p:nvPr/>
            </p:nvSpPr>
            <p:spPr bwMode="auto">
              <a:xfrm>
                <a:off x="272" y="2294"/>
                <a:ext cx="180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不可妄称耶和华你神的名</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因为妄称耶和华名的</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耶和华必不以他为无罪</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20:7).</a:t>
                </a:r>
              </a:p>
            </p:txBody>
          </p:sp>
          <p:sp>
            <p:nvSpPr>
              <p:cNvPr id="483347"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43" name="Group 40"/>
            <p:cNvGrpSpPr>
              <a:grpSpLocks/>
            </p:cNvGrpSpPr>
            <p:nvPr/>
          </p:nvGrpSpPr>
          <p:grpSpPr bwMode="auto">
            <a:xfrm>
              <a:off x="2947" y="2408"/>
              <a:ext cx="2813" cy="622"/>
              <a:chOff x="2104" y="2294"/>
              <a:chExt cx="2008" cy="672"/>
            </a:xfrm>
          </p:grpSpPr>
          <p:sp>
            <p:nvSpPr>
              <p:cNvPr id="483344" name="Rectangle 41"/>
              <p:cNvSpPr>
                <a:spLocks noChangeArrowheads="1"/>
              </p:cNvSpPr>
              <p:nvPr/>
            </p:nvSpPr>
            <p:spPr bwMode="auto">
              <a:xfrm>
                <a:off x="2136" y="2294"/>
                <a:ext cx="194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我的弟兄们，最要紧的是不可起誓。不可指著天起誓，也不可指著地起誓，无论何誓都不可起。你们说话，是就说是，不是就说不是，免得你们落在审判之下</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雅</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5:12;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四次</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p>
            </p:txBody>
          </p:sp>
          <p:sp>
            <p:nvSpPr>
              <p:cNvPr id="483345"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sp>
        <p:nvSpPr>
          <p:cNvPr id="483331" name="Rectangle 2"/>
          <p:cNvSpPr>
            <a:spLocks noGrp="1" noChangeArrowheads="1"/>
          </p:cNvSpPr>
          <p:nvPr>
            <p:ph type="title" idx="4294967295"/>
          </p:nvPr>
        </p:nvSpPr>
        <p:spPr>
          <a:xfrm>
            <a:off x="0" y="76200"/>
            <a:ext cx="8077200" cy="457200"/>
          </a:xfrm>
        </p:spPr>
        <p:txBody>
          <a:bodyPr/>
          <a:lstStyle/>
          <a:p>
            <a:pPr eaLnBrk="1" hangingPunct="1"/>
            <a:r>
              <a:rPr lang="zh-CN" altLang="en-US" sz="4000" b="1">
                <a:solidFill>
                  <a:schemeClr val="accent2"/>
                </a:solidFill>
                <a:latin typeface="Arial Black" charset="0"/>
                <a:ea typeface="宋体" charset="0"/>
                <a:cs typeface="宋体" charset="0"/>
              </a:rPr>
              <a:t>十诫</a:t>
            </a:r>
          </a:p>
        </p:txBody>
      </p:sp>
    </p:spTree>
    <p:extLst>
      <p:ext uri="{BB962C8B-B14F-4D97-AF65-F5344CB8AC3E}">
        <p14:creationId xmlns:p14="http://schemas.microsoft.com/office/powerpoint/2010/main" val="3124990131"/>
      </p:ext>
    </p:extLst>
  </p:cSld>
  <p:clrMapOvr>
    <a:overrideClrMapping bg1="lt1" tx1="dk1" bg2="lt2" tx2="dk2" accent1="accent1" accent2="accent2" accent3="accent3" accent4="accent4" accent5="accent5" accent6="accent6" hlink="hlink" folHlink="folHlink"/>
  </p:clrMapOvr>
</p:sld>
</file>

<file path=ppt/slides/slide456.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5377" name="Text Box 3"/>
          <p:cNvSpPr txBox="1">
            <a:spLocks noChangeArrowheads="1"/>
          </p:cNvSpPr>
          <p:nvPr/>
        </p:nvSpPr>
        <p:spPr bwMode="auto">
          <a:xfrm>
            <a:off x="8289925" y="0"/>
            <a:ext cx="692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charset="0"/>
                <a:ea typeface="MS PGothic" charset="0"/>
              </a:rPr>
              <a:t>113a</a:t>
            </a:r>
          </a:p>
        </p:txBody>
      </p:sp>
      <p:grpSp>
        <p:nvGrpSpPr>
          <p:cNvPr id="485378" name="Group 126"/>
          <p:cNvGrpSpPr>
            <a:grpSpLocks/>
          </p:cNvGrpSpPr>
          <p:nvPr/>
        </p:nvGrpSpPr>
        <p:grpSpPr bwMode="auto">
          <a:xfrm>
            <a:off x="-21869" y="476672"/>
            <a:ext cx="9144000" cy="6461125"/>
            <a:chOff x="0" y="250"/>
            <a:chExt cx="5760" cy="3039"/>
          </a:xfrm>
        </p:grpSpPr>
        <p:grpSp>
          <p:nvGrpSpPr>
            <p:cNvPr id="485381" name="Group 72"/>
            <p:cNvGrpSpPr>
              <a:grpSpLocks/>
            </p:cNvGrpSpPr>
            <p:nvPr/>
          </p:nvGrpSpPr>
          <p:grpSpPr bwMode="auto">
            <a:xfrm>
              <a:off x="0" y="250"/>
              <a:ext cx="336" cy="384"/>
              <a:chOff x="0" y="0"/>
              <a:chExt cx="240" cy="470"/>
            </a:xfrm>
          </p:grpSpPr>
          <p:sp>
            <p:nvSpPr>
              <p:cNvPr id="485417" name="Rectangle 50"/>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MS PGothic" charset="0"/>
                    <a:cs typeface="Times New Roman" charset="0"/>
                  </a:rPr>
                  <a:t>#</a:t>
                </a:r>
              </a:p>
            </p:txBody>
          </p:sp>
          <p:sp>
            <p:nvSpPr>
              <p:cNvPr id="485418"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82" name="Group 74"/>
            <p:cNvGrpSpPr>
              <a:grpSpLocks/>
            </p:cNvGrpSpPr>
            <p:nvPr/>
          </p:nvGrpSpPr>
          <p:grpSpPr bwMode="auto">
            <a:xfrm>
              <a:off x="336" y="250"/>
              <a:ext cx="2611" cy="384"/>
              <a:chOff x="240" y="0"/>
              <a:chExt cx="1864" cy="470"/>
            </a:xfrm>
          </p:grpSpPr>
          <p:sp>
            <p:nvSpPr>
              <p:cNvPr id="485415" name="Rectangle 5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宋体" charset="0"/>
                    <a:cs typeface="宋体" charset="0"/>
                  </a:rPr>
                  <a:t>旧约的十戒</a:t>
                </a:r>
                <a:endPar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485416"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83" name="Group 76"/>
            <p:cNvGrpSpPr>
              <a:grpSpLocks/>
            </p:cNvGrpSpPr>
            <p:nvPr/>
          </p:nvGrpSpPr>
          <p:grpSpPr bwMode="auto">
            <a:xfrm>
              <a:off x="2947" y="250"/>
              <a:ext cx="2813" cy="384"/>
              <a:chOff x="2104" y="0"/>
              <a:chExt cx="2008" cy="470"/>
            </a:xfrm>
          </p:grpSpPr>
          <p:sp>
            <p:nvSpPr>
              <p:cNvPr id="485413" name="Rectangle 52"/>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FFFFFF"/>
                    </a:solidFill>
                    <a:effectLst/>
                    <a:uLnTx/>
                    <a:uFillTx/>
                    <a:latin typeface="Arial Narrow" charset="0"/>
                    <a:ea typeface="宋体" charset="0"/>
                    <a:cs typeface="宋体" charset="0"/>
                  </a:rPr>
                  <a:t>新约的重复</a:t>
                </a:r>
                <a:endParaRPr kumimoji="0" lang="zh-CN" altLang="en-US" sz="1800" b="1" i="0" u="none" strike="noStrike" kern="1200" cap="none" spc="0" normalizeH="0" baseline="0" noProof="0">
                  <a:ln>
                    <a:noFill/>
                  </a:ln>
                  <a:solidFill>
                    <a:srgbClr val="FFFFFF"/>
                  </a:solidFill>
                  <a:effectLst/>
                  <a:uLnTx/>
                  <a:uFillTx/>
                  <a:latin typeface="Arial Narrow" charset="0"/>
                  <a:ea typeface="MS PGothic" charset="0"/>
                  <a:cs typeface="Times New Roman" charset="0"/>
                </a:endParaRPr>
              </a:p>
            </p:txBody>
          </p:sp>
          <p:sp>
            <p:nvSpPr>
              <p:cNvPr id="485414"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84" name="Group 125"/>
            <p:cNvGrpSpPr>
              <a:grpSpLocks/>
            </p:cNvGrpSpPr>
            <p:nvPr/>
          </p:nvGrpSpPr>
          <p:grpSpPr bwMode="auto">
            <a:xfrm>
              <a:off x="0" y="1877"/>
              <a:ext cx="5760" cy="1412"/>
              <a:chOff x="0" y="634"/>
              <a:chExt cx="5760" cy="1412"/>
            </a:xfrm>
          </p:grpSpPr>
          <p:grpSp>
            <p:nvGrpSpPr>
              <p:cNvPr id="485395" name="Group 78"/>
              <p:cNvGrpSpPr>
                <a:grpSpLocks/>
              </p:cNvGrpSpPr>
              <p:nvPr/>
            </p:nvGrpSpPr>
            <p:grpSpPr bwMode="auto">
              <a:xfrm>
                <a:off x="0" y="634"/>
                <a:ext cx="336" cy="784"/>
                <a:chOff x="0" y="470"/>
                <a:chExt cx="240" cy="960"/>
              </a:xfrm>
            </p:grpSpPr>
            <p:sp>
              <p:nvSpPr>
                <p:cNvPr id="485411" name="Rectangle 53"/>
                <p:cNvSpPr>
                  <a:spLocks noChangeArrowheads="1"/>
                </p:cNvSpPr>
                <p:nvPr/>
              </p:nvSpPr>
              <p:spPr bwMode="auto">
                <a:xfrm>
                  <a:off x="32" y="470"/>
                  <a:ext cx="176"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5</a:t>
                  </a:r>
                </a:p>
              </p:txBody>
            </p:sp>
            <p:sp>
              <p:nvSpPr>
                <p:cNvPr id="485412"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96" name="Group 80"/>
              <p:cNvGrpSpPr>
                <a:grpSpLocks/>
              </p:cNvGrpSpPr>
              <p:nvPr/>
            </p:nvGrpSpPr>
            <p:grpSpPr bwMode="auto">
              <a:xfrm>
                <a:off x="336" y="634"/>
                <a:ext cx="2611" cy="784"/>
                <a:chOff x="240" y="470"/>
                <a:chExt cx="1864" cy="960"/>
              </a:xfrm>
            </p:grpSpPr>
            <p:sp>
              <p:nvSpPr>
                <p:cNvPr id="485409" name="Rectangle 54"/>
                <p:cNvSpPr>
                  <a:spLocks noChangeArrowheads="1"/>
                </p:cNvSpPr>
                <p:nvPr/>
              </p:nvSpPr>
              <p:spPr bwMode="auto">
                <a:xfrm>
                  <a:off x="272" y="470"/>
                  <a:ext cx="1800"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当孝敬父母，使你的日子在耶和华你　神所赐你的地上得以长久</a:t>
                  </a:r>
                  <a:r>
                    <a:rPr kumimoji="0" lang="en-US" altLang="zh-CN" sz="18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 </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20:12).</a:t>
                  </a:r>
                  <a:endPar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5410"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97" name="Group 82"/>
              <p:cNvGrpSpPr>
                <a:grpSpLocks/>
              </p:cNvGrpSpPr>
              <p:nvPr/>
            </p:nvGrpSpPr>
            <p:grpSpPr bwMode="auto">
              <a:xfrm>
                <a:off x="2947" y="634"/>
                <a:ext cx="2813" cy="784"/>
                <a:chOff x="2104" y="470"/>
                <a:chExt cx="2008" cy="960"/>
              </a:xfrm>
            </p:grpSpPr>
            <p:sp>
              <p:nvSpPr>
                <p:cNvPr id="485407" name="Rectangle 55"/>
                <p:cNvSpPr>
                  <a:spLocks noChangeArrowheads="1"/>
                </p:cNvSpPr>
                <p:nvPr/>
              </p:nvSpPr>
              <p:spPr bwMode="auto">
                <a:xfrm>
                  <a:off x="2136" y="470"/>
                  <a:ext cx="1944"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你们作儿女的，要在主里听从父母，这是理所当然的。要孝敬父母，使你得福，在世长寿。这是第一条带应许的诫命。</a:t>
                  </a:r>
                  <a:r>
                    <a:rPr kumimoji="0" lang="en-US" altLang="zh-CN" sz="18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ja-JP" altLang="en-US" sz="1800" b="1" i="0" u="none" strike="noStrike" kern="1200" cap="none" spc="0" normalizeH="0" baseline="0" noProof="0">
                      <a:ln>
                        <a:noFill/>
                      </a:ln>
                      <a:solidFill>
                        <a:srgbClr val="000000"/>
                      </a:solidFill>
                      <a:effectLst/>
                      <a:uLnTx/>
                      <a:uFillTx/>
                      <a:latin typeface="Calibri" charset="0"/>
                      <a:ea typeface="MS PGothic" charset="0"/>
                    </a:rPr>
                    <a:t>弗</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6:1-3;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太</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15:4-6; 19:19;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可</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7:10; 10:19; </a:t>
                  </a:r>
                  <a:endPar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出现六次</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endPar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5408"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98" name="Group 84"/>
              <p:cNvGrpSpPr>
                <a:grpSpLocks/>
              </p:cNvGrpSpPr>
              <p:nvPr/>
            </p:nvGrpSpPr>
            <p:grpSpPr bwMode="auto">
              <a:xfrm>
                <a:off x="0" y="1418"/>
                <a:ext cx="336" cy="628"/>
                <a:chOff x="0" y="1430"/>
                <a:chExt cx="240" cy="768"/>
              </a:xfrm>
            </p:grpSpPr>
            <p:sp>
              <p:nvSpPr>
                <p:cNvPr id="485405" name="Rectangle 56"/>
                <p:cNvSpPr>
                  <a:spLocks noChangeArrowheads="1"/>
                </p:cNvSpPr>
                <p:nvPr/>
              </p:nvSpPr>
              <p:spPr bwMode="auto">
                <a:xfrm>
                  <a:off x="32" y="143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6</a:t>
                  </a:r>
                </a:p>
              </p:txBody>
            </p:sp>
            <p:sp>
              <p:nvSpPr>
                <p:cNvPr id="485406"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99" name="Group 86"/>
              <p:cNvGrpSpPr>
                <a:grpSpLocks/>
              </p:cNvGrpSpPr>
              <p:nvPr/>
            </p:nvGrpSpPr>
            <p:grpSpPr bwMode="auto">
              <a:xfrm>
                <a:off x="336" y="1418"/>
                <a:ext cx="2611" cy="628"/>
                <a:chOff x="240" y="1430"/>
                <a:chExt cx="1864" cy="768"/>
              </a:xfrm>
            </p:grpSpPr>
            <p:sp>
              <p:nvSpPr>
                <p:cNvPr id="485403" name="Rectangle 57"/>
                <p:cNvSpPr>
                  <a:spLocks noChangeArrowheads="1"/>
                </p:cNvSpPr>
                <p:nvPr/>
              </p:nvSpPr>
              <p:spPr bwMode="auto">
                <a:xfrm>
                  <a:off x="272" y="143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ja-JP" altLang="en-US" sz="1800" b="1" i="0" u="none" strike="noStrike" kern="1200" cap="none" spc="0" normalizeH="0" baseline="0" noProof="0">
                      <a:ln>
                        <a:noFill/>
                      </a:ln>
                      <a:solidFill>
                        <a:srgbClr val="000000"/>
                      </a:solidFill>
                      <a:effectLst/>
                      <a:uLnTx/>
                      <a:uFillTx/>
                      <a:latin typeface="Calibri" charset="0"/>
                      <a:ea typeface="MS PGothic" charset="0"/>
                    </a:rPr>
                    <a:t>不可</a:t>
                  </a:r>
                  <a:r>
                    <a:rPr kumimoji="0" lang="ja-JP" altLang="en-US" sz="1800" b="1" i="0" u="none" strike="noStrike" kern="1200" cap="none" spc="0" normalizeH="0" baseline="0" noProof="0">
                      <a:ln>
                        <a:noFill/>
                      </a:ln>
                      <a:solidFill>
                        <a:srgbClr val="000000"/>
                      </a:solidFill>
                      <a:effectLst/>
                      <a:uLnTx/>
                      <a:uFillTx/>
                      <a:latin typeface="Calibri" charset="0"/>
                      <a:ea typeface="华文细黑" charset="0"/>
                      <a:cs typeface="华文细黑" charset="0"/>
                    </a:rPr>
                    <a:t>杀</a:t>
                  </a:r>
                  <a:r>
                    <a:rPr kumimoji="0" lang="ja-JP" altLang="en-US" sz="1800" b="1" i="0" u="none" strike="noStrike" kern="1200" cap="none" spc="0" normalizeH="0" baseline="0" noProof="0">
                      <a:ln>
                        <a:noFill/>
                      </a:ln>
                      <a:solidFill>
                        <a:srgbClr val="000000"/>
                      </a:solidFill>
                      <a:effectLst/>
                      <a:uLnTx/>
                      <a:uFillTx/>
                      <a:latin typeface="Calibri" charset="0"/>
                      <a:ea typeface="MS PGothic" charset="0"/>
                    </a:rPr>
                    <a:t>人。</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20:13).</a:t>
                  </a:r>
                  <a:endPar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5404"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400" name="Group 88"/>
              <p:cNvGrpSpPr>
                <a:grpSpLocks/>
              </p:cNvGrpSpPr>
              <p:nvPr/>
            </p:nvGrpSpPr>
            <p:grpSpPr bwMode="auto">
              <a:xfrm>
                <a:off x="2947" y="1418"/>
                <a:ext cx="2813" cy="628"/>
                <a:chOff x="2104" y="1430"/>
                <a:chExt cx="2008" cy="768"/>
              </a:xfrm>
            </p:grpSpPr>
            <p:sp>
              <p:nvSpPr>
                <p:cNvPr id="485401" name="Rectangle 58"/>
                <p:cNvSpPr>
                  <a:spLocks noChangeArrowheads="1"/>
                </p:cNvSpPr>
                <p:nvPr/>
              </p:nvSpPr>
              <p:spPr bwMode="auto">
                <a:xfrm>
                  <a:off x="2136" y="143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凡恨他弟兄的，就是杀人的；你们晓得凡杀人的，没有永生存在他里面。 </a:t>
                  </a: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约一</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3:15; </a:t>
                  </a: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参</a:t>
                  </a:r>
                  <a:r>
                    <a:rPr kumimoji="0" lang="ja-JP"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太</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19:18;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可</a:t>
                  </a:r>
                  <a:endPar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10:19;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路</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18:20;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罗</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13:9;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雅</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2:11; </a:t>
                  </a: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出现六次</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endPar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5402"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grpSp>
          <p:nvGrpSpPr>
            <p:cNvPr id="485385" name="Group 115"/>
            <p:cNvGrpSpPr>
              <a:grpSpLocks/>
            </p:cNvGrpSpPr>
            <p:nvPr/>
          </p:nvGrpSpPr>
          <p:grpSpPr bwMode="auto">
            <a:xfrm>
              <a:off x="0" y="633"/>
              <a:ext cx="5760" cy="1242"/>
              <a:chOff x="0" y="3030"/>
              <a:chExt cx="5760" cy="1242"/>
            </a:xfrm>
          </p:grpSpPr>
          <p:grpSp>
            <p:nvGrpSpPr>
              <p:cNvPr id="485386" name="Group 116"/>
              <p:cNvGrpSpPr>
                <a:grpSpLocks/>
              </p:cNvGrpSpPr>
              <p:nvPr/>
            </p:nvGrpSpPr>
            <p:grpSpPr bwMode="auto">
              <a:xfrm>
                <a:off x="0" y="3030"/>
                <a:ext cx="336" cy="1242"/>
                <a:chOff x="0" y="2966"/>
                <a:chExt cx="240" cy="1344"/>
              </a:xfrm>
            </p:grpSpPr>
            <p:sp>
              <p:nvSpPr>
                <p:cNvPr id="485393" name="Rectangle 117"/>
                <p:cNvSpPr>
                  <a:spLocks noChangeArrowheads="1"/>
                </p:cNvSpPr>
                <p:nvPr/>
              </p:nvSpPr>
              <p:spPr bwMode="auto">
                <a:xfrm>
                  <a:off x="32" y="2966"/>
                  <a:ext cx="176"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4</a:t>
                  </a:r>
                </a:p>
              </p:txBody>
            </p:sp>
            <p:sp>
              <p:nvSpPr>
                <p:cNvPr id="485394" name="Rectangle 118"/>
                <p:cNvSpPr>
                  <a:spLocks noChangeArrowheads="1"/>
                </p:cNvSpPr>
                <p:nvPr/>
              </p:nvSpPr>
              <p:spPr bwMode="auto">
                <a:xfrm>
                  <a:off x="0" y="2966"/>
                  <a:ext cx="240"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87" name="Group 119"/>
              <p:cNvGrpSpPr>
                <a:grpSpLocks/>
              </p:cNvGrpSpPr>
              <p:nvPr/>
            </p:nvGrpSpPr>
            <p:grpSpPr bwMode="auto">
              <a:xfrm>
                <a:off x="336" y="3030"/>
                <a:ext cx="2611" cy="1242"/>
                <a:chOff x="240" y="2966"/>
                <a:chExt cx="1864" cy="1344"/>
              </a:xfrm>
            </p:grpSpPr>
            <p:sp>
              <p:nvSpPr>
                <p:cNvPr id="485391" name="Rectangle 120"/>
                <p:cNvSpPr>
                  <a:spLocks noChangeArrowheads="1"/>
                </p:cNvSpPr>
                <p:nvPr/>
              </p:nvSpPr>
              <p:spPr bwMode="auto">
                <a:xfrm>
                  <a:off x="257" y="2968"/>
                  <a:ext cx="1815" cy="13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当记念安息日，守为圣日。六日要劳碌做你一切的工，但第七日是向耶和华你神当守的安息日。这一日你和你的儿女、仆婢、牲畜，并你城里寄居的客旅，无论何工都不可做</a:t>
                  </a:r>
                  <a:r>
                    <a:rPr kumimoji="0" lang="en-US" altLang="zh-CN" sz="18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因为六日之内，耶和华造天、地、海和其中的万物，第七日便安息，所以耶和华赐福与安息日，定为圣日。</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20:8-11).</a:t>
                  </a:r>
                </a:p>
              </p:txBody>
            </p:sp>
            <p:sp>
              <p:nvSpPr>
                <p:cNvPr id="485392"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88" name="Group 122"/>
              <p:cNvGrpSpPr>
                <a:grpSpLocks/>
              </p:cNvGrpSpPr>
              <p:nvPr/>
            </p:nvGrpSpPr>
            <p:grpSpPr bwMode="auto">
              <a:xfrm>
                <a:off x="2947" y="3030"/>
                <a:ext cx="2813" cy="1242"/>
                <a:chOff x="2104" y="2966"/>
                <a:chExt cx="2008" cy="1344"/>
              </a:xfrm>
            </p:grpSpPr>
            <p:sp>
              <p:nvSpPr>
                <p:cNvPr id="485389" name="Rectangle 123"/>
                <p:cNvSpPr>
                  <a:spLocks noChangeArrowheads="1"/>
                </p:cNvSpPr>
                <p:nvPr/>
              </p:nvSpPr>
              <p:spPr bwMode="auto">
                <a:xfrm>
                  <a:off x="2136" y="2966"/>
                  <a:ext cx="1944"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新约没有记载这个需要</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可是</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一处 经文明确禁止这个需求</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所以不拘在饮食上</a:t>
                  </a:r>
                  <a:r>
                    <a:rPr kumimoji="0" lang="en-US" altLang="zh-CN" sz="18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或节期、月朔、安息日，都不可让人论断你们。 这些原是后事的影儿，那形体却是基督</a:t>
                  </a:r>
                  <a:r>
                    <a:rPr kumimoji="0" lang="en-US" altLang="zh-CN" sz="18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西</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2:16-17; 0x).</a:t>
                  </a:r>
                </a:p>
              </p:txBody>
            </p:sp>
            <p:sp>
              <p:nvSpPr>
                <p:cNvPr id="485390"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grpSp>
      <p:sp>
        <p:nvSpPr>
          <p:cNvPr id="56484" name="Oval 164"/>
          <p:cNvSpPr>
            <a:spLocks noChangeArrowheads="1"/>
          </p:cNvSpPr>
          <p:nvPr/>
        </p:nvSpPr>
        <p:spPr bwMode="auto">
          <a:xfrm>
            <a:off x="4572000" y="1628775"/>
            <a:ext cx="4572000" cy="504825"/>
          </a:xfrm>
          <a:prstGeom prst="ellipse">
            <a:avLst/>
          </a:prstGeom>
          <a:noFill/>
          <a:ln w="762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sp>
        <p:nvSpPr>
          <p:cNvPr id="56486" name="Rectangle 166"/>
          <p:cNvSpPr>
            <a:spLocks noGrp="1" noChangeArrowheads="1"/>
          </p:cNvSpPr>
          <p:nvPr>
            <p:ph type="title" idx="4294967295"/>
          </p:nvPr>
        </p:nvSpPr>
        <p:spPr>
          <a:xfrm>
            <a:off x="-228600" y="0"/>
            <a:ext cx="8458200" cy="5334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
        <p:nvSpPr>
          <p:cNvPr id="2" name="TextBox 1"/>
          <p:cNvSpPr txBox="1"/>
          <p:nvPr/>
        </p:nvSpPr>
        <p:spPr>
          <a:xfrm>
            <a:off x="8585200" y="897467"/>
            <a:ext cx="184666" cy="461665"/>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MS PGothic" charset="0"/>
            </a:endParaRPr>
          </a:p>
        </p:txBody>
      </p:sp>
    </p:spTree>
    <p:extLst>
      <p:ext uri="{BB962C8B-B14F-4D97-AF65-F5344CB8AC3E}">
        <p14:creationId xmlns:p14="http://schemas.microsoft.com/office/powerpoint/2010/main" val="21534418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457.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7425" name="Text Box 3"/>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charset="0"/>
                <a:ea typeface="MS PGothic" charset="0"/>
              </a:rPr>
              <a:t>113a</a:t>
            </a:r>
          </a:p>
        </p:txBody>
      </p:sp>
      <p:grpSp>
        <p:nvGrpSpPr>
          <p:cNvPr id="487426" name="Group 70"/>
          <p:cNvGrpSpPr>
            <a:grpSpLocks/>
          </p:cNvGrpSpPr>
          <p:nvPr/>
        </p:nvGrpSpPr>
        <p:grpSpPr bwMode="auto">
          <a:xfrm>
            <a:off x="-3779" y="404664"/>
            <a:ext cx="9144000" cy="6461125"/>
            <a:chOff x="0" y="250"/>
            <a:chExt cx="5760" cy="2657"/>
          </a:xfrm>
        </p:grpSpPr>
        <p:grpSp>
          <p:nvGrpSpPr>
            <p:cNvPr id="487428" name="Group 5"/>
            <p:cNvGrpSpPr>
              <a:grpSpLocks/>
            </p:cNvGrpSpPr>
            <p:nvPr/>
          </p:nvGrpSpPr>
          <p:grpSpPr bwMode="auto">
            <a:xfrm>
              <a:off x="0" y="250"/>
              <a:ext cx="336" cy="384"/>
              <a:chOff x="0" y="0"/>
              <a:chExt cx="240" cy="470"/>
            </a:xfrm>
          </p:grpSpPr>
          <p:sp>
            <p:nvSpPr>
              <p:cNvPr id="487471" name="Rectangle 6"/>
              <p:cNvSpPr>
                <a:spLocks noChangeArrowheads="1"/>
              </p:cNvSpPr>
              <p:nvPr/>
            </p:nvSpPr>
            <p:spPr bwMode="auto">
              <a:xfrm>
                <a:off x="32" y="0"/>
                <a:ext cx="176"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MS PGothic" charset="0"/>
                    <a:cs typeface="Times New Roman" charset="0"/>
                  </a:rPr>
                  <a:t>#</a:t>
                </a:r>
              </a:p>
            </p:txBody>
          </p:sp>
          <p:sp>
            <p:nvSpPr>
              <p:cNvPr id="487472" name="Rectangle 7"/>
              <p:cNvSpPr>
                <a:spLocks noChangeArrowheads="1"/>
              </p:cNvSpPr>
              <p:nvPr/>
            </p:nvSpPr>
            <p:spPr bwMode="auto">
              <a:xfrm>
                <a:off x="0" y="0"/>
                <a:ext cx="240" cy="470"/>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29" name="Group 8"/>
            <p:cNvGrpSpPr>
              <a:grpSpLocks/>
            </p:cNvGrpSpPr>
            <p:nvPr/>
          </p:nvGrpSpPr>
          <p:grpSpPr bwMode="auto">
            <a:xfrm>
              <a:off x="336" y="250"/>
              <a:ext cx="2611" cy="384"/>
              <a:chOff x="240" y="0"/>
              <a:chExt cx="1864" cy="470"/>
            </a:xfrm>
          </p:grpSpPr>
          <p:sp>
            <p:nvSpPr>
              <p:cNvPr id="487469" name="Rectangle 9"/>
              <p:cNvSpPr>
                <a:spLocks noChangeArrowheads="1"/>
              </p:cNvSpPr>
              <p:nvPr/>
            </p:nvSpPr>
            <p:spPr bwMode="auto">
              <a:xfrm>
                <a:off x="272" y="0"/>
                <a:ext cx="1800"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宋体" charset="0"/>
                    <a:cs typeface="宋体" charset="0"/>
                  </a:rPr>
                  <a:t>旧约的十戒</a:t>
                </a:r>
                <a:endPar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487470" name="Rectangle 10"/>
              <p:cNvSpPr>
                <a:spLocks noChangeArrowheads="1"/>
              </p:cNvSpPr>
              <p:nvPr/>
            </p:nvSpPr>
            <p:spPr bwMode="auto">
              <a:xfrm>
                <a:off x="240" y="0"/>
                <a:ext cx="1864" cy="470"/>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0" name="Group 11"/>
            <p:cNvGrpSpPr>
              <a:grpSpLocks/>
            </p:cNvGrpSpPr>
            <p:nvPr/>
          </p:nvGrpSpPr>
          <p:grpSpPr bwMode="auto">
            <a:xfrm>
              <a:off x="2947" y="250"/>
              <a:ext cx="2813" cy="384"/>
              <a:chOff x="2104" y="0"/>
              <a:chExt cx="2008" cy="470"/>
            </a:xfrm>
          </p:grpSpPr>
          <p:sp>
            <p:nvSpPr>
              <p:cNvPr id="487467" name="Rectangle 12"/>
              <p:cNvSpPr>
                <a:spLocks noChangeArrowheads="1"/>
              </p:cNvSpPr>
              <p:nvPr/>
            </p:nvSpPr>
            <p:spPr bwMode="auto">
              <a:xfrm>
                <a:off x="2136" y="0"/>
                <a:ext cx="1944"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MS PGothic" charset="0"/>
                    <a:cs typeface="Times New Roman"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宋体" charset="0"/>
                    <a:cs typeface="宋体" charset="0"/>
                  </a:rPr>
                  <a:t>新约的重复</a:t>
                </a:r>
                <a:endParaRPr kumimoji="0" lang="zh-CN" altLang="en-US" sz="2800" b="1" i="0" u="none" strike="noStrike" kern="1200" cap="none" spc="0" normalizeH="0" baseline="0" noProof="0">
                  <a:ln>
                    <a:noFill/>
                  </a:ln>
                  <a:solidFill>
                    <a:srgbClr val="FFFFFF"/>
                  </a:solidFill>
                  <a:effectLst/>
                  <a:uLnTx/>
                  <a:uFillTx/>
                  <a:latin typeface="Arial Narrow" charset="0"/>
                  <a:ea typeface="MS PGothic" charset="0"/>
                  <a:cs typeface="Times New Roman" charset="0"/>
                </a:endParaRPr>
              </a:p>
            </p:txBody>
          </p:sp>
          <p:sp>
            <p:nvSpPr>
              <p:cNvPr id="487468" name="Rectangle 13"/>
              <p:cNvSpPr>
                <a:spLocks noChangeArrowheads="1"/>
              </p:cNvSpPr>
              <p:nvPr/>
            </p:nvSpPr>
            <p:spPr bwMode="auto">
              <a:xfrm>
                <a:off x="2104" y="0"/>
                <a:ext cx="2008" cy="470"/>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1" name="Group 32"/>
            <p:cNvGrpSpPr>
              <a:grpSpLocks/>
            </p:cNvGrpSpPr>
            <p:nvPr/>
          </p:nvGrpSpPr>
          <p:grpSpPr bwMode="auto">
            <a:xfrm>
              <a:off x="0" y="633"/>
              <a:ext cx="336" cy="549"/>
              <a:chOff x="0" y="2198"/>
              <a:chExt cx="240" cy="672"/>
            </a:xfrm>
          </p:grpSpPr>
          <p:sp>
            <p:nvSpPr>
              <p:cNvPr id="487465" name="Rectangle 33"/>
              <p:cNvSpPr>
                <a:spLocks noChangeArrowheads="1"/>
              </p:cNvSpPr>
              <p:nvPr/>
            </p:nvSpPr>
            <p:spPr bwMode="auto">
              <a:xfrm>
                <a:off x="32" y="2198"/>
                <a:ext cx="176" cy="672"/>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7</a:t>
                </a:r>
              </a:p>
            </p:txBody>
          </p:sp>
          <p:sp>
            <p:nvSpPr>
              <p:cNvPr id="487466" name="Rectangle 34"/>
              <p:cNvSpPr>
                <a:spLocks noChangeArrowheads="1"/>
              </p:cNvSpPr>
              <p:nvPr/>
            </p:nvSpPr>
            <p:spPr bwMode="auto">
              <a:xfrm>
                <a:off x="0" y="2198"/>
                <a:ext cx="240" cy="672"/>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2" name="Group 35"/>
            <p:cNvGrpSpPr>
              <a:grpSpLocks/>
            </p:cNvGrpSpPr>
            <p:nvPr/>
          </p:nvGrpSpPr>
          <p:grpSpPr bwMode="auto">
            <a:xfrm>
              <a:off x="336" y="633"/>
              <a:ext cx="2611" cy="549"/>
              <a:chOff x="240" y="2198"/>
              <a:chExt cx="1864" cy="672"/>
            </a:xfrm>
          </p:grpSpPr>
          <p:sp>
            <p:nvSpPr>
              <p:cNvPr id="487463" name="Rectangle 36"/>
              <p:cNvSpPr>
                <a:spLocks noChangeArrowheads="1"/>
              </p:cNvSpPr>
              <p:nvPr/>
            </p:nvSpPr>
            <p:spPr bwMode="auto">
              <a:xfrm>
                <a:off x="272" y="2198"/>
                <a:ext cx="1800" cy="672"/>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MS PGothic" charset="0"/>
                    <a:cs typeface="Times New Roman" charset="0"/>
                  </a:rPr>
                  <a:t> “</a:t>
                </a:r>
                <a:r>
                  <a:rPr kumimoji="0" lang="ja-JP" altLang="en-US" sz="2000" b="0" i="0" u="none" strike="noStrike" kern="1200" cap="none" spc="0" normalizeH="0" baseline="0" noProof="0" dirty="0">
                    <a:ln>
                      <a:noFill/>
                    </a:ln>
                    <a:solidFill>
                      <a:srgbClr val="000000"/>
                    </a:solidFill>
                    <a:effectLst/>
                    <a:uLnTx/>
                    <a:uFillTx/>
                    <a:latin typeface="Calibri" charset="0"/>
                    <a:ea typeface="MS PGothic" charset="0"/>
                  </a:rPr>
                  <a:t>不可奸淫。</a:t>
                </a:r>
                <a:r>
                  <a:rPr kumimoji="0" lang="en-US" altLang="ja-JP" sz="2000" b="1" i="0" u="none" strike="noStrike" kern="1200" cap="none" spc="0" normalizeH="0" baseline="0" noProof="0" dirty="0">
                    <a:ln>
                      <a:noFill/>
                    </a:ln>
                    <a:solidFill>
                      <a:srgbClr val="000000"/>
                    </a:solidFill>
                    <a:effectLst/>
                    <a:uLnTx/>
                    <a:uFillTx/>
                    <a:latin typeface="Arial Narrow" charset="0"/>
                    <a:ea typeface="MS PGothic" charset="0"/>
                    <a:cs typeface="Times New Roma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宋体" charset="0"/>
                    <a:cs typeface="宋体" charset="0"/>
                  </a:rPr>
                  <a:t>出</a:t>
                </a:r>
                <a:r>
                  <a:rPr kumimoji="0" lang="en-US" altLang="ja-JP" sz="2000" b="1" i="0" u="none" strike="noStrike" kern="1200" cap="none" spc="0" normalizeH="0" baseline="0" noProof="0" dirty="0">
                    <a:ln>
                      <a:noFill/>
                    </a:ln>
                    <a:solidFill>
                      <a:srgbClr val="000000"/>
                    </a:solidFill>
                    <a:effectLst/>
                    <a:uLnTx/>
                    <a:uFillTx/>
                    <a:latin typeface="Arial Narrow" charset="0"/>
                    <a:ea typeface="MS PGothic" charset="0"/>
                    <a:cs typeface="Times New Roman" charset="0"/>
                  </a:rPr>
                  <a:t> 20:14).</a:t>
                </a:r>
                <a:endParaRPr kumimoji="0" lang="en-US" altLang="zh-CN" sz="2000" b="1" i="0" u="none" strike="noStrike" kern="1200" cap="none" spc="0" normalizeH="0" baseline="0" noProof="0" dirty="0">
                  <a:ln>
                    <a:noFill/>
                  </a:ln>
                  <a:solidFill>
                    <a:srgbClr val="000000"/>
                  </a:solidFill>
                  <a:effectLst/>
                  <a:uLnTx/>
                  <a:uFillTx/>
                  <a:latin typeface="Arial Narrow" charset="0"/>
                  <a:ea typeface="MS PGothic" charset="0"/>
                  <a:cs typeface="Times New Roman" charset="0"/>
                </a:endParaRPr>
              </a:p>
            </p:txBody>
          </p:sp>
          <p:sp>
            <p:nvSpPr>
              <p:cNvPr id="487464" name="Rectangle 37"/>
              <p:cNvSpPr>
                <a:spLocks noChangeArrowheads="1"/>
              </p:cNvSpPr>
              <p:nvPr/>
            </p:nvSpPr>
            <p:spPr bwMode="auto">
              <a:xfrm>
                <a:off x="240" y="2198"/>
                <a:ext cx="1864" cy="672"/>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3" name="Group 38"/>
            <p:cNvGrpSpPr>
              <a:grpSpLocks/>
            </p:cNvGrpSpPr>
            <p:nvPr/>
          </p:nvGrpSpPr>
          <p:grpSpPr bwMode="auto">
            <a:xfrm>
              <a:off x="2947" y="633"/>
              <a:ext cx="2813" cy="549"/>
              <a:chOff x="2104" y="2198"/>
              <a:chExt cx="2008" cy="672"/>
            </a:xfrm>
          </p:grpSpPr>
          <p:sp>
            <p:nvSpPr>
              <p:cNvPr id="487461" name="Rectangle 39"/>
              <p:cNvSpPr>
                <a:spLocks noChangeArrowheads="1"/>
              </p:cNvSpPr>
              <p:nvPr/>
            </p:nvSpPr>
            <p:spPr bwMode="auto">
              <a:xfrm>
                <a:off x="2136" y="2198"/>
                <a:ext cx="1944" cy="672"/>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婚姻</a:t>
                </a: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人人都当尊重</a:t>
                </a: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床也不可污秽</a:t>
                </a: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因为苟合行</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淫</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的人</a:t>
                </a:r>
                <a:r>
                  <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神必要审判</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希</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13:4; cf.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可</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10:19; 12x).</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62" name="Rectangle 40"/>
              <p:cNvSpPr>
                <a:spLocks noChangeArrowheads="1"/>
              </p:cNvSpPr>
              <p:nvPr/>
            </p:nvSpPr>
            <p:spPr bwMode="auto">
              <a:xfrm>
                <a:off x="2104" y="2198"/>
                <a:ext cx="2008" cy="672"/>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4" name="Group 41"/>
            <p:cNvGrpSpPr>
              <a:grpSpLocks/>
            </p:cNvGrpSpPr>
            <p:nvPr/>
          </p:nvGrpSpPr>
          <p:grpSpPr bwMode="auto">
            <a:xfrm>
              <a:off x="0" y="1182"/>
              <a:ext cx="336" cy="627"/>
              <a:chOff x="0" y="2870"/>
              <a:chExt cx="240" cy="768"/>
            </a:xfrm>
          </p:grpSpPr>
          <p:sp>
            <p:nvSpPr>
              <p:cNvPr id="487459" name="Rectangle 42"/>
              <p:cNvSpPr>
                <a:spLocks noChangeArrowheads="1"/>
              </p:cNvSpPr>
              <p:nvPr/>
            </p:nvSpPr>
            <p:spPr bwMode="auto">
              <a:xfrm>
                <a:off x="32" y="2870"/>
                <a:ext cx="176"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8</a:t>
                </a:r>
              </a:p>
            </p:txBody>
          </p:sp>
          <p:sp>
            <p:nvSpPr>
              <p:cNvPr id="487460" name="Rectangle 43"/>
              <p:cNvSpPr>
                <a:spLocks noChangeArrowheads="1"/>
              </p:cNvSpPr>
              <p:nvPr/>
            </p:nvSpPr>
            <p:spPr bwMode="auto">
              <a:xfrm>
                <a:off x="0" y="2870"/>
                <a:ext cx="240"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5" name="Group 44"/>
            <p:cNvGrpSpPr>
              <a:grpSpLocks/>
            </p:cNvGrpSpPr>
            <p:nvPr/>
          </p:nvGrpSpPr>
          <p:grpSpPr bwMode="auto">
            <a:xfrm>
              <a:off x="336" y="1182"/>
              <a:ext cx="2611" cy="627"/>
              <a:chOff x="240" y="2870"/>
              <a:chExt cx="1864" cy="768"/>
            </a:xfrm>
          </p:grpSpPr>
          <p:sp>
            <p:nvSpPr>
              <p:cNvPr id="487457" name="Rectangle 45"/>
              <p:cNvSpPr>
                <a:spLocks noChangeArrowheads="1"/>
              </p:cNvSpPr>
              <p:nvPr/>
            </p:nvSpPr>
            <p:spPr bwMode="auto">
              <a:xfrm>
                <a:off x="272" y="2870"/>
                <a:ext cx="1800"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不可</a:t>
                </a:r>
                <a:r>
                  <a:rPr kumimoji="0" lang="ja-JP" altLang="en-US" sz="2000" b="1" i="0" u="none" strike="noStrike" kern="1200" cap="none" spc="0" normalizeH="0" baseline="0" noProof="0">
                    <a:ln>
                      <a:noFill/>
                    </a:ln>
                    <a:solidFill>
                      <a:srgbClr val="000000"/>
                    </a:solidFill>
                    <a:effectLst/>
                    <a:uLnTx/>
                    <a:uFillTx/>
                    <a:latin typeface="Calibri" charset="0"/>
                    <a:ea typeface="ヒラギノ角ゴ ProN W3" charset="0"/>
                    <a:cs typeface="ヒラギノ角ゴ ProN W3" charset="0"/>
                  </a:rPr>
                  <a:t>偷</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20:15).</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58" name="Rectangle 46"/>
              <p:cNvSpPr>
                <a:spLocks noChangeArrowheads="1"/>
              </p:cNvSpPr>
              <p:nvPr/>
            </p:nvSpPr>
            <p:spPr bwMode="auto">
              <a:xfrm>
                <a:off x="240" y="2870"/>
                <a:ext cx="1864"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6" name="Group 47"/>
            <p:cNvGrpSpPr>
              <a:grpSpLocks/>
            </p:cNvGrpSpPr>
            <p:nvPr/>
          </p:nvGrpSpPr>
          <p:grpSpPr bwMode="auto">
            <a:xfrm>
              <a:off x="2947" y="1182"/>
              <a:ext cx="2813" cy="627"/>
              <a:chOff x="2104" y="2870"/>
              <a:chExt cx="2008" cy="768"/>
            </a:xfrm>
          </p:grpSpPr>
          <p:sp>
            <p:nvSpPr>
              <p:cNvPr id="487455" name="Rectangle 48"/>
              <p:cNvSpPr>
                <a:spLocks noChangeArrowheads="1"/>
              </p:cNvSpPr>
              <p:nvPr/>
            </p:nvSpPr>
            <p:spPr bwMode="auto">
              <a:xfrm>
                <a:off x="2136" y="2870"/>
                <a:ext cx="1944"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从前偷窃的，不要再偷；总要劳力，亲手做正经事，就可有余，分给那缺少的人。 </a:t>
                </a:r>
                <a:r>
                  <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4:28; cf.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太</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27:64;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可</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10:19;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路</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18:20;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13:9;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多</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2:10; 6x).</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56" name="Rectangle 49"/>
              <p:cNvSpPr>
                <a:spLocks noChangeArrowheads="1"/>
              </p:cNvSpPr>
              <p:nvPr/>
            </p:nvSpPr>
            <p:spPr bwMode="auto">
              <a:xfrm>
                <a:off x="2104" y="2870"/>
                <a:ext cx="2008"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7" name="Group 50"/>
            <p:cNvGrpSpPr>
              <a:grpSpLocks/>
            </p:cNvGrpSpPr>
            <p:nvPr/>
          </p:nvGrpSpPr>
          <p:grpSpPr bwMode="auto">
            <a:xfrm>
              <a:off x="0" y="1809"/>
              <a:ext cx="336" cy="471"/>
              <a:chOff x="0" y="3638"/>
              <a:chExt cx="240" cy="576"/>
            </a:xfrm>
          </p:grpSpPr>
          <p:sp>
            <p:nvSpPr>
              <p:cNvPr id="487453" name="Rectangle 51"/>
              <p:cNvSpPr>
                <a:spLocks noChangeArrowheads="1"/>
              </p:cNvSpPr>
              <p:nvPr/>
            </p:nvSpPr>
            <p:spPr bwMode="auto">
              <a:xfrm>
                <a:off x="32" y="3638"/>
                <a:ext cx="176" cy="576"/>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9</a:t>
                </a:r>
              </a:p>
            </p:txBody>
          </p:sp>
          <p:sp>
            <p:nvSpPr>
              <p:cNvPr id="487454" name="Rectangle 52"/>
              <p:cNvSpPr>
                <a:spLocks noChangeArrowheads="1"/>
              </p:cNvSpPr>
              <p:nvPr/>
            </p:nvSpPr>
            <p:spPr bwMode="auto">
              <a:xfrm>
                <a:off x="0" y="3638"/>
                <a:ext cx="240" cy="576"/>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8" name="Group 53"/>
            <p:cNvGrpSpPr>
              <a:grpSpLocks/>
            </p:cNvGrpSpPr>
            <p:nvPr/>
          </p:nvGrpSpPr>
          <p:grpSpPr bwMode="auto">
            <a:xfrm>
              <a:off x="336" y="1809"/>
              <a:ext cx="2611" cy="471"/>
              <a:chOff x="240" y="3638"/>
              <a:chExt cx="1864" cy="576"/>
            </a:xfrm>
          </p:grpSpPr>
          <p:sp>
            <p:nvSpPr>
              <p:cNvPr id="487451" name="Rectangle 54"/>
              <p:cNvSpPr>
                <a:spLocks noChangeArrowheads="1"/>
              </p:cNvSpPr>
              <p:nvPr/>
            </p:nvSpPr>
            <p:spPr bwMode="auto">
              <a:xfrm>
                <a:off x="272" y="3638"/>
                <a:ext cx="1800" cy="576"/>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不可作假见证陷害人</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20:16).</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52" name="Rectangle 55"/>
              <p:cNvSpPr>
                <a:spLocks noChangeArrowheads="1"/>
              </p:cNvSpPr>
              <p:nvPr/>
            </p:nvSpPr>
            <p:spPr bwMode="auto">
              <a:xfrm>
                <a:off x="240" y="3638"/>
                <a:ext cx="1864" cy="576"/>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9" name="Group 56"/>
            <p:cNvGrpSpPr>
              <a:grpSpLocks/>
            </p:cNvGrpSpPr>
            <p:nvPr/>
          </p:nvGrpSpPr>
          <p:grpSpPr bwMode="auto">
            <a:xfrm>
              <a:off x="2947" y="1809"/>
              <a:ext cx="2813" cy="471"/>
              <a:chOff x="2104" y="3638"/>
              <a:chExt cx="2008" cy="576"/>
            </a:xfrm>
          </p:grpSpPr>
          <p:sp>
            <p:nvSpPr>
              <p:cNvPr id="487449" name="Rectangle 57"/>
              <p:cNvSpPr>
                <a:spLocks noChangeArrowheads="1"/>
              </p:cNvSpPr>
              <p:nvPr/>
            </p:nvSpPr>
            <p:spPr bwMode="auto">
              <a:xfrm>
                <a:off x="2136" y="3638"/>
                <a:ext cx="1944" cy="576"/>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不要彼此说谎，因你们已经脱去旧人和旧人的行为， </a:t>
                </a: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西</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3:9; cf.</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4:25; 4x).</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50" name="Rectangle 58"/>
              <p:cNvSpPr>
                <a:spLocks noChangeArrowheads="1"/>
              </p:cNvSpPr>
              <p:nvPr/>
            </p:nvSpPr>
            <p:spPr bwMode="auto">
              <a:xfrm>
                <a:off x="2104" y="3638"/>
                <a:ext cx="2008" cy="576"/>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40" name="Group 59"/>
            <p:cNvGrpSpPr>
              <a:grpSpLocks/>
            </p:cNvGrpSpPr>
            <p:nvPr/>
          </p:nvGrpSpPr>
          <p:grpSpPr bwMode="auto">
            <a:xfrm>
              <a:off x="0" y="2280"/>
              <a:ext cx="336" cy="627"/>
              <a:chOff x="0" y="4214"/>
              <a:chExt cx="240" cy="768"/>
            </a:xfrm>
          </p:grpSpPr>
          <p:sp>
            <p:nvSpPr>
              <p:cNvPr id="487447" name="Rectangle 60"/>
              <p:cNvSpPr>
                <a:spLocks noChangeArrowheads="1"/>
              </p:cNvSpPr>
              <p:nvPr/>
            </p:nvSpPr>
            <p:spPr bwMode="auto">
              <a:xfrm>
                <a:off x="32" y="4214"/>
                <a:ext cx="176"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10</a:t>
                </a:r>
              </a:p>
            </p:txBody>
          </p:sp>
          <p:sp>
            <p:nvSpPr>
              <p:cNvPr id="487448" name="Rectangle 61"/>
              <p:cNvSpPr>
                <a:spLocks noChangeArrowheads="1"/>
              </p:cNvSpPr>
              <p:nvPr/>
            </p:nvSpPr>
            <p:spPr bwMode="auto">
              <a:xfrm>
                <a:off x="0" y="4214"/>
                <a:ext cx="240"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41" name="Group 62"/>
            <p:cNvGrpSpPr>
              <a:grpSpLocks/>
            </p:cNvGrpSpPr>
            <p:nvPr/>
          </p:nvGrpSpPr>
          <p:grpSpPr bwMode="auto">
            <a:xfrm>
              <a:off x="336" y="2280"/>
              <a:ext cx="2611" cy="627"/>
              <a:chOff x="240" y="4214"/>
              <a:chExt cx="1864" cy="768"/>
            </a:xfrm>
          </p:grpSpPr>
          <p:sp>
            <p:nvSpPr>
              <p:cNvPr id="487445" name="Rectangle 63"/>
              <p:cNvSpPr>
                <a:spLocks noChangeArrowheads="1"/>
              </p:cNvSpPr>
              <p:nvPr/>
            </p:nvSpPr>
            <p:spPr bwMode="auto">
              <a:xfrm>
                <a:off x="272" y="4214"/>
                <a:ext cx="1800"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不可贪恋人的房屋；也不可贪恋人的妻子、仆婢、牛驴，并他一切所有的。” </a:t>
                </a: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20:17).</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46" name="Rectangle 64"/>
              <p:cNvSpPr>
                <a:spLocks noChangeArrowheads="1"/>
              </p:cNvSpPr>
              <p:nvPr/>
            </p:nvSpPr>
            <p:spPr bwMode="auto">
              <a:xfrm>
                <a:off x="240" y="4214"/>
                <a:ext cx="1864"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42" name="Group 65"/>
            <p:cNvGrpSpPr>
              <a:grpSpLocks/>
            </p:cNvGrpSpPr>
            <p:nvPr/>
          </p:nvGrpSpPr>
          <p:grpSpPr bwMode="auto">
            <a:xfrm>
              <a:off x="2947" y="2280"/>
              <a:ext cx="2813" cy="627"/>
              <a:chOff x="2104" y="4214"/>
              <a:chExt cx="2008" cy="768"/>
            </a:xfrm>
          </p:grpSpPr>
          <p:sp>
            <p:nvSpPr>
              <p:cNvPr id="487443" name="Rectangle 66"/>
              <p:cNvSpPr>
                <a:spLocks noChangeArrowheads="1"/>
              </p:cNvSpPr>
              <p:nvPr/>
            </p:nvSpPr>
            <p:spPr bwMode="auto">
              <a:xfrm>
                <a:off x="2136" y="4214"/>
                <a:ext cx="1944" cy="768"/>
              </a:xfrm>
              <a:prstGeom prst="rect">
                <a:avLst/>
              </a:prstGeom>
              <a:noFill/>
              <a:ln w="12700"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于是对众人说：“你们要谨慎自守，免去一切的贪心，因为人的生命不在乎家道丰富</a:t>
                </a:r>
                <a:r>
                  <a:rPr kumimoji="0" lang="zh-CN" altLang="en-US" sz="2000" b="0" i="0" u="none" strike="noStrike" kern="1200" cap="none" spc="0" normalizeH="0" baseline="0" noProof="0">
                    <a:ln>
                      <a:noFill/>
                    </a:ln>
                    <a:solidFill>
                      <a:srgbClr val="000000"/>
                    </a:solidFill>
                    <a:effectLst/>
                    <a:uLnTx/>
                    <a:uFillTx/>
                    <a:latin typeface="Calibri" charset="0"/>
                    <a:ea typeface="宋体" charset="0"/>
                    <a:cs typeface="宋体"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路</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12:15;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7:7; 13:9,</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5:3;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雅</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4:2;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彼后</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2:3, 14; </a:t>
                </a: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出现九次</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44" name="Rectangle 67"/>
              <p:cNvSpPr>
                <a:spLocks noChangeArrowheads="1"/>
              </p:cNvSpPr>
              <p:nvPr/>
            </p:nvSpPr>
            <p:spPr bwMode="auto">
              <a:xfrm>
                <a:off x="2104" y="4214"/>
                <a:ext cx="2008" cy="768"/>
              </a:xfrm>
              <a:prstGeom prst="rect">
                <a:avLst/>
              </a:prstGeom>
              <a:noFill/>
              <a:ln w="7" cap="sq">
                <a:solidFill>
                  <a:schemeClr val="accent5"/>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sp>
        <p:nvSpPr>
          <p:cNvPr id="66562" name="Rectangle 2"/>
          <p:cNvSpPr>
            <a:spLocks noGrp="1" noChangeArrowheads="1"/>
          </p:cNvSpPr>
          <p:nvPr>
            <p:ph type="title" idx="4294967295"/>
          </p:nvPr>
        </p:nvSpPr>
        <p:spPr>
          <a:xfrm>
            <a:off x="0" y="0"/>
            <a:ext cx="8229600" cy="4572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Tree>
    <p:extLst>
      <p:ext uri="{BB962C8B-B14F-4D97-AF65-F5344CB8AC3E}">
        <p14:creationId xmlns:p14="http://schemas.microsoft.com/office/powerpoint/2010/main" val="3213674381"/>
      </p:ext>
    </p:extLst>
  </p:cSld>
  <p:clrMapOvr>
    <a:overrideClrMapping bg1="lt1" tx1="dk1" bg2="lt2" tx2="dk2" accent1="accent1" accent2="accent2" accent3="accent3" accent4="accent4" accent5="accent5" accent6="accent6" hlink="hlink" folHlink="folHlink"/>
  </p:clrMapOvr>
</p:sld>
</file>

<file path=ppt/slides/slide45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 name="Title 1"/>
          <p:cNvSpPr>
            <a:spLocks noGrp="1"/>
          </p:cNvSpPr>
          <p:nvPr>
            <p:ph type="title" idx="4294967295"/>
          </p:nvPr>
        </p:nvSpPr>
        <p:spPr>
          <a:xfrm>
            <a:off x="0" y="3175"/>
            <a:ext cx="9144000" cy="461963"/>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zh-CN" altLang="en-US" sz="2400" b="1" dirty="0">
                <a:solidFill>
                  <a:srgbClr val="FFFFFF"/>
                </a:solidFill>
                <a:latin typeface="SimSun" panose="02010600030101010101" pitchFamily="2" charset="-122"/>
                <a:ea typeface="SimSun" panose="02010600030101010101" pitchFamily="2" charset="-122"/>
              </a:rPr>
              <a:t>摩西律法在今日是否还有效</a:t>
            </a:r>
            <a:r>
              <a:rPr lang="en-US" altLang="zh-CN" sz="2400" b="1" dirty="0">
                <a:solidFill>
                  <a:srgbClr val="FFFFFF"/>
                </a:solidFill>
                <a:latin typeface="SimSun" panose="02010600030101010101" pitchFamily="2" charset="-122"/>
                <a:ea typeface="SimSun" panose="02010600030101010101" pitchFamily="2" charset="-122"/>
              </a:rPr>
              <a:t>(</a:t>
            </a:r>
            <a:r>
              <a:rPr lang="zh-CN" altLang="en-US" sz="2400" b="1" dirty="0">
                <a:solidFill>
                  <a:srgbClr val="FFFFFF"/>
                </a:solidFill>
                <a:latin typeface="SimSun" panose="02010600030101010101" pitchFamily="2" charset="-122"/>
                <a:ea typeface="SimSun" panose="02010600030101010101" pitchFamily="2" charset="-122"/>
              </a:rPr>
              <a:t>五个看法</a:t>
            </a:r>
            <a:r>
              <a:rPr lang="en-US" altLang="zh-CN" sz="2400" b="1" dirty="0">
                <a:solidFill>
                  <a:srgbClr val="FFFFFF"/>
                </a:solidFill>
                <a:latin typeface="SimSun" panose="02010600030101010101" pitchFamily="2" charset="-122"/>
                <a:ea typeface="SimSun" panose="02010600030101010101" pitchFamily="2" charset="-122"/>
              </a:rPr>
              <a:t>)</a:t>
            </a:r>
          </a:p>
        </p:txBody>
      </p:sp>
      <p:sp>
        <p:nvSpPr>
          <p:cNvPr id="936964"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36965"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66"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67"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68" name="Rectangle 9"/>
          <p:cNvSpPr>
            <a:spLocks noChangeArrowheads="1"/>
          </p:cNvSpPr>
          <p:nvPr/>
        </p:nvSpPr>
        <p:spPr bwMode="auto">
          <a:xfrm>
            <a:off x="1938338" y="-9525"/>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69" name="Rectangle 10"/>
          <p:cNvSpPr>
            <a:spLocks noChangeArrowheads="1"/>
          </p:cNvSpPr>
          <p:nvPr/>
        </p:nvSpPr>
        <p:spPr bwMode="auto">
          <a:xfrm>
            <a:off x="1933575" y="1219200"/>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70" name="Rectangle 11"/>
          <p:cNvSpPr>
            <a:spLocks noChangeArrowheads="1"/>
          </p:cNvSpPr>
          <p:nvPr/>
        </p:nvSpPr>
        <p:spPr bwMode="auto">
          <a:xfrm>
            <a:off x="1933575" y="1528763"/>
            <a:ext cx="9144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71" name="Rectangle 12"/>
          <p:cNvSpPr>
            <a:spLocks noChangeArrowheads="1"/>
          </p:cNvSpPr>
          <p:nvPr/>
        </p:nvSpPr>
        <p:spPr bwMode="auto">
          <a:xfrm>
            <a:off x="1933575" y="1743075"/>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72" name="Rectangle 15"/>
          <p:cNvSpPr>
            <a:spLocks noChangeArrowheads="1"/>
          </p:cNvSpPr>
          <p:nvPr/>
        </p:nvSpPr>
        <p:spPr bwMode="auto">
          <a:xfrm>
            <a:off x="1933575" y="2047875"/>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aphicFrame>
        <p:nvGraphicFramePr>
          <p:cNvPr id="33972" name="Group 180"/>
          <p:cNvGraphicFramePr>
            <a:graphicFrameLocks noGrp="1"/>
          </p:cNvGraphicFramePr>
          <p:nvPr/>
        </p:nvGraphicFramePr>
        <p:xfrm>
          <a:off x="635000" y="1268413"/>
          <a:ext cx="7824788" cy="731837"/>
        </p:xfrm>
        <a:graphic>
          <a:graphicData uri="http://schemas.openxmlformats.org/drawingml/2006/table">
            <a:tbl>
              <a:tblPr/>
              <a:tblGrid>
                <a:gridCol w="1447800">
                  <a:extLst>
                    <a:ext uri="{9D8B030D-6E8A-4147-A177-3AD203B41FA5}">
                      <a16:colId xmlns:a16="http://schemas.microsoft.com/office/drawing/2014/main" val="20000"/>
                    </a:ext>
                  </a:extLst>
                </a:gridCol>
                <a:gridCol w="1376363">
                  <a:extLst>
                    <a:ext uri="{9D8B030D-6E8A-4147-A177-3AD203B41FA5}">
                      <a16:colId xmlns:a16="http://schemas.microsoft.com/office/drawing/2014/main" val="20001"/>
                    </a:ext>
                  </a:extLst>
                </a:gridCol>
                <a:gridCol w="1885950">
                  <a:extLst>
                    <a:ext uri="{9D8B030D-6E8A-4147-A177-3AD203B41FA5}">
                      <a16:colId xmlns:a16="http://schemas.microsoft.com/office/drawing/2014/main" val="20002"/>
                    </a:ext>
                  </a:extLst>
                </a:gridCol>
                <a:gridCol w="1508125">
                  <a:extLst>
                    <a:ext uri="{9D8B030D-6E8A-4147-A177-3AD203B41FA5}">
                      <a16:colId xmlns:a16="http://schemas.microsoft.com/office/drawing/2014/main" val="20003"/>
                    </a:ext>
                  </a:extLst>
                </a:gridCol>
                <a:gridCol w="1606550">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神律论</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Greg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Bahnsen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改革派</a:t>
                      </a: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关键理论</a:t>
                      </a:r>
                      <a:b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dirty="0">
                          <a:ln>
                            <a:noFill/>
                          </a:ln>
                          <a:solidFill>
                            <a:schemeClr val="tx1"/>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修正路德宗</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时代论</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936987" name="TextBox 1"/>
          <p:cNvSpPr txBox="1">
            <a:spLocks noChangeArrowheads="1"/>
          </p:cNvSpPr>
          <p:nvPr/>
        </p:nvSpPr>
        <p:spPr bwMode="auto">
          <a:xfrm>
            <a:off x="36394" y="2646272"/>
            <a:ext cx="1728788"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法律完全</a:t>
            </a:r>
            <a:endParaRPr kumimoji="0" lang="en-SG" altLang="zh-CN"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00"/>
                </a:solidFill>
                <a:effectLst/>
                <a:uLnTx/>
                <a:uFillTx/>
                <a:latin typeface="SimSun" panose="02010600030101010101" pitchFamily="2" charset="-122"/>
                <a:ea typeface="SimSun" panose="02010600030101010101" pitchFamily="2" charset="-122"/>
                <a:cs typeface="Arial" charset="0"/>
              </a:rPr>
              <a:t>适用</a:t>
            </a:r>
            <a:r>
              <a:rPr kumimoji="0" lang="zh-CN" altLang="en-US"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于</a:t>
            </a:r>
            <a:endParaRPr kumimoji="0" lang="en-SG" altLang="zh-CN"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每一个意义</a:t>
            </a:r>
            <a:endParaRPr kumimoji="0" lang="en-US"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endParaRPr>
          </a:p>
        </p:txBody>
      </p:sp>
      <p:sp>
        <p:nvSpPr>
          <p:cNvPr id="936988" name="TextBox 16"/>
          <p:cNvSpPr txBox="1">
            <a:spLocks noChangeArrowheads="1"/>
          </p:cNvSpPr>
          <p:nvPr/>
        </p:nvSpPr>
        <p:spPr bwMode="auto">
          <a:xfrm>
            <a:off x="7383463" y="2658973"/>
            <a:ext cx="1727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法律在任何意义上的完全</a:t>
            </a:r>
            <a:r>
              <a:rPr kumimoji="0" lang="zh-CN" altLang="en-US" sz="2400" b="0" i="0" u="none" strike="noStrike" kern="1200" cap="none" spc="0" normalizeH="0" baseline="0" noProof="0" dirty="0">
                <a:ln>
                  <a:noFill/>
                </a:ln>
                <a:solidFill>
                  <a:srgbClr val="FFFF00"/>
                </a:solidFill>
                <a:effectLst/>
                <a:uLnTx/>
                <a:uFillTx/>
                <a:latin typeface="SimSun" panose="02010600030101010101" pitchFamily="2" charset="-122"/>
                <a:ea typeface="SimSun" panose="02010600030101010101" pitchFamily="2" charset="-122"/>
                <a:cs typeface="Arial" charset="0"/>
              </a:rPr>
              <a:t>废除</a:t>
            </a:r>
            <a:endParaRPr kumimoji="0" lang="en-US" sz="2400" b="0" i="0" u="none" strike="noStrike" kern="1200" cap="none" spc="0" normalizeH="0" baseline="0" noProof="0" dirty="0">
              <a:ln>
                <a:noFill/>
              </a:ln>
              <a:solidFill>
                <a:srgbClr val="FFFF00"/>
              </a:solidFill>
              <a:effectLst/>
              <a:uLnTx/>
              <a:uFillTx/>
              <a:latin typeface="SimSun" panose="02010600030101010101" pitchFamily="2" charset="-122"/>
              <a:ea typeface="SimSun" panose="02010600030101010101" pitchFamily="2" charset="-122"/>
              <a:cs typeface="Arial" charset="0"/>
            </a:endParaRPr>
          </a:p>
        </p:txBody>
      </p:sp>
      <p:sp>
        <p:nvSpPr>
          <p:cNvPr id="936989" name="Left-Right Arrow 3"/>
          <p:cNvSpPr>
            <a:spLocks noChangeArrowheads="1"/>
          </p:cNvSpPr>
          <p:nvPr/>
        </p:nvSpPr>
        <p:spPr bwMode="auto">
          <a:xfrm>
            <a:off x="1908175" y="2565400"/>
            <a:ext cx="5327650"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936990" name="TextBox 18"/>
          <p:cNvSpPr txBox="1">
            <a:spLocks noChangeArrowheads="1"/>
          </p:cNvSpPr>
          <p:nvPr/>
        </p:nvSpPr>
        <p:spPr bwMode="auto">
          <a:xfrm>
            <a:off x="-28575" y="692150"/>
            <a:ext cx="57531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1"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适用度的范围</a:t>
            </a:r>
            <a:r>
              <a:rPr kumimoji="0" lang="en-US" sz="2400" b="0" i="1"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p>
        </p:txBody>
      </p:sp>
      <p:sp>
        <p:nvSpPr>
          <p:cNvPr id="936991" name="Text Box 2"/>
          <p:cNvSpPr txBox="1">
            <a:spLocks noChangeArrowheads="1"/>
          </p:cNvSpPr>
          <p:nvPr/>
        </p:nvSpPr>
        <p:spPr bwMode="auto">
          <a:xfrm>
            <a:off x="8153400" y="0"/>
            <a:ext cx="8699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112b</a:t>
            </a:r>
          </a:p>
        </p:txBody>
      </p:sp>
      <p:sp>
        <p:nvSpPr>
          <p:cNvPr id="936992" name="TextBox 18"/>
          <p:cNvSpPr txBox="1">
            <a:spLocks noChangeArrowheads="1"/>
          </p:cNvSpPr>
          <p:nvPr/>
        </p:nvSpPr>
        <p:spPr bwMode="auto">
          <a:xfrm>
            <a:off x="0" y="4365625"/>
            <a:ext cx="9144000"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此图总结了</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Stanley N. Gundry, ed. Five Views on Law and Gospel (Grand Rapids: Zondervan, 1996).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在这里每个作者提出了自己的看法和响应对于其他四个观点</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一般来说，第一和第二个观点是类似的，应为两个都是改革派否</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强调了新约和旧约的连续性</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它们反抗第三到第五个强调间断的观点</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于我的意见，时代论是应该最被表彰，应为在新约里法律是不断成元件，而这观点把以色列和教会明确的区分</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把安息日从礼拜六改到礼拜天而不遵守旧约的惩罚 </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如石刑 </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cf.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出埃及记性</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31</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14-15</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35</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2)</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是不一贯的</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以下的图表是从</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Lee </a:t>
            </a:r>
            <a:r>
              <a:rPr kumimoji="0" lang="en-SG" altLang="ja-JP" sz="1600" b="0" i="0" u="none" strike="noStrike" kern="1200" cap="none" spc="0" normalizeH="0" baseline="0" noProof="0" dirty="0" err="1">
                <a:ln>
                  <a:noFill/>
                </a:ln>
                <a:solidFill>
                  <a:srgbClr val="FFFFFF"/>
                </a:solidFill>
                <a:effectLst/>
                <a:uLnTx/>
                <a:uFillTx/>
                <a:latin typeface="SimSun" panose="02010600030101010101" pitchFamily="2" charset="-122"/>
                <a:ea typeface="SimSun" panose="02010600030101010101" pitchFamily="2" charset="-122"/>
                <a:cs typeface="Arial" charset="0"/>
              </a:rPr>
              <a:t>Hwee</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Chin, "The Applicability of the Law Today,"</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的未发表的研究论文而来。这是在</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2001</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年为新加坡神学院的</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Old Testament Survey“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课程而作的</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endPar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endParaRPr>
          </a:p>
        </p:txBody>
      </p:sp>
    </p:spTree>
    <p:extLst>
      <p:ext uri="{BB962C8B-B14F-4D97-AF65-F5344CB8AC3E}">
        <p14:creationId xmlns:p14="http://schemas.microsoft.com/office/powerpoint/2010/main" val="1887176209"/>
      </p:ext>
    </p:extLst>
  </p:cSld>
  <p:clrMapOvr>
    <a:masterClrMapping/>
  </p:clrMapOvr>
  <p:transition/>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两个盟约</a:t>
            </a:r>
            <a:endParaRPr lang="en-US" sz="5400" b="1" dirty="0">
              <a:effectLst>
                <a:glow rad="127000">
                  <a:schemeClr val="tx1"/>
                </a:glow>
              </a:effectLst>
              <a:latin typeface="Arial" charset="0"/>
              <a:ea typeface="ＭＳ Ｐゴシック" charset="0"/>
              <a:cs typeface="ＭＳ Ｐゴシック" charset="0"/>
            </a:endParaRP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新的盟约</a:t>
            </a:r>
            <a:endPar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旧的盟约</a:t>
            </a:r>
            <a:endPar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ja-JP" altLang="en-US" sz="3200" b="1">
                <a:solidFill>
                  <a:srgbClr val="000000"/>
                </a:solidFill>
                <a:latin typeface="Arial" charset="0"/>
                <a:ea typeface="ＭＳ Ｐゴシック" charset="0"/>
                <a:cs typeface="ＭＳ Ｐゴシック" charset="0"/>
              </a:rPr>
              <a:t>过度</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00497155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09" name="Picture 9"/>
          <p:cNvPicPr>
            <a:picLocks noChangeAspect="1" noChangeArrowheads="1"/>
          </p:cNvPicPr>
          <p:nvPr/>
        </p:nvPicPr>
        <p:blipFill>
          <a:blip r:embed="rId3" cstate="screen">
            <a:clrChange>
              <a:clrFrom>
                <a:srgbClr val="FFFFFF"/>
              </a:clrFrom>
              <a:clrTo>
                <a:srgbClr val="FFFFFF">
                  <a:alpha val="0"/>
                </a:srgbClr>
              </a:clrTo>
            </a:clrChange>
            <a:lum bright="-100000" contrast="-100000"/>
            <a:extLst>
              <a:ext uri="{28A0092B-C50C-407E-A947-70E740481C1C}">
                <a14:useLocalDpi xmlns:a14="http://schemas.microsoft.com/office/drawing/2010/main"/>
              </a:ext>
            </a:extLst>
          </a:blip>
          <a:srcRect/>
          <a:stretch>
            <a:fillRect/>
          </a:stretch>
        </p:blipFill>
        <p:spPr bwMode="auto">
          <a:xfrm>
            <a:off x="1314450" y="533400"/>
            <a:ext cx="6229350" cy="594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7" name="Rectangle 11"/>
          <p:cNvSpPr>
            <a:spLocks noGrp="1" noChangeArrowheads="1"/>
          </p:cNvSpPr>
          <p:nvPr>
            <p:ph type="title" idx="4294967295"/>
          </p:nvPr>
        </p:nvSpPr>
        <p:spPr>
          <a:xfrm>
            <a:off x="0" y="609600"/>
            <a:ext cx="9144000" cy="609600"/>
          </a:xfrm>
          <a:solidFill>
            <a:srgbClr val="003300"/>
          </a:solidFill>
        </p:spPr>
        <p:txBody>
          <a:bodyPr/>
          <a:lstStyle/>
          <a:p>
            <a:pPr>
              <a:defRPr/>
            </a:pPr>
            <a:r>
              <a:rPr lang="zh-CN" altLang="en-US" dirty="0">
                <a:latin typeface="Arial Black" charset="0"/>
                <a:cs typeface="ＭＳ Ｐゴシック" charset="0"/>
              </a:rPr>
              <a:t>出埃及记的关键词</a:t>
            </a:r>
            <a:endParaRPr lang="en-US" dirty="0">
              <a:latin typeface="Arial Black" charset="0"/>
              <a:cs typeface="ＭＳ Ｐゴシック" charset="0"/>
            </a:endParaRPr>
          </a:p>
        </p:txBody>
      </p:sp>
      <p:sp>
        <p:nvSpPr>
          <p:cNvPr id="273411" name="Text Box 13"/>
          <p:cNvSpPr txBox="1">
            <a:spLocks noChangeArrowheads="1"/>
          </p:cNvSpPr>
          <p:nvPr/>
        </p:nvSpPr>
        <p:spPr bwMode="auto">
          <a:xfrm>
            <a:off x="762000" y="6113463"/>
            <a:ext cx="7620000" cy="592137"/>
          </a:xfrm>
          <a:prstGeom prst="rect">
            <a:avLst/>
          </a:prstGeom>
          <a:solidFill>
            <a:schemeClr val="tx1"/>
          </a:solidFill>
          <a:ln w="12700" cap="sq">
            <a:solidFill>
              <a:srgbClr val="000000"/>
            </a:solidFill>
            <a:miter lim="800000"/>
            <a:headEnd type="none" w="sm" len="sm"/>
            <a:tailEnd type="none" w="sm" len="sm"/>
          </a:ln>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200" dirty="0">
                <a:solidFill>
                  <a:srgbClr val="F1F7E9"/>
                </a:solidFill>
                <a:latin typeface="Arial Black" charset="0"/>
                <a:ea typeface="宋体" charset="0"/>
                <a:cs typeface="宋体" charset="0"/>
              </a:rPr>
              <a:t>一个民族开始形成</a:t>
            </a:r>
          </a:p>
        </p:txBody>
      </p:sp>
    </p:spTree>
    <p:extLst>
      <p:ext uri="{BB962C8B-B14F-4D97-AF65-F5344CB8AC3E}">
        <p14:creationId xmlns:p14="http://schemas.microsoft.com/office/powerpoint/2010/main" val="1081202823"/>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旧约</a:t>
            </a:r>
            <a:r>
              <a:rPr lang="zh-CN" altLang="en-US" sz="5400" b="1" dirty="0">
                <a:effectLst>
                  <a:glow rad="127000">
                    <a:schemeClr val="tx1"/>
                  </a:glow>
                </a:effectLst>
                <a:latin typeface="Arial" charset="0"/>
                <a:ea typeface="ＭＳ Ｐゴシック" charset="0"/>
                <a:cs typeface="ＭＳ Ｐゴシック" charset="0"/>
              </a:rPr>
              <a:t> </a:t>
            </a:r>
            <a:r>
              <a:rPr lang="en-US" sz="5400" b="1" dirty="0">
                <a:effectLst>
                  <a:glow rad="127000">
                    <a:schemeClr val="tx1"/>
                  </a:glow>
                </a:effectLst>
                <a:latin typeface="Arial" charset="0"/>
                <a:ea typeface="ＭＳ Ｐゴシック" charset="0"/>
                <a:cs typeface="ＭＳ Ｐゴシック" charset="0"/>
              </a:rPr>
              <a:t>vs. </a:t>
            </a:r>
            <a:r>
              <a:rPr lang="ja-JP" altLang="en-US" sz="5400" b="1">
                <a:effectLst>
                  <a:glow rad="127000">
                    <a:schemeClr val="tx1"/>
                  </a:glow>
                </a:effectLst>
                <a:latin typeface="Arial" charset="0"/>
                <a:ea typeface="ＭＳ Ｐゴシック" charset="0"/>
                <a:cs typeface="ＭＳ Ｐゴシック" charset="0"/>
              </a:rPr>
              <a:t>新的盟约</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609619383"/>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9202" name="Title 48"/>
          <p:cNvSpPr>
            <a:spLocks noGrp="1"/>
          </p:cNvSpPr>
          <p:nvPr>
            <p:ph type="title" idx="4294967295"/>
          </p:nvPr>
        </p:nvSpPr>
        <p:spPr>
          <a:xfrm rot="16200000">
            <a:off x="-3162300" y="3162300"/>
            <a:ext cx="6858000" cy="533400"/>
          </a:xfrm>
        </p:spPr>
        <p:txBody>
          <a:bodyPr/>
          <a:lstStyle/>
          <a:p>
            <a:pPr algn="l"/>
            <a:r>
              <a:rPr lang="zh-CN" altLang="en-US" sz="2800" b="1" dirty="0">
                <a:solidFill>
                  <a:srgbClr val="FFFFFF"/>
                </a:solidFill>
                <a:latin typeface="Arial" charset="0"/>
                <a:ea typeface="ＭＳ Ｐゴシック" charset="0"/>
              </a:rPr>
              <a:t>旧约和新约的差异</a:t>
            </a:r>
            <a:r>
              <a:rPr lang="en-US" altLang="zh-CN" sz="2800" b="1" dirty="0">
                <a:solidFill>
                  <a:srgbClr val="FFFFFF"/>
                </a:solidFill>
                <a:latin typeface="Arial" charset="0"/>
                <a:ea typeface="ＭＳ Ｐゴシック" charset="0"/>
              </a:rPr>
              <a:t>(</a:t>
            </a:r>
            <a:r>
              <a:rPr lang="zh-CN" altLang="en-US" sz="2800" b="1" dirty="0">
                <a:solidFill>
                  <a:srgbClr val="FFFFFF"/>
                </a:solidFill>
                <a:latin typeface="Arial" charset="0"/>
                <a:ea typeface="ＭＳ Ｐゴシック" charset="0"/>
              </a:rPr>
              <a:t>哥林多后书 </a:t>
            </a:r>
            <a:r>
              <a:rPr lang="en-US" altLang="zh-CN" sz="2800" b="1" dirty="0">
                <a:solidFill>
                  <a:srgbClr val="FFFFFF"/>
                </a:solidFill>
                <a:latin typeface="Arial" charset="0"/>
                <a:ea typeface="ＭＳ Ｐゴシック" charset="0"/>
              </a:rPr>
              <a:t>3–4 )</a:t>
            </a: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EFEEF"/>
                          </a:solidFill>
                          <a:effectLst/>
                          <a:latin typeface="Arial" charset="0"/>
                          <a:ea typeface="ＭＳ Ｐゴシック" charset="0"/>
                          <a:cs typeface="Arial" charset="0"/>
                        </a:rPr>
                        <a:t>旧约</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EFEEF"/>
                          </a:solidFill>
                          <a:effectLst/>
                          <a:latin typeface="Arial" charset="0"/>
                          <a:ea typeface="ＭＳ Ｐゴシック" charset="0"/>
                          <a:cs typeface="Arial" charset="0"/>
                        </a:rPr>
                        <a:t>新约</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 摩西开始的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基督开始的</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(3:4)</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凭着字句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凭着精意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圣灵</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死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活</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写在石版上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写在心版上</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荣光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更有荣光</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荣光退去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荣上加荣</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定罪的职事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称义的职事</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欺骗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大胆</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蒙摩西的脸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敞着脸</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蒙着心意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敞着心意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蒙着心</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敞着心</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心底刚强</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自由</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Arial" charset="0"/>
                        </a:rPr>
                        <a:t>摩西返照主的荣光</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全部信徒反照主的荣光</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没有改变</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有改变</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缺乏热情</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自信，坚定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谬讲</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虔诚</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9258" name="Text Box 2"/>
          <p:cNvSpPr txBox="1">
            <a:spLocks noChangeArrowheads="1"/>
          </p:cNvSpPr>
          <p:nvPr/>
        </p:nvSpPr>
        <p:spPr bwMode="auto">
          <a:xfrm>
            <a:off x="8229600" y="0"/>
            <a:ext cx="8699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166c</a:t>
            </a:r>
          </a:p>
        </p:txBody>
      </p:sp>
    </p:spTree>
    <p:extLst>
      <p:ext uri="{BB962C8B-B14F-4D97-AF65-F5344CB8AC3E}">
        <p14:creationId xmlns:p14="http://schemas.microsoft.com/office/powerpoint/2010/main" val="131501575"/>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4049" name="Picture 3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2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pic>
        <p:nvPicPr>
          <p:cNvPr id="514050" name="Picture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19250" y="1270000"/>
            <a:ext cx="6438900" cy="4564063"/>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354307" name="Rectangle 3"/>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rgbClr val="000000">
                <a:alpha val="74997"/>
              </a:srgbClr>
            </a:outerShdw>
          </a:effectLst>
        </p:spPr>
        <p:txBody>
          <a:bodyPr wrap="none" lIns="90487" tIns="44450" rIns="90487" bIns="4445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8800" b="0" i="0" u="none" strike="noStrike" kern="1200" cap="none" spc="0" normalizeH="0" baseline="0" noProof="0">
                <a:ln>
                  <a:noFill/>
                </a:ln>
                <a:solidFill>
                  <a:srgbClr val="FFFF00"/>
                </a:solidFill>
                <a:effectLst/>
                <a:uLnTx/>
                <a:uFillTx/>
                <a:latin typeface="Times" charset="0"/>
                <a:ea typeface="MS PGothic" pitchFamily="34" charset="-128"/>
                <a:cs typeface="MS PGothic" pitchFamily="34" charset="-128"/>
              </a:rPr>
              <a:t>7</a:t>
            </a:r>
          </a:p>
        </p:txBody>
      </p:sp>
      <p:sp>
        <p:nvSpPr>
          <p:cNvPr id="354308" name="Line 4"/>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08" charset="0"/>
              <a:ea typeface="MS PGothic"/>
              <a:cs typeface="MS PGothic"/>
            </a:endParaRPr>
          </a:p>
        </p:txBody>
      </p:sp>
      <p:grpSp>
        <p:nvGrpSpPr>
          <p:cNvPr id="514053" name="Group 5"/>
          <p:cNvGrpSpPr>
            <a:grpSpLocks/>
          </p:cNvGrpSpPr>
          <p:nvPr/>
        </p:nvGrpSpPr>
        <p:grpSpPr bwMode="auto">
          <a:xfrm>
            <a:off x="1692275" y="1989138"/>
            <a:ext cx="5749925" cy="3244850"/>
            <a:chOff x="1064" y="1272"/>
            <a:chExt cx="3622" cy="2044"/>
          </a:xfrm>
        </p:grpSpPr>
        <p:sp>
          <p:nvSpPr>
            <p:cNvPr id="514062" name="Rectangle 6"/>
            <p:cNvSpPr>
              <a:spLocks noChangeArrowheads="1"/>
            </p:cNvSpPr>
            <p:nvPr/>
          </p:nvSpPr>
          <p:spPr bwMode="auto">
            <a:xfrm rot="1785869">
              <a:off x="2696" y="1304"/>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3" name="Rectangle 7"/>
            <p:cNvSpPr>
              <a:spLocks noChangeArrowheads="1"/>
            </p:cNvSpPr>
            <p:nvPr/>
          </p:nvSpPr>
          <p:spPr bwMode="auto">
            <a:xfrm rot="-1804197">
              <a:off x="2528" y="1272"/>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4" name="Rectangle 8"/>
            <p:cNvSpPr>
              <a:spLocks noChangeArrowheads="1"/>
            </p:cNvSpPr>
            <p:nvPr/>
          </p:nvSpPr>
          <p:spPr bwMode="auto">
            <a:xfrm rot="8101981">
              <a:off x="1064" y="1842"/>
              <a:ext cx="1443"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rot="10800000"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5" name="Rectangle 9"/>
            <p:cNvSpPr>
              <a:spLocks noChangeArrowheads="1"/>
            </p:cNvSpPr>
            <p:nvPr/>
          </p:nvSpPr>
          <p:spPr bwMode="auto">
            <a:xfrm rot="85205">
              <a:off x="3528" y="1520"/>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6" name="Rectangle 10"/>
            <p:cNvSpPr>
              <a:spLocks noChangeArrowheads="1"/>
            </p:cNvSpPr>
            <p:nvPr/>
          </p:nvSpPr>
          <p:spPr bwMode="auto">
            <a:xfrm rot="85205">
              <a:off x="1736" y="1488"/>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7" name="Rectangle 11"/>
            <p:cNvSpPr>
              <a:spLocks noChangeArrowheads="1"/>
            </p:cNvSpPr>
            <p:nvPr/>
          </p:nvSpPr>
          <p:spPr bwMode="auto">
            <a:xfrm rot="-10688880">
              <a:off x="1222" y="3090"/>
              <a:ext cx="3464"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rot="10800000"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8" name="Rectangle 12"/>
            <p:cNvSpPr>
              <a:spLocks noChangeArrowheads="1"/>
            </p:cNvSpPr>
            <p:nvPr/>
          </p:nvSpPr>
          <p:spPr bwMode="auto">
            <a:xfrm rot="3349979">
              <a:off x="3496" y="1970"/>
              <a:ext cx="1443"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rot="10800000"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grpSp>
      <p:sp>
        <p:nvSpPr>
          <p:cNvPr id="354317" name="Oval 13"/>
          <p:cNvSpPr>
            <a:spLocks noChangeArrowheads="1"/>
          </p:cNvSpPr>
          <p:nvPr/>
        </p:nvSpPr>
        <p:spPr bwMode="auto">
          <a:xfrm>
            <a:off x="1812925" y="5030788"/>
            <a:ext cx="5883275" cy="800100"/>
          </a:xfrm>
          <a:prstGeom prst="ellipse">
            <a:avLst/>
          </a:prstGeom>
          <a:noFill/>
          <a:ln w="57150">
            <a:solidFill>
              <a:srgbClr val="EEFF4B"/>
            </a:solidFill>
            <a:round/>
            <a:headEnd/>
            <a:tailEnd/>
          </a:ln>
          <a:effectLst>
            <a:outerShdw blurRad="63500" dist="99190" dir="2388334"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charset="0"/>
              <a:ea typeface="MS PGothic" pitchFamily="34" charset="-128"/>
              <a:cs typeface="MS PGothic" pitchFamily="34" charset="-128"/>
            </a:endParaRPr>
          </a:p>
        </p:txBody>
      </p:sp>
      <p:sp>
        <p:nvSpPr>
          <p:cNvPr id="354319" name="Text Box 15"/>
          <p:cNvSpPr txBox="1">
            <a:spLocks noChangeArrowheads="1"/>
          </p:cNvSpPr>
          <p:nvPr/>
        </p:nvSpPr>
        <p:spPr bwMode="auto">
          <a:xfrm>
            <a:off x="1752600" y="457200"/>
            <a:ext cx="5930900"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66FF66"/>
                </a:solidFill>
                <a:effectLst/>
                <a:uLnTx/>
                <a:uFillTx/>
                <a:latin typeface="Comic Sans MS" charset="0"/>
                <a:ea typeface="宋体" charset="0"/>
                <a:cs typeface="宋体" charset="0"/>
              </a:rPr>
              <a:t>会幕</a:t>
            </a:r>
            <a:endParaRPr kumimoji="0" lang="zh-CN" altLang="en-US" sz="4000" b="1" i="0" u="none" strike="noStrike" kern="1200" cap="none" spc="0" normalizeH="0" baseline="0" noProof="0">
              <a:ln>
                <a:noFill/>
              </a:ln>
              <a:solidFill>
                <a:srgbClr val="1F497D"/>
              </a:solidFill>
              <a:effectLst/>
              <a:uLnTx/>
              <a:uFillTx/>
              <a:latin typeface="Comic Sans MS" charset="0"/>
              <a:ea typeface="MS PGothic" charset="0"/>
            </a:endParaRPr>
          </a:p>
        </p:txBody>
      </p:sp>
      <p:sp>
        <p:nvSpPr>
          <p:cNvPr id="354320" name="Rectangle 16"/>
          <p:cNvSpPr>
            <a:spLocks noChangeArrowheads="1"/>
          </p:cNvSpPr>
          <p:nvPr/>
        </p:nvSpPr>
        <p:spPr bwMode="auto">
          <a:xfrm>
            <a:off x="1763713" y="5157788"/>
            <a:ext cx="6191250" cy="454025"/>
          </a:xfrm>
          <a:prstGeom prst="rect">
            <a:avLst/>
          </a:prstGeom>
          <a:noFill/>
          <a:ln w="12700">
            <a:noFill/>
            <a:miter lim="800000"/>
            <a:headEnd/>
            <a:tailEnd/>
          </a:ln>
          <a:effectLst>
            <a:outerShdw blurRad="63500" dist="29783" dir="1514402" algn="ctr" rotWithShape="0">
              <a:srgbClr val="000000">
                <a:alpha val="74997"/>
              </a:srgbClr>
            </a:outerShdw>
          </a:effectLst>
        </p:spPr>
        <p:txBody>
          <a:bodyPr lIns="90487" tIns="44450" rIns="90487"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00"/>
                </a:solidFill>
                <a:effectLst/>
                <a:uLnTx/>
                <a:uFillTx/>
                <a:latin typeface="Comic Sans MS" charset="0"/>
                <a:ea typeface="宋体" charset="0"/>
                <a:cs typeface="宋体" charset="0"/>
              </a:rPr>
              <a:t>在旷野里的会幕　</a:t>
            </a:r>
            <a:endParaRPr kumimoji="0" lang="zh-CN" altLang="en-US" sz="2400" b="1" i="0" u="none" strike="noStrike" kern="1200" cap="none" spc="0" normalizeH="0" baseline="0" noProof="0">
              <a:ln>
                <a:noFill/>
              </a:ln>
              <a:solidFill>
                <a:srgbClr val="FFFF00"/>
              </a:solidFill>
              <a:effectLst/>
              <a:uLnTx/>
              <a:uFillTx/>
              <a:latin typeface="Comic Sans MS" charset="0"/>
              <a:ea typeface="MS PGothic" charset="0"/>
            </a:endParaRPr>
          </a:p>
        </p:txBody>
      </p:sp>
      <p:sp>
        <p:nvSpPr>
          <p:cNvPr id="514057" name="Text Box 34"/>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MS PGothic" charset="0"/>
              </a:rPr>
              <a:t> </a:t>
            </a:r>
          </a:p>
        </p:txBody>
      </p:sp>
      <p:sp>
        <p:nvSpPr>
          <p:cNvPr id="514058" name="Text Box 35"/>
          <p:cNvSpPr txBox="1">
            <a:spLocks noChangeArrowheads="1"/>
          </p:cNvSpPr>
          <p:nvPr/>
        </p:nvSpPr>
        <p:spPr bwMode="auto">
          <a:xfrm>
            <a:off x="8585200" y="6407150"/>
            <a:ext cx="325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0" i="0" u="none" strike="noStrike" kern="1200" cap="none" spc="0" normalizeH="0" baseline="0" noProof="0">
                <a:ln>
                  <a:noFill/>
                </a:ln>
                <a:solidFill>
                  <a:srgbClr val="FFFFFF"/>
                </a:solidFill>
                <a:effectLst/>
                <a:uLnTx/>
                <a:uFillTx/>
                <a:latin typeface="Arial" charset="0"/>
                <a:ea typeface="MS PGothic" charset="0"/>
              </a:rPr>
              <a:t>2</a:t>
            </a:r>
          </a:p>
        </p:txBody>
      </p:sp>
      <p:sp>
        <p:nvSpPr>
          <p:cNvPr id="354340" name="Rectangle 3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000000"/>
                </a:solidFill>
                <a:effectLst>
                  <a:outerShdw blurRad="38100" dist="38100" dir="2700000" algn="tl">
                    <a:srgbClr val="DDDDDD"/>
                  </a:outerShdw>
                </a:effectLst>
                <a:uLnTx/>
                <a:uFillTx/>
                <a:latin typeface="Comic Sans MS" charset="0"/>
                <a:ea typeface="MS PGothic" charset="0"/>
              </a:rPr>
              <a:t>16</a:t>
            </a:r>
          </a:p>
        </p:txBody>
      </p:sp>
      <p:sp>
        <p:nvSpPr>
          <p:cNvPr id="514060" name="Text Box 37"/>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Arial" charset="0"/>
                <a:ea typeface="MS PGothic" charset="0"/>
              </a:rPr>
              <a:t>Handbook pg. 26-29</a:t>
            </a:r>
          </a:p>
        </p:txBody>
      </p:sp>
      <p:sp>
        <p:nvSpPr>
          <p:cNvPr id="514061" name="Rectangle 38"/>
          <p:cNvSpPr>
            <a:spLocks noGrp="1" noChangeArrowheads="1"/>
          </p:cNvSpPr>
          <p:nvPr>
            <p:ph type="title" idx="4294967295"/>
          </p:nvPr>
        </p:nvSpPr>
        <p:spPr>
          <a:xfrm>
            <a:off x="1371600" y="1219200"/>
            <a:ext cx="6858000" cy="533400"/>
          </a:xfrm>
        </p:spPr>
        <p:txBody>
          <a:bodyPr/>
          <a:lstStyle/>
          <a:p>
            <a:pPr eaLnBrk="1" hangingPunct="1"/>
            <a:r>
              <a:rPr lang="zh-CN" altLang="en-US" sz="2400" b="1">
                <a:solidFill>
                  <a:srgbClr val="FFFF00"/>
                </a:solidFill>
                <a:latin typeface="Comic Sans MS" charset="0"/>
                <a:ea typeface="宋体" charset="0"/>
                <a:cs typeface="宋体" charset="0"/>
              </a:rPr>
              <a:t>神所设立的自己的住所</a:t>
            </a:r>
            <a:endParaRPr lang="zh-CN" altLang="en-US">
              <a:solidFill>
                <a:srgbClr val="FFFF00"/>
              </a:solidFill>
              <a:latin typeface="Calibri" charset="0"/>
              <a:ea typeface="MS PGothic" charset="0"/>
              <a:cs typeface="MS PGothic" charset="0"/>
            </a:endParaRPr>
          </a:p>
        </p:txBody>
      </p:sp>
    </p:spTree>
    <p:extLst>
      <p:ext uri="{BB962C8B-B14F-4D97-AF65-F5344CB8AC3E}">
        <p14:creationId xmlns:p14="http://schemas.microsoft.com/office/powerpoint/2010/main" val="11899705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354320"/>
                                        </p:tgtEl>
                                        <p:attrNameLst>
                                          <p:attrName>style.visibility</p:attrName>
                                        </p:attrNameLst>
                                      </p:cBhvr>
                                      <p:to>
                                        <p:strVal val="visible"/>
                                      </p:to>
                                    </p:set>
                                    <p:animEffect transition="in" filter="dissolve">
                                      <p:cBhvr>
                                        <p:cTn id="7" dur="500"/>
                                        <p:tgtEl>
                                          <p:spTgt spid="354320"/>
                                        </p:tgtEl>
                                      </p:cBhvr>
                                    </p:animEffect>
                                  </p:childTnLst>
                                </p:cTn>
                              </p:par>
                            </p:childTnLst>
                          </p:cTn>
                        </p:par>
                        <p:par>
                          <p:cTn id="8" fill="hold" nodeType="afterGroup">
                            <p:stCondLst>
                              <p:cond delay="600"/>
                            </p:stCondLst>
                            <p:childTnLst>
                              <p:par>
                                <p:cTn id="9" presetID="23" presetClass="entr" presetSubtype="528" fill="hold" grpId="0" nodeType="afterEffect">
                                  <p:stCondLst>
                                    <p:cond delay="0"/>
                                  </p:stCondLst>
                                  <p:childTnLst>
                                    <p:set>
                                      <p:cBhvr>
                                        <p:cTn id="10" dur="1" fill="hold">
                                          <p:stCondLst>
                                            <p:cond delay="0"/>
                                          </p:stCondLst>
                                        </p:cTn>
                                        <p:tgtEl>
                                          <p:spTgt spid="354317"/>
                                        </p:tgtEl>
                                        <p:attrNameLst>
                                          <p:attrName>style.visibility</p:attrName>
                                        </p:attrNameLst>
                                      </p:cBhvr>
                                      <p:to>
                                        <p:strVal val="visible"/>
                                      </p:to>
                                    </p:set>
                                    <p:anim calcmode="lin" valueType="num">
                                      <p:cBhvr>
                                        <p:cTn id="11" dur="500" fill="hold"/>
                                        <p:tgtEl>
                                          <p:spTgt spid="354317"/>
                                        </p:tgtEl>
                                        <p:attrNameLst>
                                          <p:attrName>ppt_w</p:attrName>
                                        </p:attrNameLst>
                                      </p:cBhvr>
                                      <p:tavLst>
                                        <p:tav tm="0">
                                          <p:val>
                                            <p:fltVal val="0"/>
                                          </p:val>
                                        </p:tav>
                                        <p:tav tm="100000">
                                          <p:val>
                                            <p:strVal val="#ppt_w"/>
                                          </p:val>
                                        </p:tav>
                                      </p:tavLst>
                                    </p:anim>
                                    <p:anim calcmode="lin" valueType="num">
                                      <p:cBhvr>
                                        <p:cTn id="12" dur="500" fill="hold"/>
                                        <p:tgtEl>
                                          <p:spTgt spid="354317"/>
                                        </p:tgtEl>
                                        <p:attrNameLst>
                                          <p:attrName>ppt_h</p:attrName>
                                        </p:attrNameLst>
                                      </p:cBhvr>
                                      <p:tavLst>
                                        <p:tav tm="0">
                                          <p:val>
                                            <p:fltVal val="0"/>
                                          </p:val>
                                        </p:tav>
                                        <p:tav tm="100000">
                                          <p:val>
                                            <p:strVal val="#ppt_h"/>
                                          </p:val>
                                        </p:tav>
                                      </p:tavLst>
                                    </p:anim>
                                    <p:anim calcmode="lin" valueType="num">
                                      <p:cBhvr>
                                        <p:cTn id="13" dur="500" fill="hold"/>
                                        <p:tgtEl>
                                          <p:spTgt spid="354317"/>
                                        </p:tgtEl>
                                        <p:attrNameLst>
                                          <p:attrName>ppt_x</p:attrName>
                                        </p:attrNameLst>
                                      </p:cBhvr>
                                      <p:tavLst>
                                        <p:tav tm="0">
                                          <p:val>
                                            <p:fltVal val="0.5"/>
                                          </p:val>
                                        </p:tav>
                                        <p:tav tm="100000">
                                          <p:val>
                                            <p:strVal val="#ppt_x"/>
                                          </p:val>
                                        </p:tav>
                                      </p:tavLst>
                                    </p:anim>
                                    <p:anim calcmode="lin" valueType="num">
                                      <p:cBhvr>
                                        <p:cTn id="14" dur="500" fill="hold"/>
                                        <p:tgtEl>
                                          <p:spTgt spid="35431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grpId="0" nodeType="clickEffect">
                                  <p:stCondLst>
                                    <p:cond delay="0"/>
                                  </p:stCondLst>
                                  <p:childTnLst>
                                    <p:set>
                                      <p:cBhvr>
                                        <p:cTn id="18" dur="1" fill="hold">
                                          <p:stCondLst>
                                            <p:cond delay="0"/>
                                          </p:stCondLst>
                                        </p:cTn>
                                        <p:tgtEl>
                                          <p:spTgt spid="354319"/>
                                        </p:tgtEl>
                                        <p:attrNameLst>
                                          <p:attrName>style.visibility</p:attrName>
                                        </p:attrNameLst>
                                      </p:cBhvr>
                                      <p:to>
                                        <p:strVal val="visible"/>
                                      </p:to>
                                    </p:set>
                                    <p:anim calcmode="lin" valueType="num">
                                      <p:cBhvr>
                                        <p:cTn id="19" dur="500" fill="hold"/>
                                        <p:tgtEl>
                                          <p:spTgt spid="354319"/>
                                        </p:tgtEl>
                                        <p:attrNameLst>
                                          <p:attrName>ppt_w</p:attrName>
                                        </p:attrNameLst>
                                      </p:cBhvr>
                                      <p:tavLst>
                                        <p:tav tm="0">
                                          <p:val>
                                            <p:fltVal val="0"/>
                                          </p:val>
                                        </p:tav>
                                        <p:tav tm="100000">
                                          <p:val>
                                            <p:strVal val="#ppt_w"/>
                                          </p:val>
                                        </p:tav>
                                      </p:tavLst>
                                    </p:anim>
                                    <p:anim calcmode="lin" valueType="num">
                                      <p:cBhvr>
                                        <p:cTn id="20" dur="500" fill="hold"/>
                                        <p:tgtEl>
                                          <p:spTgt spid="354319"/>
                                        </p:tgtEl>
                                        <p:attrNameLst>
                                          <p:attrName>ppt_h</p:attrName>
                                        </p:attrNameLst>
                                      </p:cBhvr>
                                      <p:tavLst>
                                        <p:tav tm="0">
                                          <p:val>
                                            <p:fltVal val="0"/>
                                          </p:val>
                                        </p:tav>
                                        <p:tav tm="100000">
                                          <p:val>
                                            <p:strVal val="#ppt_h"/>
                                          </p:val>
                                        </p:tav>
                                      </p:tavLst>
                                    </p:anim>
                                    <p:anim calcmode="lin" valueType="num">
                                      <p:cBhvr>
                                        <p:cTn id="21" dur="500" fill="hold"/>
                                        <p:tgtEl>
                                          <p:spTgt spid="354319"/>
                                        </p:tgtEl>
                                        <p:attrNameLst>
                                          <p:attrName>ppt_x</p:attrName>
                                        </p:attrNameLst>
                                      </p:cBhvr>
                                      <p:tavLst>
                                        <p:tav tm="0">
                                          <p:val>
                                            <p:fltVal val="0.5"/>
                                          </p:val>
                                        </p:tav>
                                        <p:tav tm="100000">
                                          <p:val>
                                            <p:strVal val="#ppt_x"/>
                                          </p:val>
                                        </p:tav>
                                      </p:tavLst>
                                    </p:anim>
                                    <p:anim calcmode="lin" valueType="num">
                                      <p:cBhvr>
                                        <p:cTn id="22" dur="500" fill="hold"/>
                                        <p:tgtEl>
                                          <p:spTgt spid="35431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17" grpId="0" animBg="1"/>
      <p:bldP spid="354319" grpId="0" autoUpdateAnimBg="0"/>
      <p:bldP spid="354320" grpId="0" autoUpdateAnimBg="0"/>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title" idx="4294967295"/>
          </p:nvPr>
        </p:nvSpPr>
        <p:spPr>
          <a:xfrm>
            <a:off x="3962400" y="4953000"/>
            <a:ext cx="4953000" cy="1676400"/>
          </a:xfrm>
        </p:spPr>
        <p:txBody>
          <a:bodyPr/>
          <a:lstStyle/>
          <a:p>
            <a:pPr eaLnBrk="1" hangingPunct="1"/>
            <a:r>
              <a:rPr kumimoji="1" lang="zh-CN" altLang="en-US" sz="4000" b="1" i="1">
                <a:solidFill>
                  <a:schemeClr val="bg1"/>
                </a:solidFill>
                <a:latin typeface="Times New Roman" charset="0"/>
                <a:ea typeface="MS PGothic" charset="0"/>
                <a:cs typeface="MS PGothic" charset="0"/>
              </a:rPr>
              <a:t>神的同在充</a:t>
            </a:r>
            <a:r>
              <a:rPr kumimoji="1" lang="zh-CN" altLang="en-US" sz="4000" b="1" i="1">
                <a:solidFill>
                  <a:schemeClr val="bg1"/>
                </a:solidFill>
                <a:latin typeface="Times New Roman" charset="0"/>
                <a:ea typeface="华文细黑" charset="0"/>
                <a:cs typeface="华文细黑" charset="0"/>
              </a:rPr>
              <a:t>满</a:t>
            </a:r>
            <a:r>
              <a:rPr kumimoji="1" lang="zh-CN" altLang="en-US" sz="4000" b="1" i="1">
                <a:solidFill>
                  <a:schemeClr val="bg1"/>
                </a:solidFill>
                <a:latin typeface="Times New Roman" charset="0"/>
                <a:ea typeface="MS PGothic" charset="0"/>
                <a:cs typeface="MS PGothic" charset="0"/>
              </a:rPr>
              <a:t>圣殿</a:t>
            </a:r>
            <a:r>
              <a:rPr kumimoji="1" lang="en-US" altLang="ja-JP" sz="4000" b="1" i="1">
                <a:solidFill>
                  <a:schemeClr val="bg1"/>
                </a:solidFill>
                <a:latin typeface="Times New Roman" charset="0"/>
                <a:ea typeface="MS PGothic" charset="0"/>
                <a:cs typeface="MS PGothic" charset="0"/>
              </a:rPr>
              <a:t>!</a:t>
            </a:r>
            <a:endParaRPr kumimoji="1" lang="en-US" altLang="zh-CN" sz="4000" b="1" i="1">
              <a:latin typeface="Times New Roman" charset="0"/>
              <a:ea typeface="MS PGothic" charset="0"/>
              <a:cs typeface="MS PGothic" charset="0"/>
            </a:endParaRPr>
          </a:p>
        </p:txBody>
      </p:sp>
      <p:sp>
        <p:nvSpPr>
          <p:cNvPr id="654340" name="Text Box 4" descr="White marble"/>
          <p:cNvSpPr txBox="1">
            <a:spLocks noChangeArrowheads="1"/>
          </p:cNvSpPr>
          <p:nvPr/>
        </p:nvSpPr>
        <p:spPr bwMode="auto">
          <a:xfrm>
            <a:off x="4114800" y="914400"/>
            <a:ext cx="4800600" cy="3381375"/>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a:ln>
                  <a:noFill/>
                </a:ln>
                <a:solidFill>
                  <a:srgbClr val="000000"/>
                </a:solidFill>
                <a:effectLst/>
                <a:uLnTx/>
                <a:uFillTx/>
                <a:latin typeface="Times New Roman" charset="0"/>
                <a:ea typeface="MS PGothic" charset="0"/>
              </a:rPr>
              <a:t>当</a:t>
            </a:r>
            <a:r>
              <a:rPr kumimoji="0" lang="zh-CN" altLang="en-US" sz="5400" b="1" i="0" u="none" strike="noStrike" kern="1200" cap="none" spc="0" normalizeH="0" baseline="0" noProof="0">
                <a:ln>
                  <a:noFill/>
                </a:ln>
                <a:solidFill>
                  <a:srgbClr val="000000"/>
                </a:solidFill>
                <a:effectLst/>
                <a:uLnTx/>
                <a:uFillTx/>
                <a:latin typeface="Times New Roman" charset="0"/>
                <a:ea typeface="华文细黑" charset="0"/>
                <a:cs typeface="华文细黑" charset="0"/>
              </a:rPr>
              <a:t>时</a:t>
            </a:r>
            <a:r>
              <a:rPr kumimoji="0" lang="zh-CN" altLang="en-US" sz="5400" b="1" i="0" u="none" strike="noStrike" kern="1200" cap="none" spc="0" normalizeH="0" baseline="0" noProof="0">
                <a:ln>
                  <a:noFill/>
                </a:ln>
                <a:solidFill>
                  <a:srgbClr val="000000"/>
                </a:solidFill>
                <a:effectLst/>
                <a:uLnTx/>
                <a:uFillTx/>
                <a:latin typeface="Times New Roman" charset="0"/>
                <a:ea typeface="MS PGothic" charset="0"/>
              </a:rPr>
              <a:t>，云彩遮盖会幕，耶和</a:t>
            </a:r>
            <a:r>
              <a:rPr kumimoji="0" lang="zh-CN" altLang="en-US" sz="5400" b="1" i="0" u="none" strike="noStrike" kern="1200" cap="none" spc="0" normalizeH="0" baseline="0" noProof="0">
                <a:ln>
                  <a:noFill/>
                </a:ln>
                <a:solidFill>
                  <a:srgbClr val="000000"/>
                </a:solidFill>
                <a:effectLst/>
                <a:uLnTx/>
                <a:uFillTx/>
                <a:latin typeface="Times New Roman" charset="0"/>
                <a:ea typeface="华文细黑" charset="0"/>
                <a:cs typeface="华文细黑" charset="0"/>
              </a:rPr>
              <a:t>华</a:t>
            </a:r>
            <a:r>
              <a:rPr kumimoji="0" lang="zh-CN" altLang="en-US" sz="5400" b="1" i="0" u="none" strike="noStrike" kern="1200" cap="none" spc="0" normalizeH="0" baseline="0" noProof="0">
                <a:ln>
                  <a:noFill/>
                </a:ln>
                <a:solidFill>
                  <a:srgbClr val="000000"/>
                </a:solidFill>
                <a:effectLst/>
                <a:uLnTx/>
                <a:uFillTx/>
                <a:latin typeface="Times New Roman" charset="0"/>
                <a:ea typeface="MS PGothic" charset="0"/>
              </a:rPr>
              <a:t>的荣光就充</a:t>
            </a:r>
            <a:r>
              <a:rPr kumimoji="0" lang="zh-CN" altLang="en-US" sz="5400" b="1" i="0" u="none" strike="noStrike" kern="1200" cap="none" spc="0" normalizeH="0" baseline="0" noProof="0">
                <a:ln>
                  <a:noFill/>
                </a:ln>
                <a:solidFill>
                  <a:srgbClr val="000000"/>
                </a:solidFill>
                <a:effectLst/>
                <a:uLnTx/>
                <a:uFillTx/>
                <a:latin typeface="Times New Roman" charset="0"/>
                <a:ea typeface="华文细黑" charset="0"/>
                <a:cs typeface="华文细黑" charset="0"/>
              </a:rPr>
              <a:t>满</a:t>
            </a:r>
            <a:r>
              <a:rPr kumimoji="0" lang="zh-CN" altLang="en-US" sz="5400" b="1" i="0" u="none" strike="noStrike" kern="1200" cap="none" spc="0" normalizeH="0" baseline="0" noProof="0">
                <a:ln>
                  <a:noFill/>
                </a:ln>
                <a:solidFill>
                  <a:srgbClr val="000000"/>
                </a:solidFill>
                <a:effectLst/>
                <a:uLnTx/>
                <a:uFillTx/>
                <a:latin typeface="Times New Roman" charset="0"/>
                <a:ea typeface="MS PGothic" charset="0"/>
              </a:rPr>
              <a:t>了</a:t>
            </a:r>
            <a:r>
              <a:rPr kumimoji="0" lang="zh-CN" altLang="en-US" sz="5400" b="1" i="0" u="none" strike="noStrike" kern="1200" cap="none" spc="0" normalizeH="0" baseline="0" noProof="0">
                <a:ln>
                  <a:noFill/>
                </a:ln>
                <a:solidFill>
                  <a:srgbClr val="000000"/>
                </a:solidFill>
                <a:effectLst/>
                <a:uLnTx/>
                <a:uFillTx/>
                <a:latin typeface="Times New Roman" charset="0"/>
                <a:ea typeface="华文细黑" charset="0"/>
                <a:cs typeface="华文细黑" charset="0"/>
              </a:rPr>
              <a:t>帐</a:t>
            </a:r>
            <a:r>
              <a:rPr kumimoji="0" lang="zh-CN" altLang="en-US" sz="5400" b="1" i="0" u="none" strike="noStrike" kern="1200" cap="none" spc="0" normalizeH="0" baseline="0" noProof="0">
                <a:ln>
                  <a:noFill/>
                </a:ln>
                <a:solidFill>
                  <a:srgbClr val="000000"/>
                </a:solidFill>
                <a:effectLst/>
                <a:uLnTx/>
                <a:uFillTx/>
                <a:latin typeface="Times New Roman" charset="0"/>
                <a:ea typeface="MS PGothic" charset="0"/>
              </a:rPr>
              <a:t>幕。</a:t>
            </a:r>
            <a:r>
              <a:rPr kumimoji="0" lang="zh-CN" altLang="en-US" sz="3600" b="0" i="0" u="none" strike="noStrike" kern="1200" cap="none" spc="0" normalizeH="0" baseline="0" noProof="0">
                <a:ln>
                  <a:noFill/>
                </a:ln>
                <a:solidFill>
                  <a:srgbClr val="000000"/>
                </a:solidFill>
                <a:effectLst/>
                <a:uLnTx/>
                <a:uFillTx/>
                <a:latin typeface="Times New Roman" charset="0"/>
                <a:ea typeface="MS PGothic" charset="0"/>
              </a:rPr>
              <a:t> </a:t>
            </a:r>
            <a:r>
              <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rPr>
              <a:t>出埃及</a:t>
            </a:r>
            <a:r>
              <a:rPr kumimoji="0" lang="zh-CN" altLang="en-US" sz="2400" b="0" i="0" u="none" strike="noStrike" kern="1200" cap="none" spc="0" normalizeH="0" baseline="0" noProof="0">
                <a:ln>
                  <a:noFill/>
                </a:ln>
                <a:solidFill>
                  <a:srgbClr val="000000"/>
                </a:solidFill>
                <a:effectLst/>
                <a:uLnTx/>
                <a:uFillTx/>
                <a:latin typeface="Times New Roman" charset="0"/>
                <a:ea typeface="华文细黑" charset="0"/>
                <a:cs typeface="华文细黑" charset="0"/>
              </a:rPr>
              <a:t>记</a:t>
            </a:r>
            <a:r>
              <a:rPr kumimoji="0" lang="en-US" altLang="ja-JP" sz="2800" b="1" i="0" u="none" strike="noStrike" kern="1200" cap="none" spc="0" normalizeH="0" baseline="0" noProof="0">
                <a:ln>
                  <a:noFill/>
                </a:ln>
                <a:solidFill>
                  <a:srgbClr val="000000"/>
                </a:solidFill>
                <a:effectLst/>
                <a:uLnTx/>
                <a:uFillTx/>
                <a:latin typeface="Times New Roman" charset="0"/>
                <a:ea typeface="MS PGothic" charset="0"/>
              </a:rPr>
              <a:t>40:34</a:t>
            </a:r>
            <a:endParaRPr kumimoji="0" lang="en-US" altLang="zh-CN" sz="2000" b="0" i="0" u="none" strike="noStrike" kern="1200" cap="none" spc="0" normalizeH="0" baseline="0" noProof="0">
              <a:ln>
                <a:noFill/>
              </a:ln>
              <a:solidFill>
                <a:srgbClr val="000000"/>
              </a:solidFill>
              <a:effectLst/>
              <a:uLnTx/>
              <a:uFillTx/>
              <a:latin typeface="Times New Roman" charset="0"/>
              <a:ea typeface="MS PGothic" charset="0"/>
            </a:endParaRPr>
          </a:p>
        </p:txBody>
      </p:sp>
      <p:pic>
        <p:nvPicPr>
          <p:cNvPr id="534531" name="Picture 6" descr="TabernacleFirePillar15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38100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4532" name="TextBox 4"/>
          <p:cNvSpPr txBox="1">
            <a:spLocks noChangeArrowheads="1"/>
          </p:cNvSpPr>
          <p:nvPr/>
        </p:nvSpPr>
        <p:spPr bwMode="auto">
          <a:xfrm>
            <a:off x="500063" y="857250"/>
            <a:ext cx="3000375"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C00000"/>
                </a:solidFill>
                <a:effectLst/>
                <a:uLnTx/>
                <a:uFillTx/>
                <a:latin typeface="Times New Roman" charset="0"/>
                <a:ea typeface="MS PGothic" charset="0"/>
              </a:rPr>
              <a:t>       </a:t>
            </a:r>
            <a:r>
              <a:rPr kumimoji="0" lang="zh-CN" altLang="en-US" sz="4000" b="0" i="0" u="none" strike="noStrike" kern="1200" cap="none" spc="0" normalizeH="0" baseline="0" noProof="0">
                <a:ln>
                  <a:noFill/>
                </a:ln>
                <a:solidFill>
                  <a:srgbClr val="C00000"/>
                </a:solidFill>
                <a:effectLst/>
                <a:uLnTx/>
                <a:uFillTx/>
                <a:latin typeface="Times New Roman" charset="0"/>
                <a:ea typeface="华文细黑" charset="0"/>
                <a:cs typeface="华文细黑" charset="0"/>
              </a:rPr>
              <a:t>会幕</a:t>
            </a:r>
            <a:endParaRPr kumimoji="0" lang="zh-CN" altLang="en-US" sz="4000" b="0" i="0" u="none" strike="noStrike" kern="1200" cap="none" spc="0" normalizeH="0" baseline="0" noProof="0">
              <a:ln>
                <a:noFill/>
              </a:ln>
              <a:solidFill>
                <a:srgbClr val="C00000"/>
              </a:solidFill>
              <a:effectLst/>
              <a:uLnTx/>
              <a:uFillTx/>
              <a:latin typeface="Times New Roman" charset="0"/>
              <a:ea typeface="MS PGothic" charset="0"/>
            </a:endParaRPr>
          </a:p>
        </p:txBody>
      </p:sp>
      <p:sp>
        <p:nvSpPr>
          <p:cNvPr id="534533" name="TextBox 5"/>
          <p:cNvSpPr txBox="1">
            <a:spLocks noChangeArrowheads="1"/>
          </p:cNvSpPr>
          <p:nvPr/>
        </p:nvSpPr>
        <p:spPr bwMode="auto">
          <a:xfrm>
            <a:off x="1285875" y="5643563"/>
            <a:ext cx="2286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Times New Roman" charset="0"/>
                <a:ea typeface="MS PGothic" charset="0"/>
              </a:rPr>
              <a:t>参加出埃及的路途和</a:t>
            </a:r>
            <a:r>
              <a:rPr kumimoji="0" lang="zh-CN" altLang="en-US" sz="1200" b="1" i="0" u="none" strike="noStrike" kern="1200" cap="none" spc="0" normalizeH="0" baseline="0" noProof="0">
                <a:ln>
                  <a:noFill/>
                </a:ln>
                <a:solidFill>
                  <a:srgbClr val="FFFFFF"/>
                </a:solidFill>
                <a:effectLst/>
                <a:uLnTx/>
                <a:uFillTx/>
                <a:latin typeface="Times New Roman" charset="0"/>
                <a:ea typeface="华文细黑" charset="0"/>
                <a:cs typeface="华文细黑" charset="0"/>
              </a:rPr>
              <a:t>经历</a:t>
            </a:r>
            <a:r>
              <a:rPr kumimoji="0" lang="zh-CN" altLang="en-US" sz="1200" b="1" i="0" u="none" strike="noStrike" kern="1200" cap="none" spc="0" normalizeH="0" baseline="0" noProof="0">
                <a:ln>
                  <a:noFill/>
                </a:ln>
                <a:solidFill>
                  <a:srgbClr val="FFFFFF"/>
                </a:solidFill>
                <a:effectLst/>
                <a:uLnTx/>
                <a:uFillTx/>
                <a:latin typeface="Times New Roman" charset="0"/>
                <a:ea typeface="MS PGothic" charset="0"/>
              </a:rPr>
              <a:t>在</a:t>
            </a:r>
            <a:r>
              <a:rPr kumimoji="0" lang="zh-CN" altLang="en-US" sz="1200" b="1" i="0" u="none" strike="noStrike" kern="1200" cap="none" spc="0" normalizeH="0" baseline="0" noProof="0">
                <a:ln>
                  <a:noFill/>
                </a:ln>
                <a:solidFill>
                  <a:srgbClr val="FFFFFF"/>
                </a:solidFill>
                <a:effectLst/>
                <a:uLnTx/>
                <a:uFillTx/>
                <a:latin typeface="Times New Roman" charset="0"/>
                <a:ea typeface="华文细黑" charset="0"/>
                <a:cs typeface="华文细黑" charset="0"/>
              </a:rPr>
              <a:t>旷</a:t>
            </a:r>
            <a:r>
              <a:rPr kumimoji="0" lang="zh-CN" altLang="en-US" sz="1200" b="1" i="0" u="none" strike="noStrike" kern="1200" cap="none" spc="0" normalizeH="0" baseline="0" noProof="0">
                <a:ln>
                  <a:noFill/>
                </a:ln>
                <a:solidFill>
                  <a:srgbClr val="FFFFFF"/>
                </a:solidFill>
                <a:effectLst/>
                <a:uLnTx/>
                <a:uFillTx/>
                <a:latin typeface="Times New Roman" charset="0"/>
                <a:ea typeface="MS PGothic" charset="0"/>
              </a:rPr>
              <a:t>野里的</a:t>
            </a:r>
            <a:r>
              <a:rPr kumimoji="0" lang="zh-CN" altLang="en-US" sz="1200" b="1" i="0" u="none" strike="noStrike" kern="1200" cap="none" spc="0" normalizeH="0" baseline="0" noProof="0">
                <a:ln>
                  <a:noFill/>
                </a:ln>
                <a:solidFill>
                  <a:srgbClr val="FFFFFF"/>
                </a:solidFill>
                <a:effectLst/>
                <a:uLnTx/>
                <a:uFillTx/>
                <a:latin typeface="Times New Roman" charset="0"/>
                <a:ea typeface="华文细黑" charset="0"/>
                <a:cs typeface="华文细黑" charset="0"/>
              </a:rPr>
              <a:t>帐</a:t>
            </a:r>
            <a:r>
              <a:rPr kumimoji="0" lang="zh-CN" altLang="en-US" sz="1200" b="1" i="0" u="none" strike="noStrike" kern="1200" cap="none" spc="0" normalizeH="0" baseline="0" noProof="0">
                <a:ln>
                  <a:noFill/>
                </a:ln>
                <a:solidFill>
                  <a:srgbClr val="FFFFFF"/>
                </a:solidFill>
                <a:effectLst/>
                <a:uLnTx/>
                <a:uFillTx/>
                <a:latin typeface="Times New Roman" charset="0"/>
                <a:ea typeface="MS PGothic" charset="0"/>
              </a:rPr>
              <a:t>幕</a:t>
            </a:r>
          </a:p>
        </p:txBody>
      </p:sp>
    </p:spTree>
    <p:extLst>
      <p:ext uri="{BB962C8B-B14F-4D97-AF65-F5344CB8AC3E}">
        <p14:creationId xmlns:p14="http://schemas.microsoft.com/office/powerpoint/2010/main" val="424253360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54340"/>
                                        </p:tgtEl>
                                        <p:attrNameLst>
                                          <p:attrName>style.visibility</p:attrName>
                                        </p:attrNameLst>
                                      </p:cBhvr>
                                      <p:to>
                                        <p:strVal val="visible"/>
                                      </p:to>
                                    </p:set>
                                    <p:animEffect transition="in" filter="fade">
                                      <p:cBhvr>
                                        <p:cTn id="7" dur="770" decel="100000"/>
                                        <p:tgtEl>
                                          <p:spTgt spid="654340"/>
                                        </p:tgtEl>
                                      </p:cBhvr>
                                    </p:animEffect>
                                    <p:animScale>
                                      <p:cBhvr>
                                        <p:cTn id="8" dur="770" decel="100000"/>
                                        <p:tgtEl>
                                          <p:spTgt spid="654340"/>
                                        </p:tgtEl>
                                      </p:cBhvr>
                                      <p:from x="10000" y="10000"/>
                                      <p:to x="200000" y="450000"/>
                                    </p:animScale>
                                    <p:animScale>
                                      <p:cBhvr>
                                        <p:cTn id="9" dur="1230" accel="100000" fill="hold">
                                          <p:stCondLst>
                                            <p:cond delay="770"/>
                                          </p:stCondLst>
                                        </p:cTn>
                                        <p:tgtEl>
                                          <p:spTgt spid="654340"/>
                                        </p:tgtEl>
                                      </p:cBhvr>
                                      <p:from x="200000" y="450000"/>
                                      <p:to x="100000" y="100000"/>
                                    </p:animScale>
                                    <p:set>
                                      <p:cBhvr>
                                        <p:cTn id="10" dur="770" fill="hold"/>
                                        <p:tgtEl>
                                          <p:spTgt spid="654340"/>
                                        </p:tgtEl>
                                        <p:attrNameLst>
                                          <p:attrName>ppt_x</p:attrName>
                                        </p:attrNameLst>
                                      </p:cBhvr>
                                      <p:to>
                                        <p:strVal val="(0.5)"/>
                                      </p:to>
                                    </p:set>
                                    <p:anim from="(0.5)" to="(#ppt_x)" calcmode="lin" valueType="num">
                                      <p:cBhvr>
                                        <p:cTn id="11" dur="1230" accel="100000" fill="hold">
                                          <p:stCondLst>
                                            <p:cond delay="770"/>
                                          </p:stCondLst>
                                        </p:cTn>
                                        <p:tgtEl>
                                          <p:spTgt spid="654340"/>
                                        </p:tgtEl>
                                        <p:attrNameLst>
                                          <p:attrName>ppt_x</p:attrName>
                                        </p:attrNameLst>
                                      </p:cBhvr>
                                    </p:anim>
                                    <p:set>
                                      <p:cBhvr>
                                        <p:cTn id="12" dur="770" fill="hold"/>
                                        <p:tgtEl>
                                          <p:spTgt spid="654340"/>
                                        </p:tgtEl>
                                        <p:attrNameLst>
                                          <p:attrName>ppt_y</p:attrName>
                                        </p:attrNameLst>
                                      </p:cBhvr>
                                      <p:to>
                                        <p:strVal val="(#ppt_y+0.4)"/>
                                      </p:to>
                                    </p:set>
                                    <p:anim from="(#ppt_y+0.4)" to="(#ppt_y)" calcmode="lin" valueType="num">
                                      <p:cBhvr>
                                        <p:cTn id="13" dur="1230" accel="100000" fill="hold">
                                          <p:stCondLst>
                                            <p:cond delay="770"/>
                                          </p:stCondLst>
                                        </p:cTn>
                                        <p:tgtEl>
                                          <p:spTgt spid="654340"/>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654338"/>
                                        </p:tgtEl>
                                        <p:attrNameLst>
                                          <p:attrName>style.visibility</p:attrName>
                                        </p:attrNameLst>
                                      </p:cBhvr>
                                      <p:to>
                                        <p:strVal val="visible"/>
                                      </p:to>
                                    </p:set>
                                    <p:anim calcmode="lin" valueType="num">
                                      <p:cBhvr>
                                        <p:cTn id="18" dur="500" fill="hold"/>
                                        <p:tgtEl>
                                          <p:spTgt spid="654338"/>
                                        </p:tgtEl>
                                        <p:attrNameLst>
                                          <p:attrName>ppt_w</p:attrName>
                                        </p:attrNameLst>
                                      </p:cBhvr>
                                      <p:tavLst>
                                        <p:tav tm="0">
                                          <p:val>
                                            <p:fltVal val="0"/>
                                          </p:val>
                                        </p:tav>
                                        <p:tav tm="100000">
                                          <p:val>
                                            <p:strVal val="#ppt_w"/>
                                          </p:val>
                                        </p:tav>
                                      </p:tavLst>
                                    </p:anim>
                                    <p:anim calcmode="lin" valueType="num">
                                      <p:cBhvr>
                                        <p:cTn id="19" dur="500" fill="hold"/>
                                        <p:tgtEl>
                                          <p:spTgt spid="654338"/>
                                        </p:tgtEl>
                                        <p:attrNameLst>
                                          <p:attrName>ppt_h</p:attrName>
                                        </p:attrNameLst>
                                      </p:cBhvr>
                                      <p:tavLst>
                                        <p:tav tm="0">
                                          <p:val>
                                            <p:fltVal val="0"/>
                                          </p:val>
                                        </p:tav>
                                        <p:tav tm="100000">
                                          <p:val>
                                            <p:strVal val="#ppt_h"/>
                                          </p:val>
                                        </p:tav>
                                      </p:tavLst>
                                    </p:anim>
                                    <p:anim calcmode="lin" valueType="num">
                                      <p:cBhvr>
                                        <p:cTn id="20" dur="500" fill="hold"/>
                                        <p:tgtEl>
                                          <p:spTgt spid="654338"/>
                                        </p:tgtEl>
                                        <p:attrNameLst>
                                          <p:attrName>style.rotation</p:attrName>
                                        </p:attrNameLst>
                                      </p:cBhvr>
                                      <p:tavLst>
                                        <p:tav tm="0">
                                          <p:val>
                                            <p:fltVal val="360"/>
                                          </p:val>
                                        </p:tav>
                                        <p:tav tm="100000">
                                          <p:val>
                                            <p:fltVal val="0"/>
                                          </p:val>
                                        </p:tav>
                                      </p:tavLst>
                                    </p:anim>
                                    <p:animEffect transition="in" filter="fade">
                                      <p:cBhvr>
                                        <p:cTn id="21" dur="500"/>
                                        <p:tgtEl>
                                          <p:spTgt spid="654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38" grpId="0"/>
      <p:bldP spid="654340" grpId="0" animBg="1"/>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Temple Bow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9296400" cy="693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18" name="Rectangle 3"/>
          <p:cNvSpPr>
            <a:spLocks noGrp="1" noChangeArrowheads="1"/>
          </p:cNvSpPr>
          <p:nvPr>
            <p:ph type="title"/>
          </p:nvPr>
        </p:nvSpPr>
        <p:spPr>
          <a:xfrm>
            <a:off x="3657600" y="0"/>
            <a:ext cx="5486400" cy="1676400"/>
          </a:xfrm>
          <a:solidFill>
            <a:schemeClr val="bg1"/>
          </a:solidFill>
        </p:spPr>
        <p:txBody>
          <a:bodyPr/>
          <a:lstStyle/>
          <a:p>
            <a:r>
              <a:rPr lang="ja-JP" altLang="en-SG" sz="3600" b="1">
                <a:latin typeface="Arial" charset="0"/>
                <a:ea typeface="ＭＳ Ｐゴシック" charset="0"/>
              </a:rPr>
              <a:t>神</a:t>
            </a:r>
            <a:r>
              <a:rPr lang="ja-JP" altLang="en-US" sz="3600" b="1">
                <a:latin typeface="Arial" charset="0"/>
                <a:ea typeface="ＭＳ Ｐゴシック" charset="0"/>
              </a:rPr>
              <a:t>的灵充满了所罗门</a:t>
            </a:r>
            <a:r>
              <a:rPr lang="ja-JP" altLang="en-SG" sz="3600" b="1">
                <a:latin typeface="Arial" charset="0"/>
                <a:ea typeface="ＭＳ Ｐゴシック" charset="0"/>
              </a:rPr>
              <a:t>所建</a:t>
            </a:r>
            <a:r>
              <a:rPr lang="ja-JP" altLang="en-US" sz="3600" b="1">
                <a:latin typeface="Arial" charset="0"/>
                <a:ea typeface="ＭＳ Ｐゴシック" charset="0"/>
              </a:rPr>
              <a:t>的庙宇</a:t>
            </a:r>
            <a:endParaRPr lang="en-US" sz="3600" b="1" dirty="0">
              <a:latin typeface="Arial" charset="0"/>
              <a:ea typeface="ＭＳ Ｐゴシック" charset="0"/>
            </a:endParaRPr>
          </a:p>
        </p:txBody>
      </p:sp>
    </p:spTree>
    <p:extLst>
      <p:ext uri="{BB962C8B-B14F-4D97-AF65-F5344CB8AC3E}">
        <p14:creationId xmlns:p14="http://schemas.microsoft.com/office/powerpoint/2010/main" val="1263304805"/>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2513" name="Picture 2" descr="Holy Spirit Lr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4" name="Rectangle 3"/>
          <p:cNvSpPr>
            <a:spLocks noGrp="1" noChangeArrowheads="1"/>
          </p:cNvSpPr>
          <p:nvPr>
            <p:ph type="title" idx="4294967295"/>
          </p:nvPr>
        </p:nvSpPr>
        <p:spPr>
          <a:xfrm>
            <a:off x="0" y="5715000"/>
            <a:ext cx="9144000" cy="1143000"/>
          </a:xfrm>
        </p:spPr>
        <p:txBody>
          <a:bodyPr/>
          <a:lstStyle/>
          <a:p>
            <a:pPr eaLnBrk="1" hangingPunct="1"/>
            <a:r>
              <a:rPr lang="ja-JP" altLang="en-US" b="1">
                <a:latin typeface="Arial" charset="0"/>
                <a:ea typeface="ＭＳ Ｐゴシック" charset="0"/>
                <a:cs typeface="ＭＳ Ｐゴシック" charset="0"/>
              </a:rPr>
              <a:t>五旬节发生了什么</a:t>
            </a:r>
            <a:r>
              <a:rPr lang="en-US" b="1" dirty="0">
                <a:latin typeface="Arial" charset="0"/>
                <a:ea typeface="ＭＳ Ｐゴシック" charset="0"/>
                <a:cs typeface="ＭＳ Ｐゴシック" charset="0"/>
              </a:rPr>
              <a:t>?</a:t>
            </a:r>
          </a:p>
        </p:txBody>
      </p:sp>
    </p:spTree>
    <p:extLst>
      <p:ext uri="{BB962C8B-B14F-4D97-AF65-F5344CB8AC3E}">
        <p14:creationId xmlns:p14="http://schemas.microsoft.com/office/powerpoint/2010/main" val="1348250584"/>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6" descr="Indwell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0038" y="0"/>
            <a:ext cx="8593137"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8" name="Rectangle 3"/>
          <p:cNvSpPr>
            <a:spLocks noGrp="1" noChangeArrowheads="1"/>
          </p:cNvSpPr>
          <p:nvPr>
            <p:ph type="title" idx="4294967295"/>
          </p:nvPr>
        </p:nvSpPr>
        <p:spPr>
          <a:xfrm>
            <a:off x="0" y="0"/>
            <a:ext cx="6300788" cy="647700"/>
          </a:xfrm>
          <a:solidFill>
            <a:srgbClr val="000090"/>
          </a:solidFill>
        </p:spPr>
        <p:txBody>
          <a:bodyPr/>
          <a:lstStyle/>
          <a:p>
            <a:pPr eaLnBrk="1" hangingPunct="1"/>
            <a:r>
              <a:rPr lang="ja-JP" altLang="en-US">
                <a:solidFill>
                  <a:schemeClr val="bg1"/>
                </a:solidFill>
                <a:latin typeface="Arial" charset="0"/>
                <a:ea typeface="ＭＳ Ｐゴシック" charset="0"/>
                <a:cs typeface="ＭＳ Ｐゴシック" charset="0"/>
              </a:rPr>
              <a:t>内住的圣灵</a:t>
            </a:r>
            <a:r>
              <a:rPr lang="zh-CN" altLang="en-US" dirty="0">
                <a:solidFill>
                  <a:schemeClr val="bg1"/>
                </a:solidFill>
                <a:latin typeface="Arial" charset="0"/>
                <a:ea typeface="ＭＳ Ｐゴシック" charset="0"/>
                <a:cs typeface="ＭＳ Ｐゴシック" charset="0"/>
              </a:rPr>
              <a:t>？</a:t>
            </a:r>
            <a:endParaRPr lang="en-US" dirty="0">
              <a:solidFill>
                <a:schemeClr val="bg1"/>
              </a:solidFill>
              <a:latin typeface="Arial" charset="0"/>
              <a:ea typeface="ＭＳ Ｐゴシック" charset="0"/>
              <a:cs typeface="ＭＳ Ｐゴシック" charset="0"/>
            </a:endParaRPr>
          </a:p>
        </p:txBody>
      </p:sp>
      <p:pic>
        <p:nvPicPr>
          <p:cNvPr id="193539" name="Picture 1"/>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940425" y="2060575"/>
            <a:ext cx="1377950" cy="133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42551449"/>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08500" y="1443036"/>
            <a:ext cx="9325034" cy="3712195"/>
          </a:xfrm>
          <a:prstGeom prst="rect">
            <a:avLst/>
          </a:prstGeom>
        </p:spPr>
      </p:pic>
      <p:sp>
        <p:nvSpPr>
          <p:cNvPr id="900098" name="Rectangle 2"/>
          <p:cNvSpPr>
            <a:spLocks noGrp="1" noChangeArrowheads="1"/>
          </p:cNvSpPr>
          <p:nvPr>
            <p:ph type="ctrTitle"/>
          </p:nvPr>
        </p:nvSpPr>
        <p:spPr>
          <a:xfrm>
            <a:off x="72534" y="2963903"/>
            <a:ext cx="9144000" cy="2016125"/>
          </a:xfrm>
          <a:effectLst>
            <a:outerShdw blurRad="63500" dist="35921" dir="2700000" algn="ctr" rotWithShape="0">
              <a:schemeClr val="tx2">
                <a:alpha val="74998"/>
              </a:schemeClr>
            </a:outerShdw>
          </a:effectLst>
        </p:spPr>
        <p:txBody>
          <a:bodyPr/>
          <a:lstStyle/>
          <a:p>
            <a:pPr>
              <a:defRPr/>
            </a:pPr>
            <a:r>
              <a:rPr lang="ja-JP" altLang="en-US" sz="4800" b="1">
                <a:effectLst>
                  <a:glow rad="127000">
                    <a:schemeClr val="tx1"/>
                  </a:glow>
                </a:effectLst>
                <a:latin typeface="Arial" charset="0"/>
                <a:ea typeface="ＭＳ Ｐゴシック" charset="0"/>
                <a:cs typeface="ＭＳ Ｐゴシック" charset="0"/>
              </a:rPr>
              <a:t>救恩</a:t>
            </a:r>
            <a:br>
              <a:rPr lang="en-US" sz="4800" b="1" dirty="0">
                <a:effectLst>
                  <a:glow rad="127000">
                    <a:schemeClr val="tx1"/>
                  </a:glow>
                </a:effectLst>
                <a:latin typeface="Arial" charset="0"/>
                <a:ea typeface="ＭＳ Ｐゴシック" charset="0"/>
                <a:cs typeface="ＭＳ Ｐゴシック" charset="0"/>
              </a:rPr>
            </a:br>
            <a:r>
              <a:rPr lang="ja-JP" altLang="en-US" sz="4800" b="1">
                <a:effectLst>
                  <a:glow rad="127000">
                    <a:schemeClr val="tx1"/>
                  </a:glow>
                </a:effectLst>
                <a:latin typeface="Arial" charset="0"/>
                <a:ea typeface="ＭＳ Ｐゴシック" charset="0"/>
                <a:cs typeface="ＭＳ Ｐゴシック" charset="0"/>
              </a:rPr>
              <a:t>看到上帝的主权和护理</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179512" y="245325"/>
            <a:ext cx="6046693" cy="874556"/>
          </a:xfrm>
          <a:prstGeom prst="rect">
            <a:avLst/>
          </a:prstGeom>
          <a:solidFill>
            <a:srgbClr val="80000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TW" alt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ja-JP" altLang="en-US" sz="4000" b="1" i="1"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成为真实的事件</a:t>
            </a:r>
            <a:endPar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9537315"/>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90500"/>
            <a:ext cx="9144000" cy="6464808"/>
          </a:xfrm>
          <a:prstGeom prst="rect">
            <a:avLst/>
          </a:prstGeom>
        </p:spPr>
      </p:pic>
      <p:sp>
        <p:nvSpPr>
          <p:cNvPr id="900098" name="Rectangle 2"/>
          <p:cNvSpPr>
            <a:spLocks noGrp="1" noChangeArrowheads="1"/>
          </p:cNvSpPr>
          <p:nvPr>
            <p:ph type="ctrTitle"/>
          </p:nvPr>
        </p:nvSpPr>
        <p:spPr>
          <a:xfrm>
            <a:off x="0" y="986953"/>
            <a:ext cx="9144000" cy="4265676"/>
          </a:xfrm>
          <a:effectLst>
            <a:outerShdw blurRad="63500" dist="35921" dir="2700000" algn="ctr" rotWithShape="0">
              <a:schemeClr val="tx2">
                <a:alpha val="74998"/>
              </a:schemeClr>
            </a:outerShdw>
          </a:effectLst>
        </p:spPr>
        <p:txBody>
          <a:bodyPr anchor="t"/>
          <a:lstStyle/>
          <a:p>
            <a:pPr>
              <a:defRPr/>
            </a:pPr>
            <a:r>
              <a:rPr lang="ja-JP" altLang="en-US" sz="4800" b="1">
                <a:effectLst>
                  <a:glow rad="127000">
                    <a:schemeClr val="tx1"/>
                  </a:glow>
                </a:effectLst>
                <a:latin typeface="Arial" charset="0"/>
                <a:ea typeface="ＭＳ Ｐゴシック" charset="0"/>
                <a:cs typeface="ＭＳ Ｐゴシック" charset="0"/>
              </a:rPr>
              <a:t>指教</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br>
              <a:rPr lang="en-US" sz="4800" b="1" dirty="0">
                <a:effectLst>
                  <a:glow rad="127000">
                    <a:schemeClr val="tx1"/>
                  </a:glow>
                </a:effectLst>
                <a:latin typeface="Arial" charset="0"/>
                <a:ea typeface="ＭＳ Ｐゴシック" charset="0"/>
                <a:cs typeface="ＭＳ Ｐゴシック" charset="0"/>
              </a:rPr>
            </a:br>
            <a:r>
              <a:rPr lang="ja-JP" altLang="en-US" sz="4800" b="1">
                <a:effectLst>
                  <a:glow rad="127000">
                    <a:schemeClr val="tx1"/>
                  </a:glow>
                </a:effectLst>
                <a:latin typeface="Arial" charset="0"/>
                <a:ea typeface="ＭＳ Ｐゴシック" charset="0"/>
                <a:cs typeface="ＭＳ Ｐゴシック" charset="0"/>
              </a:rPr>
              <a:t>当我们享受与神的同在</a:t>
            </a:r>
            <a:r>
              <a:rPr lang="zh-CN" altLang="en-US" sz="4800" b="1" dirty="0">
                <a:effectLst>
                  <a:glow rad="127000">
                    <a:schemeClr val="tx1"/>
                  </a:glow>
                </a:effectLst>
                <a:latin typeface="Arial" charset="0"/>
                <a:ea typeface="ＭＳ Ｐゴシック" charset="0"/>
                <a:cs typeface="ＭＳ Ｐゴシック" charset="0"/>
              </a:rPr>
              <a:t>，</a:t>
            </a:r>
            <a:r>
              <a:rPr lang="ja-JP" altLang="en-US" sz="4800" b="1">
                <a:effectLst>
                  <a:glow rad="127000">
                    <a:schemeClr val="tx1"/>
                  </a:glow>
                </a:effectLst>
                <a:latin typeface="Arial" charset="0"/>
                <a:ea typeface="ＭＳ Ｐゴシック" charset="0"/>
                <a:cs typeface="ＭＳ Ｐゴシック" charset="0"/>
              </a:rPr>
              <a:t>也要想到上帝和我们所设立的新的盟约</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693"/>
            <a:ext cx="6046693" cy="874556"/>
          </a:xfrm>
          <a:prstGeom prst="rect">
            <a:avLst/>
          </a:prstGeom>
          <a:solidFill>
            <a:srgbClr val="80000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TW" altLang="en-US" sz="4000" b="1" i="1" dirty="0">
                <a:solidFill>
                  <a:srgbClr val="FFFFFF"/>
                </a:solidFill>
                <a:effectLst>
                  <a:glow rad="127000">
                    <a:srgbClr val="000000"/>
                  </a:glow>
                </a:effectLst>
                <a:latin typeface="Arial" charset="0"/>
                <a:ea typeface="ＭＳ Ｐゴシック" charset="0"/>
                <a:cs typeface="ＭＳ Ｐゴシック" charset="0"/>
              </a:rPr>
              <a:t>出埃及记</a:t>
            </a:r>
            <a:r>
              <a:rPr lang="en-US" sz="4000" b="1" i="1" dirty="0">
                <a:solidFill>
                  <a:srgbClr val="FFFFFF"/>
                </a:solidFill>
                <a:effectLst>
                  <a:glow rad="127000">
                    <a:srgbClr val="000000"/>
                  </a:glow>
                </a:effectLst>
                <a:latin typeface="Arial" charset="0"/>
                <a:ea typeface="ＭＳ Ｐゴシック" charset="0"/>
                <a:cs typeface="ＭＳ Ｐゴシック" charset="0"/>
              </a:rPr>
              <a:t> </a:t>
            </a:r>
            <a:r>
              <a:rPr lang="ja-JP" altLang="en-US" sz="4000" b="1" i="1">
                <a:solidFill>
                  <a:srgbClr val="FFFFFF"/>
                </a:solidFill>
                <a:effectLst>
                  <a:glow rad="127000">
                    <a:srgbClr val="000000"/>
                  </a:glow>
                </a:effectLst>
                <a:latin typeface="Arial" charset="0"/>
                <a:ea typeface="ＭＳ Ｐゴシック" charset="0"/>
                <a:cs typeface="ＭＳ Ｐゴシック" charset="0"/>
              </a:rPr>
              <a:t>成为真实的事件</a:t>
            </a:r>
            <a:endParaRPr lang="en-US" sz="4000" b="1" i="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20755204"/>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3399"/>
            <a:ext cx="9144000" cy="5151120"/>
          </a:xfrm>
          <a:prstGeom prst="rect">
            <a:avLst/>
          </a:prstGeom>
        </p:spPr>
      </p:pic>
      <p:sp>
        <p:nvSpPr>
          <p:cNvPr id="3" name="Rectangle 2"/>
          <p:cNvSpPr/>
          <p:nvPr/>
        </p:nvSpPr>
        <p:spPr bwMode="auto">
          <a:xfrm>
            <a:off x="229900" y="186125"/>
            <a:ext cx="3973985" cy="2123999"/>
          </a:xfrm>
          <a:prstGeom prst="rect">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900098" name="Rectangle 2"/>
          <p:cNvSpPr>
            <a:spLocks noGrp="1" noChangeArrowheads="1"/>
          </p:cNvSpPr>
          <p:nvPr>
            <p:ph type="ctrTitle"/>
          </p:nvPr>
        </p:nvSpPr>
        <p:spPr>
          <a:xfrm>
            <a:off x="0" y="5316362"/>
            <a:ext cx="9144000" cy="1402639"/>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新约的成长</a:t>
            </a:r>
            <a:endParaRPr lang="en-US" sz="54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95365" y="883134"/>
            <a:ext cx="1946874" cy="729977"/>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2400" b="1">
                <a:solidFill>
                  <a:srgbClr val="1EF5FF"/>
                </a:solidFill>
                <a:latin typeface="Arial Black"/>
                <a:ea typeface="ＭＳ Ｐゴシック" charset="0"/>
                <a:cs typeface="Arial Black"/>
              </a:rPr>
              <a:t>成</a:t>
            </a:r>
            <a:r>
              <a:rPr lang="ja-JP" altLang="en-US" sz="4800" b="1">
                <a:solidFill>
                  <a:srgbClr val="1EF5FF"/>
                </a:solidFill>
                <a:latin typeface="Arial Black"/>
                <a:ea typeface="ＭＳ Ｐゴシック" charset="0"/>
                <a:cs typeface="Arial Black"/>
              </a:rPr>
              <a:t>为</a:t>
            </a:r>
            <a:endParaRPr lang="en-US" sz="2400" b="1" dirty="0">
              <a:solidFill>
                <a:srgbClr val="1EF5FF"/>
              </a:solidFill>
              <a:latin typeface="Arial Black"/>
              <a:ea typeface="ＭＳ Ｐゴシック" charset="0"/>
              <a:cs typeface="Arial Black"/>
            </a:endParaRPr>
          </a:p>
        </p:txBody>
      </p:sp>
      <p:sp>
        <p:nvSpPr>
          <p:cNvPr id="6" name="Rectangle 2"/>
          <p:cNvSpPr txBox="1">
            <a:spLocks noChangeArrowheads="1"/>
          </p:cNvSpPr>
          <p:nvPr/>
        </p:nvSpPr>
        <p:spPr bwMode="auto">
          <a:xfrm>
            <a:off x="755576" y="546159"/>
            <a:ext cx="4149148" cy="1010235"/>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5400" b="1">
                <a:solidFill>
                  <a:srgbClr val="1EF5FF"/>
                </a:solidFill>
                <a:latin typeface="Arial Black"/>
                <a:ea typeface="ＭＳ Ｐゴシック" charset="0"/>
                <a:cs typeface="Arial Black"/>
              </a:rPr>
              <a:t>基</a:t>
            </a:r>
            <a:r>
              <a:rPr lang="ja-JP" altLang="en-US" sz="6600" b="1">
                <a:solidFill>
                  <a:srgbClr val="1EF5FF"/>
                </a:solidFill>
                <a:latin typeface="Arial Black"/>
                <a:ea typeface="ＭＳ Ｐゴシック" charset="0"/>
                <a:cs typeface="Arial Black"/>
              </a:rPr>
              <a:t>督</a:t>
            </a:r>
            <a:r>
              <a:rPr lang="ja-JP" altLang="en-US" sz="8000" b="1">
                <a:solidFill>
                  <a:srgbClr val="1EF5FF"/>
                </a:solidFill>
                <a:latin typeface="Arial Black"/>
                <a:ea typeface="ＭＳ Ｐゴシック" charset="0"/>
                <a:cs typeface="Arial Black"/>
              </a:rPr>
              <a:t>徒</a:t>
            </a:r>
            <a:endParaRPr lang="en-US" sz="3200" b="1" dirty="0">
              <a:solidFill>
                <a:srgbClr val="1EF5FF"/>
              </a:solidFill>
              <a:latin typeface="Arial Black"/>
              <a:ea typeface="ＭＳ Ｐゴシック" charset="0"/>
              <a:cs typeface="Arial Black"/>
            </a:endParaRPr>
          </a:p>
        </p:txBody>
      </p:sp>
    </p:spTree>
    <p:extLst>
      <p:ext uri="{BB962C8B-B14F-4D97-AF65-F5344CB8AC3E}">
        <p14:creationId xmlns:p14="http://schemas.microsoft.com/office/powerpoint/2010/main" val="68286524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75457" name="Picture 5" descr="Exod Nile flooding.jpg"/>
          <p:cNvPicPr>
            <a:picLocks noChangeAspect="1"/>
          </p:cNvPicPr>
          <p:nvPr/>
        </p:nvPicPr>
        <p:blipFill>
          <a:blip r:embed="rId3">
            <a:lum bright="28000"/>
            <a:extLst>
              <a:ext uri="{28A0092B-C50C-407E-A947-70E740481C1C}">
                <a14:useLocalDpi xmlns:a14="http://schemas.microsoft.com/office/drawing/2010/main"/>
              </a:ext>
            </a:extLst>
          </a:blip>
          <a:srcRect/>
          <a:stretch>
            <a:fillRect/>
          </a:stretch>
        </p:blipFill>
        <p:spPr bwMode="auto">
          <a:xfrm>
            <a:off x="0" y="1219200"/>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5458" name="Rectangle 5"/>
          <p:cNvSpPr>
            <a:spLocks noChangeArrowheads="1"/>
          </p:cNvSpPr>
          <p:nvPr/>
        </p:nvSpPr>
        <p:spPr bwMode="auto">
          <a:xfrm>
            <a:off x="0" y="1524000"/>
            <a:ext cx="9144000" cy="495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endParaRPr lang="zh-CN" altLang="en-US">
              <a:solidFill>
                <a:srgbClr val="003300"/>
              </a:solidFill>
              <a:ea typeface="ＭＳ Ｐゴシック" charset="0"/>
            </a:endParaRPr>
          </a:p>
        </p:txBody>
      </p:sp>
      <p:sp>
        <p:nvSpPr>
          <p:cNvPr id="17410" name="Rectangle 2"/>
          <p:cNvSpPr>
            <a:spLocks noGrp="1" noChangeArrowheads="1"/>
          </p:cNvSpPr>
          <p:nvPr>
            <p:ph type="title"/>
          </p:nvPr>
        </p:nvSpPr>
        <p:spPr>
          <a:xfrm>
            <a:off x="0" y="404813"/>
            <a:ext cx="9144000" cy="898525"/>
          </a:xfrm>
          <a:solidFill>
            <a:srgbClr val="003300"/>
          </a:solidFill>
        </p:spPr>
        <p:txBody>
          <a:bodyPr/>
          <a:lstStyle/>
          <a:p>
            <a:pPr>
              <a:defRPr/>
            </a:pPr>
            <a:r>
              <a:rPr lang="zh-CN" altLang="en-US" dirty="0">
                <a:latin typeface="Arial Black" charset="0"/>
                <a:cs typeface="ＭＳ Ｐゴシック" charset="0"/>
              </a:rPr>
              <a:t>标题</a:t>
            </a:r>
            <a:endParaRPr lang="en-US" dirty="0">
              <a:latin typeface="Arial Black" charset="0"/>
              <a:cs typeface="ＭＳ Ｐゴシック" charset="0"/>
            </a:endParaRPr>
          </a:p>
        </p:txBody>
      </p:sp>
      <p:sp>
        <p:nvSpPr>
          <p:cNvPr id="275460"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zh-CN">
                <a:solidFill>
                  <a:srgbClr val="FFFFFF"/>
                </a:solidFill>
                <a:latin typeface="Arial" charset="0"/>
              </a:rPr>
              <a:t>99</a:t>
            </a:r>
          </a:p>
        </p:txBody>
      </p:sp>
      <p:sp>
        <p:nvSpPr>
          <p:cNvPr id="17414" name="Rectangle 6"/>
          <p:cNvSpPr>
            <a:spLocks noChangeArrowheads="1"/>
          </p:cNvSpPr>
          <p:nvPr/>
        </p:nvSpPr>
        <p:spPr bwMode="auto">
          <a:xfrm>
            <a:off x="179512" y="1340768"/>
            <a:ext cx="8697714"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spcBef>
                <a:spcPct val="20000"/>
              </a:spcBef>
              <a:buClr>
                <a:srgbClr val="808000"/>
              </a:buClr>
            </a:pPr>
            <a:r>
              <a:rPr kumimoji="1" lang="zh-CN" altLang="en-US" sz="3600" b="1" dirty="0">
                <a:solidFill>
                  <a:srgbClr val="000000"/>
                </a:solidFill>
                <a:latin typeface="Arial" charset="0"/>
                <a:ea typeface="ＭＳ Ｐゴシック" charset="0"/>
                <a:cs typeface="Arial" charset="0"/>
              </a:rPr>
              <a:t>出埃及的希伯来文标题</a:t>
            </a:r>
            <a:r>
              <a:rPr kumimoji="1" lang="en-US" altLang="zh-CN" sz="3600" b="1" dirty="0">
                <a:solidFill>
                  <a:srgbClr val="000000"/>
                </a:solidFill>
                <a:latin typeface="Arial" charset="0"/>
                <a:ea typeface="ＭＳ Ｐゴシック" charset="0"/>
                <a:cs typeface="Arial" charset="0"/>
              </a:rPr>
              <a:t>——</a:t>
            </a:r>
            <a:br>
              <a:rPr kumimoji="1" lang="en-US" altLang="zh-CN" sz="3600" b="1" dirty="0">
                <a:solidFill>
                  <a:srgbClr val="000000"/>
                </a:solidFill>
                <a:latin typeface="Arial" charset="0"/>
                <a:ea typeface="ＭＳ Ｐゴシック" charset="0"/>
                <a:cs typeface="Arial" charset="0"/>
              </a:rPr>
            </a:br>
            <a:r>
              <a:rPr kumimoji="1" lang="en-US" altLang="zh-CN" sz="3600" b="1" dirty="0">
                <a:solidFill>
                  <a:srgbClr val="000000"/>
                </a:solidFill>
                <a:latin typeface="Arial" charset="0"/>
                <a:ea typeface="ＭＳ Ｐゴシック" charset="0"/>
                <a:cs typeface="Arial" charset="0"/>
              </a:rPr>
              <a:t>“</a:t>
            </a:r>
            <a:r>
              <a:rPr kumimoji="1" lang="zh-CN" altLang="en-US" sz="3600" b="1" dirty="0">
                <a:solidFill>
                  <a:srgbClr val="000000"/>
                </a:solidFill>
                <a:latin typeface="Arial" charset="0"/>
                <a:ea typeface="ＭＳ Ｐゴシック" charset="0"/>
                <a:cs typeface="Arial" charset="0"/>
              </a:rPr>
              <a:t>他们的名字是 ”</a:t>
            </a:r>
            <a:endParaRPr kumimoji="1" lang="en-US" altLang="zh-CN" sz="3600" b="1" dirty="0">
              <a:solidFill>
                <a:srgbClr val="000000"/>
              </a:solidFill>
              <a:latin typeface="Arial" charset="0"/>
              <a:ea typeface="ＭＳ Ｐゴシック" charset="0"/>
              <a:cs typeface="Arial" charset="0"/>
            </a:endParaRPr>
          </a:p>
          <a:p>
            <a:pPr algn="ctr">
              <a:spcBef>
                <a:spcPct val="20000"/>
              </a:spcBef>
              <a:buClr>
                <a:srgbClr val="808000"/>
              </a:buClr>
            </a:pPr>
            <a:r>
              <a:rPr kumimoji="1" lang="en-US" altLang="zh-CN" sz="3600" b="1" dirty="0">
                <a:solidFill>
                  <a:srgbClr val="000000"/>
                </a:solidFill>
                <a:latin typeface="Arial" charset="0"/>
                <a:ea typeface="ＭＳ Ｐゴシック" charset="0"/>
                <a:cs typeface="Arial" charset="0"/>
              </a:rPr>
              <a:t>(</a:t>
            </a:r>
            <a:r>
              <a:rPr kumimoji="1" lang="en-US" altLang="zh-CN" sz="3600" b="1" dirty="0" err="1">
                <a:solidFill>
                  <a:srgbClr val="000000"/>
                </a:solidFill>
                <a:latin typeface="Arial" charset="0"/>
                <a:ea typeface="ＭＳ Ｐゴシック" charset="0"/>
                <a:cs typeface="Arial" charset="0"/>
              </a:rPr>
              <a:t>tAmv</a:t>
            </a:r>
            <a:r>
              <a:rPr kumimoji="1" lang="en-US" altLang="zh-CN" sz="3600" b="1" dirty="0">
                <a:solidFill>
                  <a:srgbClr val="000000"/>
                </a:solidFill>
                <a:latin typeface="Arial" charset="0"/>
                <a:ea typeface="ＭＳ Ｐゴシック" charset="0"/>
                <a:cs typeface="Arial" charset="0"/>
              </a:rPr>
              <a:t>. </a:t>
            </a:r>
            <a:r>
              <a:rPr kumimoji="1" lang="en-US" altLang="zh-CN" sz="3600" b="1" dirty="0" err="1">
                <a:solidFill>
                  <a:srgbClr val="000000"/>
                </a:solidFill>
                <a:latin typeface="Arial" charset="0"/>
                <a:ea typeface="ＭＳ Ｐゴシック" charset="0"/>
                <a:cs typeface="Arial" charset="0"/>
              </a:rPr>
              <a:t>hL,aeªw</a:t>
            </a:r>
            <a:r>
              <a:rPr kumimoji="1" lang="en-US" altLang="zh-CN" sz="3600" b="1" dirty="0">
                <a:solidFill>
                  <a:srgbClr val="000000"/>
                </a:solidFill>
                <a:latin typeface="Arial" charset="0"/>
                <a:ea typeface="ＭＳ Ｐゴシック" charset="0"/>
                <a:cs typeface="Arial" charset="0"/>
              </a:rPr>
              <a:t>&gt; </a:t>
            </a:r>
            <a:r>
              <a:rPr kumimoji="1" lang="en-US" altLang="zh-CN" sz="3600" b="1" dirty="0" err="1">
                <a:solidFill>
                  <a:srgbClr val="000000"/>
                </a:solidFill>
                <a:latin typeface="Arial" charset="0"/>
                <a:ea typeface="ＭＳ Ｐゴシック" charset="0"/>
                <a:cs typeface="Arial" charset="0"/>
              </a:rPr>
              <a:t>we‘elleh</a:t>
            </a:r>
            <a:r>
              <a:rPr kumimoji="1" lang="en-US" altLang="zh-CN" sz="3600" b="1" dirty="0">
                <a:solidFill>
                  <a:srgbClr val="000000"/>
                </a:solidFill>
                <a:latin typeface="Arial" charset="0"/>
                <a:ea typeface="ＭＳ Ｐゴシック" charset="0"/>
                <a:cs typeface="Arial" charset="0"/>
              </a:rPr>
              <a:t> </a:t>
            </a:r>
            <a:r>
              <a:rPr kumimoji="1" lang="en-US" altLang="zh-CN" sz="3600" b="1" dirty="0" err="1">
                <a:solidFill>
                  <a:srgbClr val="000000"/>
                </a:solidFill>
                <a:latin typeface="Arial" charset="0"/>
                <a:ea typeface="ＭＳ Ｐゴシック" charset="0"/>
                <a:cs typeface="Arial" charset="0"/>
              </a:rPr>
              <a:t>shemoth</a:t>
            </a:r>
            <a:r>
              <a:rPr kumimoji="1" lang="en-US" altLang="zh-CN" sz="3600" b="1" dirty="0">
                <a:solidFill>
                  <a:srgbClr val="000000"/>
                </a:solidFill>
                <a:latin typeface="Arial" charset="0"/>
                <a:ea typeface="ＭＳ Ｐゴシック" charset="0"/>
                <a:cs typeface="Arial" charset="0"/>
              </a:rPr>
              <a:t>), </a:t>
            </a:r>
            <a:br>
              <a:rPr kumimoji="1" lang="en-US" altLang="zh-CN" sz="3600" b="1" dirty="0">
                <a:solidFill>
                  <a:srgbClr val="000000"/>
                </a:solidFill>
                <a:latin typeface="Arial" charset="0"/>
                <a:ea typeface="ＭＳ Ｐゴシック" charset="0"/>
                <a:cs typeface="Arial" charset="0"/>
              </a:rPr>
            </a:br>
            <a:r>
              <a:rPr kumimoji="1" lang="zh-CN" altLang="en-US" sz="3600" b="1" dirty="0">
                <a:solidFill>
                  <a:srgbClr val="000000"/>
                </a:solidFill>
                <a:latin typeface="Arial" charset="0"/>
                <a:ea typeface="ＭＳ Ｐゴシック" charset="0"/>
                <a:cs typeface="Arial" charset="0"/>
              </a:rPr>
              <a:t>来自本书的第一节经文，这是一种古老的文字命名法 </a:t>
            </a:r>
            <a:br>
              <a:rPr kumimoji="1" lang="zh-CN" altLang="en-US" sz="3600" b="1" dirty="0">
                <a:solidFill>
                  <a:srgbClr val="000000"/>
                </a:solidFill>
                <a:latin typeface="Arial" charset="0"/>
                <a:ea typeface="ＭＳ Ｐゴシック" charset="0"/>
                <a:cs typeface="Arial" charset="0"/>
              </a:rPr>
            </a:br>
            <a:r>
              <a:rPr kumimoji="1" lang="en-US" altLang="zh-CN" sz="3600" b="1" dirty="0">
                <a:solidFill>
                  <a:srgbClr val="000000"/>
                </a:solidFill>
                <a:latin typeface="Arial" charset="0"/>
                <a:ea typeface="ＭＳ Ｐゴシック" charset="0"/>
                <a:cs typeface="Arial" charset="0"/>
              </a:rPr>
              <a:t>(</a:t>
            </a:r>
            <a:r>
              <a:rPr kumimoji="1" lang="en-US" altLang="zh-CN" sz="3600" b="1" dirty="0" err="1">
                <a:solidFill>
                  <a:srgbClr val="000000"/>
                </a:solidFill>
                <a:latin typeface="Arial" charset="0"/>
                <a:ea typeface="ＭＳ Ｐゴシック" charset="0"/>
                <a:cs typeface="Arial" charset="0"/>
              </a:rPr>
              <a:t>LaSor</a:t>
            </a:r>
            <a:r>
              <a:rPr kumimoji="1" lang="en-US" altLang="zh-CN" sz="3600" b="1" dirty="0">
                <a:solidFill>
                  <a:srgbClr val="000000"/>
                </a:solidFill>
                <a:latin typeface="Arial" charset="0"/>
                <a:ea typeface="ＭＳ Ｐゴシック" charset="0"/>
                <a:cs typeface="Arial" charset="0"/>
              </a:rPr>
              <a:t>, 131).  </a:t>
            </a:r>
            <a:r>
              <a:rPr kumimoji="1" lang="en-US" altLang="zh-CN" sz="3600" b="1" dirty="0">
                <a:solidFill>
                  <a:srgbClr val="000000"/>
                </a:solidFill>
                <a:latin typeface="Times" charset="0"/>
                <a:ea typeface="宋体" charset="0"/>
                <a:cs typeface="宋体" charset="0"/>
              </a:rPr>
              <a:t> </a:t>
            </a:r>
          </a:p>
        </p:txBody>
      </p:sp>
      <p:pic>
        <p:nvPicPr>
          <p:cNvPr id="2" name="Picture 1" descr="Screen Shot 2016-07-28 at 2.17.38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67544" y="2564904"/>
            <a:ext cx="2398766" cy="697823"/>
          </a:xfrm>
          <a:prstGeom prst="rect">
            <a:avLst/>
          </a:prstGeom>
        </p:spPr>
      </p:pic>
    </p:spTree>
    <p:extLst>
      <p:ext uri="{BB962C8B-B14F-4D97-AF65-F5344CB8AC3E}">
        <p14:creationId xmlns:p14="http://schemas.microsoft.com/office/powerpoint/2010/main" val="36495351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414">
                                            <p:txEl>
                                              <p:pRg st="0" end="0"/>
                                            </p:txEl>
                                          </p:spTgt>
                                        </p:tgtEl>
                                        <p:attrNameLst>
                                          <p:attrName>style.visibility</p:attrName>
                                        </p:attrNameLst>
                                      </p:cBhvr>
                                      <p:to>
                                        <p:strVal val="visible"/>
                                      </p:to>
                                    </p:set>
                                    <p:anim calcmode="lin" valueType="num">
                                      <p:cBhvr additive="base">
                                        <p:cTn id="7" dur="500" fill="hold"/>
                                        <p:tgtEl>
                                          <p:spTgt spid="1741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741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7414">
                                            <p:txEl>
                                              <p:pRg st="1" end="1"/>
                                            </p:txEl>
                                          </p:spTgt>
                                        </p:tgtEl>
                                        <p:attrNameLst>
                                          <p:attrName>style.visibility</p:attrName>
                                        </p:attrNameLst>
                                      </p:cBhvr>
                                      <p:to>
                                        <p:strVal val="visible"/>
                                      </p:to>
                                    </p:set>
                                    <p:anim calcmode="lin" valueType="num">
                                      <p:cBhvr additive="base">
                                        <p:cTn id="11" dur="500" fill="hold"/>
                                        <p:tgtEl>
                                          <p:spTgt spid="17414">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741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4" grpId="0" build="p" bldLvl="2" autoUpdateAnimBg="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702082"/>
            <a:ext cx="9144000" cy="3038444"/>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你的生命反映出你与谁有约</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 y="0"/>
            <a:ext cx="5125198" cy="3410586"/>
          </a:xfrm>
          <a:prstGeom prst="rect">
            <a:avLst/>
          </a:prstGeom>
        </p:spPr>
      </p:pic>
      <p:pic>
        <p:nvPicPr>
          <p:cNvPr id="3" name="Picture 2"/>
          <p:cNvPicPr>
            <a:picLocks noChangeAspect="1"/>
          </p:cNvPicPr>
          <p:nvPr/>
        </p:nvPicPr>
        <p:blipFill>
          <a:blip r:embed="rId4"/>
          <a:stretch>
            <a:fillRect/>
          </a:stretch>
        </p:blipFill>
        <p:spPr>
          <a:xfrm>
            <a:off x="4625250" y="21523"/>
            <a:ext cx="4518750" cy="3389063"/>
          </a:xfrm>
          <a:prstGeom prst="rect">
            <a:avLst/>
          </a:prstGeom>
        </p:spPr>
      </p:pic>
    </p:spTree>
    <p:extLst>
      <p:ext uri="{BB962C8B-B14F-4D97-AF65-F5344CB8AC3E}">
        <p14:creationId xmlns:p14="http://schemas.microsoft.com/office/powerpoint/2010/main" val="2082457951"/>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337588"/>
            <a:ext cx="9144000" cy="2016125"/>
          </a:xfrm>
          <a:effectLst>
            <a:outerShdw blurRad="63500" dist="35921" dir="2700000" algn="ctr" rotWithShape="0">
              <a:schemeClr val="tx2">
                <a:alpha val="74998"/>
              </a:schemeClr>
            </a:outerShdw>
          </a:effectLst>
        </p:spPr>
        <p:txBody>
          <a:bodyPr/>
          <a:lstStyle/>
          <a:p>
            <a:pPr>
              <a:defRPr/>
            </a:pPr>
            <a:br>
              <a:rPr lang="en-US" sz="5400" b="1" dirty="0">
                <a:effectLst>
                  <a:glow rad="127000">
                    <a:schemeClr val="tx1"/>
                  </a:glow>
                </a:effectLst>
                <a:latin typeface="Arial" charset="0"/>
                <a:ea typeface="ＭＳ Ｐゴシック" charset="0"/>
                <a:cs typeface="ＭＳ Ｐゴシック" charset="0"/>
              </a:rPr>
            </a:br>
            <a:r>
              <a:rPr lang="ja-JP" altLang="en-US" sz="5400" b="1">
                <a:effectLst>
                  <a:glow rad="127000">
                    <a:schemeClr val="tx1"/>
                  </a:glow>
                </a:effectLst>
                <a:latin typeface="Arial" charset="0"/>
                <a:ea typeface="ＭＳ Ｐゴシック" charset="0"/>
                <a:cs typeface="ＭＳ Ｐゴシック" charset="0"/>
              </a:rPr>
              <a:t>您怎么能更好的看到神救赎你</a:t>
            </a:r>
            <a:r>
              <a:rPr lang="zh-CN" alt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来享受他的同在呢</a:t>
            </a:r>
            <a:r>
              <a:rPr lang="zh-CN" altLang="en-US" sz="5400" b="1" dirty="0">
                <a:effectLst>
                  <a:glow rad="127000">
                    <a:schemeClr val="tx1"/>
                  </a:glow>
                </a:effectLst>
                <a:latin typeface="Arial" charset="0"/>
                <a:ea typeface="ＭＳ Ｐゴシック" charset="0"/>
                <a:cs typeface="ＭＳ Ｐゴシック" charset="0"/>
              </a:rPr>
              <a:t>？</a:t>
            </a:r>
            <a:r>
              <a:rPr lang="en-US" sz="5400" b="1" dirty="0">
                <a:effectLst>
                  <a:glow rad="127000">
                    <a:schemeClr val="tx1"/>
                  </a:glow>
                </a:effectLst>
                <a:latin typeface="Arial" charset="0"/>
                <a:ea typeface="ＭＳ Ｐゴシック" charset="0"/>
                <a:cs typeface="ＭＳ Ｐゴシック" charset="0"/>
              </a:rPr>
              <a:t> </a:t>
            </a:r>
          </a:p>
        </p:txBody>
      </p:sp>
    </p:spTree>
    <p:extLst>
      <p:ext uri="{BB962C8B-B14F-4D97-AF65-F5344CB8AC3E}">
        <p14:creationId xmlns:p14="http://schemas.microsoft.com/office/powerpoint/2010/main" val="185861087"/>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4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zh-CN" altLang="en-US">
              <a:solidFill>
                <a:srgbClr val="000099"/>
              </a:solidFill>
              <a:ea typeface="ＭＳ Ｐゴシック" charset="0"/>
            </a:endParaRPr>
          </a:p>
        </p:txBody>
      </p:sp>
      <p:sp>
        <p:nvSpPr>
          <p:cNvPr id="569346"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zh-CN" altLang="en-US" dirty="0">
                <a:solidFill>
                  <a:srgbClr val="EAEAEA"/>
                </a:solidFill>
                <a:effectLst/>
                <a:latin typeface="Arial" charset="0"/>
                <a:cs typeface="Arial" charset="0"/>
              </a:rPr>
              <a:t>旧约的救恩</a:t>
            </a:r>
            <a:endParaRPr lang="en-US" dirty="0">
              <a:solidFill>
                <a:srgbClr val="EAEAEA"/>
              </a:solidFill>
              <a:effectLst/>
              <a:latin typeface="Arial" charset="0"/>
              <a:cs typeface="Arial"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3481180911"/>
              </p:ext>
            </p:extLst>
          </p:nvPr>
        </p:nvGraphicFramePr>
        <p:xfrm>
          <a:off x="0" y="1117600"/>
          <a:ext cx="9144000" cy="5771420"/>
        </p:xfrm>
        <a:graphic>
          <a:graphicData uri="http://schemas.openxmlformats.org/drawingml/2006/table">
            <a:tbl>
              <a:tblPr/>
              <a:tblGrid>
                <a:gridCol w="2133600">
                  <a:extLst>
                    <a:ext uri="{9D8B030D-6E8A-4147-A177-3AD203B41FA5}">
                      <a16:colId xmlns:a16="http://schemas.microsoft.com/office/drawing/2014/main" val="20000"/>
                    </a:ext>
                  </a:extLst>
                </a:gridCol>
                <a:gridCol w="3581400">
                  <a:extLst>
                    <a:ext uri="{9D8B030D-6E8A-4147-A177-3AD203B41FA5}">
                      <a16:colId xmlns:a16="http://schemas.microsoft.com/office/drawing/2014/main" val="20001"/>
                    </a:ext>
                  </a:extLst>
                </a:gridCol>
                <a:gridCol w="3429000">
                  <a:extLst>
                    <a:ext uri="{9D8B030D-6E8A-4147-A177-3AD203B41FA5}">
                      <a16:colId xmlns:a16="http://schemas.microsoft.com/office/drawing/2014/main" val="20002"/>
                    </a:ext>
                  </a:extLst>
                </a:gridCol>
              </a:tblGrid>
              <a:tr h="1016114">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endParaRP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旧约时代</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从摩西到基督的死</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新约时代</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基督的死到至今</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192045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救恩的根基</a:t>
                      </a: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神的供应是藉着基督的死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因血里有生命</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所以能赎罪”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利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17:11b)</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神的供应是藉着基督的死</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若不流血</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罪就不得赦免了”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希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9:22)</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8885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救恩的条件</a:t>
                      </a: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相信神所供应的</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是神所赐的</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诗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51:16-17)</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相信神所供应的</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是神所赐的</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加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2:16)</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55465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最终的</a:t>
                      </a:r>
                      <a:endParaRPr kumimoji="0" lang="en-US" altLang="zh-CN"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救恩意义</a:t>
                      </a: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信心的对象是神</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先知告戒悔改</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不是献祭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耶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3:12;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珥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2:12)</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信心的对象是神</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古人激励信靠神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希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11)</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569369"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endParaRPr lang="zh-CN" altLang="en-US">
              <a:solidFill>
                <a:srgbClr val="000000"/>
              </a:solidFill>
              <a:ea typeface="ＭＳ Ｐゴシック" charset="0"/>
            </a:endParaRPr>
          </a:p>
        </p:txBody>
      </p:sp>
      <p:sp>
        <p:nvSpPr>
          <p:cNvPr id="569370" name="Text Box 123"/>
          <p:cNvSpPr txBox="1">
            <a:spLocks noChangeArrowheads="1"/>
          </p:cNvSpPr>
          <p:nvPr/>
        </p:nvSpPr>
        <p:spPr bwMode="auto">
          <a:xfrm>
            <a:off x="8229600" y="0"/>
            <a:ext cx="85248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zh-CN" b="1">
                <a:solidFill>
                  <a:srgbClr val="FFFFFF"/>
                </a:solidFill>
                <a:latin typeface="Arial" charset="0"/>
                <a:cs typeface="Arial" charset="0"/>
              </a:rPr>
              <a:t>119e</a:t>
            </a:r>
            <a:endParaRPr lang="en-US" altLang="zh-CN">
              <a:solidFill>
                <a:srgbClr val="FFFFFF"/>
              </a:solidFill>
              <a:latin typeface="Arial" charset="0"/>
              <a:cs typeface="Arial" charset="0"/>
            </a:endParaRPr>
          </a:p>
        </p:txBody>
      </p:sp>
    </p:spTree>
    <p:extLst>
      <p:ext uri="{BB962C8B-B14F-4D97-AF65-F5344CB8AC3E}">
        <p14:creationId xmlns:p14="http://schemas.microsoft.com/office/powerpoint/2010/main" val="4000944077"/>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69" name="Rectangle 4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zh-CN" altLang="en-US">
              <a:solidFill>
                <a:srgbClr val="000099"/>
              </a:solidFill>
              <a:ea typeface="ＭＳ Ｐゴシック" charset="0"/>
            </a:endParaRPr>
          </a:p>
        </p:txBody>
      </p:sp>
      <p:sp>
        <p:nvSpPr>
          <p:cNvPr id="570370"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zh-CN" altLang="en-US" dirty="0">
                <a:solidFill>
                  <a:srgbClr val="EAEAEA"/>
                </a:solidFill>
                <a:effectLst/>
                <a:latin typeface="Arial" charset="0"/>
                <a:cs typeface="Arial" charset="0"/>
              </a:rPr>
              <a:t>旧约的救恩</a:t>
            </a:r>
            <a:endParaRPr lang="en-US" dirty="0">
              <a:solidFill>
                <a:srgbClr val="EAEAEA"/>
              </a:solidFill>
              <a:effectLst/>
              <a:latin typeface="Arial" charset="0"/>
              <a:cs typeface="Arial"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487208035"/>
              </p:ext>
            </p:extLst>
          </p:nvPr>
        </p:nvGraphicFramePr>
        <p:xfrm>
          <a:off x="0" y="1117600"/>
          <a:ext cx="9144000" cy="6059488"/>
        </p:xfrm>
        <a:graphic>
          <a:graphicData uri="http://schemas.openxmlformats.org/drawingml/2006/table">
            <a:tbl>
              <a:tblPr/>
              <a:tblGrid>
                <a:gridCol w="2133600">
                  <a:extLst>
                    <a:ext uri="{9D8B030D-6E8A-4147-A177-3AD203B41FA5}">
                      <a16:colId xmlns:a16="http://schemas.microsoft.com/office/drawing/2014/main" val="20000"/>
                    </a:ext>
                  </a:extLst>
                </a:gridCol>
                <a:gridCol w="3581400">
                  <a:extLst>
                    <a:ext uri="{9D8B030D-6E8A-4147-A177-3AD203B41FA5}">
                      <a16:colId xmlns:a16="http://schemas.microsoft.com/office/drawing/2014/main" val="20001"/>
                    </a:ext>
                  </a:extLst>
                </a:gridCol>
                <a:gridCol w="3429000">
                  <a:extLst>
                    <a:ext uri="{9D8B030D-6E8A-4147-A177-3AD203B41FA5}">
                      <a16:colId xmlns:a16="http://schemas.microsoft.com/office/drawing/2014/main" val="20002"/>
                    </a:ext>
                  </a:extLst>
                </a:gridCol>
              </a:tblGrid>
              <a:tr h="10414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旧约时代</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从摩西到基督的死</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新约时代</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基督的死到至今</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27320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特定的</a:t>
                      </a:r>
                      <a:endParaRPr kumimoji="0" lang="en-US" altLang="zh-CN"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救恩意义</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累积的信心含量包括祭物和允许</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牲畜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创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3:21)c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亚伯的献祭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创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4:4)c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亚伯拉罕之约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创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15),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等等</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新的信心含量是耶稣基督所流的宝血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彼前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1:18-21)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洗净罪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(cp.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旧约的祭只能遮盖罪</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2860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信徒得着</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救恩的记号</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遵守道德律法</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献物祭</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遵守摩西的律法</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文明和仪式方面</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遵守道德律法</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藉着圣灵</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守圣餐和洗礼等等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罗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8:9)</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70389"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endParaRPr lang="zh-CN" altLang="en-US">
              <a:solidFill>
                <a:srgbClr val="000000"/>
              </a:solidFill>
              <a:ea typeface="ＭＳ Ｐゴシック" charset="0"/>
            </a:endParaRPr>
          </a:p>
        </p:txBody>
      </p:sp>
      <p:sp>
        <p:nvSpPr>
          <p:cNvPr id="570390" name="Text Box 123"/>
          <p:cNvSpPr txBox="1">
            <a:spLocks noChangeArrowheads="1"/>
          </p:cNvSpPr>
          <p:nvPr/>
        </p:nvSpPr>
        <p:spPr bwMode="auto">
          <a:xfrm>
            <a:off x="8229600" y="0"/>
            <a:ext cx="85248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zh-CN" b="1">
                <a:solidFill>
                  <a:srgbClr val="FFFFFF"/>
                </a:solidFill>
                <a:latin typeface="Arial" charset="0"/>
                <a:cs typeface="Arial" charset="0"/>
              </a:rPr>
              <a:t>119e</a:t>
            </a:r>
            <a:endParaRPr lang="en-US" altLang="zh-CN">
              <a:solidFill>
                <a:srgbClr val="FFFFFF"/>
              </a:solidFill>
              <a:latin typeface="Arial" charset="0"/>
              <a:cs typeface="Arial" charset="0"/>
            </a:endParaRPr>
          </a:p>
        </p:txBody>
      </p:sp>
    </p:spTree>
    <p:extLst>
      <p:ext uri="{BB962C8B-B14F-4D97-AF65-F5344CB8AC3E}">
        <p14:creationId xmlns:p14="http://schemas.microsoft.com/office/powerpoint/2010/main" val="330941273"/>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2632518692"/>
              </p:ext>
            </p:extLst>
          </p:nvPr>
        </p:nvGraphicFramePr>
        <p:xfrm>
          <a:off x="0" y="762000"/>
          <a:ext cx="9144000" cy="637403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 （特别）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algn="l" eaLnBrk="1" hangingPunct="1"/>
                      <a:r>
                        <a:rPr lang="zh-CN" altLang="en-US" sz="2800" b="1" i="0" u="sng" dirty="0">
                          <a:solidFill>
                            <a:srgbClr val="020020"/>
                          </a:solidFill>
                          <a:latin typeface="Arial"/>
                          <a:ea typeface="Times New Roman" charset="0"/>
                          <a:cs typeface="Arial"/>
                        </a:rPr>
                        <a:t>领养</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一对无孩的夫妇可以领养一位成人以在他们年老时照顾他们，也可以代为参与宗教仪式。条件便是他们的遗产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创 </a:t>
                      </a:r>
                      <a:r>
                        <a:rPr lang="en-US" altLang="zh-CN" sz="2800" b="1" i="0" u="none" dirty="0">
                          <a:solidFill>
                            <a:srgbClr val="020020"/>
                          </a:solidFill>
                          <a:latin typeface="Arial"/>
                          <a:ea typeface="Times New Roman" charset="0"/>
                          <a:cs typeface="Arial"/>
                        </a:rPr>
                        <a:t>15:2-4; </a:t>
                      </a:r>
                      <a:r>
                        <a:rPr lang="en-US" sz="2800" b="1" i="0" u="none" dirty="0">
                          <a:solidFill>
                            <a:srgbClr val="020020"/>
                          </a:solidFill>
                          <a:latin typeface="Arial"/>
                          <a:ea typeface="Times New Roman" charset="0"/>
                          <a:cs typeface="Arial"/>
                        </a:rPr>
                        <a:t>cf. Kenneth Kitchen, </a:t>
                      </a:r>
                      <a:r>
                        <a:rPr lang="en-US" sz="2800" b="1" i="1" u="none" dirty="0">
                          <a:solidFill>
                            <a:srgbClr val="020020"/>
                          </a:solidFill>
                          <a:latin typeface="Arial"/>
                          <a:ea typeface="Times New Roman" charset="0"/>
                          <a:cs typeface="Arial"/>
                        </a:rPr>
                        <a:t>The Bible and Its World, </a:t>
                      </a:r>
                      <a:r>
                        <a:rPr lang="en-US" sz="2800" b="1" i="0" u="none" dirty="0">
                          <a:solidFill>
                            <a:srgbClr val="020020"/>
                          </a:solidFill>
                          <a:latin typeface="Arial"/>
                          <a:ea typeface="Times New Roman" charset="0"/>
                          <a:cs typeface="Arial"/>
                        </a:rPr>
                        <a:t>70).</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一神论</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古代近东文明无一例外敬拜多神</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多神论</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唯独以色列敬拜耶和华一位神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一神论</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很多学者提倡一神论是由摩西开始的，因为圣经开篇便描述了一位创造天地的主宰。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创 </a:t>
                      </a:r>
                      <a:r>
                        <a:rPr lang="en-US" altLang="zh-CN" sz="2800" b="1" i="0" u="none" dirty="0">
                          <a:solidFill>
                            <a:srgbClr val="020020"/>
                          </a:solidFill>
                          <a:latin typeface="Arial"/>
                          <a:ea typeface="Times New Roman" charset="0"/>
                          <a:cs typeface="Arial"/>
                        </a:rPr>
                        <a:t>1:1).</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dirty="0">
                        <a:solidFill>
                          <a:srgbClr val="020020"/>
                        </a:solidFill>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832852522"/>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1049341978"/>
              </p:ext>
            </p:extLst>
          </p:nvPr>
        </p:nvGraphicFramePr>
        <p:xfrm>
          <a:off x="0" y="762000"/>
          <a:ext cx="9144000" cy="637403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 （特别）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美索不达米亚长子权</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长子将继承双倍的遗产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申 </a:t>
                      </a:r>
                      <a:r>
                        <a:rPr lang="en-US" altLang="zh-CN" sz="2800" b="1" i="0" u="none" dirty="0">
                          <a:solidFill>
                            <a:srgbClr val="020020"/>
                          </a:solidFill>
                          <a:latin typeface="Arial"/>
                          <a:ea typeface="Times New Roman" charset="0"/>
                          <a:cs typeface="Arial"/>
                        </a:rPr>
                        <a:t>21:15ff.).</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无条件的约</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神呼召亚伯拉罕和与他立了一个特别的约</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亚伯拉罕不需要符合任何条件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创 </a:t>
                      </a:r>
                      <a:r>
                        <a:rPr lang="en-US" altLang="zh-CN" sz="2800" b="1" i="0" u="none" dirty="0">
                          <a:solidFill>
                            <a:srgbClr val="020020"/>
                          </a:solidFill>
                          <a:latin typeface="Arial"/>
                          <a:ea typeface="Times New Roman" charset="0"/>
                          <a:cs typeface="Arial"/>
                        </a:rPr>
                        <a:t>12:1-3).  </a:t>
                      </a:r>
                      <a:r>
                        <a:rPr lang="zh-CN" altLang="en-US" sz="2800" b="1" i="0" u="none" dirty="0">
                          <a:solidFill>
                            <a:srgbClr val="020020"/>
                          </a:solidFill>
                          <a:latin typeface="Arial"/>
                          <a:ea typeface="Times New Roman" charset="0"/>
                          <a:cs typeface="Arial"/>
                        </a:rPr>
                        <a:t>这可以在 仪式看到</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亚伯兰没有跟神从那些肉块中经过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创</a:t>
                      </a:r>
                      <a:r>
                        <a:rPr lang="en-US" altLang="zh-CN" sz="2800" b="1" i="0" u="none" dirty="0">
                          <a:solidFill>
                            <a:srgbClr val="020020"/>
                          </a:solidFill>
                          <a:latin typeface="Arial"/>
                          <a:ea typeface="Times New Roman" charset="0"/>
                          <a:cs typeface="Arial"/>
                        </a:rPr>
                        <a:t>15:17).</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867341044"/>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270899886"/>
              </p:ext>
            </p:extLst>
          </p:nvPr>
        </p:nvGraphicFramePr>
        <p:xfrm>
          <a:off x="0" y="762000"/>
          <a:ext cx="9144000" cy="710555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u="none" dirty="0">
                          <a:solidFill>
                            <a:schemeClr val="bg1"/>
                          </a:solidFill>
                          <a:latin typeface="Arial Narrow" pitchFamily="34" charset="0"/>
                          <a:ea typeface="Times New Roman" charset="0"/>
                          <a:cs typeface="Times New Roman" charset="0"/>
                        </a:rPr>
                        <a:t> </a:t>
                      </a:r>
                      <a:r>
                        <a:rPr lang="zh-CN" altLang="en-US" sz="3200" b="1" u="none" dirty="0">
                          <a:solidFill>
                            <a:schemeClr val="bg1"/>
                          </a:solidFill>
                          <a:latin typeface="Arial Narrow" pitchFamily="34" charset="0"/>
                          <a:ea typeface="Times New Roman" charset="0"/>
                          <a:cs typeface="Times New Roman" charset="0"/>
                        </a:rPr>
                        <a:t>不同（特别）</a:t>
                      </a:r>
                      <a:endParaRPr lang="en-US" sz="3200" u="none"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621215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律法形式</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圣经使用在</a:t>
                      </a:r>
                      <a:r>
                        <a:rPr lang="en-US" altLang="zh-CN" sz="2800" b="1" i="0" u="none" dirty="0">
                          <a:solidFill>
                            <a:srgbClr val="020020"/>
                          </a:solidFill>
                          <a:latin typeface="Arial"/>
                          <a:ea typeface="Times New Roman" charset="0"/>
                          <a:cs typeface="Arial"/>
                        </a:rPr>
                        <a:t>15</a:t>
                      </a:r>
                      <a:r>
                        <a:rPr lang="zh-CN" altLang="en-US" sz="2800" b="1" i="0" u="none" dirty="0">
                          <a:solidFill>
                            <a:srgbClr val="020020"/>
                          </a:solidFill>
                          <a:latin typeface="Arial"/>
                          <a:ea typeface="Times New Roman" charset="0"/>
                          <a:cs typeface="Arial"/>
                        </a:rPr>
                        <a:t>世纪时普遍的宗主</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附庸条约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申</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 这种元素在日常其他文件中也是可见的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婚礼</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政府</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私人主权</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，或者一般问题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死</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谋杀</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偷窃</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奴隶等等</a:t>
                      </a:r>
                      <a:r>
                        <a:rPr lang="en-US" altLang="zh-CN" sz="2800" b="1" i="0" u="none" dirty="0">
                          <a:solidFill>
                            <a:srgbClr val="020020"/>
                          </a:solidFill>
                          <a:latin typeface="Arial"/>
                          <a:ea typeface="Times New Roman" charset="0"/>
                          <a:cs typeface="Arial"/>
                        </a:rPr>
                        <a:t>).</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u="none" dirty="0">
                        <a:solidFill>
                          <a:srgbClr val="020020"/>
                        </a:solidFill>
                        <a:latin typeface="Arial"/>
                        <a:cs typeface="Arial"/>
                      </a:endParaRP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律法的基础</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以色列被指示不可犯罪因为这是神的旨意，包含着道德的元素，在其他的古代律法中所缺乏的。</a:t>
                      </a:r>
                      <a:endParaRPr lang="en-US" altLang="zh-CN" sz="2800" b="1" i="0" u="none" dirty="0">
                        <a:solidFill>
                          <a:srgbClr val="020020"/>
                        </a:solidFill>
                        <a:latin typeface="Arial"/>
                        <a:ea typeface="Times New Roman"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altLang="zh-CN" sz="2800" b="1" i="0" u="none" dirty="0">
                        <a:solidFill>
                          <a:srgbClr val="020020"/>
                        </a:solidFill>
                        <a:latin typeface="Arial"/>
                        <a:ea typeface="Times New Roman"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none" dirty="0">
                          <a:solidFill>
                            <a:srgbClr val="020020"/>
                          </a:solidFill>
                          <a:latin typeface="Arial"/>
                          <a:ea typeface="Times New Roman" charset="0"/>
                          <a:cs typeface="Arial"/>
                        </a:rPr>
                        <a:t>另一方面， 其他的法规都是世俗政府制定，而以色列的却是神所亲自订立的</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u="none"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014409921"/>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1357646045"/>
              </p:ext>
            </p:extLst>
          </p:nvPr>
        </p:nvGraphicFramePr>
        <p:xfrm>
          <a:off x="0" y="762000"/>
          <a:ext cx="9144000" cy="600827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 （特别）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11487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迦南语</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迦南人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主前</a:t>
                      </a:r>
                      <a:r>
                        <a:rPr lang="en-US" altLang="zh-CN" sz="2800" b="1" i="0" u="none" dirty="0">
                          <a:solidFill>
                            <a:srgbClr val="020020"/>
                          </a:solidFill>
                          <a:latin typeface="Arial"/>
                          <a:ea typeface="Times New Roman" charset="0"/>
                          <a:cs typeface="Arial"/>
                        </a:rPr>
                        <a:t>12</a:t>
                      </a:r>
                      <a:r>
                        <a:rPr lang="zh-CN" altLang="en-US" sz="2800" b="1" i="0" u="none" dirty="0">
                          <a:solidFill>
                            <a:srgbClr val="020020"/>
                          </a:solidFill>
                          <a:latin typeface="Arial"/>
                          <a:ea typeface="Times New Roman" charset="0"/>
                          <a:cs typeface="Arial"/>
                        </a:rPr>
                        <a:t>世纪之前西北闪族人</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和以色列有相似的闪族语</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所以有交易的可能（在诗篇可以看得到</a:t>
                      </a:r>
                      <a:r>
                        <a:rPr lang="en-US" altLang="zh-CN" sz="28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迦南科技 </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迦南人在科技方面比以色列更发达</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尤其是在冶金技术上，所以他们的铁战车控制了西方的平原和在巴勒斯坦的耶斯列谷地。</a:t>
                      </a:r>
                      <a:endParaRPr lang="en-US" altLang="zh-CN" sz="2800" b="1" i="0" u="none" dirty="0">
                        <a:solidFill>
                          <a:srgbClr val="020020"/>
                        </a:solidFill>
                        <a:latin typeface="Arial"/>
                        <a:ea typeface="Times New Roman" charset="0"/>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16232779"/>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624926248"/>
              </p:ext>
            </p:extLst>
          </p:nvPr>
        </p:nvGraphicFramePr>
        <p:xfrm>
          <a:off x="0" y="762000"/>
          <a:ext cx="9144000" cy="600827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 （特别）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11487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迦南语</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可是，迦南人有两种字母体系，其中一种便是后来影响了腓尼基人的乌加里特字母。 所以他们在语言方面超越了以色列</a:t>
                      </a:r>
                      <a:r>
                        <a:rPr lang="en-US" altLang="zh-CN" sz="28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400" b="1" i="0" u="sng" dirty="0">
                          <a:solidFill>
                            <a:srgbClr val="020020"/>
                          </a:solidFill>
                          <a:latin typeface="Arial"/>
                          <a:ea typeface="Times New Roman" charset="0"/>
                          <a:cs typeface="Arial"/>
                        </a:rPr>
                        <a:t>迦南科技</a:t>
                      </a:r>
                      <a:r>
                        <a:rPr lang="zh-CN" altLang="en-US" sz="2400" b="1" i="0" u="none" dirty="0">
                          <a:solidFill>
                            <a:srgbClr val="020020"/>
                          </a:solidFill>
                          <a:latin typeface="Arial"/>
                          <a:ea typeface="Times New Roman" charset="0"/>
                          <a:cs typeface="Arial"/>
                        </a:rPr>
                        <a:t> </a:t>
                      </a:r>
                      <a:r>
                        <a:rPr lang="en-US" altLang="zh-CN" sz="2400" b="1" i="0" u="none" dirty="0">
                          <a:solidFill>
                            <a:srgbClr val="020020"/>
                          </a:solidFill>
                          <a:latin typeface="Arial"/>
                          <a:ea typeface="Times New Roman" charset="0"/>
                          <a:cs typeface="Arial"/>
                        </a:rPr>
                        <a:t>: </a:t>
                      </a:r>
                      <a:r>
                        <a:rPr lang="zh-CN" altLang="en-US" sz="2400" b="1" i="0" u="none" dirty="0">
                          <a:solidFill>
                            <a:srgbClr val="020020"/>
                          </a:solidFill>
                          <a:latin typeface="Arial"/>
                          <a:ea typeface="Times New Roman" charset="0"/>
                          <a:cs typeface="Arial"/>
                        </a:rPr>
                        <a:t>腓尼基人也是迦南人，他们在</a:t>
                      </a:r>
                      <a:r>
                        <a:rPr lang="en-US" altLang="zh-CN" sz="2400" b="1" i="0" u="none" dirty="0">
                          <a:solidFill>
                            <a:srgbClr val="020020"/>
                          </a:solidFill>
                          <a:latin typeface="Arial"/>
                          <a:ea typeface="Times New Roman" charset="0"/>
                          <a:cs typeface="Arial"/>
                        </a:rPr>
                        <a:t>12</a:t>
                      </a:r>
                      <a:r>
                        <a:rPr lang="zh-CN" altLang="en-US" sz="2400" b="1" i="0" u="none" dirty="0">
                          <a:solidFill>
                            <a:srgbClr val="020020"/>
                          </a:solidFill>
                          <a:latin typeface="Arial"/>
                          <a:ea typeface="Times New Roman" charset="0"/>
                          <a:cs typeface="Arial"/>
                        </a:rPr>
                        <a:t>世纪后被遂出巴勒斯坦，在</a:t>
                      </a:r>
                      <a:r>
                        <a:rPr lang="en-US" altLang="zh-CN" sz="2400" b="1" i="0" u="none" dirty="0">
                          <a:solidFill>
                            <a:srgbClr val="020020"/>
                          </a:solidFill>
                          <a:latin typeface="Arial"/>
                          <a:ea typeface="Times New Roman" charset="0"/>
                          <a:cs typeface="Arial"/>
                        </a:rPr>
                        <a:t>13-12 </a:t>
                      </a:r>
                      <a:r>
                        <a:rPr lang="zh-CN" altLang="en-US" sz="2400" b="1" i="0" u="none" dirty="0">
                          <a:solidFill>
                            <a:srgbClr val="020020"/>
                          </a:solidFill>
                          <a:latin typeface="Arial"/>
                          <a:ea typeface="Times New Roman" charset="0"/>
                          <a:cs typeface="Arial"/>
                        </a:rPr>
                        <a:t>世纪，他们是伟大的航海家和商人，将迦南的文化，信仰，语言和字母 传遍地中海地带</a:t>
                      </a:r>
                      <a:r>
                        <a:rPr lang="en-US" altLang="zh-CN" sz="2400" b="1" i="0" u="none" dirty="0">
                          <a:solidFill>
                            <a:srgbClr val="020020"/>
                          </a:solidFill>
                          <a:latin typeface="Arial"/>
                          <a:ea typeface="Times New Roman" charset="0"/>
                          <a:cs typeface="Arial"/>
                        </a:rPr>
                        <a:t>.</a:t>
                      </a: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77988658"/>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2821347752"/>
              </p:ext>
            </p:extLst>
          </p:nvPr>
        </p:nvGraphicFramePr>
        <p:xfrm>
          <a:off x="0" y="762000"/>
          <a:ext cx="9144000" cy="6374039"/>
        </p:xfrm>
        <a:graphic>
          <a:graphicData uri="http://schemas.openxmlformats.org/drawingml/2006/table">
            <a:tbl>
              <a:tblPr>
                <a:tableStyleId>{775DCB02-9BB8-47FD-8907-85C794F793BA}</a:tableStyleId>
              </a:tblPr>
              <a:tblGrid>
                <a:gridCol w="3962400">
                  <a:extLst>
                    <a:ext uri="{9D8B030D-6E8A-4147-A177-3AD203B41FA5}">
                      <a16:colId xmlns:a16="http://schemas.microsoft.com/office/drawing/2014/main" val="20000"/>
                    </a:ext>
                  </a:extLst>
                </a:gridCol>
                <a:gridCol w="51816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 （特别）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献物祭</a:t>
                      </a:r>
                      <a:r>
                        <a:rPr lang="zh-CN" altLang="en-US" sz="2800" b="1" i="0" u="none" dirty="0">
                          <a:solidFill>
                            <a:srgbClr val="020020"/>
                          </a:solidFill>
                          <a:latin typeface="Arial"/>
                          <a:ea typeface="Times New Roman" charset="0"/>
                          <a:cs typeface="Arial"/>
                        </a:rPr>
                        <a:t>是古代宗教仪式的一部分</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保守的学者假设神设立献祭给亚当和后裔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创</a:t>
                      </a:r>
                      <a:r>
                        <a:rPr lang="en-US" altLang="zh-CN" sz="2800" b="1" i="0" u="none" dirty="0">
                          <a:solidFill>
                            <a:srgbClr val="020020"/>
                          </a:solidFill>
                          <a:latin typeface="Arial"/>
                          <a:ea typeface="Times New Roman" charset="0"/>
                          <a:cs typeface="Arial"/>
                        </a:rPr>
                        <a:t>3:21), </a:t>
                      </a:r>
                      <a:r>
                        <a:rPr lang="zh-CN" altLang="en-US" sz="2800" b="1" i="0" u="none" dirty="0">
                          <a:solidFill>
                            <a:srgbClr val="020020"/>
                          </a:solidFill>
                          <a:latin typeface="Arial"/>
                          <a:ea typeface="Times New Roman" charset="0"/>
                          <a:cs typeface="Arial"/>
                        </a:rPr>
                        <a:t>但在挪亚过后却滥用了</a:t>
                      </a:r>
                      <a:r>
                        <a:rPr lang="en-US" altLang="zh-CN" sz="28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u="sng" dirty="0">
                          <a:solidFill>
                            <a:srgbClr val="020020"/>
                          </a:solidFill>
                          <a:latin typeface="Arial"/>
                          <a:ea typeface="Times New Roman" charset="0"/>
                          <a:cs typeface="Arial"/>
                        </a:rPr>
                        <a:t>败坏的迦南习俗 </a:t>
                      </a:r>
                      <a:r>
                        <a:rPr lang="zh-CN" altLang="en-US" sz="2800" b="1" u="none" dirty="0">
                          <a:solidFill>
                            <a:srgbClr val="020020"/>
                          </a:solidFill>
                          <a:latin typeface="Arial"/>
                          <a:ea typeface="Times New Roman" charset="0"/>
                          <a:cs typeface="Arial"/>
                        </a:rPr>
                        <a:t>阻止他们成为伟大的文化中心。他们的习俗在近东臭名昭著。这其中包括活人献祭，庙妓、太监祭司、大蛇崇拜以及有关诸神冲突的神话传说。</a:t>
                      </a:r>
                      <a:endParaRPr lang="en-US" altLang="zh-CN" sz="2800" b="1" u="none" dirty="0">
                        <a:solidFill>
                          <a:srgbClr val="020020"/>
                        </a:solidFill>
                        <a:latin typeface="Arial"/>
                        <a:ea typeface="Times New Roman" charset="0"/>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1606022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MG_224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3923928" cy="980728"/>
          </a:xfrm>
          <a:solidFill>
            <a:schemeClr val="tx1"/>
          </a:solidFill>
        </p:spPr>
        <p:txBody>
          <a:bodyPr/>
          <a:lstStyle/>
          <a:p>
            <a:r>
              <a:rPr lang="en-US" sz="3600" b="1">
                <a:solidFill>
                  <a:schemeClr val="bg1"/>
                </a:solidFill>
              </a:rPr>
              <a:t>Visiting Corinth</a:t>
            </a:r>
          </a:p>
        </p:txBody>
      </p:sp>
      <p:sp>
        <p:nvSpPr>
          <p:cNvPr id="4" name="Title 1">
            <a:extLst>
              <a:ext uri="{FF2B5EF4-FFF2-40B4-BE49-F238E27FC236}">
                <a16:creationId xmlns:a16="http://schemas.microsoft.com/office/drawing/2014/main" id="{18A2A437-782E-B241-8189-20CD3978CC98}"/>
              </a:ext>
            </a:extLst>
          </p:cNvPr>
          <p:cNvSpPr txBox="1">
            <a:spLocks/>
          </p:cNvSpPr>
          <p:nvPr/>
        </p:nvSpPr>
        <p:spPr bwMode="auto">
          <a:xfrm>
            <a:off x="0" y="116632"/>
            <a:ext cx="3923928" cy="980728"/>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zh-CN" altLang="en-US" sz="3600" b="1" kern="0">
                <a:solidFill>
                  <a:schemeClr val="bg1"/>
                </a:solidFill>
              </a:rPr>
              <a:t>拜访科林斯</a:t>
            </a:r>
            <a:endParaRPr lang="en-US" sz="3600" b="1" kern="0" dirty="0">
              <a:solidFill>
                <a:schemeClr val="bg1"/>
              </a:solidFill>
            </a:endParaRPr>
          </a:p>
        </p:txBody>
      </p:sp>
    </p:spTree>
    <p:extLst>
      <p:ext uri="{BB962C8B-B14F-4D97-AF65-F5344CB8AC3E}">
        <p14:creationId xmlns:p14="http://schemas.microsoft.com/office/powerpoint/2010/main" val="2285478740"/>
      </p:ext>
    </p:extLst>
  </p:cSld>
  <p:clrMapOvr>
    <a:masterClrMapping/>
  </p:clrMapOvr>
  <p:transition spd="med">
    <p:randomBar dir="vert"/>
  </p:transition>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582202047"/>
              </p:ext>
            </p:extLst>
          </p:nvPr>
        </p:nvGraphicFramePr>
        <p:xfrm>
          <a:off x="0" y="762000"/>
          <a:ext cx="9144000" cy="6374039"/>
        </p:xfrm>
        <a:graphic>
          <a:graphicData uri="http://schemas.openxmlformats.org/drawingml/2006/table">
            <a:tbl>
              <a:tblPr>
                <a:tableStyleId>{775DCB02-9BB8-47FD-8907-85C794F793BA}</a:tableStyleId>
              </a:tblPr>
              <a:tblGrid>
                <a:gridCol w="3962400">
                  <a:extLst>
                    <a:ext uri="{9D8B030D-6E8A-4147-A177-3AD203B41FA5}">
                      <a16:colId xmlns:a16="http://schemas.microsoft.com/office/drawing/2014/main" val="20000"/>
                    </a:ext>
                  </a:extLst>
                </a:gridCol>
                <a:gridCol w="51816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400" b="1" i="0" u="sng" dirty="0">
                          <a:solidFill>
                            <a:srgbClr val="020020"/>
                          </a:solidFill>
                          <a:latin typeface="Arial"/>
                          <a:ea typeface="Times New Roman" charset="0"/>
                          <a:cs typeface="Arial"/>
                        </a:rPr>
                        <a:t>献物祭</a:t>
                      </a:r>
                      <a:r>
                        <a:rPr lang="zh-CN" altLang="en-US" sz="2400" b="1" i="0" u="none" dirty="0">
                          <a:solidFill>
                            <a:srgbClr val="020020"/>
                          </a:solidFill>
                          <a:latin typeface="Arial"/>
                          <a:ea typeface="Times New Roman" charset="0"/>
                          <a:cs typeface="Arial"/>
                        </a:rPr>
                        <a:t>是古代宗教仪式的一部分</a:t>
                      </a:r>
                      <a:r>
                        <a:rPr lang="en-US" altLang="zh-CN" sz="2400" b="1" i="0" u="none" dirty="0">
                          <a:solidFill>
                            <a:srgbClr val="020020"/>
                          </a:solidFill>
                          <a:latin typeface="Arial"/>
                          <a:ea typeface="Times New Roman" charset="0"/>
                          <a:cs typeface="Arial"/>
                        </a:rPr>
                        <a:t>.  </a:t>
                      </a:r>
                      <a:r>
                        <a:rPr lang="zh-CN" altLang="en-US" sz="2400" b="1" i="0" u="none" dirty="0">
                          <a:solidFill>
                            <a:srgbClr val="020020"/>
                          </a:solidFill>
                          <a:latin typeface="Arial"/>
                          <a:ea typeface="Times New Roman" charset="0"/>
                          <a:cs typeface="Arial"/>
                        </a:rPr>
                        <a:t>保守的学者假设神设立献祭给亚当和后裔 </a:t>
                      </a:r>
                      <a:r>
                        <a:rPr lang="en-US" altLang="zh-CN" sz="2400" b="1" i="0" u="none" dirty="0">
                          <a:solidFill>
                            <a:srgbClr val="020020"/>
                          </a:solidFill>
                          <a:latin typeface="Arial"/>
                          <a:ea typeface="Times New Roman" charset="0"/>
                          <a:cs typeface="Arial"/>
                        </a:rPr>
                        <a:t>(</a:t>
                      </a:r>
                      <a:r>
                        <a:rPr lang="zh-CN" altLang="en-US" sz="2400" b="1" i="0" u="none" dirty="0">
                          <a:solidFill>
                            <a:srgbClr val="020020"/>
                          </a:solidFill>
                          <a:latin typeface="Arial"/>
                          <a:ea typeface="Times New Roman" charset="0"/>
                          <a:cs typeface="Arial"/>
                        </a:rPr>
                        <a:t>创</a:t>
                      </a:r>
                      <a:r>
                        <a:rPr lang="en-US" altLang="zh-CN" sz="2400" b="1" i="0" u="none" dirty="0">
                          <a:solidFill>
                            <a:srgbClr val="020020"/>
                          </a:solidFill>
                          <a:latin typeface="Arial"/>
                          <a:ea typeface="Times New Roman" charset="0"/>
                          <a:cs typeface="Arial"/>
                        </a:rPr>
                        <a:t>3:21), </a:t>
                      </a:r>
                      <a:r>
                        <a:rPr lang="zh-CN" altLang="en-US" sz="2400" b="1" i="0" u="none" dirty="0">
                          <a:solidFill>
                            <a:srgbClr val="020020"/>
                          </a:solidFill>
                          <a:latin typeface="Arial"/>
                          <a:ea typeface="Times New Roman" charset="0"/>
                          <a:cs typeface="Arial"/>
                        </a:rPr>
                        <a:t>但在挪亚过后却滥用了</a:t>
                      </a:r>
                      <a:r>
                        <a:rPr lang="en-US" altLang="zh-CN" sz="24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dirty="0">
                          <a:solidFill>
                            <a:srgbClr val="020020"/>
                          </a:solidFill>
                          <a:latin typeface="Arial"/>
                          <a:ea typeface="Times New Roman" charset="0"/>
                          <a:cs typeface="Arial"/>
                        </a:rPr>
                        <a:t>迦南的性宗教（厄尔、阿舍拉、巴力和大衮都跟外邦的 “天后” </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耶 </a:t>
                      </a:r>
                      <a:r>
                        <a:rPr lang="en-US" altLang="zh-CN" sz="2800" b="1" dirty="0">
                          <a:solidFill>
                            <a:srgbClr val="020020"/>
                          </a:solidFill>
                          <a:latin typeface="Arial"/>
                          <a:ea typeface="Times New Roman" charset="0"/>
                          <a:cs typeface="Arial"/>
                        </a:rPr>
                        <a:t>7:18; 44:17)</a:t>
                      </a:r>
                      <a:r>
                        <a:rPr lang="zh-CN" altLang="en-US" sz="2800" b="1" dirty="0">
                          <a:solidFill>
                            <a:srgbClr val="020020"/>
                          </a:solidFill>
                          <a:latin typeface="Arial"/>
                          <a:ea typeface="Times New Roman" charset="0"/>
                          <a:cs typeface="Arial"/>
                        </a:rPr>
                        <a:t>有关</a:t>
                      </a:r>
                      <a:r>
                        <a:rPr lang="en-US" altLang="zh-CN" sz="2800" b="1" dirty="0">
                          <a:solidFill>
                            <a:srgbClr val="020020"/>
                          </a:solidFill>
                          <a:latin typeface="Arial"/>
                          <a:ea typeface="Times New Roman" charset="0"/>
                          <a:cs typeface="Arial"/>
                        </a:rPr>
                        <a:t>, </a:t>
                      </a:r>
                      <a:r>
                        <a:rPr lang="zh-CN" altLang="en-US" sz="2800" b="1" dirty="0">
                          <a:solidFill>
                            <a:srgbClr val="020020"/>
                          </a:solidFill>
                          <a:latin typeface="Arial"/>
                          <a:ea typeface="Times New Roman" charset="0"/>
                          <a:cs typeface="Arial"/>
                        </a:rPr>
                        <a:t>另外还有罗马的性女神</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维纳斯</a:t>
                      </a:r>
                      <a:r>
                        <a:rPr lang="en-US" altLang="zh-CN" sz="2800" b="1" dirty="0">
                          <a:solidFill>
                            <a:srgbClr val="020020"/>
                          </a:solidFill>
                          <a:latin typeface="Arial"/>
                          <a:ea typeface="Times New Roman" charset="0"/>
                          <a:cs typeface="Arial"/>
                        </a:rPr>
                        <a:t>, </a:t>
                      </a:r>
                      <a:r>
                        <a:rPr lang="zh-CN" altLang="en-US" sz="2800" b="1" dirty="0">
                          <a:solidFill>
                            <a:srgbClr val="020020"/>
                          </a:solidFill>
                          <a:latin typeface="Arial"/>
                          <a:ea typeface="Times New Roman" charset="0"/>
                          <a:cs typeface="Arial"/>
                        </a:rPr>
                        <a:t>戴安娜</a:t>
                      </a:r>
                      <a:r>
                        <a:rPr lang="en-US" altLang="zh-CN" sz="2800" b="1" dirty="0">
                          <a:solidFill>
                            <a:srgbClr val="020020"/>
                          </a:solidFill>
                          <a:latin typeface="Arial"/>
                          <a:ea typeface="Times New Roman" charset="0"/>
                          <a:cs typeface="Arial"/>
                        </a:rPr>
                        <a:t>, </a:t>
                      </a:r>
                      <a:r>
                        <a:rPr lang="zh-CN" altLang="en-US" sz="2800" b="1" dirty="0">
                          <a:solidFill>
                            <a:srgbClr val="020020"/>
                          </a:solidFill>
                          <a:latin typeface="Arial"/>
                          <a:ea typeface="Times New Roman" charset="0"/>
                          <a:cs typeface="Arial"/>
                        </a:rPr>
                        <a:t>阿芙罗狄蒂</a:t>
                      </a:r>
                      <a:r>
                        <a:rPr lang="en-US" altLang="zh-CN" sz="2800" b="1" dirty="0">
                          <a:solidFill>
                            <a:srgbClr val="020020"/>
                          </a:solidFill>
                          <a:latin typeface="Arial"/>
                          <a:ea typeface="Times New Roman" charset="0"/>
                          <a:cs typeface="Arial"/>
                        </a:rPr>
                        <a:t>) </a:t>
                      </a:r>
                      <a:r>
                        <a:rPr lang="zh-CN" altLang="en-US" sz="2800" b="1" dirty="0">
                          <a:solidFill>
                            <a:srgbClr val="020020"/>
                          </a:solidFill>
                          <a:latin typeface="Arial"/>
                          <a:ea typeface="Times New Roman" charset="0"/>
                          <a:cs typeface="Arial"/>
                        </a:rPr>
                        <a:t>和有关马利亚的传说，都是来自早期巴比伦的神秘宗教宗派</a:t>
                      </a:r>
                      <a:r>
                        <a:rPr lang="en-US" altLang="zh-CN" sz="2800" b="1" dirty="0">
                          <a:solidFill>
                            <a:srgbClr val="020020"/>
                          </a:solidFill>
                          <a:latin typeface="Arial"/>
                          <a:ea typeface="Times New Roman" charset="0"/>
                          <a:cs typeface="Arial"/>
                        </a:rPr>
                        <a:t>.</a:t>
                      </a:r>
                      <a:endParaRPr lang="en-US" sz="2800" b="1"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37783688"/>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1954006956"/>
              </p:ext>
            </p:extLst>
          </p:nvPr>
        </p:nvGraphicFramePr>
        <p:xfrm>
          <a:off x="0" y="762000"/>
          <a:ext cx="9144000" cy="6374039"/>
        </p:xfrm>
        <a:graphic>
          <a:graphicData uri="http://schemas.openxmlformats.org/drawingml/2006/table">
            <a:tbl>
              <a:tblPr>
                <a:tableStyleId>{775DCB02-9BB8-47FD-8907-85C794F793BA}</a:tableStyleId>
              </a:tblPr>
              <a:tblGrid>
                <a:gridCol w="3962400">
                  <a:extLst>
                    <a:ext uri="{9D8B030D-6E8A-4147-A177-3AD203B41FA5}">
                      <a16:colId xmlns:a16="http://schemas.microsoft.com/office/drawing/2014/main" val="20000"/>
                    </a:ext>
                  </a:extLst>
                </a:gridCol>
                <a:gridCol w="51816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设立在西奈山的会幕</a:t>
                      </a:r>
                      <a:r>
                        <a:rPr lang="zh-CN" altLang="en-US" sz="2800" b="1" i="0" u="none" dirty="0">
                          <a:solidFill>
                            <a:srgbClr val="020020"/>
                          </a:solidFill>
                          <a:latin typeface="Arial"/>
                          <a:ea typeface="Times New Roman" charset="0"/>
                          <a:cs typeface="Arial"/>
                        </a:rPr>
                        <a:t>和外邦的宗教有许多相同之处： 可移动</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设置有内庭和外院</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使用金子</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有祭坛</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祭司职位 等等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参 </a:t>
                      </a:r>
                      <a:r>
                        <a:rPr lang="en-US" altLang="zh-CN" sz="2800" b="1" i="0" u="none" dirty="0">
                          <a:solidFill>
                            <a:srgbClr val="020020"/>
                          </a:solidFill>
                          <a:latin typeface="Arial"/>
                          <a:ea typeface="Times New Roman" charset="0"/>
                          <a:cs typeface="Arial"/>
                        </a:rPr>
                        <a:t>119 </a:t>
                      </a:r>
                      <a:r>
                        <a:rPr lang="zh-CN" altLang="en-US" sz="2800" b="1" i="0" u="none" dirty="0">
                          <a:solidFill>
                            <a:srgbClr val="020020"/>
                          </a:solidFill>
                          <a:latin typeface="Arial"/>
                          <a:ea typeface="Times New Roman" charset="0"/>
                          <a:cs typeface="Arial"/>
                        </a:rPr>
                        <a:t>页的相关注解</a:t>
                      </a:r>
                      <a:r>
                        <a:rPr lang="en-US" altLang="zh-CN" sz="28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dirty="0">
                          <a:solidFill>
                            <a:srgbClr val="020020"/>
                          </a:solidFill>
                          <a:latin typeface="Arial"/>
                          <a:ea typeface="Times New Roman" charset="0"/>
                          <a:cs typeface="Arial"/>
                        </a:rPr>
                        <a:t>犹太人的帐幕在某些方面很特别。虽然其是由人手建立的 </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出 </a:t>
                      </a:r>
                      <a:r>
                        <a:rPr lang="en-US" altLang="zh-CN" sz="2800" b="1" dirty="0">
                          <a:solidFill>
                            <a:srgbClr val="020020"/>
                          </a:solidFill>
                          <a:latin typeface="Arial"/>
                          <a:ea typeface="Times New Roman" charset="0"/>
                          <a:cs typeface="Arial"/>
                        </a:rPr>
                        <a:t>36:8—40:33)</a:t>
                      </a:r>
                      <a:r>
                        <a:rPr lang="zh-CN" altLang="en-US" sz="2800" b="1" dirty="0">
                          <a:solidFill>
                            <a:srgbClr val="020020"/>
                          </a:solidFill>
                          <a:latin typeface="Arial"/>
                          <a:ea typeface="Times New Roman" charset="0"/>
                          <a:cs typeface="Arial"/>
                        </a:rPr>
                        <a:t>，但它的规格是由神亲自指定的 </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出 </a:t>
                      </a:r>
                      <a:r>
                        <a:rPr lang="en-US" altLang="zh-CN" sz="2800" b="1" dirty="0">
                          <a:solidFill>
                            <a:srgbClr val="020020"/>
                          </a:solidFill>
                          <a:latin typeface="Arial"/>
                          <a:ea typeface="Times New Roman" charset="0"/>
                          <a:cs typeface="Arial"/>
                        </a:rPr>
                        <a:t>25—27)</a:t>
                      </a:r>
                      <a:r>
                        <a:rPr lang="zh-CN" altLang="en-US" sz="2800" b="1" dirty="0">
                          <a:solidFill>
                            <a:srgbClr val="020020"/>
                          </a:solidFill>
                          <a:latin typeface="Arial"/>
                          <a:ea typeface="Times New Roman" charset="0"/>
                          <a:cs typeface="Arial"/>
                        </a:rPr>
                        <a:t>。而且</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它有神的同在。夜间</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云中有火</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日间</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耶和华的云彩在帐幕以上</a:t>
                      </a:r>
                      <a:r>
                        <a:rPr lang="en-US" altLang="zh-CN" sz="2800" b="1" dirty="0">
                          <a:solidFill>
                            <a:srgbClr val="020020"/>
                          </a:solidFill>
                          <a:latin typeface="Arial"/>
                          <a:ea typeface="Times New Roman" charset="0"/>
                          <a:cs typeface="Arial"/>
                        </a:rPr>
                        <a:t>. (</a:t>
                      </a:r>
                      <a:r>
                        <a:rPr lang="zh-CN" altLang="en-US" sz="2800" b="1" dirty="0">
                          <a:solidFill>
                            <a:srgbClr val="020020"/>
                          </a:solidFill>
                          <a:latin typeface="Arial"/>
                          <a:ea typeface="Times New Roman" charset="0"/>
                          <a:cs typeface="Arial"/>
                        </a:rPr>
                        <a:t>出 </a:t>
                      </a:r>
                      <a:r>
                        <a:rPr lang="en-US" altLang="zh-CN" sz="2800" b="1" dirty="0">
                          <a:solidFill>
                            <a:srgbClr val="020020"/>
                          </a:solidFill>
                          <a:latin typeface="Arial"/>
                          <a:ea typeface="Times New Roman" charset="0"/>
                          <a:cs typeface="Arial"/>
                        </a:rPr>
                        <a:t>40:34-38). </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97818280"/>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1445054880"/>
              </p:ext>
            </p:extLst>
          </p:nvPr>
        </p:nvGraphicFramePr>
        <p:xfrm>
          <a:off x="0" y="762000"/>
          <a:ext cx="9144000" cy="6374039"/>
        </p:xfrm>
        <a:graphic>
          <a:graphicData uri="http://schemas.openxmlformats.org/drawingml/2006/table">
            <a:tbl>
              <a:tblPr>
                <a:tableStyleId>{775DCB02-9BB8-47FD-8907-85C794F793BA}</a:tableStyleId>
              </a:tblPr>
              <a:tblGrid>
                <a:gridCol w="3124200">
                  <a:extLst>
                    <a:ext uri="{9D8B030D-6E8A-4147-A177-3AD203B41FA5}">
                      <a16:colId xmlns:a16="http://schemas.microsoft.com/office/drawing/2014/main" val="20000"/>
                    </a:ext>
                  </a:extLst>
                </a:gridCol>
                <a:gridCol w="60198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先知</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那些从大衮或其他神送</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none" dirty="0">
                          <a:solidFill>
                            <a:srgbClr val="020020"/>
                          </a:solidFill>
                          <a:latin typeface="Arial"/>
                          <a:ea typeface="Times New Roman" charset="0"/>
                          <a:cs typeface="Arial"/>
                        </a:rPr>
                        <a:t> “消息”到外邦王的</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都出现在以色列以外的社会</a:t>
                      </a:r>
                      <a:r>
                        <a:rPr lang="en-US" altLang="zh-CN" sz="28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u="sng" dirty="0">
                          <a:solidFill>
                            <a:srgbClr val="020020"/>
                          </a:solidFill>
                          <a:latin typeface="Arial"/>
                          <a:ea typeface="Times New Roman" charset="0"/>
                          <a:cs typeface="Arial"/>
                        </a:rPr>
                        <a:t>先知</a:t>
                      </a:r>
                      <a:r>
                        <a:rPr lang="en-US" altLang="zh-CN" sz="2800" b="1" u="sng" dirty="0">
                          <a:solidFill>
                            <a:srgbClr val="020020"/>
                          </a:solidFill>
                          <a:latin typeface="Arial"/>
                          <a:ea typeface="Times New Roman" charset="0"/>
                          <a:cs typeface="Arial"/>
                        </a:rPr>
                        <a:t>: </a:t>
                      </a:r>
                      <a:r>
                        <a:rPr lang="zh-CN" altLang="en-US" sz="2800" b="1" u="none" dirty="0">
                          <a:solidFill>
                            <a:srgbClr val="020020"/>
                          </a:solidFill>
                          <a:latin typeface="Arial"/>
                          <a:ea typeface="Times New Roman" charset="0"/>
                          <a:cs typeface="Arial"/>
                        </a:rPr>
                        <a:t>外邦先知的信息通常较短，而且总是关乎王的政治或军事利益。有时侯会凭着王的反应给出应许或威胁。 </a:t>
                      </a:r>
                      <a:r>
                        <a:rPr lang="en-US" altLang="zh-CN" sz="2800" b="1" u="none" dirty="0">
                          <a:solidFill>
                            <a:srgbClr val="020020"/>
                          </a:solidFill>
                          <a:latin typeface="Arial"/>
                          <a:ea typeface="Times New Roman" charset="0"/>
                          <a:cs typeface="Arial"/>
                        </a:rPr>
                        <a:t>(Kitchen, 54-55)</a:t>
                      </a:r>
                      <a:r>
                        <a:rPr lang="zh-CN" altLang="en-US" sz="2800" b="1" u="none" dirty="0">
                          <a:solidFill>
                            <a:srgbClr val="020020"/>
                          </a:solidFill>
                          <a:latin typeface="Arial"/>
                          <a:ea typeface="Times New Roman" charset="0"/>
                          <a:cs typeface="Arial"/>
                        </a:rPr>
                        <a:t>反观以色列的先知如拿单</a:t>
                      </a:r>
                      <a:r>
                        <a:rPr lang="en-US" altLang="zh-CN" sz="2800" b="1" u="none" dirty="0">
                          <a:solidFill>
                            <a:srgbClr val="020020"/>
                          </a:solidFill>
                          <a:latin typeface="Arial"/>
                          <a:ea typeface="Times New Roman" charset="0"/>
                          <a:cs typeface="Arial"/>
                        </a:rPr>
                        <a:t>,</a:t>
                      </a:r>
                      <a:r>
                        <a:rPr lang="zh-CN" altLang="en-US" sz="2800" b="1" u="none" dirty="0">
                          <a:solidFill>
                            <a:srgbClr val="020020"/>
                          </a:solidFill>
                          <a:latin typeface="Arial"/>
                          <a:ea typeface="Times New Roman" charset="0"/>
                          <a:cs typeface="Arial"/>
                        </a:rPr>
                        <a:t>阿摩司</a:t>
                      </a:r>
                      <a:r>
                        <a:rPr lang="en-US" altLang="zh-CN" sz="2800" b="1" u="none" dirty="0">
                          <a:solidFill>
                            <a:srgbClr val="020020"/>
                          </a:solidFill>
                          <a:latin typeface="Arial"/>
                          <a:ea typeface="Times New Roman" charset="0"/>
                          <a:cs typeface="Arial"/>
                        </a:rPr>
                        <a:t>, </a:t>
                      </a:r>
                      <a:r>
                        <a:rPr lang="zh-CN" altLang="en-US" sz="2800" b="1" u="none" dirty="0">
                          <a:solidFill>
                            <a:srgbClr val="020020"/>
                          </a:solidFill>
                          <a:latin typeface="Arial"/>
                          <a:ea typeface="Times New Roman" charset="0"/>
                          <a:cs typeface="Arial"/>
                        </a:rPr>
                        <a:t>何西阿</a:t>
                      </a:r>
                      <a:r>
                        <a:rPr lang="en-US" altLang="zh-CN" sz="2800" b="1" u="none" dirty="0">
                          <a:solidFill>
                            <a:srgbClr val="020020"/>
                          </a:solidFill>
                          <a:latin typeface="Arial"/>
                          <a:ea typeface="Times New Roman" charset="0"/>
                          <a:cs typeface="Arial"/>
                        </a:rPr>
                        <a:t>, </a:t>
                      </a:r>
                      <a:r>
                        <a:rPr lang="zh-CN" altLang="en-US" sz="2800" b="1" u="none" dirty="0">
                          <a:solidFill>
                            <a:srgbClr val="020020"/>
                          </a:solidFill>
                          <a:latin typeface="Arial"/>
                          <a:ea typeface="Times New Roman" charset="0"/>
                          <a:cs typeface="Arial"/>
                        </a:rPr>
                        <a:t>或以赛亚，都在就关于个人的道德</a:t>
                      </a:r>
                      <a:r>
                        <a:rPr lang="en-US" altLang="zh-CN" sz="2800" b="1" u="none" dirty="0">
                          <a:solidFill>
                            <a:srgbClr val="020020"/>
                          </a:solidFill>
                          <a:latin typeface="Arial"/>
                          <a:ea typeface="Times New Roman" charset="0"/>
                          <a:cs typeface="Arial"/>
                        </a:rPr>
                        <a:t>,</a:t>
                      </a:r>
                      <a:r>
                        <a:rPr lang="zh-CN" altLang="en-US" sz="2800" b="1" u="none" dirty="0">
                          <a:solidFill>
                            <a:srgbClr val="020020"/>
                          </a:solidFill>
                          <a:latin typeface="Arial"/>
                          <a:ea typeface="Times New Roman" charset="0"/>
                          <a:cs typeface="Arial"/>
                        </a:rPr>
                        <a:t>社会公义和顺服神的问题斥责甚至警告君王。更多外邦和以色列先知的不同</a:t>
                      </a:r>
                      <a:r>
                        <a:rPr lang="en-US" altLang="zh-CN" sz="2800" b="1" u="none" dirty="0">
                          <a:solidFill>
                            <a:srgbClr val="020020"/>
                          </a:solidFill>
                          <a:latin typeface="Arial"/>
                          <a:ea typeface="Times New Roman" charset="0"/>
                          <a:cs typeface="Arial"/>
                        </a:rPr>
                        <a:t>, </a:t>
                      </a:r>
                      <a:r>
                        <a:rPr lang="zh-CN" altLang="en-US" sz="2800" b="1" u="none" dirty="0">
                          <a:solidFill>
                            <a:srgbClr val="020020"/>
                          </a:solidFill>
                          <a:latin typeface="Arial"/>
                          <a:ea typeface="Times New Roman" charset="0"/>
                          <a:cs typeface="Arial"/>
                        </a:rPr>
                        <a:t>请参见王上 </a:t>
                      </a:r>
                      <a:r>
                        <a:rPr lang="en-US" altLang="zh-CN" sz="2800" b="1" u="none" dirty="0">
                          <a:solidFill>
                            <a:srgbClr val="020020"/>
                          </a:solidFill>
                          <a:latin typeface="Arial"/>
                          <a:ea typeface="Times New Roman" charset="0"/>
                          <a:cs typeface="Arial"/>
                        </a:rPr>
                        <a:t>22.</a:t>
                      </a: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592178585"/>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5" name="Rectangle 2"/>
          <p:cNvSpPr>
            <a:spLocks noChangeArrowheads="1"/>
          </p:cNvSpPr>
          <p:nvPr/>
        </p:nvSpPr>
        <p:spPr bwMode="auto">
          <a:xfrm>
            <a:off x="0" y="0"/>
            <a:ext cx="9144000" cy="6858000"/>
          </a:xfrm>
          <a:prstGeom prst="rect">
            <a:avLst/>
          </a:prstGeom>
          <a:gradFill rotWithShape="0">
            <a:gsLst>
              <a:gs pos="0">
                <a:srgbClr val="F21C1C"/>
              </a:gs>
              <a:gs pos="100000">
                <a:schemeClr val="hlink"/>
              </a:gs>
            </a:gsLst>
            <a:path path="shape">
              <a:fillToRect l="50000" t="50000" r="50000" b="50000"/>
            </a:path>
          </a:gradFill>
          <a:ln w="9525">
            <a:solidFill>
              <a:schemeClr val="tx1"/>
            </a:solidFill>
            <a:miter lim="800000"/>
            <a:headEnd/>
            <a:tailEnd/>
          </a:ln>
        </p:spPr>
        <p:txBody>
          <a:bodyPr wrap="none" anchor="ctr"/>
          <a:lstStyle/>
          <a:p>
            <a:endParaRPr lang="zh-CN" altLang="en-US"/>
          </a:p>
        </p:txBody>
      </p:sp>
      <p:sp>
        <p:nvSpPr>
          <p:cNvPr id="286723"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latin typeface="Times New Roman" pitchFamily="-112" charset="0"/>
              <a:ea typeface="+mn-ea"/>
              <a:cs typeface="+mn-cs"/>
            </a:endParaRPr>
          </a:p>
        </p:txBody>
      </p:sp>
      <p:sp>
        <p:nvSpPr>
          <p:cNvPr id="286724" name="Line 4"/>
          <p:cNvSpPr>
            <a:spLocks noChangeShapeType="1"/>
          </p:cNvSpPr>
          <p:nvPr/>
        </p:nvSpPr>
        <p:spPr bwMode="auto">
          <a:xfrm>
            <a:off x="3733800" y="5638800"/>
            <a:ext cx="0" cy="6858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25" name="Text Box 5"/>
          <p:cNvSpPr txBox="1">
            <a:spLocks noChangeArrowheads="1"/>
          </p:cNvSpPr>
          <p:nvPr/>
        </p:nvSpPr>
        <p:spPr bwMode="auto">
          <a:xfrm>
            <a:off x="1981200" y="612775"/>
            <a:ext cx="1895475" cy="9445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b="1">
                <a:solidFill>
                  <a:schemeClr val="bg1"/>
                </a:solidFill>
                <a:ea typeface="宋体" charset="0"/>
                <a:cs typeface="宋体" charset="0"/>
              </a:rPr>
              <a:t>出埃及      </a:t>
            </a:r>
            <a:r>
              <a:rPr lang="en-US" altLang="zh-CN" sz="3200" b="1">
                <a:solidFill>
                  <a:schemeClr val="bg1"/>
                </a:solidFill>
              </a:rPr>
              <a:t>1-18</a:t>
            </a:r>
          </a:p>
        </p:txBody>
      </p:sp>
      <p:sp>
        <p:nvSpPr>
          <p:cNvPr id="286726" name="Line 6"/>
          <p:cNvSpPr>
            <a:spLocks noChangeShapeType="1"/>
          </p:cNvSpPr>
          <p:nvPr/>
        </p:nvSpPr>
        <p:spPr bwMode="auto">
          <a:xfrm flipV="1">
            <a:off x="4648200" y="547688"/>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grpSp>
        <p:nvGrpSpPr>
          <p:cNvPr id="574470" name="Group 7"/>
          <p:cNvGrpSpPr>
            <a:grpSpLocks/>
          </p:cNvGrpSpPr>
          <p:nvPr/>
        </p:nvGrpSpPr>
        <p:grpSpPr bwMode="auto">
          <a:xfrm>
            <a:off x="3733800" y="4953000"/>
            <a:ext cx="76200" cy="685800"/>
            <a:chOff x="2016" y="3120"/>
            <a:chExt cx="0" cy="864"/>
          </a:xfrm>
        </p:grpSpPr>
        <p:sp>
          <p:nvSpPr>
            <p:cNvPr id="286728" name="Line 8"/>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29" name="Line 9"/>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grpSp>
      <p:sp>
        <p:nvSpPr>
          <p:cNvPr id="286730" name="Line 10"/>
          <p:cNvSpPr>
            <a:spLocks noChangeShapeType="1"/>
          </p:cNvSpPr>
          <p:nvPr/>
        </p:nvSpPr>
        <p:spPr bwMode="auto">
          <a:xfrm flipV="1">
            <a:off x="60182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31" name="Text Box 11"/>
          <p:cNvSpPr txBox="1">
            <a:spLocks noChangeArrowheads="1"/>
          </p:cNvSpPr>
          <p:nvPr/>
        </p:nvSpPr>
        <p:spPr bwMode="auto">
          <a:xfrm>
            <a:off x="6172200" y="661988"/>
            <a:ext cx="2362200" cy="822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b="1">
                <a:solidFill>
                  <a:schemeClr val="bg1"/>
                </a:solidFill>
                <a:ea typeface="宋体" charset="0"/>
                <a:cs typeface="宋体" charset="0"/>
              </a:rPr>
              <a:t>帐幕                </a:t>
            </a:r>
            <a:r>
              <a:rPr lang="en-US" altLang="zh-CN" b="1">
                <a:solidFill>
                  <a:schemeClr val="bg1"/>
                </a:solidFill>
                <a:ea typeface="宋体" charset="0"/>
                <a:cs typeface="宋体" charset="0"/>
              </a:rPr>
              <a:t>25-40</a:t>
            </a:r>
          </a:p>
        </p:txBody>
      </p:sp>
      <p:sp>
        <p:nvSpPr>
          <p:cNvPr id="286732" name="Text Box 12"/>
          <p:cNvSpPr txBox="1">
            <a:spLocks noChangeArrowheads="1"/>
          </p:cNvSpPr>
          <p:nvPr/>
        </p:nvSpPr>
        <p:spPr bwMode="auto">
          <a:xfrm>
            <a:off x="4648200" y="661988"/>
            <a:ext cx="1447800" cy="822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b="1">
                <a:solidFill>
                  <a:schemeClr val="bg1"/>
                </a:solidFill>
                <a:ea typeface="宋体" charset="0"/>
                <a:cs typeface="宋体" charset="0"/>
              </a:rPr>
              <a:t>律法    </a:t>
            </a:r>
            <a:r>
              <a:rPr lang="en-US" altLang="zh-CN" b="1">
                <a:solidFill>
                  <a:schemeClr val="bg1"/>
                </a:solidFill>
                <a:ea typeface="宋体" charset="0"/>
                <a:cs typeface="宋体" charset="0"/>
              </a:rPr>
              <a:t>19-24</a:t>
            </a:r>
          </a:p>
        </p:txBody>
      </p:sp>
      <p:grpSp>
        <p:nvGrpSpPr>
          <p:cNvPr id="574474" name="Group 13"/>
          <p:cNvGrpSpPr>
            <a:grpSpLocks/>
          </p:cNvGrpSpPr>
          <p:nvPr/>
        </p:nvGrpSpPr>
        <p:grpSpPr bwMode="auto">
          <a:xfrm flipH="1">
            <a:off x="5105400" y="4953000"/>
            <a:ext cx="150813" cy="685800"/>
            <a:chOff x="2016" y="3120"/>
            <a:chExt cx="0" cy="864"/>
          </a:xfrm>
        </p:grpSpPr>
        <p:sp>
          <p:nvSpPr>
            <p:cNvPr id="286734" name="Line 14"/>
            <p:cNvSpPr>
              <a:spLocks noChangeShapeType="1"/>
            </p:cNvSpPr>
            <p:nvPr/>
          </p:nvSpPr>
          <p:spPr bwMode="auto">
            <a:xfrm>
              <a:off x="2147483647"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35" name="Line 15"/>
            <p:cNvSpPr>
              <a:spLocks noChangeShapeType="1"/>
            </p:cNvSpPr>
            <p:nvPr/>
          </p:nvSpPr>
          <p:spPr bwMode="auto">
            <a:xfrm>
              <a:off x="2147483647"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grpSp>
      <p:sp>
        <p:nvSpPr>
          <p:cNvPr id="286736" name="Text Box 16"/>
          <p:cNvSpPr txBox="1">
            <a:spLocks noChangeArrowheads="1"/>
          </p:cNvSpPr>
          <p:nvPr/>
        </p:nvSpPr>
        <p:spPr bwMode="auto">
          <a:xfrm>
            <a:off x="1219200" y="5043488"/>
            <a:ext cx="1895475" cy="519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2800" b="1">
                <a:solidFill>
                  <a:schemeClr val="bg1"/>
                </a:solidFill>
                <a:ea typeface="宋体" charset="0"/>
                <a:cs typeface="宋体" charset="0"/>
              </a:rPr>
              <a:t>大能</a:t>
            </a:r>
          </a:p>
        </p:txBody>
      </p:sp>
      <p:sp>
        <p:nvSpPr>
          <p:cNvPr id="286737" name="Text Box 17"/>
          <p:cNvSpPr txBox="1">
            <a:spLocks noChangeArrowheads="1"/>
          </p:cNvSpPr>
          <p:nvPr/>
        </p:nvSpPr>
        <p:spPr bwMode="auto">
          <a:xfrm>
            <a:off x="5562600" y="5043488"/>
            <a:ext cx="1524000" cy="519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2800" b="1">
                <a:solidFill>
                  <a:schemeClr val="bg1"/>
                </a:solidFill>
                <a:ea typeface="宋体" charset="0"/>
                <a:cs typeface="宋体" charset="0"/>
              </a:rPr>
              <a:t>同在</a:t>
            </a:r>
          </a:p>
        </p:txBody>
      </p:sp>
      <p:sp>
        <p:nvSpPr>
          <p:cNvPr id="286738" name="Text Box 18"/>
          <p:cNvSpPr txBox="1">
            <a:spLocks noChangeArrowheads="1"/>
          </p:cNvSpPr>
          <p:nvPr/>
        </p:nvSpPr>
        <p:spPr bwMode="auto">
          <a:xfrm>
            <a:off x="3581400" y="5029200"/>
            <a:ext cx="1676400" cy="519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2800" b="1">
                <a:solidFill>
                  <a:schemeClr val="bg1"/>
                </a:solidFill>
                <a:ea typeface="宋体" charset="0"/>
                <a:cs typeface="宋体" charset="0"/>
              </a:rPr>
              <a:t>训诫</a:t>
            </a:r>
          </a:p>
        </p:txBody>
      </p:sp>
      <p:sp>
        <p:nvSpPr>
          <p:cNvPr id="286739" name="Text Box 19"/>
          <p:cNvSpPr txBox="1">
            <a:spLocks noChangeArrowheads="1"/>
          </p:cNvSpPr>
          <p:nvPr/>
        </p:nvSpPr>
        <p:spPr bwMode="auto">
          <a:xfrm rot="-4487607">
            <a:off x="-264318" y="3190081"/>
            <a:ext cx="28956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200" b="1">
                <a:solidFill>
                  <a:schemeClr val="bg1"/>
                </a:solidFill>
                <a:ea typeface="宋体" charset="0"/>
                <a:cs typeface="宋体" charset="0"/>
              </a:rPr>
              <a:t>苦难</a:t>
            </a:r>
            <a:r>
              <a:rPr lang="zh-CN" altLang="en-US" sz="3200" b="1">
                <a:solidFill>
                  <a:schemeClr val="bg1"/>
                </a:solidFill>
              </a:rPr>
              <a:t>  </a:t>
            </a:r>
            <a:r>
              <a:rPr lang="en-US" altLang="ja-JP" sz="3200" b="1">
                <a:solidFill>
                  <a:schemeClr val="bg1"/>
                </a:solidFill>
              </a:rPr>
              <a:t>1</a:t>
            </a:r>
            <a:endParaRPr lang="en-US" altLang="zh-CN" sz="3200" b="1">
              <a:solidFill>
                <a:schemeClr val="bg1"/>
              </a:solidFill>
            </a:endParaRPr>
          </a:p>
        </p:txBody>
      </p:sp>
      <p:sp>
        <p:nvSpPr>
          <p:cNvPr id="286740" name="Text Box 20"/>
          <p:cNvSpPr txBox="1">
            <a:spLocks noChangeArrowheads="1"/>
          </p:cNvSpPr>
          <p:nvPr/>
        </p:nvSpPr>
        <p:spPr bwMode="auto">
          <a:xfrm rot="-4517303">
            <a:off x="154782" y="3151981"/>
            <a:ext cx="3073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200" b="1">
                <a:solidFill>
                  <a:schemeClr val="bg1"/>
                </a:solidFill>
                <a:ea typeface="宋体" charset="0"/>
                <a:cs typeface="宋体" charset="0"/>
              </a:rPr>
              <a:t>摩西</a:t>
            </a:r>
            <a:r>
              <a:rPr lang="zh-CN" altLang="en-US" sz="3200" b="1">
                <a:solidFill>
                  <a:schemeClr val="bg1"/>
                </a:solidFill>
              </a:rPr>
              <a:t> </a:t>
            </a:r>
            <a:r>
              <a:rPr lang="en-US" altLang="ja-JP" sz="3200" b="1">
                <a:solidFill>
                  <a:schemeClr val="bg1"/>
                </a:solidFill>
              </a:rPr>
              <a:t>2-6</a:t>
            </a:r>
            <a:endParaRPr lang="en-US" altLang="zh-CN" sz="3200" b="1">
              <a:solidFill>
                <a:schemeClr val="bg1"/>
              </a:solidFill>
            </a:endParaRPr>
          </a:p>
        </p:txBody>
      </p:sp>
      <p:sp>
        <p:nvSpPr>
          <p:cNvPr id="286741" name="Text Box 21"/>
          <p:cNvSpPr txBox="1">
            <a:spLocks noChangeArrowheads="1"/>
          </p:cNvSpPr>
          <p:nvPr/>
        </p:nvSpPr>
        <p:spPr bwMode="auto">
          <a:xfrm rot="-4491384">
            <a:off x="586581" y="2994819"/>
            <a:ext cx="33686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200" b="1">
                <a:solidFill>
                  <a:schemeClr val="bg1"/>
                </a:solidFill>
                <a:ea typeface="宋体" charset="0"/>
                <a:cs typeface="宋体" charset="0"/>
              </a:rPr>
              <a:t>灾难</a:t>
            </a:r>
            <a:r>
              <a:rPr lang="zh-CN" altLang="en-US" sz="3200" b="1">
                <a:solidFill>
                  <a:schemeClr val="bg1"/>
                </a:solidFill>
              </a:rPr>
              <a:t> </a:t>
            </a:r>
            <a:r>
              <a:rPr lang="en-US" altLang="ja-JP" sz="3200" b="1">
                <a:solidFill>
                  <a:schemeClr val="bg1"/>
                </a:solidFill>
              </a:rPr>
              <a:t>7-10</a:t>
            </a:r>
            <a:endParaRPr lang="en-US" altLang="zh-CN" sz="3200" b="1">
              <a:solidFill>
                <a:schemeClr val="bg1"/>
              </a:solidFill>
            </a:endParaRPr>
          </a:p>
        </p:txBody>
      </p:sp>
      <p:sp>
        <p:nvSpPr>
          <p:cNvPr id="286742" name="Text Box 22"/>
          <p:cNvSpPr txBox="1">
            <a:spLocks noChangeArrowheads="1"/>
          </p:cNvSpPr>
          <p:nvPr/>
        </p:nvSpPr>
        <p:spPr bwMode="auto">
          <a:xfrm rot="-4478454">
            <a:off x="1043781" y="3452019"/>
            <a:ext cx="33686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逾越节</a:t>
            </a:r>
            <a:r>
              <a:rPr lang="zh-CN" altLang="en-US" sz="3200" b="1">
                <a:solidFill>
                  <a:schemeClr val="bg1"/>
                </a:solidFill>
              </a:rPr>
              <a:t> </a:t>
            </a:r>
            <a:r>
              <a:rPr lang="en-US" altLang="ja-JP" sz="3200" b="1">
                <a:solidFill>
                  <a:schemeClr val="bg1"/>
                </a:solidFill>
              </a:rPr>
              <a:t>11-13</a:t>
            </a:r>
            <a:endParaRPr lang="en-US" altLang="zh-CN" sz="3200" b="1">
              <a:solidFill>
                <a:schemeClr val="bg1"/>
              </a:solidFill>
            </a:endParaRPr>
          </a:p>
        </p:txBody>
      </p:sp>
      <p:sp>
        <p:nvSpPr>
          <p:cNvPr id="286743" name="Text Box 23"/>
          <p:cNvSpPr txBox="1">
            <a:spLocks noChangeArrowheads="1"/>
          </p:cNvSpPr>
          <p:nvPr/>
        </p:nvSpPr>
        <p:spPr bwMode="auto">
          <a:xfrm rot="-4503617">
            <a:off x="1577181" y="3452019"/>
            <a:ext cx="33686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红海</a:t>
            </a:r>
            <a:r>
              <a:rPr lang="zh-CN" altLang="en-US" sz="3200" b="1">
                <a:solidFill>
                  <a:schemeClr val="bg1"/>
                </a:solidFill>
              </a:rPr>
              <a:t> </a:t>
            </a:r>
            <a:r>
              <a:rPr lang="en-US" altLang="ja-JP" sz="3200" b="1">
                <a:solidFill>
                  <a:schemeClr val="bg1"/>
                </a:solidFill>
              </a:rPr>
              <a:t>14-15</a:t>
            </a:r>
            <a:endParaRPr lang="en-US" altLang="zh-CN" sz="3200" b="1">
              <a:solidFill>
                <a:schemeClr val="bg1"/>
              </a:solidFill>
            </a:endParaRPr>
          </a:p>
        </p:txBody>
      </p:sp>
      <p:sp>
        <p:nvSpPr>
          <p:cNvPr id="286744" name="Line 24"/>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45" name="Line 25"/>
          <p:cNvSpPr>
            <a:spLocks noChangeShapeType="1"/>
          </p:cNvSpPr>
          <p:nvPr/>
        </p:nvSpPr>
        <p:spPr bwMode="auto">
          <a:xfrm flipH="1">
            <a:off x="106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46" name="Line 26"/>
          <p:cNvSpPr>
            <a:spLocks noChangeShapeType="1"/>
          </p:cNvSpPr>
          <p:nvPr/>
        </p:nvSpPr>
        <p:spPr bwMode="auto">
          <a:xfrm flipH="1">
            <a:off x="16002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47" name="Line 27"/>
          <p:cNvSpPr>
            <a:spLocks noChangeShapeType="1"/>
          </p:cNvSpPr>
          <p:nvPr/>
        </p:nvSpPr>
        <p:spPr bwMode="auto">
          <a:xfrm flipH="1">
            <a:off x="2133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48" name="Line 28"/>
          <p:cNvSpPr>
            <a:spLocks noChangeShapeType="1"/>
          </p:cNvSpPr>
          <p:nvPr/>
        </p:nvSpPr>
        <p:spPr bwMode="auto">
          <a:xfrm flipH="1">
            <a:off x="2667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49" name="Line 29"/>
          <p:cNvSpPr>
            <a:spLocks noChangeShapeType="1"/>
          </p:cNvSpPr>
          <p:nvPr/>
        </p:nvSpPr>
        <p:spPr bwMode="auto">
          <a:xfrm flipH="1">
            <a:off x="3733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0" name="Line 30"/>
          <p:cNvSpPr>
            <a:spLocks noChangeShapeType="1"/>
          </p:cNvSpPr>
          <p:nvPr/>
        </p:nvSpPr>
        <p:spPr bwMode="auto">
          <a:xfrm flipH="1">
            <a:off x="4419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1" name="Line 31"/>
          <p:cNvSpPr>
            <a:spLocks noChangeShapeType="1"/>
          </p:cNvSpPr>
          <p:nvPr/>
        </p:nvSpPr>
        <p:spPr bwMode="auto">
          <a:xfrm flipH="1">
            <a:off x="5103813"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2" name="Line 32"/>
          <p:cNvSpPr>
            <a:spLocks noChangeShapeType="1"/>
          </p:cNvSpPr>
          <p:nvPr/>
        </p:nvSpPr>
        <p:spPr bwMode="auto">
          <a:xfrm flipH="1">
            <a:off x="5867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3" name="Line 33"/>
          <p:cNvSpPr>
            <a:spLocks noChangeShapeType="1"/>
          </p:cNvSpPr>
          <p:nvPr/>
        </p:nvSpPr>
        <p:spPr bwMode="auto">
          <a:xfrm flipH="1">
            <a:off x="6781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4" name="Line 34"/>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5" name="Text Box 35"/>
          <p:cNvSpPr txBox="1">
            <a:spLocks noChangeArrowheads="1"/>
          </p:cNvSpPr>
          <p:nvPr/>
        </p:nvSpPr>
        <p:spPr bwMode="auto">
          <a:xfrm rot="-4503617">
            <a:off x="2660650" y="3324225"/>
            <a:ext cx="3538538"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约</a:t>
            </a:r>
            <a:r>
              <a:rPr lang="zh-CN" altLang="en-US" sz="3200" b="1">
                <a:solidFill>
                  <a:schemeClr val="bg1"/>
                </a:solidFill>
              </a:rPr>
              <a:t> </a:t>
            </a:r>
            <a:r>
              <a:rPr lang="en-US" altLang="ja-JP" sz="3200" b="1">
                <a:solidFill>
                  <a:schemeClr val="bg1"/>
                </a:solidFill>
              </a:rPr>
              <a:t>19-20</a:t>
            </a:r>
            <a:endParaRPr lang="en-US" altLang="zh-CN" sz="3200" b="1">
              <a:solidFill>
                <a:schemeClr val="bg1"/>
              </a:solidFill>
            </a:endParaRPr>
          </a:p>
        </p:txBody>
      </p:sp>
      <p:sp>
        <p:nvSpPr>
          <p:cNvPr id="286756" name="Text Box 36"/>
          <p:cNvSpPr txBox="1">
            <a:spLocks noChangeArrowheads="1"/>
          </p:cNvSpPr>
          <p:nvPr/>
        </p:nvSpPr>
        <p:spPr bwMode="auto">
          <a:xfrm rot="-4503617">
            <a:off x="3237707" y="3167856"/>
            <a:ext cx="385445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命令</a:t>
            </a:r>
            <a:r>
              <a:rPr lang="zh-CN" altLang="en-US" sz="3200" b="1">
                <a:solidFill>
                  <a:schemeClr val="bg1"/>
                </a:solidFill>
              </a:rPr>
              <a:t> </a:t>
            </a:r>
            <a:r>
              <a:rPr lang="en-US" altLang="ja-JP" sz="3200" b="1">
                <a:solidFill>
                  <a:schemeClr val="bg1"/>
                </a:solidFill>
              </a:rPr>
              <a:t>21-24</a:t>
            </a:r>
            <a:endParaRPr lang="en-US" altLang="zh-CN" sz="3200" b="1">
              <a:solidFill>
                <a:schemeClr val="bg1"/>
              </a:solidFill>
            </a:endParaRPr>
          </a:p>
        </p:txBody>
      </p:sp>
      <p:sp>
        <p:nvSpPr>
          <p:cNvPr id="286757" name="Text Box 37"/>
          <p:cNvSpPr txBox="1">
            <a:spLocks noChangeArrowheads="1"/>
          </p:cNvSpPr>
          <p:nvPr/>
        </p:nvSpPr>
        <p:spPr bwMode="auto">
          <a:xfrm rot="-4567501">
            <a:off x="4124326" y="3590925"/>
            <a:ext cx="3059112"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设计</a:t>
            </a:r>
            <a:r>
              <a:rPr lang="zh-CN" altLang="en-US" sz="3200" b="1">
                <a:solidFill>
                  <a:schemeClr val="bg1"/>
                </a:solidFill>
              </a:rPr>
              <a:t> </a:t>
            </a:r>
            <a:r>
              <a:rPr lang="en-US" altLang="ja-JP" sz="3200" b="1">
                <a:solidFill>
                  <a:schemeClr val="bg1"/>
                </a:solidFill>
              </a:rPr>
              <a:t>25-31</a:t>
            </a:r>
            <a:endParaRPr lang="en-US" altLang="zh-CN" sz="3200" b="1">
              <a:solidFill>
                <a:schemeClr val="bg1"/>
              </a:solidFill>
            </a:endParaRPr>
          </a:p>
        </p:txBody>
      </p:sp>
      <p:sp>
        <p:nvSpPr>
          <p:cNvPr id="286758" name="Text Box 38"/>
          <p:cNvSpPr txBox="1">
            <a:spLocks noChangeArrowheads="1"/>
          </p:cNvSpPr>
          <p:nvPr/>
        </p:nvSpPr>
        <p:spPr bwMode="auto">
          <a:xfrm rot="-4567501">
            <a:off x="4781550" y="3348038"/>
            <a:ext cx="3573463"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悖逆 </a:t>
            </a:r>
            <a:r>
              <a:rPr lang="en-US" altLang="zh-CN" sz="3200" b="1">
                <a:solidFill>
                  <a:schemeClr val="bg1"/>
                </a:solidFill>
              </a:rPr>
              <a:t>32-34</a:t>
            </a:r>
          </a:p>
        </p:txBody>
      </p:sp>
      <p:sp>
        <p:nvSpPr>
          <p:cNvPr id="286759" name="Text Box 39"/>
          <p:cNvSpPr txBox="1">
            <a:spLocks noChangeArrowheads="1"/>
          </p:cNvSpPr>
          <p:nvPr/>
        </p:nvSpPr>
        <p:spPr bwMode="auto">
          <a:xfrm rot="-4567501">
            <a:off x="5741987" y="3325813"/>
            <a:ext cx="3573463"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献殿</a:t>
            </a:r>
            <a:r>
              <a:rPr lang="zh-CN" altLang="en-US" sz="3200" b="1">
                <a:solidFill>
                  <a:schemeClr val="bg1"/>
                </a:solidFill>
              </a:rPr>
              <a:t> </a:t>
            </a:r>
            <a:r>
              <a:rPr lang="en-US" altLang="ja-JP" sz="3200" b="1">
                <a:solidFill>
                  <a:schemeClr val="bg1"/>
                </a:solidFill>
              </a:rPr>
              <a:t>35-40</a:t>
            </a:r>
            <a:endParaRPr lang="en-US" altLang="zh-CN" sz="3200" b="1">
              <a:solidFill>
                <a:schemeClr val="bg1"/>
              </a:solidFill>
            </a:endParaRPr>
          </a:p>
        </p:txBody>
      </p:sp>
      <p:sp>
        <p:nvSpPr>
          <p:cNvPr id="286760" name="Text Box 40"/>
          <p:cNvSpPr txBox="1">
            <a:spLocks noChangeArrowheads="1"/>
          </p:cNvSpPr>
          <p:nvPr/>
        </p:nvSpPr>
        <p:spPr bwMode="auto">
          <a:xfrm rot="-4503617">
            <a:off x="2110581" y="3452019"/>
            <a:ext cx="33686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供应</a:t>
            </a:r>
            <a:r>
              <a:rPr lang="zh-CN" altLang="en-US" sz="3200" b="1">
                <a:solidFill>
                  <a:schemeClr val="bg1"/>
                </a:solidFill>
              </a:rPr>
              <a:t> </a:t>
            </a:r>
            <a:r>
              <a:rPr lang="en-US" altLang="ja-JP" sz="3200" b="1">
                <a:solidFill>
                  <a:schemeClr val="bg1"/>
                </a:solidFill>
              </a:rPr>
              <a:t>16-18</a:t>
            </a:r>
            <a:endParaRPr lang="en-US" altLang="zh-CN" sz="3200" b="1">
              <a:solidFill>
                <a:schemeClr val="bg1"/>
              </a:solidFill>
            </a:endParaRPr>
          </a:p>
        </p:txBody>
      </p:sp>
      <p:sp>
        <p:nvSpPr>
          <p:cNvPr id="286761" name="Line 41"/>
          <p:cNvSpPr>
            <a:spLocks noChangeShapeType="1"/>
          </p:cNvSpPr>
          <p:nvPr/>
        </p:nvSpPr>
        <p:spPr bwMode="auto">
          <a:xfrm flipH="1">
            <a:off x="3200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62" name="Rectangle 42"/>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latin typeface="Times New Roman" pitchFamily="-112" charset="0"/>
              <a:ea typeface="+mn-ea"/>
              <a:cs typeface="+mn-cs"/>
            </a:endParaRPr>
          </a:p>
        </p:txBody>
      </p:sp>
      <p:sp>
        <p:nvSpPr>
          <p:cNvPr id="286763" name="Rectangle 43"/>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latin typeface="Times New Roman" pitchFamily="-112" charset="0"/>
              <a:ea typeface="+mn-ea"/>
              <a:cs typeface="+mn-cs"/>
            </a:endParaRPr>
          </a:p>
        </p:txBody>
      </p:sp>
      <p:sp>
        <p:nvSpPr>
          <p:cNvPr id="286764" name="Text Box 44"/>
          <p:cNvSpPr txBox="1">
            <a:spLocks noChangeArrowheads="1"/>
          </p:cNvSpPr>
          <p:nvPr/>
        </p:nvSpPr>
        <p:spPr bwMode="auto">
          <a:xfrm>
            <a:off x="838200" y="5638800"/>
            <a:ext cx="25146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ea typeface="宋体" charset="0"/>
                <a:cs typeface="宋体" charset="0"/>
              </a:rPr>
              <a:t>拯救</a:t>
            </a:r>
          </a:p>
        </p:txBody>
      </p:sp>
      <p:sp>
        <p:nvSpPr>
          <p:cNvPr id="286765" name="Text Box 45"/>
          <p:cNvSpPr txBox="1">
            <a:spLocks noChangeArrowheads="1"/>
          </p:cNvSpPr>
          <p:nvPr/>
        </p:nvSpPr>
        <p:spPr bwMode="auto">
          <a:xfrm>
            <a:off x="4572000" y="5668963"/>
            <a:ext cx="22098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ea typeface="宋体" charset="0"/>
                <a:cs typeface="宋体" charset="0"/>
              </a:rPr>
              <a:t>敬拜</a:t>
            </a:r>
          </a:p>
        </p:txBody>
      </p:sp>
      <p:sp>
        <p:nvSpPr>
          <p:cNvPr id="286766" name="Text Box 46"/>
          <p:cNvSpPr txBox="1">
            <a:spLocks noChangeArrowheads="1"/>
          </p:cNvSpPr>
          <p:nvPr/>
        </p:nvSpPr>
        <p:spPr bwMode="auto">
          <a:xfrm>
            <a:off x="381000" y="6216650"/>
            <a:ext cx="708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600" b="1">
                <a:solidFill>
                  <a:srgbClr val="00FFFF"/>
                </a:solidFill>
                <a:ea typeface="宋体" charset="0"/>
                <a:cs typeface="宋体" charset="0"/>
              </a:rPr>
              <a:t>基督</a:t>
            </a:r>
            <a:r>
              <a:rPr lang="en-US" altLang="ja-JP" sz="3600" b="1">
                <a:solidFill>
                  <a:srgbClr val="00FFFF"/>
                </a:solidFill>
              </a:rPr>
              <a:t>: </a:t>
            </a:r>
            <a:r>
              <a:rPr lang="zh-CN" altLang="en-US" sz="3600" b="1">
                <a:solidFill>
                  <a:srgbClr val="00FFFF"/>
                </a:solidFill>
                <a:ea typeface="宋体" charset="0"/>
                <a:cs typeface="宋体" charset="0"/>
              </a:rPr>
              <a:t>我们的逾越节</a:t>
            </a:r>
            <a:endParaRPr lang="zh-CN" altLang="en-US" sz="3600" b="1">
              <a:solidFill>
                <a:srgbClr val="00FFFF"/>
              </a:solidFill>
            </a:endParaRPr>
          </a:p>
        </p:txBody>
      </p:sp>
      <p:sp>
        <p:nvSpPr>
          <p:cNvPr id="286767" name="Text Box 47"/>
          <p:cNvSpPr txBox="1">
            <a:spLocks noChangeArrowheads="1"/>
          </p:cNvSpPr>
          <p:nvPr/>
        </p:nvSpPr>
        <p:spPr bwMode="auto">
          <a:xfrm>
            <a:off x="3505200" y="6248400"/>
            <a:ext cx="4267200" cy="579438"/>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rgbClr val="00FFFF"/>
                </a:solidFill>
                <a:ea typeface="宋体" charset="0"/>
                <a:cs typeface="宋体" charset="0"/>
              </a:rPr>
              <a:t>出</a:t>
            </a:r>
            <a:r>
              <a:rPr lang="zh-CN" altLang="en-US" sz="3200" b="1">
                <a:solidFill>
                  <a:srgbClr val="00FFFF"/>
                </a:solidFill>
              </a:rPr>
              <a:t> </a:t>
            </a:r>
            <a:r>
              <a:rPr lang="en-US" altLang="ja-JP" sz="3200" b="1">
                <a:solidFill>
                  <a:srgbClr val="00FFFF"/>
                </a:solidFill>
              </a:rPr>
              <a:t>12:13 </a:t>
            </a:r>
            <a:endParaRPr lang="en-US" altLang="zh-CN" sz="3200" b="1">
              <a:solidFill>
                <a:srgbClr val="00FFFF"/>
              </a:solidFill>
            </a:endParaRPr>
          </a:p>
        </p:txBody>
      </p:sp>
      <p:sp>
        <p:nvSpPr>
          <p:cNvPr id="286768" name="Rectangle 48"/>
          <p:cNvSpPr>
            <a:spLocks noGrp="1" noChangeArrowheads="1"/>
          </p:cNvSpPr>
          <p:nvPr>
            <p:ph type="title" idx="4294967295"/>
          </p:nvPr>
        </p:nvSpPr>
        <p:spPr>
          <a:xfrm>
            <a:off x="0" y="0"/>
            <a:ext cx="7772400" cy="457200"/>
          </a:xfrm>
          <a:effectLst>
            <a:outerShdw blurRad="63500" dist="35921" dir="2700000" algn="ctr" rotWithShape="0">
              <a:srgbClr val="000000">
                <a:alpha val="74998"/>
              </a:srgbClr>
            </a:outerShdw>
          </a:effectLst>
        </p:spPr>
        <p:txBody>
          <a:bodyPr/>
          <a:lstStyle/>
          <a:p>
            <a:pPr algn="l" eaLnBrk="1" hangingPunct="1">
              <a:tabLst>
                <a:tab pos="900113" algn="ctr"/>
                <a:tab pos="1160463" algn="ctr"/>
              </a:tabLst>
              <a:defRPr/>
            </a:pPr>
            <a:r>
              <a:rPr lang="zh-CN" altLang="en-US" sz="3200" i="1">
                <a:solidFill>
                  <a:schemeClr val="bg1"/>
                </a:solidFill>
                <a:latin typeface="Calibri" charset="0"/>
                <a:ea typeface="宋体" charset="0"/>
                <a:cs typeface="宋体" charset="0"/>
              </a:rPr>
              <a:t>出埃及记大纲</a:t>
            </a:r>
            <a:r>
              <a:rPr lang="en-US" altLang="ja-JP" sz="3200" i="1">
                <a:solidFill>
                  <a:schemeClr val="bg1"/>
                </a:solidFill>
                <a:latin typeface="Calibri" charset="0"/>
                <a:ea typeface="MS PGothic" charset="0"/>
                <a:cs typeface="MS PGothic" charset="0"/>
              </a:rPr>
              <a:t>…</a:t>
            </a:r>
            <a:endParaRPr lang="en-US" altLang="zh-CN" sz="3200" i="1">
              <a:solidFill>
                <a:schemeClr val="bg1"/>
              </a:solidFill>
              <a:latin typeface="Calibri"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286766"/>
                                        </p:tgtEl>
                                        <p:attrNameLst>
                                          <p:attrName>style.visibility</p:attrName>
                                        </p:attrNameLst>
                                      </p:cBhvr>
                                      <p:to>
                                        <p:strVal val="visible"/>
                                      </p:to>
                                    </p:set>
                                    <p:animEffect transition="in" filter="dissolve">
                                      <p:cBhvr>
                                        <p:cTn id="7" dur="500"/>
                                        <p:tgtEl>
                                          <p:spTgt spid="286766"/>
                                        </p:tgtEl>
                                      </p:cBhvr>
                                    </p:animEffect>
                                  </p:childTnLst>
                                </p:cTn>
                              </p:par>
                            </p:childTnLst>
                          </p:cTn>
                        </p:par>
                        <p:par>
                          <p:cTn id="8" fill="hold" nodeType="afterGroup">
                            <p:stCondLst>
                              <p:cond delay="3500"/>
                            </p:stCondLst>
                            <p:childTnLst>
                              <p:par>
                                <p:cTn id="9" presetID="9" presetClass="entr" presetSubtype="0" fill="hold" grpId="0" nodeType="afterEffect">
                                  <p:stCondLst>
                                    <p:cond delay="2000"/>
                                  </p:stCondLst>
                                  <p:childTnLst>
                                    <p:set>
                                      <p:cBhvr>
                                        <p:cTn id="10" dur="1" fill="hold">
                                          <p:stCondLst>
                                            <p:cond delay="0"/>
                                          </p:stCondLst>
                                        </p:cTn>
                                        <p:tgtEl>
                                          <p:spTgt spid="286767"/>
                                        </p:tgtEl>
                                        <p:attrNameLst>
                                          <p:attrName>style.visibility</p:attrName>
                                        </p:attrNameLst>
                                      </p:cBhvr>
                                      <p:to>
                                        <p:strVal val="visible"/>
                                      </p:to>
                                    </p:set>
                                    <p:animEffect transition="in" filter="dissolve">
                                      <p:cBhvr>
                                        <p:cTn id="11" dur="500"/>
                                        <p:tgtEl>
                                          <p:spTgt spid="2867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6" grpId="0" autoUpdateAnimBg="0"/>
      <p:bldP spid="286767" grpId="0" autoUpdateAnimBg="0"/>
    </p:bldLst>
  </p:timing>
</p:sld>
</file>

<file path=ppt/slides/slide4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7651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p>
        </p:txBody>
      </p:sp>
      <p:sp>
        <p:nvSpPr>
          <p:cNvPr id="287748" name="Text Box 4"/>
          <p:cNvSpPr txBox="1">
            <a:spLocks noChangeArrowheads="1"/>
          </p:cNvSpPr>
          <p:nvPr/>
        </p:nvSpPr>
        <p:spPr bwMode="auto">
          <a:xfrm>
            <a:off x="762000" y="2362200"/>
            <a:ext cx="7391400" cy="24384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6600" b="1" i="1">
                <a:solidFill>
                  <a:schemeClr val="bg1"/>
                </a:solidFill>
                <a:cs typeface="Arial" charset="0"/>
              </a:rPr>
              <a:t>. . .</a:t>
            </a:r>
            <a:r>
              <a:rPr lang="zh-CN" altLang="en-US" sz="4400" b="1" i="1">
                <a:solidFill>
                  <a:schemeClr val="bg1"/>
                </a:solidFill>
                <a:ea typeface="宋体" charset="0"/>
                <a:cs typeface="宋体" charset="0"/>
              </a:rPr>
              <a:t>并且知道你是从小明白圣经，这圣经能使你因信基督耶稣，有得救的智慧。</a:t>
            </a:r>
          </a:p>
        </p:txBody>
      </p:sp>
      <p:sp>
        <p:nvSpPr>
          <p:cNvPr id="287749" name="Text Box 5"/>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ea typeface="宋体" charset="0"/>
                <a:cs typeface="宋体" charset="0"/>
              </a:rPr>
              <a:t>提后</a:t>
            </a:r>
            <a:r>
              <a:rPr lang="en-US" altLang="ja-JP" sz="3200" b="1">
                <a:solidFill>
                  <a:schemeClr val="bg1"/>
                </a:solidFill>
                <a:ea typeface="宋体" charset="0"/>
                <a:cs typeface="Arial" charset="0"/>
              </a:rPr>
              <a:t> 3:15 (</a:t>
            </a:r>
            <a:r>
              <a:rPr lang="zh-CN" altLang="en-US" sz="3200" b="1">
                <a:solidFill>
                  <a:schemeClr val="bg1"/>
                </a:solidFill>
                <a:ea typeface="宋体" charset="0"/>
                <a:cs typeface="宋体" charset="0"/>
              </a:rPr>
              <a:t>和合本</a:t>
            </a:r>
            <a:r>
              <a:rPr lang="en-US" altLang="ja-JP" sz="3200" b="1">
                <a:solidFill>
                  <a:schemeClr val="bg1"/>
                </a:solidFill>
                <a:cs typeface="Arial" charset="0"/>
              </a:rPr>
              <a:t>) </a:t>
            </a:r>
            <a:endParaRPr lang="en-US" altLang="zh-CN" sz="3200" b="1">
              <a:solidFill>
                <a:schemeClr val="bg1"/>
              </a:solidFill>
              <a:cs typeface="Arial" charset="0"/>
            </a:endParaRPr>
          </a:p>
        </p:txBody>
      </p:sp>
      <p:sp>
        <p:nvSpPr>
          <p:cNvPr id="287750" name="Rectangle 6"/>
          <p:cNvSpPr>
            <a:spLocks noGrp="1" noChangeArrowheads="1"/>
          </p:cNvSpPr>
          <p:nvPr>
            <p:ph type="title" idx="4294967295"/>
          </p:nvPr>
        </p:nvSpPr>
        <p:spPr>
          <a:xfrm>
            <a:off x="0" y="908050"/>
            <a:ext cx="91440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zh-CN" altLang="en-US" sz="4800" b="1">
                <a:solidFill>
                  <a:schemeClr val="bg1"/>
                </a:solidFill>
                <a:latin typeface="Calibri" charset="0"/>
                <a:ea typeface="宋体" charset="0"/>
                <a:cs typeface="宋体" charset="0"/>
              </a:rPr>
              <a:t>出埃及记的写作因由</a:t>
            </a:r>
            <a:endParaRPr lang="zh-CN" altLang="en-US" sz="4800" b="1">
              <a:solidFill>
                <a:schemeClr val="bg1"/>
              </a:solidFill>
              <a:latin typeface="Calibri" charset="0"/>
              <a:ea typeface="MS PGothic" charset="0"/>
              <a:cs typeface="MS PGothic"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4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7856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p>
        </p:txBody>
      </p:sp>
      <p:sp>
        <p:nvSpPr>
          <p:cNvPr id="288772" name="Text Box 4"/>
          <p:cNvSpPr txBox="1">
            <a:spLocks noChangeArrowheads="1"/>
          </p:cNvSpPr>
          <p:nvPr/>
        </p:nvSpPr>
        <p:spPr bwMode="auto">
          <a:xfrm>
            <a:off x="762000" y="2362200"/>
            <a:ext cx="7391400" cy="42814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400" b="1" i="1">
                <a:solidFill>
                  <a:schemeClr val="bg1"/>
                </a:solidFill>
                <a:ea typeface="宋体" charset="0"/>
                <a:cs typeface="宋体" charset="0"/>
              </a:rPr>
              <a:t>从前所写的圣经都是为教训我们写的，叫我们因圣经所生的忍耐和安慰可以得着盼望。</a:t>
            </a:r>
            <a:endParaRPr lang="en-US" altLang="ja-JP" sz="6600" b="1" i="1">
              <a:solidFill>
                <a:schemeClr val="bg1"/>
              </a:solidFill>
            </a:endParaRPr>
          </a:p>
          <a:p>
            <a:pPr eaLnBrk="1" hangingPunct="1">
              <a:spcBef>
                <a:spcPct val="50000"/>
              </a:spcBef>
              <a:defRPr/>
            </a:pPr>
            <a:endParaRPr lang="zh-CN" altLang="en-US" sz="6600" b="1" i="1">
              <a:solidFill>
                <a:schemeClr val="bg1"/>
              </a:solidFill>
              <a:cs typeface="Arial" charset="0"/>
            </a:endParaRPr>
          </a:p>
        </p:txBody>
      </p:sp>
      <p:sp>
        <p:nvSpPr>
          <p:cNvPr id="288773" name="Text Box 5"/>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ea typeface="宋体" charset="0"/>
                <a:cs typeface="宋体" charset="0"/>
              </a:rPr>
              <a:t>罗</a:t>
            </a:r>
            <a:r>
              <a:rPr lang="en-US" altLang="ja-JP" sz="3200" b="1">
                <a:solidFill>
                  <a:schemeClr val="bg1"/>
                </a:solidFill>
                <a:ea typeface="宋体" charset="0"/>
                <a:cs typeface="Arial" charset="0"/>
              </a:rPr>
              <a:t>15:4 (</a:t>
            </a:r>
            <a:r>
              <a:rPr lang="zh-CN" altLang="en-US" sz="3200" b="1">
                <a:solidFill>
                  <a:schemeClr val="bg1"/>
                </a:solidFill>
                <a:ea typeface="宋体" charset="0"/>
                <a:cs typeface="宋体" charset="0"/>
              </a:rPr>
              <a:t>和合本</a:t>
            </a:r>
            <a:r>
              <a:rPr lang="en-US" altLang="ja-JP" sz="3200" b="1">
                <a:solidFill>
                  <a:schemeClr val="bg1"/>
                </a:solidFill>
                <a:cs typeface="Arial" charset="0"/>
              </a:rPr>
              <a:t>) </a:t>
            </a:r>
            <a:endParaRPr lang="en-US" altLang="zh-CN" sz="3200" b="1">
              <a:solidFill>
                <a:schemeClr val="bg1"/>
              </a:solidFill>
              <a:cs typeface="Arial" charset="0"/>
            </a:endParaRPr>
          </a:p>
        </p:txBody>
      </p:sp>
      <p:sp>
        <p:nvSpPr>
          <p:cNvPr id="288774" name="Rectangle 6"/>
          <p:cNvSpPr>
            <a:spLocks noGrp="1" noChangeArrowheads="1"/>
          </p:cNvSpPr>
          <p:nvPr>
            <p:ph type="title" idx="4294967295"/>
          </p:nvPr>
        </p:nvSpPr>
        <p:spPr>
          <a:xfrm>
            <a:off x="0" y="517525"/>
            <a:ext cx="82296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zh-CN" altLang="en-US" sz="4800" b="1">
                <a:solidFill>
                  <a:schemeClr val="bg1"/>
                </a:solidFill>
                <a:latin typeface="Calibri" charset="0"/>
                <a:ea typeface="宋体" charset="0"/>
                <a:cs typeface="宋体" charset="0"/>
              </a:rPr>
              <a:t>出埃及的故事带来盼望</a:t>
            </a:r>
            <a:endParaRPr lang="zh-CN" altLang="en-US" sz="4800" b="1">
              <a:solidFill>
                <a:schemeClr val="bg1"/>
              </a:solidFill>
              <a:latin typeface="Calibri" charset="0"/>
              <a:ea typeface="MS PGothic" charset="0"/>
              <a:cs typeface="MS PGothic"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4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8060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p>
        </p:txBody>
      </p:sp>
      <p:sp>
        <p:nvSpPr>
          <p:cNvPr id="289796" name="Text Box 4"/>
          <p:cNvSpPr txBox="1">
            <a:spLocks noChangeArrowheads="1"/>
          </p:cNvSpPr>
          <p:nvPr/>
        </p:nvSpPr>
        <p:spPr bwMode="auto">
          <a:xfrm>
            <a:off x="762000" y="2362200"/>
            <a:ext cx="7391400" cy="210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400" b="1" i="1">
                <a:solidFill>
                  <a:schemeClr val="bg1"/>
                </a:solidFill>
                <a:ea typeface="宋体" charset="0"/>
                <a:cs typeface="宋体" charset="0"/>
              </a:rPr>
              <a:t>他们遭遇这些事，都要作为借鉴；并且写在经上，正是警戒我们这末世的人。</a:t>
            </a:r>
          </a:p>
        </p:txBody>
      </p:sp>
      <p:sp>
        <p:nvSpPr>
          <p:cNvPr id="289797" name="Text Box 5"/>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ea typeface="宋体" charset="0"/>
                <a:cs typeface="宋体" charset="0"/>
              </a:rPr>
              <a:t>林前 </a:t>
            </a:r>
            <a:r>
              <a:rPr lang="en-US" altLang="zh-CN" sz="3200" b="1">
                <a:solidFill>
                  <a:schemeClr val="bg1"/>
                </a:solidFill>
                <a:ea typeface="宋体" charset="0"/>
                <a:cs typeface="宋体" charset="0"/>
              </a:rPr>
              <a:t>10:11 (</a:t>
            </a:r>
            <a:r>
              <a:rPr lang="zh-CN" altLang="en-US" sz="3200" b="1">
                <a:solidFill>
                  <a:schemeClr val="bg1"/>
                </a:solidFill>
                <a:ea typeface="宋体" charset="0"/>
                <a:cs typeface="宋体" charset="0"/>
              </a:rPr>
              <a:t>和合本</a:t>
            </a:r>
            <a:r>
              <a:rPr lang="en-US" altLang="ja-JP" sz="3200" b="1">
                <a:solidFill>
                  <a:schemeClr val="bg1"/>
                </a:solidFill>
                <a:ea typeface="宋体" charset="0"/>
                <a:cs typeface="Arial" charset="0"/>
              </a:rPr>
              <a:t>) </a:t>
            </a:r>
            <a:endParaRPr lang="en-US" altLang="zh-CN" sz="3200" b="1">
              <a:solidFill>
                <a:schemeClr val="bg1"/>
              </a:solidFill>
              <a:ea typeface="宋体" charset="0"/>
              <a:cs typeface="Arial" charset="0"/>
            </a:endParaRPr>
          </a:p>
        </p:txBody>
      </p:sp>
      <p:sp>
        <p:nvSpPr>
          <p:cNvPr id="289798" name="Rectangle 6"/>
          <p:cNvSpPr>
            <a:spLocks noGrp="1" noChangeArrowheads="1"/>
          </p:cNvSpPr>
          <p:nvPr>
            <p:ph type="title" idx="4294967295"/>
          </p:nvPr>
        </p:nvSpPr>
        <p:spPr>
          <a:xfrm>
            <a:off x="0" y="990600"/>
            <a:ext cx="77724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zh-CN" altLang="en-US" sz="4800" b="1">
                <a:solidFill>
                  <a:schemeClr val="bg1"/>
                </a:solidFill>
                <a:latin typeface="Calibri" charset="0"/>
                <a:ea typeface="宋体" charset="0"/>
                <a:cs typeface="宋体" charset="0"/>
              </a:rPr>
              <a:t>处埃及记同样警示后人</a:t>
            </a:r>
            <a:endParaRPr lang="zh-CN" altLang="en-US" sz="4800" b="1">
              <a:solidFill>
                <a:schemeClr val="bg1"/>
              </a:solidFill>
              <a:latin typeface="Calibri" charset="0"/>
              <a:ea typeface="MS PGothic" charset="0"/>
              <a:cs typeface="MS PGothic"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5786" name="Group 58"/>
          <p:cNvGraphicFramePr>
            <a:graphicFrameLocks noGrp="1"/>
          </p:cNvGraphicFramePr>
          <p:nvPr/>
        </p:nvGraphicFramePr>
        <p:xfrm>
          <a:off x="0" y="1196975"/>
          <a:ext cx="9144000" cy="5027614"/>
        </p:xfrm>
        <a:graphic>
          <a:graphicData uri="http://schemas.openxmlformats.org/drawingml/2006/table">
            <a:tbl>
              <a:tblPr/>
              <a:tblGrid>
                <a:gridCol w="12192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tblGrid>
              <a:tr h="517525">
                <a:tc gridSpan="2">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月份序号</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希伯来名称</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对应公历月份</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相关经节</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农事</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节期</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50018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 </a:t>
                      </a:r>
                      <a:br>
                        <a:rPr kumimoji="0" lang="en-US" altLang="zh-CN" sz="1600" b="1" i="0" u="none" strike="noStrike" cap="none" normalizeH="0" baseline="0">
                          <a:ln>
                            <a:noFill/>
                          </a:ln>
                          <a:solidFill>
                            <a:srgbClr val="000000"/>
                          </a:solidFill>
                          <a:effectLst/>
                          <a:latin typeface="Arial" charset="0"/>
                          <a:ea typeface="MS PGothic" charset="0"/>
                          <a:cs typeface="Arial" charset="0"/>
                        </a:rPr>
                      </a:br>
                      <a:r>
                        <a:rPr kumimoji="0" lang="zh-CN" altLang="en-US" sz="1600" b="1" i="0" u="none" strike="noStrike" cap="none" normalizeH="0" baseline="0">
                          <a:ln>
                            <a:noFill/>
                          </a:ln>
                          <a:solidFill>
                            <a:srgbClr val="000000"/>
                          </a:solidFill>
                          <a:effectLst/>
                          <a:latin typeface="Arial" charset="0"/>
                          <a:ea typeface="宋体" charset="0"/>
                          <a:cs typeface="宋体" charset="0"/>
                        </a:rPr>
                        <a:t>教历开端</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7</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尼散月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三月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四月</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出 </a:t>
                      </a:r>
                      <a:r>
                        <a:rPr kumimoji="0" lang="en-US" altLang="zh-CN" sz="1600" b="1" i="0" u="none" strike="noStrike" cap="none" normalizeH="0" baseline="0">
                          <a:ln>
                            <a:noFill/>
                          </a:ln>
                          <a:solidFill>
                            <a:srgbClr val="000000"/>
                          </a:solidFill>
                          <a:effectLst/>
                          <a:latin typeface="Arial" charset="0"/>
                          <a:ea typeface="MS PGothic" charset="0"/>
                          <a:cs typeface="Arial" charset="0"/>
                        </a:rPr>
                        <a:t>12:2, 13:4; 23:15; 34:18; </a:t>
                      </a:r>
                      <a:r>
                        <a:rPr kumimoji="0" lang="zh-CN" altLang="en-US" sz="1600" b="1" i="0" u="none" strike="noStrike" cap="none" normalizeH="0" baseline="0">
                          <a:ln>
                            <a:noFill/>
                          </a:ln>
                          <a:solidFill>
                            <a:srgbClr val="000000"/>
                          </a:solidFill>
                          <a:effectLst/>
                          <a:latin typeface="Arial" charset="0"/>
                          <a:ea typeface="宋体" charset="0"/>
                          <a:cs typeface="宋体" charset="0"/>
                        </a:rPr>
                        <a:t>申 </a:t>
                      </a:r>
                      <a:r>
                        <a:rPr kumimoji="0" lang="en-US" altLang="zh-CN" sz="1600" b="1" i="0" u="none" strike="noStrike" cap="none" normalizeH="0" baseline="0">
                          <a:ln>
                            <a:noFill/>
                          </a:ln>
                          <a:solidFill>
                            <a:srgbClr val="000000"/>
                          </a:solidFill>
                          <a:effectLst/>
                          <a:latin typeface="Arial" charset="0"/>
                          <a:ea typeface="MS PGothic" charset="0"/>
                          <a:cs typeface="Arial" charset="0"/>
                        </a:rPr>
                        <a:t>16:1; </a:t>
                      </a:r>
                      <a:r>
                        <a:rPr kumimoji="0" lang="zh-CN" altLang="en-US" sz="1600" b="1" i="0" u="none" strike="noStrike" cap="none" normalizeH="0" baseline="0">
                          <a:ln>
                            <a:noFill/>
                          </a:ln>
                          <a:solidFill>
                            <a:srgbClr val="000000"/>
                          </a:solidFill>
                          <a:effectLst/>
                          <a:latin typeface="Arial" charset="0"/>
                          <a:ea typeface="宋体" charset="0"/>
                          <a:cs typeface="宋体" charset="0"/>
                        </a:rPr>
                        <a:t>尼 </a:t>
                      </a:r>
                      <a:r>
                        <a:rPr kumimoji="0" lang="en-US" altLang="zh-CN" sz="1600" b="1" i="0" u="none" strike="noStrike" cap="none" normalizeH="0" baseline="0">
                          <a:ln>
                            <a:noFill/>
                          </a:ln>
                          <a:solidFill>
                            <a:srgbClr val="000000"/>
                          </a:solidFill>
                          <a:effectLst/>
                          <a:latin typeface="Arial" charset="0"/>
                          <a:ea typeface="MS PGothic" charset="0"/>
                          <a:cs typeface="Arial" charset="0"/>
                        </a:rPr>
                        <a:t>2:1; </a:t>
                      </a:r>
                      <a:r>
                        <a:rPr kumimoji="0" lang="zh-CN" altLang="en-US" sz="1600" b="1" i="0" u="none" strike="noStrike" cap="none" normalizeH="0" baseline="0">
                          <a:ln>
                            <a:noFill/>
                          </a:ln>
                          <a:solidFill>
                            <a:srgbClr val="000000"/>
                          </a:solidFill>
                          <a:effectLst/>
                          <a:latin typeface="Arial" charset="0"/>
                          <a:ea typeface="宋体" charset="0"/>
                          <a:cs typeface="宋体" charset="0"/>
                        </a:rPr>
                        <a:t>斯 </a:t>
                      </a:r>
                      <a:r>
                        <a:rPr kumimoji="0" lang="en-US" altLang="zh-CN" sz="1600" b="1" i="0" u="none" strike="noStrike" cap="none" normalizeH="0" baseline="0">
                          <a:ln>
                            <a:noFill/>
                          </a:ln>
                          <a:solidFill>
                            <a:srgbClr val="000000"/>
                          </a:solidFill>
                          <a:effectLst/>
                          <a:latin typeface="Arial" charset="0"/>
                          <a:ea typeface="MS PGothic" charset="0"/>
                          <a:cs typeface="Arial" charset="0"/>
                        </a:rPr>
                        <a:t>3:7</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春雨降下，大麦和麻类作物开始收获</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逾越节、除酵节、初熟节</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2239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2</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8</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以珥月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四月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五月</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王上 </a:t>
                      </a:r>
                      <a:r>
                        <a:rPr kumimoji="0" lang="en-US" altLang="zh-CN" sz="1600" b="1" i="0" u="none" strike="noStrike" cap="none" normalizeH="0" baseline="0">
                          <a:ln>
                            <a:noFill/>
                          </a:ln>
                          <a:solidFill>
                            <a:srgbClr val="000000"/>
                          </a:solidFill>
                          <a:effectLst/>
                          <a:latin typeface="Arial" charset="0"/>
                          <a:ea typeface="MS PGothic" charset="0"/>
                          <a:cs typeface="Arial" charset="0"/>
                        </a:rPr>
                        <a:t>6:1, 37</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大麦收割，旱季开始</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955675">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3</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9</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西弯月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五月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六月</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斯 </a:t>
                      </a:r>
                      <a:r>
                        <a:rPr kumimoji="0" lang="en-US" altLang="zh-CN" sz="1600" b="1" i="0" u="none" strike="noStrike" cap="none" normalizeH="0" baseline="0">
                          <a:ln>
                            <a:noFill/>
                          </a:ln>
                          <a:solidFill>
                            <a:srgbClr val="000000"/>
                          </a:solidFill>
                          <a:effectLst/>
                          <a:latin typeface="Arial" charset="0"/>
                          <a:ea typeface="MS PGothic" charset="0"/>
                          <a:cs typeface="Arial" charset="0"/>
                        </a:rPr>
                        <a:t>8:9</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小麦收割</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五旬节（七七节）</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83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4</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10</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搭模斯月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六月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七月</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打理葡萄</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bl>
          </a:graphicData>
        </a:graphic>
      </p:graphicFrame>
      <p:sp>
        <p:nvSpPr>
          <p:cNvPr id="97282" name="Text Box 3"/>
          <p:cNvSpPr txBox="1">
            <a:spLocks noChangeArrowheads="1"/>
          </p:cNvSpPr>
          <p:nvPr/>
        </p:nvSpPr>
        <p:spPr bwMode="auto">
          <a:xfrm>
            <a:off x="8299450" y="228600"/>
            <a:ext cx="693738" cy="457200"/>
          </a:xfrm>
          <a:prstGeom prst="rect">
            <a:avLst/>
          </a:prstGeom>
          <a:solidFill>
            <a:srgbClr val="020020"/>
          </a:solid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111</a:t>
            </a:r>
          </a:p>
        </p:txBody>
      </p:sp>
      <p:sp>
        <p:nvSpPr>
          <p:cNvPr id="582707" name="Text Box 23"/>
          <p:cNvSpPr>
            <a:spLocks noGrp="1" noChangeArrowheads="1"/>
          </p:cNvSpPr>
          <p:nvPr>
            <p:ph type="title" idx="4294967295"/>
          </p:nvPr>
        </p:nvSpPr>
        <p:spPr>
          <a:xfrm>
            <a:off x="0" y="0"/>
            <a:ext cx="8077200" cy="838200"/>
          </a:xfrm>
          <a:solidFill>
            <a:srgbClr val="000000"/>
          </a:solidFill>
        </p:spPr>
        <p:txBody>
          <a:bodyPr lIns="92075" tIns="46038" rIns="92075" bIns="46038"/>
          <a:lstStyle/>
          <a:p>
            <a:pPr algn="ctr" eaLnBrk="1" hangingPunct="1"/>
            <a:r>
              <a:rPr lang="zh-CN" altLang="en-US" sz="3200">
                <a:latin typeface="Arial" charset="0"/>
                <a:ea typeface="宋体" charset="0"/>
                <a:cs typeface="Arial" charset="0"/>
              </a:rPr>
              <a:t>希伯来历及相关节期</a:t>
            </a:r>
            <a:endParaRPr lang="zh-CN" altLang="en-US" sz="1800">
              <a:latin typeface="Arial" charset="0"/>
              <a:ea typeface="宋体" charset="0"/>
              <a:cs typeface="Arial" charset="0"/>
            </a:endParaRPr>
          </a:p>
        </p:txBody>
      </p:sp>
      <p:sp>
        <p:nvSpPr>
          <p:cNvPr id="582708" name="Text Box 24"/>
          <p:cNvSpPr txBox="1">
            <a:spLocks noChangeArrowheads="1"/>
          </p:cNvSpPr>
          <p:nvPr/>
        </p:nvSpPr>
        <p:spPr bwMode="auto">
          <a:xfrm>
            <a:off x="0" y="723900"/>
            <a:ext cx="8077200" cy="212725"/>
          </a:xfrm>
          <a:prstGeom prst="rect">
            <a:avLst/>
          </a:prstGeom>
          <a:solidFill>
            <a:srgbClr val="02002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400" b="1" i="1">
                <a:solidFill>
                  <a:srgbClr val="FFFFFF"/>
                </a:solidFill>
                <a:latin typeface="Comic Sans MS" charset="0"/>
                <a:cs typeface="Times New Roman" charset="0"/>
              </a:rPr>
              <a:t>The Bible Visual Resource Book</a:t>
            </a:r>
            <a:r>
              <a:rPr lang="en-US" altLang="zh-CN" sz="1400" b="1">
                <a:solidFill>
                  <a:srgbClr val="FFFFFF"/>
                </a:solidFill>
                <a:latin typeface="Comic Sans MS" charset="0"/>
                <a:cs typeface="Times New Roman" charset="0"/>
              </a:rPr>
              <a:t>, 21</a:t>
            </a:r>
          </a:p>
        </p:txBody>
      </p:sp>
    </p:spTree>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1991" name="Group 55"/>
          <p:cNvGraphicFramePr>
            <a:graphicFrameLocks noGrp="1"/>
          </p:cNvGraphicFramePr>
          <p:nvPr/>
        </p:nvGraphicFramePr>
        <p:xfrm>
          <a:off x="0" y="1412875"/>
          <a:ext cx="9144000" cy="4867276"/>
        </p:xfrm>
        <a:graphic>
          <a:graphicData uri="http://schemas.openxmlformats.org/drawingml/2006/table">
            <a:tbl>
              <a:tblPr/>
              <a:tblGrid>
                <a:gridCol w="9144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492250">
                  <a:extLst>
                    <a:ext uri="{9D8B030D-6E8A-4147-A177-3AD203B41FA5}">
                      <a16:colId xmlns:a16="http://schemas.microsoft.com/office/drawing/2014/main" val="20005"/>
                    </a:ext>
                  </a:extLst>
                </a:gridCol>
                <a:gridCol w="1403350">
                  <a:extLst>
                    <a:ext uri="{9D8B030D-6E8A-4147-A177-3AD203B41FA5}">
                      <a16:colId xmlns:a16="http://schemas.microsoft.com/office/drawing/2014/main" val="20006"/>
                    </a:ext>
                  </a:extLst>
                </a:gridCol>
              </a:tblGrid>
              <a:tr h="527050">
                <a:tc gridSpan="2">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月份序号</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希伯来名称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对应公历月份</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相关经节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农事</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节期</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050925">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埃波月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七月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八月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葡萄、无花果和橄榄成熟</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1"/>
                  </a:ext>
                </a:extLst>
              </a:tr>
              <a:tr h="1050925">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以禄月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八月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九月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尼 </a:t>
                      </a:r>
                      <a:r>
                        <a:rPr kumimoji="0" lang="en-US" altLang="zh-CN" sz="1600" b="1" i="0" u="none" strike="noStrike" cap="none" normalizeH="0" baseline="0">
                          <a:ln>
                            <a:noFill/>
                          </a:ln>
                          <a:solidFill>
                            <a:srgbClr val="000000"/>
                          </a:solidFill>
                          <a:effectLst/>
                          <a:latin typeface="Arial" charset="0"/>
                          <a:ea typeface="MS PGothic" charset="0"/>
                          <a:cs typeface="Arial" charset="0"/>
                        </a:rPr>
                        <a:t>6:15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对上述三种作物进行加工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2"/>
                  </a:ext>
                </a:extLst>
              </a:tr>
              <a:tr h="111918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民历的</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开端</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提斯利月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九月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十月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王上  </a:t>
                      </a:r>
                      <a:r>
                        <a:rPr kumimoji="0" lang="en-US" altLang="zh-CN" sz="1600" b="1" i="0" u="none" strike="noStrike" cap="none" normalizeH="0" baseline="0">
                          <a:ln>
                            <a:noFill/>
                          </a:ln>
                          <a:solidFill>
                            <a:srgbClr val="000000"/>
                          </a:solidFill>
                          <a:effectLst/>
                          <a:latin typeface="Arial" charset="0"/>
                          <a:ea typeface="MS PGothic" charset="0"/>
                          <a:cs typeface="Arial" charset="0"/>
                        </a:rPr>
                        <a:t>8:2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秋雨开始，需犁田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吹角节、赎罪日、住棚节</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3"/>
                  </a:ext>
                </a:extLst>
              </a:tr>
              <a:tr h="111918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玛西班月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十月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十一月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王上 </a:t>
                      </a:r>
                      <a:r>
                        <a:rPr kumimoji="0" lang="en-US" altLang="zh-CN" sz="1600" b="1" i="0" u="none" strike="noStrike" cap="none" normalizeH="0" baseline="0">
                          <a:ln>
                            <a:noFill/>
                          </a:ln>
                          <a:solidFill>
                            <a:srgbClr val="000000"/>
                          </a:solidFill>
                          <a:effectLst/>
                          <a:latin typeface="Arial" charset="0"/>
                          <a:ea typeface="MS PGothic" charset="0"/>
                          <a:cs typeface="Arial" charset="0"/>
                        </a:rPr>
                        <a:t>6:38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小麦和大麦的播种</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4"/>
                  </a:ext>
                </a:extLst>
              </a:tr>
            </a:tbl>
          </a:graphicData>
        </a:graphic>
      </p:graphicFrame>
      <p:sp>
        <p:nvSpPr>
          <p:cNvPr id="584754" name="Text Box 23"/>
          <p:cNvSpPr>
            <a:spLocks noGrp="1" noChangeArrowheads="1"/>
          </p:cNvSpPr>
          <p:nvPr>
            <p:ph type="title" idx="4294967295"/>
          </p:nvPr>
        </p:nvSpPr>
        <p:spPr>
          <a:xfrm>
            <a:off x="0" y="0"/>
            <a:ext cx="8077200" cy="838200"/>
          </a:xfrm>
          <a:solidFill>
            <a:srgbClr val="000000"/>
          </a:solidFill>
        </p:spPr>
        <p:txBody>
          <a:bodyPr lIns="92075" tIns="46038" rIns="92075" bIns="46038"/>
          <a:lstStyle/>
          <a:p>
            <a:pPr algn="ctr" eaLnBrk="1" hangingPunct="1"/>
            <a:r>
              <a:rPr lang="zh-CN" altLang="en-US" sz="3200">
                <a:latin typeface="Arial" charset="0"/>
                <a:ea typeface="宋体" charset="0"/>
                <a:cs typeface="Arial" charset="0"/>
              </a:rPr>
              <a:t>希伯来历及相关节期</a:t>
            </a:r>
            <a:endParaRPr lang="zh-CN" altLang="en-US" sz="1800">
              <a:latin typeface="Arial" charset="0"/>
              <a:ea typeface="宋体" charset="0"/>
              <a:cs typeface="Arial" charset="0"/>
            </a:endParaRPr>
          </a:p>
        </p:txBody>
      </p:sp>
      <p:sp>
        <p:nvSpPr>
          <p:cNvPr id="8" name="Text Box 3"/>
          <p:cNvSpPr txBox="1">
            <a:spLocks noChangeArrowheads="1"/>
          </p:cNvSpPr>
          <p:nvPr/>
        </p:nvSpPr>
        <p:spPr bwMode="auto">
          <a:xfrm>
            <a:off x="8299450" y="228600"/>
            <a:ext cx="693738" cy="457200"/>
          </a:xfrm>
          <a:prstGeom prst="rect">
            <a:avLst/>
          </a:prstGeom>
          <a:solidFill>
            <a:srgbClr val="020020"/>
          </a:solid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111</a:t>
            </a:r>
          </a:p>
        </p:txBody>
      </p:sp>
      <p:sp>
        <p:nvSpPr>
          <p:cNvPr id="584756" name="Text Box 24"/>
          <p:cNvSpPr txBox="1">
            <a:spLocks noChangeArrowheads="1"/>
          </p:cNvSpPr>
          <p:nvPr/>
        </p:nvSpPr>
        <p:spPr bwMode="auto">
          <a:xfrm>
            <a:off x="0" y="723900"/>
            <a:ext cx="8077200" cy="212725"/>
          </a:xfrm>
          <a:prstGeom prst="rect">
            <a:avLst/>
          </a:prstGeom>
          <a:solidFill>
            <a:srgbClr val="02002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400" b="1" i="1">
                <a:solidFill>
                  <a:srgbClr val="FFFFFF"/>
                </a:solidFill>
                <a:latin typeface="Comic Sans MS" charset="0"/>
                <a:cs typeface="Times New Roman" charset="0"/>
              </a:rPr>
              <a:t>The Bible Visual Resource Book</a:t>
            </a:r>
            <a:r>
              <a:rPr lang="en-US" altLang="zh-CN" sz="1400" b="1">
                <a:solidFill>
                  <a:srgbClr val="FFFFFF"/>
                </a:solidFill>
                <a:latin typeface="Comic Sans MS" charset="0"/>
                <a:cs typeface="Times New Roman" charset="0"/>
              </a:rPr>
              <a:t>, 21</a:t>
            </a:r>
          </a:p>
        </p:txBody>
      </p:sp>
    </p:spTree>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9882" name="Group 58"/>
          <p:cNvGraphicFramePr>
            <a:graphicFrameLocks noGrp="1"/>
          </p:cNvGraphicFramePr>
          <p:nvPr/>
        </p:nvGraphicFramePr>
        <p:xfrm>
          <a:off x="0" y="1268413"/>
          <a:ext cx="9144000" cy="5521326"/>
        </p:xfrm>
        <a:graphic>
          <a:graphicData uri="http://schemas.openxmlformats.org/drawingml/2006/table">
            <a:tbl>
              <a:tblPr/>
              <a:tblGrid>
                <a:gridCol w="9906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752600">
                  <a:extLst>
                    <a:ext uri="{9D8B030D-6E8A-4147-A177-3AD203B41FA5}">
                      <a16:colId xmlns:a16="http://schemas.microsoft.com/office/drawing/2014/main" val="20006"/>
                    </a:ext>
                  </a:extLst>
                </a:gridCol>
              </a:tblGrid>
              <a:tr h="517525">
                <a:tc gridSpan="2">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月份序号</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希伯来名称</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对应公历月份</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相关经节</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农事</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节期</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5541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9</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3</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基斯流月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十一月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十二月</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尼 </a:t>
                      </a:r>
                      <a:r>
                        <a:rPr kumimoji="0" lang="en-US" altLang="zh-CN" sz="1600" b="1" i="0" u="none" strike="noStrike" cap="none" normalizeH="0" baseline="0">
                          <a:ln>
                            <a:noFill/>
                          </a:ln>
                          <a:solidFill>
                            <a:srgbClr val="000000"/>
                          </a:solidFill>
                          <a:effectLst/>
                          <a:latin typeface="Arial" charset="0"/>
                          <a:ea typeface="MS PGothic" charset="0"/>
                          <a:cs typeface="Arial" charset="0"/>
                        </a:rPr>
                        <a:t>1:1; </a:t>
                      </a:r>
                      <a:r>
                        <a:rPr kumimoji="0" lang="zh-CN" altLang="en-US" sz="1600" b="1" i="0" u="none" strike="noStrike" cap="none" normalizeH="0" baseline="0">
                          <a:ln>
                            <a:noFill/>
                          </a:ln>
                          <a:solidFill>
                            <a:srgbClr val="000000"/>
                          </a:solidFill>
                          <a:effectLst/>
                          <a:latin typeface="Arial" charset="0"/>
                          <a:ea typeface="宋体" charset="0"/>
                          <a:cs typeface="宋体" charset="0"/>
                        </a:rPr>
                        <a:t>亚 </a:t>
                      </a:r>
                      <a:r>
                        <a:rPr kumimoji="0" lang="en-US" altLang="zh-CN" sz="1600" b="1" i="0" u="none" strike="noStrike" cap="none" normalizeH="0" baseline="0">
                          <a:ln>
                            <a:noFill/>
                          </a:ln>
                          <a:solidFill>
                            <a:srgbClr val="000000"/>
                          </a:solidFill>
                          <a:effectLst/>
                          <a:latin typeface="Arial" charset="0"/>
                          <a:ea typeface="MS PGothic" charset="0"/>
                          <a:cs typeface="Arial" charset="0"/>
                        </a:rPr>
                        <a:t>7:1</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冬雨开始降下（部分地区有雪）</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光明节</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936625">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10</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4</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提别月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十二月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一月</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斯 </a:t>
                      </a:r>
                      <a:r>
                        <a:rPr kumimoji="0" lang="en-US" altLang="zh-CN" sz="1600" b="1" i="0" u="none" strike="noStrike" cap="none" normalizeH="0" baseline="0">
                          <a:ln>
                            <a:noFill/>
                          </a:ln>
                          <a:solidFill>
                            <a:srgbClr val="000000"/>
                          </a:solidFill>
                          <a:effectLst/>
                          <a:latin typeface="Arial" charset="0"/>
                          <a:ea typeface="MS PGothic" charset="0"/>
                          <a:cs typeface="Arial" charset="0"/>
                        </a:rPr>
                        <a:t>2:16</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2"/>
                  </a:ext>
                </a:extLst>
              </a:tr>
              <a:tr h="95885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11</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5</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细罢特月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一月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二月</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亚 </a:t>
                      </a:r>
                      <a:r>
                        <a:rPr kumimoji="0" lang="en-US" altLang="zh-CN" sz="1600" b="1" i="0" u="none" strike="noStrike" cap="none" normalizeH="0" baseline="0">
                          <a:ln>
                            <a:noFill/>
                          </a:ln>
                          <a:solidFill>
                            <a:srgbClr val="000000"/>
                          </a:solidFill>
                          <a:effectLst/>
                          <a:latin typeface="Arial" charset="0"/>
                          <a:ea typeface="MS PGothic" charset="0"/>
                          <a:cs typeface="Arial" charset="0"/>
                        </a:rPr>
                        <a:t>1:7</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5541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12</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6</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亚达月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二月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三月</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拉</a:t>
                      </a:r>
                      <a:r>
                        <a:rPr kumimoji="0" lang="en-US" altLang="zh-CN" sz="1600" b="1" i="0" u="none" strike="noStrike" cap="none" normalizeH="0" baseline="0">
                          <a:ln>
                            <a:noFill/>
                          </a:ln>
                          <a:solidFill>
                            <a:srgbClr val="000000"/>
                          </a:solidFill>
                          <a:effectLst/>
                          <a:latin typeface="Arial" charset="0"/>
                          <a:ea typeface="MS PGothic" charset="0"/>
                          <a:cs typeface="Arial" charset="0"/>
                        </a:rPr>
                        <a:t>6:15; </a:t>
                      </a:r>
                      <a:r>
                        <a:rPr kumimoji="0" lang="zh-CN" altLang="en-US" sz="1600" b="1" i="0" u="none" strike="noStrike" cap="none" normalizeH="0" baseline="0">
                          <a:ln>
                            <a:noFill/>
                          </a:ln>
                          <a:solidFill>
                            <a:srgbClr val="000000"/>
                          </a:solidFill>
                          <a:effectLst/>
                          <a:latin typeface="Arial" charset="0"/>
                          <a:ea typeface="宋体" charset="0"/>
                          <a:cs typeface="宋体" charset="0"/>
                        </a:rPr>
                        <a:t>斯 </a:t>
                      </a:r>
                      <a:r>
                        <a:rPr kumimoji="0" lang="en-US" altLang="zh-CN" sz="1600" b="1" i="0" u="none" strike="noStrike" cap="none" normalizeH="0" baseline="0">
                          <a:ln>
                            <a:noFill/>
                          </a:ln>
                          <a:solidFill>
                            <a:srgbClr val="000000"/>
                          </a:solidFill>
                          <a:effectLst/>
                          <a:latin typeface="Arial" charset="0"/>
                          <a:ea typeface="MS PGothic" charset="0"/>
                          <a:cs typeface="Arial" charset="0"/>
                        </a:rPr>
                        <a:t>3:7, 13; 8:12; 9:1,15,17,19,21 </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杏树开花，柳橙类作物结实</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普珥节</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bl>
          </a:graphicData>
        </a:graphic>
      </p:graphicFrame>
      <p:sp>
        <p:nvSpPr>
          <p:cNvPr id="586802" name="Text Box 23"/>
          <p:cNvSpPr>
            <a:spLocks noGrp="1" noChangeArrowheads="1"/>
          </p:cNvSpPr>
          <p:nvPr>
            <p:ph type="title" idx="4294967295"/>
          </p:nvPr>
        </p:nvSpPr>
        <p:spPr>
          <a:xfrm>
            <a:off x="0" y="0"/>
            <a:ext cx="8077200" cy="838200"/>
          </a:xfrm>
          <a:solidFill>
            <a:srgbClr val="000000"/>
          </a:solidFill>
        </p:spPr>
        <p:txBody>
          <a:bodyPr lIns="92075" tIns="46038" rIns="92075" bIns="46038"/>
          <a:lstStyle/>
          <a:p>
            <a:pPr algn="ctr" eaLnBrk="1" hangingPunct="1"/>
            <a:r>
              <a:rPr lang="zh-CN" altLang="en-US" sz="3200">
                <a:latin typeface="Arial" charset="0"/>
                <a:ea typeface="宋体" charset="0"/>
                <a:cs typeface="Arial" charset="0"/>
              </a:rPr>
              <a:t>希伯来历及相关节期</a:t>
            </a:r>
            <a:endParaRPr lang="zh-CN" altLang="en-US" sz="1800">
              <a:latin typeface="Arial" charset="0"/>
              <a:ea typeface="宋体" charset="0"/>
              <a:cs typeface="Arial" charset="0"/>
            </a:endParaRPr>
          </a:p>
        </p:txBody>
      </p:sp>
      <p:sp>
        <p:nvSpPr>
          <p:cNvPr id="9" name="Text Box 3"/>
          <p:cNvSpPr txBox="1">
            <a:spLocks noChangeArrowheads="1"/>
          </p:cNvSpPr>
          <p:nvPr/>
        </p:nvSpPr>
        <p:spPr bwMode="auto">
          <a:xfrm>
            <a:off x="8299450" y="228600"/>
            <a:ext cx="693738" cy="457200"/>
          </a:xfrm>
          <a:prstGeom prst="rect">
            <a:avLst/>
          </a:prstGeom>
          <a:solidFill>
            <a:srgbClr val="020020"/>
          </a:solid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111</a:t>
            </a:r>
          </a:p>
        </p:txBody>
      </p:sp>
      <p:sp>
        <p:nvSpPr>
          <p:cNvPr id="586804" name="Text Box 24"/>
          <p:cNvSpPr txBox="1">
            <a:spLocks noChangeArrowheads="1"/>
          </p:cNvSpPr>
          <p:nvPr/>
        </p:nvSpPr>
        <p:spPr bwMode="auto">
          <a:xfrm>
            <a:off x="0" y="723900"/>
            <a:ext cx="8077200" cy="212725"/>
          </a:xfrm>
          <a:prstGeom prst="rect">
            <a:avLst/>
          </a:prstGeom>
          <a:solidFill>
            <a:srgbClr val="02002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400" b="1" i="1">
                <a:solidFill>
                  <a:srgbClr val="FFFFFF"/>
                </a:solidFill>
                <a:latin typeface="Comic Sans MS" charset="0"/>
                <a:cs typeface="Times New Roman" charset="0"/>
              </a:rPr>
              <a:t>The Bible Visual Resource Book</a:t>
            </a:r>
            <a:r>
              <a:rPr lang="en-US" altLang="zh-CN" sz="1400" b="1">
                <a:solidFill>
                  <a:srgbClr val="FFFFFF"/>
                </a:solidFill>
                <a:latin typeface="Comic Sans MS" charset="0"/>
                <a:cs typeface="Times New Roman" charset="0"/>
              </a:rPr>
              <a:t>, 21</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MG_225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5" name="Title 4">
            <a:extLst>
              <a:ext uri="{FF2B5EF4-FFF2-40B4-BE49-F238E27FC236}">
                <a16:creationId xmlns:a16="http://schemas.microsoft.com/office/drawing/2014/main" id="{E3E60803-F9BB-2D46-8E43-52E0B62DC135}"/>
              </a:ext>
            </a:extLst>
          </p:cNvPr>
          <p:cNvSpPr>
            <a:spLocks noGrp="1"/>
          </p:cNvSpPr>
          <p:nvPr>
            <p:ph type="title"/>
          </p:nvPr>
        </p:nvSpPr>
        <p:spPr/>
        <p:txBody>
          <a:bodyPr/>
          <a:lstStyle/>
          <a:p>
            <a:endParaRPr lang="en-US"/>
          </a:p>
        </p:txBody>
      </p:sp>
      <p:sp>
        <p:nvSpPr>
          <p:cNvPr id="6" name="Title 1">
            <a:extLst>
              <a:ext uri="{FF2B5EF4-FFF2-40B4-BE49-F238E27FC236}">
                <a16:creationId xmlns:a16="http://schemas.microsoft.com/office/drawing/2014/main" id="{D23D64CE-6BD7-624A-B982-710CAE8A9126}"/>
              </a:ext>
            </a:extLst>
          </p:cNvPr>
          <p:cNvSpPr txBox="1">
            <a:spLocks/>
          </p:cNvSpPr>
          <p:nvPr/>
        </p:nvSpPr>
        <p:spPr bwMode="auto">
          <a:xfrm>
            <a:off x="0" y="0"/>
            <a:ext cx="3923928" cy="980728"/>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zh-CN" altLang="en-US" sz="3600" b="1" kern="0">
                <a:solidFill>
                  <a:schemeClr val="bg1"/>
                </a:solidFill>
              </a:rPr>
              <a:t>方向</a:t>
            </a:r>
            <a:r>
              <a:rPr lang="en-US" sz="3600" b="1" kern="0">
                <a:solidFill>
                  <a:schemeClr val="bg1"/>
                </a:solidFill>
              </a:rPr>
              <a:t>?</a:t>
            </a:r>
            <a:endParaRPr lang="en-US" sz="3600" b="1" kern="0" dirty="0">
              <a:solidFill>
                <a:schemeClr val="bg1"/>
              </a:solidFill>
            </a:endParaRPr>
          </a:p>
        </p:txBody>
      </p:sp>
    </p:spTree>
    <p:extLst>
      <p:ext uri="{BB962C8B-B14F-4D97-AF65-F5344CB8AC3E}">
        <p14:creationId xmlns:p14="http://schemas.microsoft.com/office/powerpoint/2010/main" val="2358993881"/>
      </p:ext>
    </p:extLst>
  </p:cSld>
  <p:clrMapOvr>
    <a:masterClrMapping/>
  </p:clrMapOvr>
  <p:transition spd="med">
    <p:randomBar dir="vert"/>
  </p:transition>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0000"/>
              </a:solidFill>
            </a:endParaRPr>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solidFill>
                  <a:srgbClr val="000000"/>
                </a:solidFill>
                <a:effectLst>
                  <a:outerShdw blurRad="38100" dist="38100" dir="2700000" algn="tl">
                    <a:srgbClr val="DDDDDD"/>
                  </a:outerShdw>
                </a:effectLst>
                <a:latin typeface="Calibri" charset="0"/>
              </a:rPr>
            </a:br>
            <a:r>
              <a:rPr lang="zh-CN" altLang="en-US" sz="4400" i="1">
                <a:solidFill>
                  <a:srgbClr val="000000"/>
                </a:solidFill>
                <a:effectLst>
                  <a:outerShdw blurRad="38100" dist="38100" dir="2700000" algn="tl">
                    <a:srgbClr val="DDDDDD"/>
                  </a:outerShdw>
                </a:effectLst>
                <a:latin typeface="Calibri" charset="0"/>
              </a:rPr>
              <a:t>大</a:t>
            </a:r>
            <a:r>
              <a:rPr lang="zh-CN" altLang="en-US" sz="4400" i="1">
                <a:solidFill>
                  <a:srgbClr val="000000"/>
                </a:solidFill>
                <a:effectLst>
                  <a:outerShdw blurRad="38100" dist="38100" dir="2700000" algn="tl">
                    <a:srgbClr val="DDDDDD"/>
                  </a:outerShdw>
                </a:effectLst>
                <a:latin typeface="Calibri" charset="0"/>
                <a:ea typeface="华文细黑" charset="0"/>
                <a:cs typeface="华文细黑" charset="0"/>
              </a:rPr>
              <a:t>纲</a:t>
            </a:r>
            <a:br>
              <a:rPr lang="zh-CN" altLang="en-US" sz="4400" i="1">
                <a:solidFill>
                  <a:srgbClr val="000000"/>
                </a:solidFill>
                <a:effectLst>
                  <a:outerShdw blurRad="38100" dist="38100" dir="2700000" algn="tl">
                    <a:srgbClr val="DDDDDD"/>
                  </a:outerShdw>
                </a:effectLst>
                <a:latin typeface="Calibri" charset="0"/>
              </a:rPr>
            </a:br>
            <a:endParaRPr lang="zh-CN" altLang="en-US" sz="4400" b="1">
              <a:solidFill>
                <a:srgbClr val="000000"/>
              </a:solidFill>
              <a:latin typeface="Arial Black" charset="0"/>
            </a:endParaRPr>
          </a:p>
        </p:txBody>
      </p:sp>
      <p:grpSp>
        <p:nvGrpSpPr>
          <p:cNvPr id="509955" name="Group 125"/>
          <p:cNvGrpSpPr>
            <a:grpSpLocks/>
          </p:cNvGrpSpPr>
          <p:nvPr/>
        </p:nvGrpSpPr>
        <p:grpSpPr bwMode="auto">
          <a:xfrm>
            <a:off x="152400" y="762000"/>
            <a:ext cx="8991600" cy="6096000"/>
            <a:chOff x="144" y="480"/>
            <a:chExt cx="5228" cy="3744"/>
          </a:xfrm>
        </p:grpSpPr>
        <p:grpSp>
          <p:nvGrpSpPr>
            <p:cNvPr id="510072" name="Group 52"/>
            <p:cNvGrpSpPr>
              <a:grpSpLocks/>
            </p:cNvGrpSpPr>
            <p:nvPr/>
          </p:nvGrpSpPr>
          <p:grpSpPr bwMode="auto">
            <a:xfrm>
              <a:off x="144" y="480"/>
              <a:ext cx="5184" cy="351"/>
              <a:chOff x="0" y="0"/>
              <a:chExt cx="4768" cy="537"/>
            </a:xfrm>
          </p:grpSpPr>
          <p:sp>
            <p:nvSpPr>
              <p:cNvPr id="510178"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rgbClr val="000000"/>
                    </a:solidFill>
                  </a:rPr>
                  <a:t>一</a:t>
                </a:r>
                <a:r>
                  <a:rPr lang="zh-CN" altLang="en-US">
                    <a:solidFill>
                      <a:srgbClr val="FFFFFF"/>
                    </a:solidFill>
                  </a:rPr>
                  <a:t>个民族开始</a:t>
                </a:r>
              </a:p>
            </p:txBody>
          </p:sp>
          <p:sp>
            <p:nvSpPr>
              <p:cNvPr id="5101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3" name="Group 54"/>
            <p:cNvGrpSpPr>
              <a:grpSpLocks/>
            </p:cNvGrpSpPr>
            <p:nvPr/>
          </p:nvGrpSpPr>
          <p:grpSpPr bwMode="auto">
            <a:xfrm>
              <a:off x="144" y="831"/>
              <a:ext cx="2717" cy="275"/>
              <a:chOff x="0" y="537"/>
              <a:chExt cx="2388" cy="422"/>
            </a:xfrm>
          </p:grpSpPr>
          <p:sp>
            <p:nvSpPr>
              <p:cNvPr id="510176"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1—18</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1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4" name="Group 56"/>
            <p:cNvGrpSpPr>
              <a:grpSpLocks/>
            </p:cNvGrpSpPr>
            <p:nvPr/>
          </p:nvGrpSpPr>
          <p:grpSpPr bwMode="auto">
            <a:xfrm>
              <a:off x="2861" y="831"/>
              <a:ext cx="2461" cy="275"/>
              <a:chOff x="2388" y="537"/>
              <a:chExt cx="2164" cy="422"/>
            </a:xfrm>
          </p:grpSpPr>
          <p:sp>
            <p:nvSpPr>
              <p:cNvPr id="510174"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 19—40</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1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5" name="Group 58"/>
            <p:cNvGrpSpPr>
              <a:grpSpLocks/>
            </p:cNvGrpSpPr>
            <p:nvPr/>
          </p:nvGrpSpPr>
          <p:grpSpPr bwMode="auto">
            <a:xfrm>
              <a:off x="144" y="1105"/>
              <a:ext cx="2930" cy="412"/>
              <a:chOff x="0" y="959"/>
              <a:chExt cx="2575" cy="632"/>
            </a:xfrm>
          </p:grpSpPr>
          <p:sp>
            <p:nvSpPr>
              <p:cNvPr id="510172"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从奴隶制 得到解放</a:t>
                </a: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1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6" name="Group 60"/>
            <p:cNvGrpSpPr>
              <a:grpSpLocks/>
            </p:cNvGrpSpPr>
            <p:nvPr/>
          </p:nvGrpSpPr>
          <p:grpSpPr bwMode="auto">
            <a:xfrm>
              <a:off x="2861" y="1106"/>
              <a:ext cx="2511" cy="281"/>
              <a:chOff x="2388" y="959"/>
              <a:chExt cx="2208" cy="431"/>
            </a:xfrm>
          </p:grpSpPr>
          <p:sp>
            <p:nvSpPr>
              <p:cNvPr id="510170"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latin typeface="Arial Narrow" charset="0"/>
                  <a:ea typeface="宋体" charset="0"/>
                  <a:cs typeface="宋体" charset="0"/>
                </a:endParaRPr>
              </a:p>
              <a:p>
                <a:pPr algn="ctr" eaLnBrk="1" hangingPunct="1"/>
                <a:endParaRPr lang="en-US" altLang="zh-CN">
                  <a:solidFill>
                    <a:srgbClr val="FFFFFF"/>
                  </a:solidFill>
                  <a:latin typeface="Arial Narrow" charset="0"/>
                  <a:ea typeface="宋体" charset="0"/>
                  <a:cs typeface="宋体" charset="0"/>
                </a:endParaRPr>
              </a:p>
              <a:p>
                <a:pPr algn="ctr" eaLnBrk="1" hangingPunct="1"/>
                <a:r>
                  <a:rPr lang="zh-CN" altLang="en-US">
                    <a:solidFill>
                      <a:srgbClr val="FFFFFF"/>
                    </a:solidFill>
                    <a:latin typeface="Arial Narrow" charset="0"/>
                    <a:ea typeface="宋体" charset="0"/>
                    <a:cs typeface="宋体" charset="0"/>
                  </a:rPr>
                  <a:t>接受上帝的</a:t>
                </a:r>
                <a:r>
                  <a:rPr lang="zh-CN" altLang="en-US">
                    <a:solidFill>
                      <a:srgbClr val="FFFFFF"/>
                    </a:solidFill>
                  </a:rPr>
                  <a:t>律法</a:t>
                </a:r>
                <a:endParaRPr lang="en-US" altLang="zh-CN">
                  <a:solidFill>
                    <a:srgbClr val="FFFFFF"/>
                  </a:solidFill>
                </a:endParaRP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1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7" name="Group 62"/>
            <p:cNvGrpSpPr>
              <a:grpSpLocks/>
            </p:cNvGrpSpPr>
            <p:nvPr/>
          </p:nvGrpSpPr>
          <p:grpSpPr bwMode="auto">
            <a:xfrm>
              <a:off x="144" y="1381"/>
              <a:ext cx="2717" cy="276"/>
              <a:chOff x="0" y="1381"/>
              <a:chExt cx="2388" cy="422"/>
            </a:xfrm>
          </p:grpSpPr>
          <p:sp>
            <p:nvSpPr>
              <p:cNvPr id="510168"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rgbClr val="FFFFFF"/>
                  </a:solidFill>
                  <a:latin typeface="Arial Narrow" charset="0"/>
                  <a:ea typeface="宋体" charset="0"/>
                  <a:cs typeface="宋体" charset="0"/>
                </a:endParaRPr>
              </a:p>
              <a:p>
                <a:pPr algn="ctr" eaLnBrk="1" hangingPunct="1"/>
                <a:r>
                  <a:rPr lang="zh-CN" altLang="en-US" b="1">
                    <a:solidFill>
                      <a:srgbClr val="FFFFFF"/>
                    </a:solidFill>
                    <a:latin typeface="Arial Narrow" charset="0"/>
                    <a:ea typeface="宋体" charset="0"/>
                    <a:cs typeface="宋体" charset="0"/>
                  </a:rPr>
                  <a:t>把以</a:t>
                </a:r>
                <a:r>
                  <a:rPr lang="zh-CN" altLang="en-US">
                    <a:solidFill>
                      <a:srgbClr val="FFFFFF"/>
                    </a:solidFill>
                  </a:rPr>
                  <a:t>色列带出埃及</a:t>
                </a:r>
              </a:p>
              <a:p>
                <a:pPr algn="ctr" eaLnBrk="1" hangingPunct="1"/>
                <a:endParaRPr lang="en-US" altLang="zh-CN">
                  <a:solidFill>
                    <a:srgbClr val="FFFFFF"/>
                  </a:solidFill>
                  <a:latin typeface="Arial Narrow" charset="0"/>
                  <a:ea typeface="宋体" charset="0"/>
                  <a:cs typeface="宋体" charset="0"/>
                </a:endParaRPr>
              </a:p>
            </p:txBody>
          </p:sp>
          <p:sp>
            <p:nvSpPr>
              <p:cNvPr id="5101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8" name="Group 64"/>
            <p:cNvGrpSpPr>
              <a:grpSpLocks/>
            </p:cNvGrpSpPr>
            <p:nvPr/>
          </p:nvGrpSpPr>
          <p:grpSpPr bwMode="auto">
            <a:xfrm>
              <a:off x="2861" y="1381"/>
              <a:ext cx="2461" cy="276"/>
              <a:chOff x="2388" y="1381"/>
              <a:chExt cx="2164" cy="422"/>
            </a:xfrm>
          </p:grpSpPr>
          <p:sp>
            <p:nvSpPr>
              <p:cNvPr id="510166"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脱开以色列心中的埃及</a:t>
                </a:r>
                <a:endParaRPr lang="en-US" altLang="zh-CN">
                  <a:solidFill>
                    <a:srgbClr val="FFFFFF"/>
                  </a:solidFill>
                  <a:latin typeface="Arial Narrow" charset="0"/>
                  <a:ea typeface="宋体" charset="0"/>
                  <a:cs typeface="宋体" charset="0"/>
                </a:endParaRPr>
              </a:p>
            </p:txBody>
          </p:sp>
          <p:sp>
            <p:nvSpPr>
              <p:cNvPr id="5101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9" name="Group 66"/>
            <p:cNvGrpSpPr>
              <a:grpSpLocks/>
            </p:cNvGrpSpPr>
            <p:nvPr/>
          </p:nvGrpSpPr>
          <p:grpSpPr bwMode="auto">
            <a:xfrm>
              <a:off x="144" y="1657"/>
              <a:ext cx="2717" cy="275"/>
              <a:chOff x="0" y="1803"/>
              <a:chExt cx="2388" cy="422"/>
            </a:xfrm>
          </p:grpSpPr>
          <p:sp>
            <p:nvSpPr>
              <p:cNvPr id="510164"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叙事  </a:t>
                </a:r>
                <a:endParaRPr lang="en-US" altLang="zh-CN">
                  <a:solidFill>
                    <a:srgbClr val="FFFFFF"/>
                  </a:solidFill>
                  <a:latin typeface="Arial Narrow" charset="0"/>
                  <a:ea typeface="宋体" charset="0"/>
                  <a:cs typeface="宋体" charset="0"/>
                </a:endParaRPr>
              </a:p>
            </p:txBody>
          </p:sp>
          <p:sp>
            <p:nvSpPr>
              <p:cNvPr id="5101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0" name="Group 68"/>
            <p:cNvGrpSpPr>
              <a:grpSpLocks/>
            </p:cNvGrpSpPr>
            <p:nvPr/>
          </p:nvGrpSpPr>
          <p:grpSpPr bwMode="auto">
            <a:xfrm>
              <a:off x="2861" y="1657"/>
              <a:ext cx="2461" cy="275"/>
              <a:chOff x="2388" y="1803"/>
              <a:chExt cx="2164" cy="422"/>
            </a:xfrm>
          </p:grpSpPr>
          <p:sp>
            <p:nvSpPr>
              <p:cNvPr id="510162"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立法</a:t>
                </a:r>
                <a:r>
                  <a:rPr lang="en-US" altLang="zh-CN">
                    <a:solidFill>
                      <a:srgbClr val="FFFFFF"/>
                    </a:solidFill>
                    <a:latin typeface="Arial Narrow" charset="0"/>
                    <a:ea typeface="宋体" charset="0"/>
                    <a:cs typeface="宋体" charset="0"/>
                  </a:rPr>
                  <a:t>i</a:t>
                </a:r>
              </a:p>
            </p:txBody>
          </p:sp>
          <p:sp>
            <p:nvSpPr>
              <p:cNvPr id="5101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1" name="Group 70"/>
            <p:cNvGrpSpPr>
              <a:grpSpLocks/>
            </p:cNvGrpSpPr>
            <p:nvPr/>
          </p:nvGrpSpPr>
          <p:grpSpPr bwMode="auto">
            <a:xfrm>
              <a:off x="144" y="1932"/>
              <a:ext cx="2717" cy="276"/>
              <a:chOff x="0" y="2225"/>
              <a:chExt cx="2388" cy="422"/>
            </a:xfrm>
          </p:grpSpPr>
          <p:sp>
            <p:nvSpPr>
              <p:cNvPr id="510160"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自由人</a:t>
                </a:r>
                <a:endParaRPr lang="en-US" altLang="zh-CN">
                  <a:solidFill>
                    <a:srgbClr val="FFFFFF"/>
                  </a:solidFill>
                  <a:latin typeface="Arial Narrow" charset="0"/>
                  <a:ea typeface="宋体" charset="0"/>
                  <a:cs typeface="宋体" charset="0"/>
                </a:endParaRPr>
              </a:p>
            </p:txBody>
          </p:sp>
          <p:sp>
            <p:nvSpPr>
              <p:cNvPr id="5101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2" name="Group 72"/>
            <p:cNvGrpSpPr>
              <a:grpSpLocks/>
            </p:cNvGrpSpPr>
            <p:nvPr/>
          </p:nvGrpSpPr>
          <p:grpSpPr bwMode="auto">
            <a:xfrm>
              <a:off x="2861" y="1932"/>
              <a:ext cx="2461" cy="276"/>
              <a:chOff x="2388" y="2225"/>
              <a:chExt cx="2164" cy="422"/>
            </a:xfrm>
          </p:grpSpPr>
          <p:sp>
            <p:nvSpPr>
              <p:cNvPr id="510158"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政府</a:t>
                </a:r>
                <a:endParaRPr lang="en-US" altLang="zh-CN">
                  <a:solidFill>
                    <a:srgbClr val="FFFFFF"/>
                  </a:solidFill>
                  <a:latin typeface="Arial Narrow" charset="0"/>
                  <a:ea typeface="宋体" charset="0"/>
                  <a:cs typeface="宋体" charset="0"/>
                </a:endParaRPr>
              </a:p>
            </p:txBody>
          </p:sp>
          <p:sp>
            <p:nvSpPr>
              <p:cNvPr id="5101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3" name="Group 74"/>
            <p:cNvGrpSpPr>
              <a:grpSpLocks/>
            </p:cNvGrpSpPr>
            <p:nvPr/>
          </p:nvGrpSpPr>
          <p:grpSpPr bwMode="auto">
            <a:xfrm>
              <a:off x="144" y="2208"/>
              <a:ext cx="1206" cy="275"/>
              <a:chOff x="0" y="2647"/>
              <a:chExt cx="1060" cy="422"/>
            </a:xfrm>
          </p:grpSpPr>
          <p:sp>
            <p:nvSpPr>
              <p:cNvPr id="510156"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隶属</a:t>
                </a:r>
              </a:p>
              <a:p>
                <a:pPr algn="ctr" eaLnBrk="1" hangingPunct="1"/>
                <a:r>
                  <a:rPr lang="zh-CN" altLang="en-US" b="1">
                    <a:solidFill>
                      <a:srgbClr val="FFFFFF"/>
                    </a:solidFill>
                    <a:latin typeface="Arial Narrow" charset="0"/>
                    <a:ea typeface="宋体" charset="0"/>
                    <a:cs typeface="宋体" charset="0"/>
                  </a:rPr>
                  <a:t> </a:t>
                </a:r>
                <a:endParaRPr lang="en-US" altLang="zh-CN">
                  <a:solidFill>
                    <a:srgbClr val="FFFFFF"/>
                  </a:solidFill>
                  <a:latin typeface="Arial Narrow" charset="0"/>
                  <a:ea typeface="宋体" charset="0"/>
                  <a:cs typeface="宋体" charset="0"/>
                </a:endParaRPr>
              </a:p>
            </p:txBody>
          </p:sp>
          <p:sp>
            <p:nvSpPr>
              <p:cNvPr id="5101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4" name="Group 76"/>
            <p:cNvGrpSpPr>
              <a:grpSpLocks/>
            </p:cNvGrpSpPr>
            <p:nvPr/>
          </p:nvGrpSpPr>
          <p:grpSpPr bwMode="auto">
            <a:xfrm>
              <a:off x="1350" y="2208"/>
              <a:ext cx="1511" cy="275"/>
              <a:chOff x="1060" y="2647"/>
              <a:chExt cx="1328" cy="422"/>
            </a:xfrm>
          </p:grpSpPr>
          <p:sp>
            <p:nvSpPr>
              <p:cNvPr id="510154"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解脱</a:t>
                </a:r>
                <a:endParaRPr lang="en-US" altLang="zh-CN">
                  <a:solidFill>
                    <a:srgbClr val="FFFFFF"/>
                  </a:solidFill>
                  <a:latin typeface="Arial Narrow" charset="0"/>
                  <a:ea typeface="宋体" charset="0"/>
                  <a:cs typeface="宋体" charset="0"/>
                </a:endParaRPr>
              </a:p>
            </p:txBody>
          </p:sp>
          <p:sp>
            <p:nvSpPr>
              <p:cNvPr id="5101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5" name="Group 78"/>
            <p:cNvGrpSpPr>
              <a:grpSpLocks/>
            </p:cNvGrpSpPr>
            <p:nvPr/>
          </p:nvGrpSpPr>
          <p:grpSpPr bwMode="auto">
            <a:xfrm>
              <a:off x="2861" y="2208"/>
              <a:ext cx="2461" cy="275"/>
              <a:chOff x="2388" y="2647"/>
              <a:chExt cx="2164" cy="422"/>
            </a:xfrm>
          </p:grpSpPr>
          <p:sp>
            <p:nvSpPr>
              <p:cNvPr id="510152"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教导</a:t>
                </a:r>
                <a:endParaRPr lang="en-US" altLang="zh-CN">
                  <a:solidFill>
                    <a:srgbClr val="FFFFFF"/>
                  </a:solidFill>
                  <a:latin typeface="Arial Narrow" charset="0"/>
                  <a:ea typeface="宋体" charset="0"/>
                  <a:cs typeface="宋体" charset="0"/>
                </a:endParaRPr>
              </a:p>
            </p:txBody>
          </p:sp>
          <p:sp>
            <p:nvSpPr>
              <p:cNvPr id="5101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6" name="Group 80"/>
            <p:cNvGrpSpPr>
              <a:grpSpLocks/>
            </p:cNvGrpSpPr>
            <p:nvPr/>
          </p:nvGrpSpPr>
          <p:grpSpPr bwMode="auto">
            <a:xfrm>
              <a:off x="144" y="2483"/>
              <a:ext cx="1206" cy="276"/>
              <a:chOff x="0" y="3069"/>
              <a:chExt cx="1060" cy="422"/>
            </a:xfrm>
          </p:grpSpPr>
          <p:sp>
            <p:nvSpPr>
              <p:cNvPr id="510150"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埃及</a:t>
                </a:r>
                <a:endParaRPr lang="en-US" altLang="zh-CN">
                  <a:solidFill>
                    <a:srgbClr val="FFFFFF"/>
                  </a:solidFill>
                  <a:latin typeface="Arial Narrow" charset="0"/>
                  <a:ea typeface="宋体" charset="0"/>
                  <a:cs typeface="宋体" charset="0"/>
                </a:endParaRPr>
              </a:p>
            </p:txBody>
          </p:sp>
          <p:sp>
            <p:nvSpPr>
              <p:cNvPr id="5101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7" name="Group 82"/>
            <p:cNvGrpSpPr>
              <a:grpSpLocks/>
            </p:cNvGrpSpPr>
            <p:nvPr/>
          </p:nvGrpSpPr>
          <p:grpSpPr bwMode="auto">
            <a:xfrm>
              <a:off x="1350" y="2483"/>
              <a:ext cx="1511" cy="276"/>
              <a:chOff x="1060" y="3069"/>
              <a:chExt cx="1328" cy="422"/>
            </a:xfrm>
          </p:grpSpPr>
          <p:sp>
            <p:nvSpPr>
              <p:cNvPr id="510148"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荒野</a:t>
                </a:r>
                <a:endParaRPr lang="en-US" altLang="zh-CN">
                  <a:solidFill>
                    <a:srgbClr val="FFFFFF"/>
                  </a:solidFill>
                  <a:latin typeface="Arial Narrow" charset="0"/>
                  <a:ea typeface="宋体" charset="0"/>
                  <a:cs typeface="宋体" charset="0"/>
                </a:endParaRPr>
              </a:p>
            </p:txBody>
          </p:sp>
          <p:sp>
            <p:nvSpPr>
              <p:cNvPr id="5101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8" name="Group 84"/>
            <p:cNvGrpSpPr>
              <a:grpSpLocks/>
            </p:cNvGrpSpPr>
            <p:nvPr/>
          </p:nvGrpSpPr>
          <p:grpSpPr bwMode="auto">
            <a:xfrm>
              <a:off x="2861" y="2483"/>
              <a:ext cx="2461" cy="276"/>
              <a:chOff x="2388" y="3069"/>
              <a:chExt cx="2164" cy="422"/>
            </a:xfrm>
          </p:grpSpPr>
          <p:sp>
            <p:nvSpPr>
              <p:cNvPr id="510146"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西奈半岛</a:t>
                </a:r>
              </a:p>
              <a:p>
                <a:pPr algn="ctr" eaLnBrk="1" hangingPunct="1"/>
                <a:endParaRPr lang="en-US" altLang="zh-CN">
                  <a:solidFill>
                    <a:srgbClr val="FFFFFF"/>
                  </a:solidFill>
                  <a:latin typeface="Arial Narrow" charset="0"/>
                  <a:ea typeface="宋体" charset="0"/>
                  <a:cs typeface="宋体" charset="0"/>
                </a:endParaRPr>
              </a:p>
            </p:txBody>
          </p:sp>
          <p:sp>
            <p:nvSpPr>
              <p:cNvPr id="5101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9" name="Group 86"/>
            <p:cNvGrpSpPr>
              <a:grpSpLocks/>
            </p:cNvGrpSpPr>
            <p:nvPr/>
          </p:nvGrpSpPr>
          <p:grpSpPr bwMode="auto">
            <a:xfrm>
              <a:off x="144" y="2759"/>
              <a:ext cx="1206" cy="275"/>
              <a:chOff x="0" y="3491"/>
              <a:chExt cx="1060" cy="422"/>
            </a:xfrm>
          </p:grpSpPr>
          <p:sp>
            <p:nvSpPr>
              <p:cNvPr id="510144"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400</a:t>
                </a:r>
                <a:r>
                  <a:rPr lang="zh-CN" altLang="en-US" b="1">
                    <a:solidFill>
                      <a:srgbClr val="FFFFFF"/>
                    </a:solidFill>
                    <a:latin typeface="Arial Narrow" charset="0"/>
                    <a:ea typeface="宋体" charset="0"/>
                    <a:cs typeface="宋体" charset="0"/>
                  </a:rPr>
                  <a:t> 年</a:t>
                </a:r>
                <a:endParaRPr lang="en-US" altLang="zh-CN">
                  <a:solidFill>
                    <a:srgbClr val="FFFFFF"/>
                  </a:solidFill>
                  <a:latin typeface="Arial Narrow" charset="0"/>
                  <a:ea typeface="宋体" charset="0"/>
                  <a:cs typeface="宋体" charset="0"/>
                </a:endParaRPr>
              </a:p>
            </p:txBody>
          </p:sp>
          <p:sp>
            <p:nvSpPr>
              <p:cNvPr id="5101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0" name="Group 88"/>
            <p:cNvGrpSpPr>
              <a:grpSpLocks/>
            </p:cNvGrpSpPr>
            <p:nvPr/>
          </p:nvGrpSpPr>
          <p:grpSpPr bwMode="auto">
            <a:xfrm>
              <a:off x="1350" y="2759"/>
              <a:ext cx="1511" cy="275"/>
              <a:chOff x="1060" y="3491"/>
              <a:chExt cx="1328" cy="422"/>
            </a:xfrm>
          </p:grpSpPr>
          <p:sp>
            <p:nvSpPr>
              <p:cNvPr id="510142"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2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1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1" name="Group 90"/>
            <p:cNvGrpSpPr>
              <a:grpSpLocks/>
            </p:cNvGrpSpPr>
            <p:nvPr/>
          </p:nvGrpSpPr>
          <p:grpSpPr bwMode="auto">
            <a:xfrm>
              <a:off x="2861" y="2759"/>
              <a:ext cx="2461" cy="275"/>
              <a:chOff x="2388" y="3491"/>
              <a:chExt cx="2164" cy="422"/>
            </a:xfrm>
          </p:grpSpPr>
          <p:sp>
            <p:nvSpPr>
              <p:cNvPr id="510140"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10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1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2" name="Group 92"/>
            <p:cNvGrpSpPr>
              <a:grpSpLocks/>
            </p:cNvGrpSpPr>
            <p:nvPr/>
          </p:nvGrpSpPr>
          <p:grpSpPr bwMode="auto">
            <a:xfrm>
              <a:off x="144" y="3034"/>
              <a:ext cx="1206" cy="413"/>
              <a:chOff x="0" y="3913"/>
              <a:chExt cx="1060" cy="633"/>
            </a:xfrm>
          </p:grpSpPr>
          <p:sp>
            <p:nvSpPr>
              <p:cNvPr id="510138"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rgbClr val="FFFFFF"/>
                    </a:solidFill>
                    <a:latin typeface="Arial Narrow" charset="0"/>
                    <a:ea typeface="宋体" charset="0"/>
                    <a:cs typeface="宋体" charset="0"/>
                  </a:rPr>
                  <a:t>辛劳与对抗</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(1—11)</a:t>
                </a:r>
                <a:endParaRPr lang="en-US" altLang="zh-CN" sz="1800">
                  <a:solidFill>
                    <a:srgbClr val="FFFFFF"/>
                  </a:solidFill>
                  <a:latin typeface="Arial Narrow" charset="0"/>
                  <a:ea typeface="宋体" charset="0"/>
                  <a:cs typeface="宋体" charset="0"/>
                </a:endParaRPr>
              </a:p>
            </p:txBody>
          </p:sp>
          <p:sp>
            <p:nvSpPr>
              <p:cNvPr id="5101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3" name="Group 94"/>
            <p:cNvGrpSpPr>
              <a:grpSpLocks/>
            </p:cNvGrpSpPr>
            <p:nvPr/>
          </p:nvGrpSpPr>
          <p:grpSpPr bwMode="auto">
            <a:xfrm>
              <a:off x="1350" y="3034"/>
              <a:ext cx="1511" cy="413"/>
              <a:chOff x="1060" y="3913"/>
              <a:chExt cx="1328" cy="633"/>
            </a:xfrm>
          </p:grpSpPr>
          <p:sp>
            <p:nvSpPr>
              <p:cNvPr id="510136"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000000"/>
                    </a:solidFill>
                  </a:rPr>
                  <a:t> </a:t>
                </a:r>
                <a:r>
                  <a:rPr lang="zh-CN" altLang="en-US" sz="1800">
                    <a:solidFill>
                      <a:srgbClr val="FFFFFF"/>
                    </a:solidFill>
                  </a:rPr>
                  <a:t>赎回和保护</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(12—18)</a:t>
                </a:r>
                <a:endParaRPr lang="en-US" altLang="zh-CN" sz="1800">
                  <a:solidFill>
                    <a:srgbClr val="FFFFFF"/>
                  </a:solidFill>
                  <a:latin typeface="Arial Narrow" charset="0"/>
                  <a:ea typeface="宋体" charset="0"/>
                  <a:cs typeface="宋体" charset="0"/>
                </a:endParaRPr>
              </a:p>
            </p:txBody>
          </p:sp>
          <p:sp>
            <p:nvSpPr>
              <p:cNvPr id="5101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4" name="Group 96"/>
            <p:cNvGrpSpPr>
              <a:grpSpLocks/>
            </p:cNvGrpSpPr>
            <p:nvPr/>
          </p:nvGrpSpPr>
          <p:grpSpPr bwMode="auto">
            <a:xfrm>
              <a:off x="2861" y="3034"/>
              <a:ext cx="1128" cy="413"/>
              <a:chOff x="2388" y="3913"/>
              <a:chExt cx="992" cy="633"/>
            </a:xfrm>
          </p:grpSpPr>
          <p:sp>
            <p:nvSpPr>
              <p:cNvPr id="510134"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000000"/>
                    </a:solidFill>
                  </a:rPr>
                  <a:t> </a:t>
                </a:r>
                <a:r>
                  <a:rPr lang="zh-CN" altLang="en-US" sz="1800">
                    <a:solidFill>
                      <a:srgbClr val="FFFFFF"/>
                    </a:solidFill>
                  </a:rPr>
                  <a:t>盟约揭示</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(19—31)</a:t>
                </a:r>
                <a:endParaRPr lang="en-US" altLang="zh-CN" sz="1800">
                  <a:solidFill>
                    <a:srgbClr val="FFFFFF"/>
                  </a:solidFill>
                  <a:latin typeface="Arial Narrow" charset="0"/>
                  <a:ea typeface="宋体" charset="0"/>
                  <a:cs typeface="宋体" charset="0"/>
                </a:endParaRPr>
              </a:p>
            </p:txBody>
          </p:sp>
          <p:sp>
            <p:nvSpPr>
              <p:cNvPr id="5101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5" name="Group 98"/>
            <p:cNvGrpSpPr>
              <a:grpSpLocks/>
            </p:cNvGrpSpPr>
            <p:nvPr/>
          </p:nvGrpSpPr>
          <p:grpSpPr bwMode="auto">
            <a:xfrm>
              <a:off x="3989" y="3034"/>
              <a:ext cx="1333" cy="413"/>
              <a:chOff x="3380" y="3913"/>
              <a:chExt cx="1172" cy="633"/>
            </a:xfrm>
          </p:grpSpPr>
          <p:sp>
            <p:nvSpPr>
              <p:cNvPr id="510132"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rPr>
                  <a:t>盟约</a:t>
                </a:r>
                <a:br>
                  <a:rPr lang="zh-CN" altLang="en-US" sz="1800">
                    <a:solidFill>
                      <a:srgbClr val="FFFFFF"/>
                    </a:solidFill>
                  </a:rPr>
                </a:br>
                <a:r>
                  <a:rPr lang="zh-CN" altLang="en-US" sz="1800">
                    <a:solidFill>
                      <a:srgbClr val="FFFFFF"/>
                    </a:solidFill>
                  </a:rPr>
                  <a:t>批准 </a:t>
                </a:r>
                <a:r>
                  <a:rPr lang="en-US" altLang="zh-CN" sz="1800" b="1">
                    <a:solidFill>
                      <a:srgbClr val="FFFFFF"/>
                    </a:solidFill>
                    <a:latin typeface="Arial Narrow" charset="0"/>
                    <a:ea typeface="宋体" charset="0"/>
                    <a:cs typeface="宋体" charset="0"/>
                  </a:rPr>
                  <a:t>(32—40)</a:t>
                </a:r>
                <a:endParaRPr lang="en-US" altLang="zh-CN" sz="1800">
                  <a:solidFill>
                    <a:srgbClr val="FFFFFF"/>
                  </a:solidFill>
                  <a:latin typeface="Arial Narrow" charset="0"/>
                  <a:ea typeface="宋体" charset="0"/>
                  <a:cs typeface="宋体" charset="0"/>
                </a:endParaRPr>
              </a:p>
            </p:txBody>
          </p:sp>
          <p:sp>
            <p:nvSpPr>
              <p:cNvPr id="5101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6" name="Group 100"/>
            <p:cNvGrpSpPr>
              <a:grpSpLocks/>
            </p:cNvGrpSpPr>
            <p:nvPr/>
          </p:nvGrpSpPr>
          <p:grpSpPr bwMode="auto">
            <a:xfrm>
              <a:off x="144" y="3447"/>
              <a:ext cx="1206" cy="338"/>
              <a:chOff x="0" y="4546"/>
              <a:chExt cx="1060" cy="518"/>
            </a:xfrm>
          </p:grpSpPr>
          <p:sp>
            <p:nvSpPr>
              <p:cNvPr id="510130"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摩西为返回逃犯</a:t>
                </a:r>
                <a:endParaRPr lang="en-US" altLang="zh-CN" sz="1800">
                  <a:solidFill>
                    <a:srgbClr val="FFFFFF"/>
                  </a:solidFill>
                  <a:latin typeface="Arial Narrow" charset="0"/>
                  <a:ea typeface="宋体" charset="0"/>
                  <a:cs typeface="宋体" charset="0"/>
                </a:endParaRPr>
              </a:p>
            </p:txBody>
          </p:sp>
          <p:sp>
            <p:nvSpPr>
              <p:cNvPr id="5101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7" name="Group 102"/>
            <p:cNvGrpSpPr>
              <a:grpSpLocks/>
            </p:cNvGrpSpPr>
            <p:nvPr/>
          </p:nvGrpSpPr>
          <p:grpSpPr bwMode="auto">
            <a:xfrm>
              <a:off x="1350" y="3447"/>
              <a:ext cx="1511" cy="338"/>
              <a:chOff x="1060" y="4546"/>
              <a:chExt cx="1328" cy="518"/>
            </a:xfrm>
          </p:grpSpPr>
          <p:sp>
            <p:nvSpPr>
              <p:cNvPr id="510128"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摩西为荒野领袖</a:t>
                </a:r>
                <a:endParaRPr lang="en-US" altLang="zh-CN" sz="1800">
                  <a:solidFill>
                    <a:srgbClr val="FFFFFF"/>
                  </a:solidFill>
                  <a:latin typeface="Arial Narrow" charset="0"/>
                  <a:ea typeface="宋体" charset="0"/>
                  <a:cs typeface="宋体" charset="0"/>
                </a:endParaRPr>
              </a:p>
            </p:txBody>
          </p:sp>
          <p:sp>
            <p:nvSpPr>
              <p:cNvPr id="5101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8" name="Group 104"/>
            <p:cNvGrpSpPr>
              <a:grpSpLocks/>
            </p:cNvGrpSpPr>
            <p:nvPr/>
          </p:nvGrpSpPr>
          <p:grpSpPr bwMode="auto">
            <a:xfrm>
              <a:off x="2861" y="3447"/>
              <a:ext cx="1128" cy="338"/>
              <a:chOff x="2388" y="4546"/>
              <a:chExt cx="992" cy="518"/>
            </a:xfrm>
          </p:grpSpPr>
          <p:sp>
            <p:nvSpPr>
              <p:cNvPr id="510126"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摩西为中介</a:t>
                </a:r>
                <a:endParaRPr lang="en-US" altLang="zh-CN" sz="1800">
                  <a:solidFill>
                    <a:srgbClr val="FFFFFF"/>
                  </a:solidFill>
                  <a:latin typeface="Arial Narrow" charset="0"/>
                  <a:ea typeface="宋体" charset="0"/>
                  <a:cs typeface="宋体" charset="0"/>
                </a:endParaRPr>
              </a:p>
            </p:txBody>
          </p:sp>
          <p:sp>
            <p:nvSpPr>
              <p:cNvPr id="5101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9" name="Group 106"/>
            <p:cNvGrpSpPr>
              <a:grpSpLocks/>
            </p:cNvGrpSpPr>
            <p:nvPr/>
          </p:nvGrpSpPr>
          <p:grpSpPr bwMode="auto">
            <a:xfrm>
              <a:off x="3989" y="3447"/>
              <a:ext cx="1333" cy="338"/>
              <a:chOff x="3380" y="4546"/>
              <a:chExt cx="1172" cy="518"/>
            </a:xfrm>
          </p:grpSpPr>
          <p:sp>
            <p:nvSpPr>
              <p:cNvPr id="510124"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摩西为立委</a:t>
                </a:r>
                <a:endParaRPr lang="en-US" altLang="zh-CN" sz="1800">
                  <a:solidFill>
                    <a:srgbClr val="FFFFFF"/>
                  </a:solidFill>
                  <a:latin typeface="Arial Narrow" charset="0"/>
                  <a:ea typeface="宋体" charset="0"/>
                  <a:cs typeface="宋体" charset="0"/>
                </a:endParaRPr>
              </a:p>
            </p:txBody>
          </p:sp>
          <p:sp>
            <p:nvSpPr>
              <p:cNvPr id="5101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0" name="Group 108"/>
            <p:cNvGrpSpPr>
              <a:grpSpLocks/>
            </p:cNvGrpSpPr>
            <p:nvPr/>
          </p:nvGrpSpPr>
          <p:grpSpPr bwMode="auto">
            <a:xfrm>
              <a:off x="144" y="3785"/>
              <a:ext cx="582" cy="439"/>
              <a:chOff x="0" y="5064"/>
              <a:chExt cx="512" cy="672"/>
            </a:xfrm>
          </p:grpSpPr>
          <p:sp>
            <p:nvSpPr>
              <p:cNvPr id="510122"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(1:1–7:13)</a:t>
                </a:r>
              </a:p>
            </p:txBody>
          </p:sp>
          <p:sp>
            <p:nvSpPr>
              <p:cNvPr id="5101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1" name="Group 110"/>
            <p:cNvGrpSpPr>
              <a:grpSpLocks/>
            </p:cNvGrpSpPr>
            <p:nvPr/>
          </p:nvGrpSpPr>
          <p:grpSpPr bwMode="auto">
            <a:xfrm>
              <a:off x="726" y="3785"/>
              <a:ext cx="624" cy="439"/>
              <a:chOff x="512" y="5064"/>
              <a:chExt cx="548" cy="672"/>
            </a:xfrm>
          </p:grpSpPr>
          <p:sp>
            <p:nvSpPr>
              <p:cNvPr id="510120"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瘟疫</a:t>
                </a:r>
                <a:endParaRPr lang="en-US" altLang="zh-CN" sz="1600">
                  <a:solidFill>
                    <a:srgbClr val="FFFFFF"/>
                  </a:solidFill>
                  <a:latin typeface="Arial Narrow" charset="0"/>
                  <a:ea typeface="宋体" charset="0"/>
                  <a:cs typeface="宋体" charset="0"/>
                </a:endParaRPr>
              </a:p>
              <a:p>
                <a:pPr algn="ctr" eaLnBrk="1" hangingPunct="1"/>
                <a:r>
                  <a:rPr lang="en-US" altLang="zh-CN" sz="1600">
                    <a:solidFill>
                      <a:srgbClr val="FFFFFF"/>
                    </a:solidFill>
                    <a:latin typeface="Arial Narrow" charset="0"/>
                    <a:ea typeface="宋体" charset="0"/>
                    <a:cs typeface="宋体" charset="0"/>
                  </a:rPr>
                  <a:t>(7:14–11:10)</a:t>
                </a:r>
              </a:p>
            </p:txBody>
          </p:sp>
          <p:sp>
            <p:nvSpPr>
              <p:cNvPr id="5101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2" name="Group 112"/>
            <p:cNvGrpSpPr>
              <a:grpSpLocks/>
            </p:cNvGrpSpPr>
            <p:nvPr/>
          </p:nvGrpSpPr>
          <p:grpSpPr bwMode="auto">
            <a:xfrm>
              <a:off x="1350" y="3785"/>
              <a:ext cx="687" cy="439"/>
              <a:chOff x="1060" y="5064"/>
              <a:chExt cx="604" cy="672"/>
            </a:xfrm>
          </p:grpSpPr>
          <p:sp>
            <p:nvSpPr>
              <p:cNvPr id="510118"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记念</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(12:1–15:21)</a:t>
                </a:r>
              </a:p>
            </p:txBody>
          </p:sp>
          <p:sp>
            <p:nvSpPr>
              <p:cNvPr id="5101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3" name="Group 114"/>
            <p:cNvGrpSpPr>
              <a:grpSpLocks/>
            </p:cNvGrpSpPr>
            <p:nvPr/>
          </p:nvGrpSpPr>
          <p:grpSpPr bwMode="auto">
            <a:xfrm>
              <a:off x="2037" y="3785"/>
              <a:ext cx="824" cy="439"/>
              <a:chOff x="1664" y="5064"/>
              <a:chExt cx="724" cy="672"/>
            </a:xfrm>
          </p:grpSpPr>
          <p:sp>
            <p:nvSpPr>
              <p:cNvPr id="510116"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供应</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(15:22–18:27)</a:t>
                </a:r>
              </a:p>
            </p:txBody>
          </p:sp>
          <p:sp>
            <p:nvSpPr>
              <p:cNvPr id="5101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4" name="Group 116"/>
            <p:cNvGrpSpPr>
              <a:grpSpLocks/>
            </p:cNvGrpSpPr>
            <p:nvPr/>
          </p:nvGrpSpPr>
          <p:grpSpPr bwMode="auto">
            <a:xfrm>
              <a:off x="2861" y="3785"/>
              <a:ext cx="605" cy="439"/>
              <a:chOff x="2388" y="5064"/>
              <a:chExt cx="532" cy="672"/>
            </a:xfrm>
          </p:grpSpPr>
          <p:sp>
            <p:nvSpPr>
              <p:cNvPr id="510114"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(19)</a:t>
                </a:r>
              </a:p>
            </p:txBody>
          </p:sp>
          <p:sp>
            <p:nvSpPr>
              <p:cNvPr id="5101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5" name="Group 118"/>
            <p:cNvGrpSpPr>
              <a:grpSpLocks/>
            </p:cNvGrpSpPr>
            <p:nvPr/>
          </p:nvGrpSpPr>
          <p:grpSpPr bwMode="auto">
            <a:xfrm>
              <a:off x="3466" y="3785"/>
              <a:ext cx="523" cy="439"/>
              <a:chOff x="2920" y="5064"/>
              <a:chExt cx="460" cy="672"/>
            </a:xfrm>
          </p:grpSpPr>
          <p:sp>
            <p:nvSpPr>
              <p:cNvPr id="510112"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三段盟约</a:t>
                </a:r>
                <a:r>
                  <a:rPr lang="en-US" altLang="zh-CN" sz="1600">
                    <a:solidFill>
                      <a:srgbClr val="FFFFFF"/>
                    </a:solidFill>
                    <a:latin typeface="Arial Narrow" charset="0"/>
                    <a:ea typeface="宋体" charset="0"/>
                    <a:cs typeface="宋体" charset="0"/>
                  </a:rPr>
                  <a:t>(20–31)</a:t>
                </a:r>
              </a:p>
            </p:txBody>
          </p:sp>
          <p:sp>
            <p:nvSpPr>
              <p:cNvPr id="5101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6" name="Group 120"/>
            <p:cNvGrpSpPr>
              <a:grpSpLocks/>
            </p:cNvGrpSpPr>
            <p:nvPr/>
          </p:nvGrpSpPr>
          <p:grpSpPr bwMode="auto">
            <a:xfrm>
              <a:off x="3989" y="3785"/>
              <a:ext cx="564" cy="439"/>
              <a:chOff x="3380" y="5064"/>
              <a:chExt cx="496" cy="672"/>
            </a:xfrm>
          </p:grpSpPr>
          <p:sp>
            <p:nvSpPr>
              <p:cNvPr id="510110"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波坏及更新</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(32–34)</a:t>
                </a:r>
              </a:p>
            </p:txBody>
          </p:sp>
          <p:sp>
            <p:nvSpPr>
              <p:cNvPr id="5101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7" name="Group 122"/>
            <p:cNvGrpSpPr>
              <a:grpSpLocks/>
            </p:cNvGrpSpPr>
            <p:nvPr/>
          </p:nvGrpSpPr>
          <p:grpSpPr bwMode="auto">
            <a:xfrm>
              <a:off x="4553" y="3785"/>
              <a:ext cx="769" cy="439"/>
              <a:chOff x="3876" y="5064"/>
              <a:chExt cx="676" cy="672"/>
            </a:xfrm>
          </p:grpSpPr>
          <p:sp>
            <p:nvSpPr>
              <p:cNvPr id="510108"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帐幕完成</a:t>
                </a:r>
                <a:r>
                  <a:rPr lang="en-US" altLang="zh-CN" sz="1600">
                    <a:solidFill>
                      <a:srgbClr val="FFFFFF"/>
                    </a:solidFill>
                    <a:latin typeface="Arial Narrow" charset="0"/>
                    <a:ea typeface="宋体" charset="0"/>
                    <a:cs typeface="宋体" charset="0"/>
                  </a:rPr>
                  <a:t>(35–40)</a:t>
                </a:r>
              </a:p>
            </p:txBody>
          </p:sp>
          <p:sp>
            <p:nvSpPr>
              <p:cNvPr id="5101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pic>
        <p:nvPicPr>
          <p:cNvPr id="50995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995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rgbClr val="1F497D"/>
                </a:solidFill>
                <a:latin typeface="Arial" charset="0"/>
              </a:rPr>
              <a:t>98</a:t>
            </a:r>
          </a:p>
        </p:txBody>
      </p:sp>
      <p:sp>
        <p:nvSpPr>
          <p:cNvPr id="50995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000000"/>
              </a:solidFill>
            </a:endParaRPr>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lang="en-US" altLang="zh-CN" sz="4400" i="1">
                <a:solidFill>
                  <a:srgbClr val="000000"/>
                </a:solidFill>
                <a:effectLst>
                  <a:outerShdw blurRad="38100" dist="38100" dir="2700000" algn="tl">
                    <a:srgbClr val="DDDDDD"/>
                  </a:outerShdw>
                </a:effectLst>
                <a:latin typeface="Calibri" charset="0"/>
              </a:rPr>
            </a:br>
            <a:r>
              <a:rPr lang="zh-CN" altLang="en-US" sz="4400" i="1">
                <a:solidFill>
                  <a:schemeClr val="bg1"/>
                </a:solidFill>
                <a:latin typeface="Calibri" charset="0"/>
              </a:rPr>
              <a:t>大</a:t>
            </a:r>
            <a:r>
              <a:rPr lang="zh-CN" altLang="en-US" sz="4400" i="1">
                <a:solidFill>
                  <a:schemeClr val="bg1"/>
                </a:solidFill>
                <a:latin typeface="Calibri" charset="0"/>
                <a:ea typeface="华文细黑" charset="0"/>
                <a:cs typeface="华文细黑" charset="0"/>
              </a:rPr>
              <a:t>纲</a:t>
            </a:r>
            <a:br>
              <a:rPr lang="zh-CN" altLang="en-US" sz="4400" i="1">
                <a:solidFill>
                  <a:srgbClr val="000000"/>
                </a:solidFill>
                <a:effectLst>
                  <a:outerShdw blurRad="38100" dist="38100" dir="2700000" algn="tl">
                    <a:srgbClr val="DDDDDD"/>
                  </a:outerShdw>
                </a:effectLst>
                <a:latin typeface="Calibri" charset="0"/>
              </a:rPr>
            </a:br>
            <a:endParaRPr lang="zh-CN" altLang="en-US" sz="4400" b="1">
              <a:solidFill>
                <a:srgbClr val="000000"/>
              </a:solidFill>
              <a:latin typeface="Arial Black" charset="0"/>
            </a:endParaRPr>
          </a:p>
        </p:txBody>
      </p:sp>
      <p:grpSp>
        <p:nvGrpSpPr>
          <p:cNvPr id="509960" name="Group 125"/>
          <p:cNvGrpSpPr>
            <a:grpSpLocks/>
          </p:cNvGrpSpPr>
          <p:nvPr/>
        </p:nvGrpSpPr>
        <p:grpSpPr bwMode="auto">
          <a:xfrm>
            <a:off x="152400" y="762000"/>
            <a:ext cx="8991600" cy="6096000"/>
            <a:chOff x="144" y="480"/>
            <a:chExt cx="5228" cy="3744"/>
          </a:xfrm>
        </p:grpSpPr>
        <p:grpSp>
          <p:nvGrpSpPr>
            <p:cNvPr id="509964" name="Group 52"/>
            <p:cNvGrpSpPr>
              <a:grpSpLocks/>
            </p:cNvGrpSpPr>
            <p:nvPr/>
          </p:nvGrpSpPr>
          <p:grpSpPr bwMode="auto">
            <a:xfrm>
              <a:off x="144" y="480"/>
              <a:ext cx="5184" cy="351"/>
              <a:chOff x="0" y="0"/>
              <a:chExt cx="4768" cy="537"/>
            </a:xfrm>
          </p:grpSpPr>
          <p:sp>
            <p:nvSpPr>
              <p:cNvPr id="510070"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rgbClr val="FFFFFF"/>
                    </a:solidFill>
                  </a:rPr>
                  <a:t>一个民族开始成形</a:t>
                </a:r>
              </a:p>
            </p:txBody>
          </p:sp>
          <p:sp>
            <p:nvSpPr>
              <p:cNvPr id="5100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5" name="Group 54"/>
            <p:cNvGrpSpPr>
              <a:grpSpLocks/>
            </p:cNvGrpSpPr>
            <p:nvPr/>
          </p:nvGrpSpPr>
          <p:grpSpPr bwMode="auto">
            <a:xfrm>
              <a:off x="144" y="831"/>
              <a:ext cx="2717" cy="275"/>
              <a:chOff x="0" y="537"/>
              <a:chExt cx="2388" cy="422"/>
            </a:xfrm>
          </p:grpSpPr>
          <p:sp>
            <p:nvSpPr>
              <p:cNvPr id="510068"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1—18</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0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6" name="Group 56"/>
            <p:cNvGrpSpPr>
              <a:grpSpLocks/>
            </p:cNvGrpSpPr>
            <p:nvPr/>
          </p:nvGrpSpPr>
          <p:grpSpPr bwMode="auto">
            <a:xfrm>
              <a:off x="2861" y="831"/>
              <a:ext cx="2461" cy="275"/>
              <a:chOff x="2388" y="537"/>
              <a:chExt cx="2164" cy="422"/>
            </a:xfrm>
          </p:grpSpPr>
          <p:sp>
            <p:nvSpPr>
              <p:cNvPr id="510066"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 19—40</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0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7" name="Group 58"/>
            <p:cNvGrpSpPr>
              <a:grpSpLocks/>
            </p:cNvGrpSpPr>
            <p:nvPr/>
          </p:nvGrpSpPr>
          <p:grpSpPr bwMode="auto">
            <a:xfrm>
              <a:off x="144" y="1105"/>
              <a:ext cx="2930" cy="412"/>
              <a:chOff x="0" y="959"/>
              <a:chExt cx="2575" cy="632"/>
            </a:xfrm>
          </p:grpSpPr>
          <p:sp>
            <p:nvSpPr>
              <p:cNvPr id="510064"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从奴隶制 得到解放</a:t>
                </a: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065"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8" name="Group 60"/>
            <p:cNvGrpSpPr>
              <a:grpSpLocks/>
            </p:cNvGrpSpPr>
            <p:nvPr/>
          </p:nvGrpSpPr>
          <p:grpSpPr bwMode="auto">
            <a:xfrm>
              <a:off x="2861" y="1106"/>
              <a:ext cx="2511" cy="281"/>
              <a:chOff x="2388" y="959"/>
              <a:chExt cx="2208" cy="431"/>
            </a:xfrm>
          </p:grpSpPr>
          <p:sp>
            <p:nvSpPr>
              <p:cNvPr id="510062"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latin typeface="Arial Narrow" charset="0"/>
                  <a:ea typeface="宋体" charset="0"/>
                  <a:cs typeface="宋体" charset="0"/>
                </a:endParaRPr>
              </a:p>
              <a:p>
                <a:pPr algn="ctr" eaLnBrk="1" hangingPunct="1"/>
                <a:endParaRPr lang="en-US" altLang="zh-CN">
                  <a:solidFill>
                    <a:srgbClr val="FFFFFF"/>
                  </a:solidFill>
                  <a:latin typeface="Arial Narrow" charset="0"/>
                  <a:ea typeface="宋体" charset="0"/>
                  <a:cs typeface="宋体" charset="0"/>
                </a:endParaRPr>
              </a:p>
              <a:p>
                <a:pPr algn="ctr" eaLnBrk="1" hangingPunct="1"/>
                <a:r>
                  <a:rPr lang="zh-CN" altLang="en-US">
                    <a:solidFill>
                      <a:srgbClr val="FFFFFF"/>
                    </a:solidFill>
                    <a:latin typeface="Arial Narrow" charset="0"/>
                    <a:ea typeface="宋体" charset="0"/>
                    <a:cs typeface="宋体" charset="0"/>
                  </a:rPr>
                  <a:t>接受上帝的</a:t>
                </a:r>
                <a:r>
                  <a:rPr lang="zh-CN" altLang="en-US">
                    <a:solidFill>
                      <a:srgbClr val="FFFFFF"/>
                    </a:solidFill>
                  </a:rPr>
                  <a:t>律法</a:t>
                </a:r>
                <a:endParaRPr lang="en-US" altLang="zh-CN">
                  <a:solidFill>
                    <a:srgbClr val="FFFFFF"/>
                  </a:solidFill>
                </a:endParaRP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0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9" name="Group 62"/>
            <p:cNvGrpSpPr>
              <a:grpSpLocks/>
            </p:cNvGrpSpPr>
            <p:nvPr/>
          </p:nvGrpSpPr>
          <p:grpSpPr bwMode="auto">
            <a:xfrm>
              <a:off x="144" y="1381"/>
              <a:ext cx="2717" cy="276"/>
              <a:chOff x="0" y="1381"/>
              <a:chExt cx="2388" cy="422"/>
            </a:xfrm>
          </p:grpSpPr>
          <p:sp>
            <p:nvSpPr>
              <p:cNvPr id="510060"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rgbClr val="FFFFFF"/>
                  </a:solidFill>
                  <a:latin typeface="Arial Narrow" charset="0"/>
                  <a:ea typeface="宋体" charset="0"/>
                  <a:cs typeface="宋体" charset="0"/>
                </a:endParaRPr>
              </a:p>
              <a:p>
                <a:pPr algn="ctr" eaLnBrk="1" hangingPunct="1"/>
                <a:r>
                  <a:rPr lang="zh-CN" altLang="en-US" b="1">
                    <a:solidFill>
                      <a:srgbClr val="FFFFFF"/>
                    </a:solidFill>
                    <a:latin typeface="Arial Narrow" charset="0"/>
                    <a:ea typeface="宋体" charset="0"/>
                    <a:cs typeface="宋体" charset="0"/>
                  </a:rPr>
                  <a:t>把以</a:t>
                </a:r>
                <a:r>
                  <a:rPr lang="zh-CN" altLang="en-US">
                    <a:solidFill>
                      <a:srgbClr val="FFFFFF"/>
                    </a:solidFill>
                  </a:rPr>
                  <a:t>色列带出埃及</a:t>
                </a:r>
              </a:p>
              <a:p>
                <a:pPr algn="ctr" eaLnBrk="1" hangingPunct="1"/>
                <a:endParaRPr lang="en-US" altLang="zh-CN">
                  <a:solidFill>
                    <a:srgbClr val="FFFFFF"/>
                  </a:solidFill>
                  <a:latin typeface="Arial Narrow" charset="0"/>
                  <a:ea typeface="宋体" charset="0"/>
                  <a:cs typeface="宋体" charset="0"/>
                </a:endParaRPr>
              </a:p>
            </p:txBody>
          </p:sp>
          <p:sp>
            <p:nvSpPr>
              <p:cNvPr id="5100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0" name="Group 64"/>
            <p:cNvGrpSpPr>
              <a:grpSpLocks/>
            </p:cNvGrpSpPr>
            <p:nvPr/>
          </p:nvGrpSpPr>
          <p:grpSpPr bwMode="auto">
            <a:xfrm>
              <a:off x="2861" y="1381"/>
              <a:ext cx="2461" cy="276"/>
              <a:chOff x="2388" y="1381"/>
              <a:chExt cx="2164" cy="422"/>
            </a:xfrm>
          </p:grpSpPr>
          <p:sp>
            <p:nvSpPr>
              <p:cNvPr id="510058"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除去以色列人心中的埃及</a:t>
                </a:r>
                <a:endParaRPr lang="en-US" altLang="zh-CN">
                  <a:solidFill>
                    <a:srgbClr val="FFFFFF"/>
                  </a:solidFill>
                  <a:latin typeface="Arial Narrow" charset="0"/>
                  <a:ea typeface="宋体" charset="0"/>
                  <a:cs typeface="宋体" charset="0"/>
                </a:endParaRPr>
              </a:p>
            </p:txBody>
          </p:sp>
          <p:sp>
            <p:nvSpPr>
              <p:cNvPr id="5100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1" name="Group 66"/>
            <p:cNvGrpSpPr>
              <a:grpSpLocks/>
            </p:cNvGrpSpPr>
            <p:nvPr/>
          </p:nvGrpSpPr>
          <p:grpSpPr bwMode="auto">
            <a:xfrm>
              <a:off x="144" y="1657"/>
              <a:ext cx="2717" cy="275"/>
              <a:chOff x="0" y="1803"/>
              <a:chExt cx="2388" cy="422"/>
            </a:xfrm>
          </p:grpSpPr>
          <p:sp>
            <p:nvSpPr>
              <p:cNvPr id="510056"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叙事  </a:t>
                </a:r>
                <a:endParaRPr lang="en-US" altLang="zh-CN">
                  <a:solidFill>
                    <a:srgbClr val="FFFFFF"/>
                  </a:solidFill>
                  <a:latin typeface="Arial Narrow" charset="0"/>
                  <a:ea typeface="宋体" charset="0"/>
                  <a:cs typeface="宋体" charset="0"/>
                </a:endParaRPr>
              </a:p>
            </p:txBody>
          </p:sp>
          <p:sp>
            <p:nvSpPr>
              <p:cNvPr id="5100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2" name="Group 68"/>
            <p:cNvGrpSpPr>
              <a:grpSpLocks/>
            </p:cNvGrpSpPr>
            <p:nvPr/>
          </p:nvGrpSpPr>
          <p:grpSpPr bwMode="auto">
            <a:xfrm>
              <a:off x="2861" y="1657"/>
              <a:ext cx="2461" cy="275"/>
              <a:chOff x="2388" y="1803"/>
              <a:chExt cx="2164" cy="422"/>
            </a:xfrm>
          </p:grpSpPr>
          <p:sp>
            <p:nvSpPr>
              <p:cNvPr id="510054"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立法</a:t>
                </a:r>
                <a:r>
                  <a:rPr lang="en-US" altLang="zh-CN">
                    <a:solidFill>
                      <a:srgbClr val="FFFFFF"/>
                    </a:solidFill>
                    <a:latin typeface="Arial Narrow" charset="0"/>
                    <a:ea typeface="宋体" charset="0"/>
                    <a:cs typeface="宋体" charset="0"/>
                  </a:rPr>
                  <a:t>i</a:t>
                </a:r>
              </a:p>
            </p:txBody>
          </p:sp>
          <p:sp>
            <p:nvSpPr>
              <p:cNvPr id="5100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3" name="Group 70"/>
            <p:cNvGrpSpPr>
              <a:grpSpLocks/>
            </p:cNvGrpSpPr>
            <p:nvPr/>
          </p:nvGrpSpPr>
          <p:grpSpPr bwMode="auto">
            <a:xfrm>
              <a:off x="144" y="1932"/>
              <a:ext cx="2717" cy="276"/>
              <a:chOff x="0" y="2225"/>
              <a:chExt cx="2388" cy="422"/>
            </a:xfrm>
          </p:grpSpPr>
          <p:sp>
            <p:nvSpPr>
              <p:cNvPr id="510052"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自由人</a:t>
                </a:r>
                <a:endParaRPr lang="en-US" altLang="zh-CN">
                  <a:solidFill>
                    <a:srgbClr val="FFFFFF"/>
                  </a:solidFill>
                  <a:latin typeface="Arial Narrow" charset="0"/>
                  <a:ea typeface="宋体" charset="0"/>
                  <a:cs typeface="宋体" charset="0"/>
                </a:endParaRPr>
              </a:p>
            </p:txBody>
          </p:sp>
          <p:sp>
            <p:nvSpPr>
              <p:cNvPr id="5100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4" name="Group 72"/>
            <p:cNvGrpSpPr>
              <a:grpSpLocks/>
            </p:cNvGrpSpPr>
            <p:nvPr/>
          </p:nvGrpSpPr>
          <p:grpSpPr bwMode="auto">
            <a:xfrm>
              <a:off x="2861" y="1932"/>
              <a:ext cx="2461" cy="276"/>
              <a:chOff x="2388" y="2225"/>
              <a:chExt cx="2164" cy="422"/>
            </a:xfrm>
          </p:grpSpPr>
          <p:sp>
            <p:nvSpPr>
              <p:cNvPr id="510050"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政府</a:t>
                </a:r>
                <a:endParaRPr lang="en-US" altLang="zh-CN">
                  <a:solidFill>
                    <a:srgbClr val="FFFFFF"/>
                  </a:solidFill>
                  <a:latin typeface="Arial Narrow" charset="0"/>
                  <a:ea typeface="宋体" charset="0"/>
                  <a:cs typeface="宋体" charset="0"/>
                </a:endParaRPr>
              </a:p>
            </p:txBody>
          </p:sp>
          <p:sp>
            <p:nvSpPr>
              <p:cNvPr id="5100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5" name="Group 74"/>
            <p:cNvGrpSpPr>
              <a:grpSpLocks/>
            </p:cNvGrpSpPr>
            <p:nvPr/>
          </p:nvGrpSpPr>
          <p:grpSpPr bwMode="auto">
            <a:xfrm>
              <a:off x="144" y="2208"/>
              <a:ext cx="1206" cy="275"/>
              <a:chOff x="0" y="2647"/>
              <a:chExt cx="1060" cy="422"/>
            </a:xfrm>
          </p:grpSpPr>
          <p:sp>
            <p:nvSpPr>
              <p:cNvPr id="510048"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被奴役</a:t>
                </a:r>
              </a:p>
              <a:p>
                <a:pPr algn="ctr" eaLnBrk="1" hangingPunct="1"/>
                <a:r>
                  <a:rPr lang="zh-CN" altLang="en-US" b="1">
                    <a:solidFill>
                      <a:srgbClr val="FFFFFF"/>
                    </a:solidFill>
                    <a:latin typeface="Arial Narrow" charset="0"/>
                    <a:ea typeface="宋体" charset="0"/>
                    <a:cs typeface="宋体" charset="0"/>
                  </a:rPr>
                  <a:t> </a:t>
                </a:r>
                <a:endParaRPr lang="en-US" altLang="zh-CN">
                  <a:solidFill>
                    <a:srgbClr val="FFFFFF"/>
                  </a:solidFill>
                  <a:latin typeface="Arial Narrow" charset="0"/>
                  <a:ea typeface="宋体" charset="0"/>
                  <a:cs typeface="宋体" charset="0"/>
                </a:endParaRPr>
              </a:p>
            </p:txBody>
          </p:sp>
          <p:sp>
            <p:nvSpPr>
              <p:cNvPr id="5100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6" name="Group 76"/>
            <p:cNvGrpSpPr>
              <a:grpSpLocks/>
            </p:cNvGrpSpPr>
            <p:nvPr/>
          </p:nvGrpSpPr>
          <p:grpSpPr bwMode="auto">
            <a:xfrm>
              <a:off x="1350" y="2208"/>
              <a:ext cx="1511" cy="275"/>
              <a:chOff x="1060" y="2647"/>
              <a:chExt cx="1328" cy="422"/>
            </a:xfrm>
          </p:grpSpPr>
          <p:sp>
            <p:nvSpPr>
              <p:cNvPr id="510046"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解救</a:t>
                </a:r>
                <a:endParaRPr lang="en-US" altLang="zh-CN">
                  <a:solidFill>
                    <a:srgbClr val="FFFFFF"/>
                  </a:solidFill>
                  <a:latin typeface="Arial Narrow" charset="0"/>
                  <a:ea typeface="宋体" charset="0"/>
                  <a:cs typeface="宋体" charset="0"/>
                </a:endParaRPr>
              </a:p>
            </p:txBody>
          </p:sp>
          <p:sp>
            <p:nvSpPr>
              <p:cNvPr id="5100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7" name="Group 78"/>
            <p:cNvGrpSpPr>
              <a:grpSpLocks/>
            </p:cNvGrpSpPr>
            <p:nvPr/>
          </p:nvGrpSpPr>
          <p:grpSpPr bwMode="auto">
            <a:xfrm>
              <a:off x="2861" y="2208"/>
              <a:ext cx="2461" cy="275"/>
              <a:chOff x="2388" y="2647"/>
              <a:chExt cx="2164" cy="422"/>
            </a:xfrm>
          </p:grpSpPr>
          <p:sp>
            <p:nvSpPr>
              <p:cNvPr id="510044"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教导</a:t>
                </a:r>
                <a:endParaRPr lang="en-US" altLang="zh-CN">
                  <a:solidFill>
                    <a:srgbClr val="FFFFFF"/>
                  </a:solidFill>
                  <a:latin typeface="Arial Narrow" charset="0"/>
                  <a:ea typeface="宋体" charset="0"/>
                  <a:cs typeface="宋体" charset="0"/>
                </a:endParaRPr>
              </a:p>
            </p:txBody>
          </p:sp>
          <p:sp>
            <p:nvSpPr>
              <p:cNvPr id="5100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8" name="Group 80"/>
            <p:cNvGrpSpPr>
              <a:grpSpLocks/>
            </p:cNvGrpSpPr>
            <p:nvPr/>
          </p:nvGrpSpPr>
          <p:grpSpPr bwMode="auto">
            <a:xfrm>
              <a:off x="144" y="2483"/>
              <a:ext cx="1206" cy="276"/>
              <a:chOff x="0" y="3069"/>
              <a:chExt cx="1060" cy="422"/>
            </a:xfrm>
          </p:grpSpPr>
          <p:sp>
            <p:nvSpPr>
              <p:cNvPr id="510042"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埃及</a:t>
                </a:r>
                <a:endParaRPr lang="en-US" altLang="zh-CN">
                  <a:solidFill>
                    <a:srgbClr val="FFFFFF"/>
                  </a:solidFill>
                  <a:latin typeface="Arial Narrow" charset="0"/>
                  <a:ea typeface="宋体" charset="0"/>
                  <a:cs typeface="宋体" charset="0"/>
                </a:endParaRPr>
              </a:p>
            </p:txBody>
          </p:sp>
          <p:sp>
            <p:nvSpPr>
              <p:cNvPr id="5100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9" name="Group 82"/>
            <p:cNvGrpSpPr>
              <a:grpSpLocks/>
            </p:cNvGrpSpPr>
            <p:nvPr/>
          </p:nvGrpSpPr>
          <p:grpSpPr bwMode="auto">
            <a:xfrm>
              <a:off x="1350" y="2483"/>
              <a:ext cx="1511" cy="276"/>
              <a:chOff x="1060" y="3069"/>
              <a:chExt cx="1328" cy="422"/>
            </a:xfrm>
          </p:grpSpPr>
          <p:sp>
            <p:nvSpPr>
              <p:cNvPr id="510040"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旷野</a:t>
                </a:r>
                <a:endParaRPr lang="zh-CN" altLang="en-US">
                  <a:solidFill>
                    <a:srgbClr val="FFFFFF"/>
                  </a:solidFill>
                  <a:latin typeface="Arial Narrow" charset="0"/>
                  <a:ea typeface="宋体" charset="0"/>
                  <a:cs typeface="宋体" charset="0"/>
                </a:endParaRPr>
              </a:p>
            </p:txBody>
          </p:sp>
          <p:sp>
            <p:nvSpPr>
              <p:cNvPr id="5100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0" name="Group 84"/>
            <p:cNvGrpSpPr>
              <a:grpSpLocks/>
            </p:cNvGrpSpPr>
            <p:nvPr/>
          </p:nvGrpSpPr>
          <p:grpSpPr bwMode="auto">
            <a:xfrm>
              <a:off x="2861" y="2483"/>
              <a:ext cx="2461" cy="276"/>
              <a:chOff x="2388" y="3069"/>
              <a:chExt cx="2164" cy="422"/>
            </a:xfrm>
          </p:grpSpPr>
          <p:sp>
            <p:nvSpPr>
              <p:cNvPr id="510038"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西奈半岛</a:t>
                </a:r>
              </a:p>
              <a:p>
                <a:pPr algn="ctr" eaLnBrk="1" hangingPunct="1"/>
                <a:endParaRPr lang="en-US" altLang="zh-CN">
                  <a:solidFill>
                    <a:srgbClr val="FFFFFF"/>
                  </a:solidFill>
                  <a:latin typeface="Arial Narrow" charset="0"/>
                  <a:ea typeface="宋体" charset="0"/>
                  <a:cs typeface="宋体" charset="0"/>
                </a:endParaRPr>
              </a:p>
            </p:txBody>
          </p:sp>
          <p:sp>
            <p:nvSpPr>
              <p:cNvPr id="5100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1" name="Group 86"/>
            <p:cNvGrpSpPr>
              <a:grpSpLocks/>
            </p:cNvGrpSpPr>
            <p:nvPr/>
          </p:nvGrpSpPr>
          <p:grpSpPr bwMode="auto">
            <a:xfrm>
              <a:off x="144" y="2759"/>
              <a:ext cx="1206" cy="275"/>
              <a:chOff x="0" y="3491"/>
              <a:chExt cx="1060" cy="422"/>
            </a:xfrm>
          </p:grpSpPr>
          <p:sp>
            <p:nvSpPr>
              <p:cNvPr id="510036"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400</a:t>
                </a:r>
                <a:r>
                  <a:rPr lang="zh-CN" altLang="en-US" b="1">
                    <a:solidFill>
                      <a:srgbClr val="FFFFFF"/>
                    </a:solidFill>
                    <a:latin typeface="Arial Narrow" charset="0"/>
                    <a:ea typeface="宋体" charset="0"/>
                    <a:cs typeface="宋体" charset="0"/>
                  </a:rPr>
                  <a:t> 年</a:t>
                </a:r>
                <a:endParaRPr lang="en-US" altLang="zh-CN">
                  <a:solidFill>
                    <a:srgbClr val="FFFFFF"/>
                  </a:solidFill>
                  <a:latin typeface="Arial Narrow" charset="0"/>
                  <a:ea typeface="宋体" charset="0"/>
                  <a:cs typeface="宋体" charset="0"/>
                </a:endParaRPr>
              </a:p>
            </p:txBody>
          </p:sp>
          <p:sp>
            <p:nvSpPr>
              <p:cNvPr id="5100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2" name="Group 88"/>
            <p:cNvGrpSpPr>
              <a:grpSpLocks/>
            </p:cNvGrpSpPr>
            <p:nvPr/>
          </p:nvGrpSpPr>
          <p:grpSpPr bwMode="auto">
            <a:xfrm>
              <a:off x="1350" y="2759"/>
              <a:ext cx="1511" cy="275"/>
              <a:chOff x="1060" y="3491"/>
              <a:chExt cx="1328" cy="422"/>
            </a:xfrm>
          </p:grpSpPr>
          <p:sp>
            <p:nvSpPr>
              <p:cNvPr id="510034"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2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0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3" name="Group 90"/>
            <p:cNvGrpSpPr>
              <a:grpSpLocks/>
            </p:cNvGrpSpPr>
            <p:nvPr/>
          </p:nvGrpSpPr>
          <p:grpSpPr bwMode="auto">
            <a:xfrm>
              <a:off x="2861" y="2759"/>
              <a:ext cx="2461" cy="275"/>
              <a:chOff x="2388" y="3491"/>
              <a:chExt cx="2164" cy="422"/>
            </a:xfrm>
          </p:grpSpPr>
          <p:sp>
            <p:nvSpPr>
              <p:cNvPr id="510032"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10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0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4" name="Group 92"/>
            <p:cNvGrpSpPr>
              <a:grpSpLocks/>
            </p:cNvGrpSpPr>
            <p:nvPr/>
          </p:nvGrpSpPr>
          <p:grpSpPr bwMode="auto">
            <a:xfrm>
              <a:off x="144" y="3034"/>
              <a:ext cx="1206" cy="413"/>
              <a:chOff x="0" y="3913"/>
              <a:chExt cx="1060" cy="633"/>
            </a:xfrm>
          </p:grpSpPr>
          <p:sp>
            <p:nvSpPr>
              <p:cNvPr id="510030"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rgbClr val="FFFFFF"/>
                    </a:solidFill>
                    <a:latin typeface="Arial Narrow" charset="0"/>
                    <a:ea typeface="宋体" charset="0"/>
                    <a:cs typeface="宋体" charset="0"/>
                  </a:rPr>
                  <a:t>辛劳与对抗</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(1—11)</a:t>
                </a:r>
                <a:endParaRPr lang="en-US" altLang="zh-CN" sz="1800">
                  <a:solidFill>
                    <a:srgbClr val="FFFFFF"/>
                  </a:solidFill>
                  <a:latin typeface="Arial Narrow" charset="0"/>
                  <a:ea typeface="宋体" charset="0"/>
                  <a:cs typeface="宋体" charset="0"/>
                </a:endParaRPr>
              </a:p>
            </p:txBody>
          </p:sp>
          <p:sp>
            <p:nvSpPr>
              <p:cNvPr id="5100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5" name="Group 94"/>
            <p:cNvGrpSpPr>
              <a:grpSpLocks/>
            </p:cNvGrpSpPr>
            <p:nvPr/>
          </p:nvGrpSpPr>
          <p:grpSpPr bwMode="auto">
            <a:xfrm>
              <a:off x="1350" y="3034"/>
              <a:ext cx="1511" cy="413"/>
              <a:chOff x="1060" y="3913"/>
              <a:chExt cx="1328" cy="633"/>
            </a:xfrm>
          </p:grpSpPr>
          <p:sp>
            <p:nvSpPr>
              <p:cNvPr id="510028"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000000"/>
                    </a:solidFill>
                  </a:rPr>
                  <a:t> </a:t>
                </a:r>
                <a:r>
                  <a:rPr lang="zh-CN" altLang="en-US" sz="1800">
                    <a:solidFill>
                      <a:srgbClr val="FFFFFF"/>
                    </a:solidFill>
                  </a:rPr>
                  <a:t>救赎与保护</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(12—18)</a:t>
                </a:r>
                <a:endParaRPr lang="en-US" altLang="zh-CN" sz="1800">
                  <a:solidFill>
                    <a:srgbClr val="FFFFFF"/>
                  </a:solidFill>
                  <a:latin typeface="Arial Narrow" charset="0"/>
                  <a:ea typeface="宋体" charset="0"/>
                  <a:cs typeface="宋体" charset="0"/>
                </a:endParaRPr>
              </a:p>
            </p:txBody>
          </p:sp>
          <p:sp>
            <p:nvSpPr>
              <p:cNvPr id="5100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6" name="Group 96"/>
            <p:cNvGrpSpPr>
              <a:grpSpLocks/>
            </p:cNvGrpSpPr>
            <p:nvPr/>
          </p:nvGrpSpPr>
          <p:grpSpPr bwMode="auto">
            <a:xfrm>
              <a:off x="2861" y="3034"/>
              <a:ext cx="1128" cy="413"/>
              <a:chOff x="2388" y="3913"/>
              <a:chExt cx="992" cy="633"/>
            </a:xfrm>
          </p:grpSpPr>
          <p:sp>
            <p:nvSpPr>
              <p:cNvPr id="510026"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000000"/>
                    </a:solidFill>
                  </a:rPr>
                  <a:t> </a:t>
                </a:r>
                <a:r>
                  <a:rPr lang="zh-CN" altLang="en-US" sz="1800" dirty="0">
                    <a:solidFill>
                      <a:srgbClr val="FFFFFF"/>
                    </a:solidFill>
                  </a:rPr>
                  <a:t>约的启示</a:t>
                </a:r>
                <a:endParaRPr lang="en-US" altLang="zh-CN" sz="1800" dirty="0">
                  <a:solidFill>
                    <a:srgbClr val="FFFFFF"/>
                  </a:solidFill>
                  <a:latin typeface="Arial Narrow" charset="0"/>
                  <a:ea typeface="宋体" charset="0"/>
                  <a:cs typeface="宋体" charset="0"/>
                </a:endParaRPr>
              </a:p>
              <a:p>
                <a:pPr algn="ctr"/>
                <a:r>
                  <a:rPr lang="en-US" altLang="zh-CN" sz="1800" b="1" dirty="0">
                    <a:solidFill>
                      <a:srgbClr val="FFFFFF"/>
                    </a:solidFill>
                    <a:latin typeface="Arial Narrow" charset="0"/>
                    <a:ea typeface="宋体" charset="0"/>
                    <a:cs typeface="宋体" charset="0"/>
                  </a:rPr>
                  <a:t>(19—31)</a:t>
                </a:r>
                <a:endParaRPr lang="en-US" altLang="zh-CN" sz="1800" dirty="0">
                  <a:solidFill>
                    <a:srgbClr val="FFFFFF"/>
                  </a:solidFill>
                  <a:latin typeface="Arial Narrow" charset="0"/>
                  <a:ea typeface="宋体" charset="0"/>
                  <a:cs typeface="宋体" charset="0"/>
                </a:endParaRPr>
              </a:p>
            </p:txBody>
          </p:sp>
          <p:sp>
            <p:nvSpPr>
              <p:cNvPr id="5100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7" name="Group 98"/>
            <p:cNvGrpSpPr>
              <a:grpSpLocks/>
            </p:cNvGrpSpPr>
            <p:nvPr/>
          </p:nvGrpSpPr>
          <p:grpSpPr bwMode="auto">
            <a:xfrm>
              <a:off x="3989" y="3034"/>
              <a:ext cx="1333" cy="413"/>
              <a:chOff x="3380" y="3913"/>
              <a:chExt cx="1172" cy="633"/>
            </a:xfrm>
          </p:grpSpPr>
          <p:sp>
            <p:nvSpPr>
              <p:cNvPr id="510024"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rPr>
                  <a:t>约的订立</a:t>
                </a:r>
                <a:br>
                  <a:rPr lang="zh-CN" altLang="en-US" sz="1800">
                    <a:solidFill>
                      <a:srgbClr val="FFFFFF"/>
                    </a:solidFill>
                  </a:rPr>
                </a:br>
                <a:r>
                  <a:rPr lang="zh-CN" altLang="en-US" sz="1800">
                    <a:solidFill>
                      <a:srgbClr val="FFFFFF"/>
                    </a:solidFill>
                  </a:rPr>
                  <a:t> </a:t>
                </a:r>
                <a:r>
                  <a:rPr lang="en-US" altLang="zh-CN" sz="1800" b="1">
                    <a:solidFill>
                      <a:srgbClr val="FFFFFF"/>
                    </a:solidFill>
                    <a:latin typeface="Arial Narrow" charset="0"/>
                    <a:ea typeface="宋体" charset="0"/>
                    <a:cs typeface="宋体" charset="0"/>
                  </a:rPr>
                  <a:t>(32—40)</a:t>
                </a:r>
                <a:endParaRPr lang="en-US" altLang="zh-CN" sz="1800">
                  <a:solidFill>
                    <a:srgbClr val="FFFFFF"/>
                  </a:solidFill>
                  <a:latin typeface="Arial Narrow" charset="0"/>
                  <a:ea typeface="宋体" charset="0"/>
                  <a:cs typeface="宋体" charset="0"/>
                </a:endParaRPr>
              </a:p>
            </p:txBody>
          </p:sp>
          <p:sp>
            <p:nvSpPr>
              <p:cNvPr id="5100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8" name="Group 100"/>
            <p:cNvGrpSpPr>
              <a:grpSpLocks/>
            </p:cNvGrpSpPr>
            <p:nvPr/>
          </p:nvGrpSpPr>
          <p:grpSpPr bwMode="auto">
            <a:xfrm>
              <a:off x="144" y="3447"/>
              <a:ext cx="1206" cy="338"/>
              <a:chOff x="0" y="4546"/>
              <a:chExt cx="1060" cy="518"/>
            </a:xfrm>
          </p:grpSpPr>
          <p:sp>
            <p:nvSpPr>
              <p:cNvPr id="510022"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摩西结束在逃</a:t>
                </a:r>
                <a:endParaRPr lang="en-US" altLang="zh-CN" sz="1800">
                  <a:solidFill>
                    <a:srgbClr val="FFFFFF"/>
                  </a:solidFill>
                  <a:latin typeface="Arial Narrow" charset="0"/>
                  <a:ea typeface="宋体" charset="0"/>
                  <a:cs typeface="宋体" charset="0"/>
                </a:endParaRPr>
              </a:p>
            </p:txBody>
          </p:sp>
          <p:sp>
            <p:nvSpPr>
              <p:cNvPr id="5100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9" name="Group 102"/>
            <p:cNvGrpSpPr>
              <a:grpSpLocks/>
            </p:cNvGrpSpPr>
            <p:nvPr/>
          </p:nvGrpSpPr>
          <p:grpSpPr bwMode="auto">
            <a:xfrm>
              <a:off x="1350" y="3447"/>
              <a:ext cx="1511" cy="338"/>
              <a:chOff x="1060" y="4546"/>
              <a:chExt cx="1328" cy="518"/>
            </a:xfrm>
          </p:grpSpPr>
          <p:sp>
            <p:nvSpPr>
              <p:cNvPr id="510020"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摩西在旷野做领袖</a:t>
                </a:r>
                <a:endParaRPr lang="en-US" altLang="zh-CN" sz="1800">
                  <a:solidFill>
                    <a:srgbClr val="FFFFFF"/>
                  </a:solidFill>
                  <a:latin typeface="Arial Narrow" charset="0"/>
                  <a:ea typeface="宋体" charset="0"/>
                  <a:cs typeface="宋体" charset="0"/>
                </a:endParaRPr>
              </a:p>
            </p:txBody>
          </p:sp>
          <p:sp>
            <p:nvSpPr>
              <p:cNvPr id="5100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0" name="Group 104"/>
            <p:cNvGrpSpPr>
              <a:grpSpLocks/>
            </p:cNvGrpSpPr>
            <p:nvPr/>
          </p:nvGrpSpPr>
          <p:grpSpPr bwMode="auto">
            <a:xfrm>
              <a:off x="2861" y="3447"/>
              <a:ext cx="1128" cy="338"/>
              <a:chOff x="2388" y="4546"/>
              <a:chExt cx="992" cy="518"/>
            </a:xfrm>
          </p:grpSpPr>
          <p:sp>
            <p:nvSpPr>
              <p:cNvPr id="510018"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摩西为中间人</a:t>
                </a:r>
                <a:endParaRPr lang="en-US" altLang="zh-CN" sz="1800">
                  <a:solidFill>
                    <a:srgbClr val="FFFFFF"/>
                  </a:solidFill>
                  <a:latin typeface="Arial Narrow" charset="0"/>
                  <a:ea typeface="宋体" charset="0"/>
                  <a:cs typeface="宋体" charset="0"/>
                </a:endParaRPr>
              </a:p>
            </p:txBody>
          </p:sp>
          <p:sp>
            <p:nvSpPr>
              <p:cNvPr id="5100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1" name="Group 106"/>
            <p:cNvGrpSpPr>
              <a:grpSpLocks/>
            </p:cNvGrpSpPr>
            <p:nvPr/>
          </p:nvGrpSpPr>
          <p:grpSpPr bwMode="auto">
            <a:xfrm>
              <a:off x="3989" y="3447"/>
              <a:ext cx="1333" cy="338"/>
              <a:chOff x="3380" y="4546"/>
              <a:chExt cx="1172" cy="518"/>
            </a:xfrm>
          </p:grpSpPr>
          <p:sp>
            <p:nvSpPr>
              <p:cNvPr id="510016"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摩西颁布律法</a:t>
                </a:r>
                <a:endParaRPr lang="en-US" altLang="zh-CN" sz="1800">
                  <a:solidFill>
                    <a:srgbClr val="FFFFFF"/>
                  </a:solidFill>
                  <a:latin typeface="Arial Narrow" charset="0"/>
                  <a:ea typeface="宋体" charset="0"/>
                  <a:cs typeface="宋体" charset="0"/>
                </a:endParaRPr>
              </a:p>
            </p:txBody>
          </p:sp>
          <p:sp>
            <p:nvSpPr>
              <p:cNvPr id="5100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2" name="Group 108"/>
            <p:cNvGrpSpPr>
              <a:grpSpLocks/>
            </p:cNvGrpSpPr>
            <p:nvPr/>
          </p:nvGrpSpPr>
          <p:grpSpPr bwMode="auto">
            <a:xfrm>
              <a:off x="144" y="3785"/>
              <a:ext cx="582" cy="439"/>
              <a:chOff x="0" y="5064"/>
              <a:chExt cx="512" cy="672"/>
            </a:xfrm>
          </p:grpSpPr>
          <p:sp>
            <p:nvSpPr>
              <p:cNvPr id="510014"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(1:1–7:13)</a:t>
                </a:r>
              </a:p>
            </p:txBody>
          </p:sp>
          <p:sp>
            <p:nvSpPr>
              <p:cNvPr id="5100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3" name="Group 110"/>
            <p:cNvGrpSpPr>
              <a:grpSpLocks/>
            </p:cNvGrpSpPr>
            <p:nvPr/>
          </p:nvGrpSpPr>
          <p:grpSpPr bwMode="auto">
            <a:xfrm>
              <a:off x="726" y="3785"/>
              <a:ext cx="624" cy="439"/>
              <a:chOff x="512" y="5064"/>
              <a:chExt cx="548" cy="672"/>
            </a:xfrm>
          </p:grpSpPr>
          <p:sp>
            <p:nvSpPr>
              <p:cNvPr id="510012"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瘟疫</a:t>
                </a:r>
                <a:endParaRPr lang="en-US" altLang="zh-CN" sz="1600">
                  <a:solidFill>
                    <a:srgbClr val="FFFFFF"/>
                  </a:solidFill>
                  <a:latin typeface="Arial Narrow" charset="0"/>
                  <a:ea typeface="宋体" charset="0"/>
                  <a:cs typeface="宋体" charset="0"/>
                </a:endParaRPr>
              </a:p>
              <a:p>
                <a:pPr algn="ctr" eaLnBrk="1" hangingPunct="1"/>
                <a:r>
                  <a:rPr lang="en-US" altLang="zh-CN" sz="1600">
                    <a:solidFill>
                      <a:srgbClr val="FFFFFF"/>
                    </a:solidFill>
                    <a:latin typeface="Arial Narrow" charset="0"/>
                    <a:ea typeface="宋体" charset="0"/>
                    <a:cs typeface="宋体" charset="0"/>
                  </a:rPr>
                  <a:t>(7:14–11:10)</a:t>
                </a:r>
              </a:p>
            </p:txBody>
          </p:sp>
          <p:sp>
            <p:nvSpPr>
              <p:cNvPr id="5100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4" name="Group 112"/>
            <p:cNvGrpSpPr>
              <a:grpSpLocks/>
            </p:cNvGrpSpPr>
            <p:nvPr/>
          </p:nvGrpSpPr>
          <p:grpSpPr bwMode="auto">
            <a:xfrm>
              <a:off x="1350" y="3785"/>
              <a:ext cx="687" cy="439"/>
              <a:chOff x="1060" y="5064"/>
              <a:chExt cx="604" cy="672"/>
            </a:xfrm>
          </p:grpSpPr>
          <p:sp>
            <p:nvSpPr>
              <p:cNvPr id="510010"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记念</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(12:1–15:21)</a:t>
                </a:r>
              </a:p>
            </p:txBody>
          </p:sp>
          <p:sp>
            <p:nvSpPr>
              <p:cNvPr id="5100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5" name="Group 114"/>
            <p:cNvGrpSpPr>
              <a:grpSpLocks/>
            </p:cNvGrpSpPr>
            <p:nvPr/>
          </p:nvGrpSpPr>
          <p:grpSpPr bwMode="auto">
            <a:xfrm>
              <a:off x="2037" y="3785"/>
              <a:ext cx="824" cy="439"/>
              <a:chOff x="1664" y="5064"/>
              <a:chExt cx="724" cy="672"/>
            </a:xfrm>
          </p:grpSpPr>
          <p:sp>
            <p:nvSpPr>
              <p:cNvPr id="510008"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供应</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(15:22–18:27)</a:t>
                </a:r>
              </a:p>
            </p:txBody>
          </p:sp>
          <p:sp>
            <p:nvSpPr>
              <p:cNvPr id="5100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6" name="Group 116"/>
            <p:cNvGrpSpPr>
              <a:grpSpLocks/>
            </p:cNvGrpSpPr>
            <p:nvPr/>
          </p:nvGrpSpPr>
          <p:grpSpPr bwMode="auto">
            <a:xfrm>
              <a:off x="2861" y="3785"/>
              <a:ext cx="605" cy="439"/>
              <a:chOff x="2388" y="5064"/>
              <a:chExt cx="532" cy="672"/>
            </a:xfrm>
          </p:grpSpPr>
          <p:sp>
            <p:nvSpPr>
              <p:cNvPr id="510006"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(19)</a:t>
                </a:r>
              </a:p>
            </p:txBody>
          </p:sp>
          <p:sp>
            <p:nvSpPr>
              <p:cNvPr id="5100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7" name="Group 118"/>
            <p:cNvGrpSpPr>
              <a:grpSpLocks/>
            </p:cNvGrpSpPr>
            <p:nvPr/>
          </p:nvGrpSpPr>
          <p:grpSpPr bwMode="auto">
            <a:xfrm>
              <a:off x="3466" y="3785"/>
              <a:ext cx="523" cy="439"/>
              <a:chOff x="2920" y="5064"/>
              <a:chExt cx="460" cy="672"/>
            </a:xfrm>
          </p:grpSpPr>
          <p:sp>
            <p:nvSpPr>
              <p:cNvPr id="510004"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三段约</a:t>
                </a:r>
                <a:r>
                  <a:rPr lang="en-US" altLang="zh-CN" sz="1600">
                    <a:solidFill>
                      <a:srgbClr val="FFFFFF"/>
                    </a:solidFill>
                    <a:latin typeface="Arial Narrow" charset="0"/>
                    <a:ea typeface="宋体" charset="0"/>
                    <a:cs typeface="宋体" charset="0"/>
                  </a:rPr>
                  <a:t>(20–31)</a:t>
                </a:r>
              </a:p>
            </p:txBody>
          </p:sp>
          <p:sp>
            <p:nvSpPr>
              <p:cNvPr id="5100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8" name="Group 120"/>
            <p:cNvGrpSpPr>
              <a:grpSpLocks/>
            </p:cNvGrpSpPr>
            <p:nvPr/>
          </p:nvGrpSpPr>
          <p:grpSpPr bwMode="auto">
            <a:xfrm>
              <a:off x="3989" y="3785"/>
              <a:ext cx="564" cy="439"/>
              <a:chOff x="3380" y="5064"/>
              <a:chExt cx="496" cy="672"/>
            </a:xfrm>
          </p:grpSpPr>
          <p:sp>
            <p:nvSpPr>
              <p:cNvPr id="510002"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违约及重订</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(32–34)</a:t>
                </a:r>
              </a:p>
            </p:txBody>
          </p:sp>
          <p:sp>
            <p:nvSpPr>
              <p:cNvPr id="5100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9" name="Group 122"/>
            <p:cNvGrpSpPr>
              <a:grpSpLocks/>
            </p:cNvGrpSpPr>
            <p:nvPr/>
          </p:nvGrpSpPr>
          <p:grpSpPr bwMode="auto">
            <a:xfrm>
              <a:off x="4553" y="3785"/>
              <a:ext cx="769" cy="439"/>
              <a:chOff x="3876" y="5064"/>
              <a:chExt cx="676" cy="672"/>
            </a:xfrm>
          </p:grpSpPr>
          <p:sp>
            <p:nvSpPr>
              <p:cNvPr id="510000"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帐幕完成</a:t>
                </a:r>
              </a:p>
              <a:p>
                <a:pPr algn="ctr"/>
                <a:r>
                  <a:rPr lang="en-US" altLang="zh-CN" sz="1600">
                    <a:solidFill>
                      <a:srgbClr val="FFFFFF"/>
                    </a:solidFill>
                    <a:latin typeface="Arial Narrow" charset="0"/>
                    <a:ea typeface="宋体" charset="0"/>
                    <a:cs typeface="宋体" charset="0"/>
                  </a:rPr>
                  <a:t>(35–40)</a:t>
                </a:r>
              </a:p>
            </p:txBody>
          </p:sp>
          <p:sp>
            <p:nvSpPr>
              <p:cNvPr id="5100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solidFill>
                    <a:srgbClr val="000000"/>
                  </a:solidFill>
                </a:endParaRPr>
              </a:p>
            </p:txBody>
          </p:sp>
        </p:grpSp>
      </p:grpSp>
      <p:pic>
        <p:nvPicPr>
          <p:cNvPr id="50996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996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rgbClr val="FFFFFF"/>
                </a:solidFill>
                <a:latin typeface="Arial" charset="0"/>
              </a:rPr>
              <a:t>98</a:t>
            </a:r>
          </a:p>
        </p:txBody>
      </p:sp>
      <p:sp>
        <p:nvSpPr>
          <p:cNvPr id="509963" name="Oval 114"/>
          <p:cNvSpPr>
            <a:spLocks noChangeArrowheads="1"/>
          </p:cNvSpPr>
          <p:nvPr/>
        </p:nvSpPr>
        <p:spPr bwMode="auto">
          <a:xfrm>
            <a:off x="7812088"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solidFill>
                <a:srgbClr val="000000"/>
              </a:solidFill>
            </a:endParaRPr>
          </a:p>
        </p:txBody>
      </p:sp>
    </p:spTree>
    <p:extLst>
      <p:ext uri="{BB962C8B-B14F-4D97-AF65-F5344CB8AC3E}">
        <p14:creationId xmlns:p14="http://schemas.microsoft.com/office/powerpoint/2010/main" val="2585679569"/>
      </p:ext>
    </p:extLst>
  </p:cSld>
  <p:clrMapOvr>
    <a:masterClrMapping/>
  </p:clrMapOvr>
  <p:transition/>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4049" name="Picture 3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2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pic>
        <p:nvPicPr>
          <p:cNvPr id="514050" name="Picture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19250" y="1270000"/>
            <a:ext cx="6438900" cy="4564063"/>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354307" name="Rectangle 3"/>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rgbClr val="000000">
                <a:alpha val="74997"/>
              </a:srgbClr>
            </a:outerShdw>
          </a:effectLst>
        </p:spPr>
        <p:txBody>
          <a:bodyPr wrap="none" lIns="90487" tIns="44450" rIns="90487" bIns="44450">
            <a:spAutoFit/>
          </a:bodyPr>
          <a:lstStyle/>
          <a:p>
            <a:pPr eaLnBrk="1" hangingPunct="1">
              <a:spcBef>
                <a:spcPct val="50000"/>
              </a:spcBef>
              <a:defRPr/>
            </a:pPr>
            <a:r>
              <a:rPr lang="en-US" sz="8800">
                <a:solidFill>
                  <a:srgbClr val="FFFF00"/>
                </a:solidFill>
                <a:latin typeface="Times" charset="0"/>
                <a:ea typeface="MS PGothic" pitchFamily="34" charset="-128"/>
                <a:cs typeface="MS PGothic" pitchFamily="34" charset="-128"/>
              </a:rPr>
              <a:t>7</a:t>
            </a:r>
          </a:p>
        </p:txBody>
      </p:sp>
      <p:sp>
        <p:nvSpPr>
          <p:cNvPr id="354308" name="Line 4"/>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1" fontAlgn="auto" hangingPunct="1">
              <a:spcBef>
                <a:spcPts val="0"/>
              </a:spcBef>
              <a:spcAft>
                <a:spcPts val="0"/>
              </a:spcAft>
              <a:defRPr/>
            </a:pPr>
            <a:endParaRPr lang="en-US" sz="1800">
              <a:solidFill>
                <a:srgbClr val="000000"/>
              </a:solidFill>
              <a:latin typeface="Times New Roman" pitchFamily="-108" charset="0"/>
              <a:ea typeface="MS PGothic"/>
              <a:cs typeface="MS PGothic"/>
            </a:endParaRPr>
          </a:p>
        </p:txBody>
      </p:sp>
      <p:grpSp>
        <p:nvGrpSpPr>
          <p:cNvPr id="514053" name="Group 5"/>
          <p:cNvGrpSpPr>
            <a:grpSpLocks/>
          </p:cNvGrpSpPr>
          <p:nvPr/>
        </p:nvGrpSpPr>
        <p:grpSpPr bwMode="auto">
          <a:xfrm>
            <a:off x="1692275" y="1989138"/>
            <a:ext cx="5749925" cy="3244850"/>
            <a:chOff x="1064" y="1272"/>
            <a:chExt cx="3622" cy="2044"/>
          </a:xfrm>
        </p:grpSpPr>
        <p:sp>
          <p:nvSpPr>
            <p:cNvPr id="514062" name="Rectangle 6"/>
            <p:cNvSpPr>
              <a:spLocks noChangeArrowheads="1"/>
            </p:cNvSpPr>
            <p:nvPr/>
          </p:nvSpPr>
          <p:spPr bwMode="auto">
            <a:xfrm rot="1785869">
              <a:off x="2696" y="1304"/>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3" name="Rectangle 7"/>
            <p:cNvSpPr>
              <a:spLocks noChangeArrowheads="1"/>
            </p:cNvSpPr>
            <p:nvPr/>
          </p:nvSpPr>
          <p:spPr bwMode="auto">
            <a:xfrm rot="-1804197">
              <a:off x="2528" y="1272"/>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4" name="Rectangle 8"/>
            <p:cNvSpPr>
              <a:spLocks noChangeArrowheads="1"/>
            </p:cNvSpPr>
            <p:nvPr/>
          </p:nvSpPr>
          <p:spPr bwMode="auto">
            <a:xfrm rot="8101981">
              <a:off x="1064" y="1842"/>
              <a:ext cx="1443"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rot="10800000" wrap="none" anchor="ctr"/>
            <a:lstStyle/>
            <a:p>
              <a:pPr eaLnBrk="1" hangingPunct="1"/>
              <a:endParaRPr lang="zh-CN" altLang="en-US">
                <a:solidFill>
                  <a:srgbClr val="FFFF00"/>
                </a:solidFill>
                <a:latin typeface="Calibri" charset="0"/>
              </a:endParaRPr>
            </a:p>
          </p:txBody>
        </p:sp>
        <p:sp>
          <p:nvSpPr>
            <p:cNvPr id="514065" name="Rectangle 9"/>
            <p:cNvSpPr>
              <a:spLocks noChangeArrowheads="1"/>
            </p:cNvSpPr>
            <p:nvPr/>
          </p:nvSpPr>
          <p:spPr bwMode="auto">
            <a:xfrm rot="85205">
              <a:off x="3528" y="1520"/>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6" name="Rectangle 10"/>
            <p:cNvSpPr>
              <a:spLocks noChangeArrowheads="1"/>
            </p:cNvSpPr>
            <p:nvPr/>
          </p:nvSpPr>
          <p:spPr bwMode="auto">
            <a:xfrm rot="85205">
              <a:off x="1736" y="1488"/>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7" name="Rectangle 11"/>
            <p:cNvSpPr>
              <a:spLocks noChangeArrowheads="1"/>
            </p:cNvSpPr>
            <p:nvPr/>
          </p:nvSpPr>
          <p:spPr bwMode="auto">
            <a:xfrm rot="-10688880">
              <a:off x="1222" y="3090"/>
              <a:ext cx="3464"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rot="10800000" wrap="none" anchor="ctr"/>
            <a:lstStyle/>
            <a:p>
              <a:pPr eaLnBrk="1" hangingPunct="1"/>
              <a:endParaRPr lang="zh-CN" altLang="en-US">
                <a:solidFill>
                  <a:srgbClr val="FFFF00"/>
                </a:solidFill>
                <a:latin typeface="Calibri" charset="0"/>
              </a:endParaRPr>
            </a:p>
          </p:txBody>
        </p:sp>
        <p:sp>
          <p:nvSpPr>
            <p:cNvPr id="514068" name="Rectangle 12"/>
            <p:cNvSpPr>
              <a:spLocks noChangeArrowheads="1"/>
            </p:cNvSpPr>
            <p:nvPr/>
          </p:nvSpPr>
          <p:spPr bwMode="auto">
            <a:xfrm rot="3349979">
              <a:off x="3496" y="1970"/>
              <a:ext cx="1443"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rot="10800000" vert="eaVert" wrap="none" anchor="ctr"/>
            <a:lstStyle/>
            <a:p>
              <a:pPr eaLnBrk="1" hangingPunct="1"/>
              <a:endParaRPr lang="zh-CN" altLang="en-US">
                <a:solidFill>
                  <a:srgbClr val="FFFF00"/>
                </a:solidFill>
                <a:latin typeface="Calibri" charset="0"/>
              </a:endParaRPr>
            </a:p>
          </p:txBody>
        </p:sp>
      </p:grpSp>
      <p:sp>
        <p:nvSpPr>
          <p:cNvPr id="354317" name="Oval 13"/>
          <p:cNvSpPr>
            <a:spLocks noChangeArrowheads="1"/>
          </p:cNvSpPr>
          <p:nvPr/>
        </p:nvSpPr>
        <p:spPr bwMode="auto">
          <a:xfrm>
            <a:off x="1812925" y="5030788"/>
            <a:ext cx="5883275" cy="800100"/>
          </a:xfrm>
          <a:prstGeom prst="ellipse">
            <a:avLst/>
          </a:prstGeom>
          <a:noFill/>
          <a:ln w="57150">
            <a:solidFill>
              <a:srgbClr val="EEFF4B"/>
            </a:solidFill>
            <a:round/>
            <a:headEnd/>
            <a:tailEnd/>
          </a:ln>
          <a:effectLst>
            <a:outerShdw blurRad="63500" dist="99190" dir="2388334" algn="ctr" rotWithShape="0">
              <a:schemeClr val="bg2">
                <a:alpha val="74998"/>
              </a:schemeClr>
            </a:outerShdw>
          </a:effectLst>
        </p:spPr>
        <p:txBody>
          <a:bodyPr wrap="none" anchor="ctr"/>
          <a:lstStyle/>
          <a:p>
            <a:pPr eaLnBrk="1" hangingPunct="1">
              <a:defRPr/>
            </a:pPr>
            <a:endParaRPr lang="en-US" sz="1800">
              <a:solidFill>
                <a:srgbClr val="000000"/>
              </a:solidFill>
              <a:latin typeface="Calibri" charset="0"/>
              <a:ea typeface="MS PGothic" pitchFamily="34" charset="-128"/>
              <a:cs typeface="MS PGothic" pitchFamily="34" charset="-128"/>
            </a:endParaRPr>
          </a:p>
        </p:txBody>
      </p:sp>
      <p:sp>
        <p:nvSpPr>
          <p:cNvPr id="354319" name="Text Box 15"/>
          <p:cNvSpPr txBox="1">
            <a:spLocks noChangeArrowheads="1"/>
          </p:cNvSpPr>
          <p:nvPr/>
        </p:nvSpPr>
        <p:spPr bwMode="auto">
          <a:xfrm>
            <a:off x="1752600" y="457200"/>
            <a:ext cx="5930900"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rgbClr val="66FF66"/>
                </a:solidFill>
                <a:latin typeface="Comic Sans MS" charset="0"/>
                <a:ea typeface="宋体" charset="0"/>
                <a:cs typeface="宋体" charset="0"/>
              </a:rPr>
              <a:t>会幕</a:t>
            </a:r>
            <a:endParaRPr lang="zh-CN" altLang="en-US" sz="4000" b="1">
              <a:solidFill>
                <a:srgbClr val="1F497D"/>
              </a:solidFill>
              <a:latin typeface="Comic Sans MS" charset="0"/>
            </a:endParaRPr>
          </a:p>
        </p:txBody>
      </p:sp>
      <p:sp>
        <p:nvSpPr>
          <p:cNvPr id="354320" name="Rectangle 16"/>
          <p:cNvSpPr>
            <a:spLocks noChangeArrowheads="1"/>
          </p:cNvSpPr>
          <p:nvPr/>
        </p:nvSpPr>
        <p:spPr bwMode="auto">
          <a:xfrm>
            <a:off x="1763713" y="5157788"/>
            <a:ext cx="6191250" cy="454025"/>
          </a:xfrm>
          <a:prstGeom prst="rect">
            <a:avLst/>
          </a:prstGeom>
          <a:noFill/>
          <a:ln w="12700">
            <a:noFill/>
            <a:miter lim="800000"/>
            <a:headEnd/>
            <a:tailEnd/>
          </a:ln>
          <a:effectLst>
            <a:outerShdw blurRad="63500" dist="29783" dir="1514402" algn="ctr" rotWithShape="0">
              <a:srgbClr val="000000">
                <a:alpha val="74997"/>
              </a:srgbClr>
            </a:outerShdw>
          </a:effectLst>
        </p:spPr>
        <p:txBody>
          <a:bodyPr lIns="90487" tIns="44450" rIns="90487" bIns="44450">
            <a:spAutoFit/>
          </a:bodyPr>
          <a:lstStyle/>
          <a:p>
            <a:pPr algn="ctr" eaLnBrk="1" hangingPunct="1">
              <a:defRPr/>
            </a:pPr>
            <a:r>
              <a:rPr lang="zh-CN" altLang="en-US" b="1">
                <a:solidFill>
                  <a:srgbClr val="FFFF00"/>
                </a:solidFill>
                <a:latin typeface="Comic Sans MS" charset="0"/>
                <a:ea typeface="宋体" charset="0"/>
                <a:cs typeface="宋体" charset="0"/>
              </a:rPr>
              <a:t>在旷野里的会幕　</a:t>
            </a:r>
            <a:endParaRPr lang="zh-CN" altLang="en-US" b="1">
              <a:solidFill>
                <a:srgbClr val="FFFF00"/>
              </a:solidFill>
              <a:latin typeface="Comic Sans MS" charset="0"/>
            </a:endParaRPr>
          </a:p>
        </p:txBody>
      </p:sp>
      <p:sp>
        <p:nvSpPr>
          <p:cNvPr id="514057" name="Text Box 34"/>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sz="2000">
                <a:solidFill>
                  <a:srgbClr val="FFA27C"/>
                </a:solidFill>
                <a:latin typeface="Comic Sans MS" charset="0"/>
              </a:rPr>
              <a:t> </a:t>
            </a:r>
          </a:p>
        </p:txBody>
      </p:sp>
      <p:sp>
        <p:nvSpPr>
          <p:cNvPr id="514058" name="Text Box 35"/>
          <p:cNvSpPr txBox="1">
            <a:spLocks noChangeArrowheads="1"/>
          </p:cNvSpPr>
          <p:nvPr/>
        </p:nvSpPr>
        <p:spPr bwMode="auto">
          <a:xfrm>
            <a:off x="8585200" y="6407150"/>
            <a:ext cx="325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sz="2000">
                <a:solidFill>
                  <a:srgbClr val="FFFFFF"/>
                </a:solidFill>
                <a:latin typeface="Arial" charset="0"/>
              </a:rPr>
              <a:t>2</a:t>
            </a:r>
          </a:p>
        </p:txBody>
      </p:sp>
      <p:sp>
        <p:nvSpPr>
          <p:cNvPr id="354340" name="Rectangle 3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1" hangingPunct="1">
              <a:defRPr/>
            </a:pPr>
            <a:r>
              <a:rPr lang="en-US" altLang="zh-CN" sz="1000" b="1">
                <a:solidFill>
                  <a:srgbClr val="000000"/>
                </a:solidFill>
                <a:effectLst>
                  <a:outerShdw blurRad="38100" dist="38100" dir="2700000" algn="tl">
                    <a:srgbClr val="DDDDDD"/>
                  </a:outerShdw>
                </a:effectLst>
                <a:latin typeface="Comic Sans MS" charset="0"/>
              </a:rPr>
              <a:t>16</a:t>
            </a:r>
          </a:p>
        </p:txBody>
      </p:sp>
      <p:sp>
        <p:nvSpPr>
          <p:cNvPr id="514060" name="Text Box 37"/>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sz="1200" b="1">
                <a:solidFill>
                  <a:srgbClr val="000000"/>
                </a:solidFill>
                <a:latin typeface="Arial" charset="0"/>
              </a:rPr>
              <a:t>Handbook pg. 26-29</a:t>
            </a:r>
          </a:p>
        </p:txBody>
      </p:sp>
      <p:sp>
        <p:nvSpPr>
          <p:cNvPr id="514061" name="Rectangle 38"/>
          <p:cNvSpPr>
            <a:spLocks noGrp="1" noChangeArrowheads="1"/>
          </p:cNvSpPr>
          <p:nvPr>
            <p:ph type="title" idx="4294967295"/>
          </p:nvPr>
        </p:nvSpPr>
        <p:spPr>
          <a:xfrm>
            <a:off x="1371600" y="1219200"/>
            <a:ext cx="6858000" cy="533400"/>
          </a:xfrm>
        </p:spPr>
        <p:txBody>
          <a:bodyPr/>
          <a:lstStyle/>
          <a:p>
            <a:pPr eaLnBrk="1" hangingPunct="1"/>
            <a:r>
              <a:rPr lang="zh-CN" altLang="en-US" sz="2400" b="1">
                <a:solidFill>
                  <a:srgbClr val="FFFF00"/>
                </a:solidFill>
                <a:latin typeface="Comic Sans MS" charset="0"/>
                <a:ea typeface="宋体" charset="0"/>
                <a:cs typeface="宋体" charset="0"/>
              </a:rPr>
              <a:t>神所设立的自己的住所</a:t>
            </a:r>
            <a:endParaRPr lang="zh-CN" altLang="en-US">
              <a:solidFill>
                <a:srgbClr val="FFFF00"/>
              </a:solidFill>
              <a:latin typeface="Calibri" charset="0"/>
              <a:ea typeface="MS PGothic" charset="0"/>
              <a:cs typeface="MS PGothic" charset="0"/>
            </a:endParaRPr>
          </a:p>
        </p:txBody>
      </p:sp>
    </p:spTree>
    <p:extLst>
      <p:ext uri="{BB962C8B-B14F-4D97-AF65-F5344CB8AC3E}">
        <p14:creationId xmlns:p14="http://schemas.microsoft.com/office/powerpoint/2010/main" val="11436016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354320"/>
                                        </p:tgtEl>
                                        <p:attrNameLst>
                                          <p:attrName>style.visibility</p:attrName>
                                        </p:attrNameLst>
                                      </p:cBhvr>
                                      <p:to>
                                        <p:strVal val="visible"/>
                                      </p:to>
                                    </p:set>
                                    <p:animEffect transition="in" filter="dissolve">
                                      <p:cBhvr>
                                        <p:cTn id="7" dur="500"/>
                                        <p:tgtEl>
                                          <p:spTgt spid="354320"/>
                                        </p:tgtEl>
                                      </p:cBhvr>
                                    </p:animEffect>
                                  </p:childTnLst>
                                </p:cTn>
                              </p:par>
                            </p:childTnLst>
                          </p:cTn>
                        </p:par>
                        <p:par>
                          <p:cTn id="8" fill="hold" nodeType="afterGroup">
                            <p:stCondLst>
                              <p:cond delay="600"/>
                            </p:stCondLst>
                            <p:childTnLst>
                              <p:par>
                                <p:cTn id="9" presetID="23" presetClass="entr" presetSubtype="528" fill="hold" grpId="0" nodeType="afterEffect">
                                  <p:stCondLst>
                                    <p:cond delay="0"/>
                                  </p:stCondLst>
                                  <p:childTnLst>
                                    <p:set>
                                      <p:cBhvr>
                                        <p:cTn id="10" dur="1" fill="hold">
                                          <p:stCondLst>
                                            <p:cond delay="0"/>
                                          </p:stCondLst>
                                        </p:cTn>
                                        <p:tgtEl>
                                          <p:spTgt spid="354317"/>
                                        </p:tgtEl>
                                        <p:attrNameLst>
                                          <p:attrName>style.visibility</p:attrName>
                                        </p:attrNameLst>
                                      </p:cBhvr>
                                      <p:to>
                                        <p:strVal val="visible"/>
                                      </p:to>
                                    </p:set>
                                    <p:anim calcmode="lin" valueType="num">
                                      <p:cBhvr>
                                        <p:cTn id="11" dur="500" fill="hold"/>
                                        <p:tgtEl>
                                          <p:spTgt spid="354317"/>
                                        </p:tgtEl>
                                        <p:attrNameLst>
                                          <p:attrName>ppt_w</p:attrName>
                                        </p:attrNameLst>
                                      </p:cBhvr>
                                      <p:tavLst>
                                        <p:tav tm="0">
                                          <p:val>
                                            <p:fltVal val="0"/>
                                          </p:val>
                                        </p:tav>
                                        <p:tav tm="100000">
                                          <p:val>
                                            <p:strVal val="#ppt_w"/>
                                          </p:val>
                                        </p:tav>
                                      </p:tavLst>
                                    </p:anim>
                                    <p:anim calcmode="lin" valueType="num">
                                      <p:cBhvr>
                                        <p:cTn id="12" dur="500" fill="hold"/>
                                        <p:tgtEl>
                                          <p:spTgt spid="354317"/>
                                        </p:tgtEl>
                                        <p:attrNameLst>
                                          <p:attrName>ppt_h</p:attrName>
                                        </p:attrNameLst>
                                      </p:cBhvr>
                                      <p:tavLst>
                                        <p:tav tm="0">
                                          <p:val>
                                            <p:fltVal val="0"/>
                                          </p:val>
                                        </p:tav>
                                        <p:tav tm="100000">
                                          <p:val>
                                            <p:strVal val="#ppt_h"/>
                                          </p:val>
                                        </p:tav>
                                      </p:tavLst>
                                    </p:anim>
                                    <p:anim calcmode="lin" valueType="num">
                                      <p:cBhvr>
                                        <p:cTn id="13" dur="500" fill="hold"/>
                                        <p:tgtEl>
                                          <p:spTgt spid="354317"/>
                                        </p:tgtEl>
                                        <p:attrNameLst>
                                          <p:attrName>ppt_x</p:attrName>
                                        </p:attrNameLst>
                                      </p:cBhvr>
                                      <p:tavLst>
                                        <p:tav tm="0">
                                          <p:val>
                                            <p:fltVal val="0.5"/>
                                          </p:val>
                                        </p:tav>
                                        <p:tav tm="100000">
                                          <p:val>
                                            <p:strVal val="#ppt_x"/>
                                          </p:val>
                                        </p:tav>
                                      </p:tavLst>
                                    </p:anim>
                                    <p:anim calcmode="lin" valueType="num">
                                      <p:cBhvr>
                                        <p:cTn id="14" dur="500" fill="hold"/>
                                        <p:tgtEl>
                                          <p:spTgt spid="35431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grpId="0" nodeType="clickEffect">
                                  <p:stCondLst>
                                    <p:cond delay="0"/>
                                  </p:stCondLst>
                                  <p:childTnLst>
                                    <p:set>
                                      <p:cBhvr>
                                        <p:cTn id="18" dur="1" fill="hold">
                                          <p:stCondLst>
                                            <p:cond delay="0"/>
                                          </p:stCondLst>
                                        </p:cTn>
                                        <p:tgtEl>
                                          <p:spTgt spid="354319"/>
                                        </p:tgtEl>
                                        <p:attrNameLst>
                                          <p:attrName>style.visibility</p:attrName>
                                        </p:attrNameLst>
                                      </p:cBhvr>
                                      <p:to>
                                        <p:strVal val="visible"/>
                                      </p:to>
                                    </p:set>
                                    <p:anim calcmode="lin" valueType="num">
                                      <p:cBhvr>
                                        <p:cTn id="19" dur="500" fill="hold"/>
                                        <p:tgtEl>
                                          <p:spTgt spid="354319"/>
                                        </p:tgtEl>
                                        <p:attrNameLst>
                                          <p:attrName>ppt_w</p:attrName>
                                        </p:attrNameLst>
                                      </p:cBhvr>
                                      <p:tavLst>
                                        <p:tav tm="0">
                                          <p:val>
                                            <p:fltVal val="0"/>
                                          </p:val>
                                        </p:tav>
                                        <p:tav tm="100000">
                                          <p:val>
                                            <p:strVal val="#ppt_w"/>
                                          </p:val>
                                        </p:tav>
                                      </p:tavLst>
                                    </p:anim>
                                    <p:anim calcmode="lin" valueType="num">
                                      <p:cBhvr>
                                        <p:cTn id="20" dur="500" fill="hold"/>
                                        <p:tgtEl>
                                          <p:spTgt spid="354319"/>
                                        </p:tgtEl>
                                        <p:attrNameLst>
                                          <p:attrName>ppt_h</p:attrName>
                                        </p:attrNameLst>
                                      </p:cBhvr>
                                      <p:tavLst>
                                        <p:tav tm="0">
                                          <p:val>
                                            <p:fltVal val="0"/>
                                          </p:val>
                                        </p:tav>
                                        <p:tav tm="100000">
                                          <p:val>
                                            <p:strVal val="#ppt_h"/>
                                          </p:val>
                                        </p:tav>
                                      </p:tavLst>
                                    </p:anim>
                                    <p:anim calcmode="lin" valueType="num">
                                      <p:cBhvr>
                                        <p:cTn id="21" dur="500" fill="hold"/>
                                        <p:tgtEl>
                                          <p:spTgt spid="354319"/>
                                        </p:tgtEl>
                                        <p:attrNameLst>
                                          <p:attrName>ppt_x</p:attrName>
                                        </p:attrNameLst>
                                      </p:cBhvr>
                                      <p:tavLst>
                                        <p:tav tm="0">
                                          <p:val>
                                            <p:fltVal val="0.5"/>
                                          </p:val>
                                        </p:tav>
                                        <p:tav tm="100000">
                                          <p:val>
                                            <p:strVal val="#ppt_x"/>
                                          </p:val>
                                        </p:tav>
                                      </p:tavLst>
                                    </p:anim>
                                    <p:anim calcmode="lin" valueType="num">
                                      <p:cBhvr>
                                        <p:cTn id="22" dur="500" fill="hold"/>
                                        <p:tgtEl>
                                          <p:spTgt spid="35431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17" grpId="0" animBg="1"/>
      <p:bldP spid="354319" grpId="0" autoUpdateAnimBg="0"/>
      <p:bldP spid="354320" grpId="0" autoUpdateAnimBg="0"/>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5"/>
          <p:cNvSpPr>
            <a:spLocks noChangeArrowheads="1"/>
          </p:cNvSpPr>
          <p:nvPr/>
        </p:nvSpPr>
        <p:spPr bwMode="auto">
          <a:xfrm>
            <a:off x="0" y="1447800"/>
            <a:ext cx="9144000" cy="5181600"/>
          </a:xfrm>
          <a:prstGeom prst="rect">
            <a:avLst/>
          </a:prstGeom>
          <a:solidFill>
            <a:srgbClr val="FFFF99"/>
          </a:solidFill>
          <a:ln w="12700" cap="sq">
            <a:solidFill>
              <a:schemeClr val="tx1"/>
            </a:solidFill>
            <a:miter lim="800000"/>
            <a:headEnd type="none" w="sm" len="sm"/>
            <a:tailEnd type="none" w="sm" len="sm"/>
          </a:ln>
        </p:spPr>
        <p:txBody>
          <a:bodyPr wrap="none" anchor="ctr"/>
          <a:lstStyle/>
          <a:p>
            <a:endParaRPr lang="zh-CN" altLang="en-US">
              <a:solidFill>
                <a:srgbClr val="003300"/>
              </a:solidFill>
              <a:ea typeface="ＭＳ Ｐゴシック" charset="0"/>
              <a:cs typeface="ＭＳ Ｐゴシック" charset="0"/>
            </a:endParaRPr>
          </a:p>
        </p:txBody>
      </p:sp>
      <p:sp>
        <p:nvSpPr>
          <p:cNvPr id="94210" name="Rectangle 2"/>
          <p:cNvSpPr>
            <a:spLocks noGrp="1" noChangeArrowheads="1"/>
          </p:cNvSpPr>
          <p:nvPr>
            <p:ph type="title"/>
          </p:nvPr>
        </p:nvSpPr>
        <p:spPr>
          <a:xfrm>
            <a:off x="0" y="304800"/>
            <a:ext cx="9144000" cy="914400"/>
          </a:xfrm>
          <a:solidFill>
            <a:schemeClr val="accent3">
              <a:lumMod val="25000"/>
            </a:schemeClr>
          </a:solidFill>
        </p:spPr>
        <p:txBody>
          <a:bodyPr/>
          <a:lstStyle/>
          <a:p>
            <a:pPr algn="ctr" eaLnBrk="1" hangingPunct="1">
              <a:defRPr/>
            </a:pPr>
            <a:r>
              <a:rPr lang="zh-TW" altLang="en-US" sz="5400" b="1" dirty="0">
                <a:latin typeface="Arial Black" charset="0"/>
                <a:cs typeface="ＭＳ Ｐゴシック" charset="0"/>
              </a:rPr>
              <a:t>应用</a:t>
            </a:r>
            <a:endParaRPr lang="en-US" sz="5400" b="1" dirty="0">
              <a:latin typeface="Arial Black" charset="0"/>
              <a:cs typeface="ＭＳ Ｐゴシック" charset="0"/>
            </a:endParaRPr>
          </a:p>
        </p:txBody>
      </p:sp>
      <p:sp>
        <p:nvSpPr>
          <p:cNvPr id="620547" name="Rectangle 3"/>
          <p:cNvSpPr>
            <a:spLocks noGrp="1" noChangeArrowheads="1"/>
          </p:cNvSpPr>
          <p:nvPr>
            <p:ph type="body" idx="1"/>
          </p:nvPr>
        </p:nvSpPr>
        <p:spPr>
          <a:xfrm>
            <a:off x="0" y="2001838"/>
            <a:ext cx="9144000" cy="3789362"/>
          </a:xfrm>
          <a:noFill/>
        </p:spPr>
        <p:txBody>
          <a:bodyPr/>
          <a:lstStyle/>
          <a:p>
            <a:pPr lvl="0" algn="ctr" eaLnBrk="1" hangingPunct="1">
              <a:lnSpc>
                <a:spcPct val="90000"/>
              </a:lnSpc>
              <a:buClrTx/>
              <a:buNone/>
            </a:pPr>
            <a:r>
              <a:rPr kumimoji="0" lang="zh-CN" altLang="en-US" sz="4000" b="1" dirty="0">
                <a:solidFill>
                  <a:srgbClr val="000000"/>
                </a:solidFill>
                <a:latin typeface="Arial" charset="0"/>
                <a:ea typeface="宋体" charset="0"/>
                <a:cs typeface="宋体" charset="0"/>
              </a:rPr>
              <a:t>信徒必须记得神的供应</a:t>
            </a:r>
            <a:r>
              <a:rPr kumimoji="0" lang="en-US" altLang="zh-CN" sz="4000" b="1" dirty="0">
                <a:solidFill>
                  <a:srgbClr val="000000"/>
                </a:solidFill>
                <a:latin typeface="Arial" charset="0"/>
                <a:ea typeface="宋体" charset="0"/>
                <a:cs typeface="宋体" charset="0"/>
              </a:rPr>
              <a:t>:</a:t>
            </a:r>
          </a:p>
          <a:p>
            <a:pPr lvl="0" algn="ctr" eaLnBrk="1" hangingPunct="1">
              <a:lnSpc>
                <a:spcPct val="90000"/>
              </a:lnSpc>
              <a:buClrTx/>
              <a:buFont typeface="Arial" charset="0"/>
              <a:buChar char="•"/>
            </a:pPr>
            <a:r>
              <a:rPr kumimoji="0" lang="zh-CN" altLang="en-US" sz="4000" b="1" dirty="0">
                <a:solidFill>
                  <a:srgbClr val="000000"/>
                </a:solidFill>
                <a:latin typeface="Arial" charset="0"/>
                <a:ea typeface="宋体" charset="0"/>
                <a:cs typeface="宋体" charset="0"/>
              </a:rPr>
              <a:t>（透过基督的死）使我们成为神的子民</a:t>
            </a:r>
            <a:r>
              <a:rPr kumimoji="0" lang="en-US" altLang="zh-CN" sz="4000" b="1" dirty="0">
                <a:solidFill>
                  <a:srgbClr val="000000"/>
                </a:solidFill>
                <a:latin typeface="Arial" charset="0"/>
                <a:ea typeface="宋体" charset="0"/>
                <a:cs typeface="宋体" charset="0"/>
              </a:rPr>
              <a:t> </a:t>
            </a:r>
          </a:p>
          <a:p>
            <a:pPr lvl="0" algn="ctr" eaLnBrk="1" hangingPunct="1">
              <a:lnSpc>
                <a:spcPct val="90000"/>
              </a:lnSpc>
              <a:buClrTx/>
              <a:buFont typeface="Arial" charset="0"/>
              <a:buChar char="•"/>
            </a:pPr>
            <a:r>
              <a:rPr kumimoji="0" lang="zh-CN" altLang="en-US" sz="4000" b="1" dirty="0">
                <a:solidFill>
                  <a:srgbClr val="000000"/>
                </a:solidFill>
                <a:latin typeface="Arial" charset="0"/>
                <a:ea typeface="宋体" charset="0"/>
                <a:cs typeface="宋体" charset="0"/>
              </a:rPr>
              <a:t>（透过神为你完成的某些事件）使我们每个人与基督建立个人的关系</a:t>
            </a:r>
          </a:p>
        </p:txBody>
      </p:sp>
      <p:sp>
        <p:nvSpPr>
          <p:cNvPr id="620548"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zh-CN">
                <a:solidFill>
                  <a:srgbClr val="FFFFFF"/>
                </a:solidFill>
                <a:latin typeface="Arial" charset="0"/>
              </a:rPr>
              <a:t>98</a:t>
            </a:r>
          </a:p>
        </p:txBody>
      </p:sp>
    </p:spTree>
    <p:extLst>
      <p:ext uri="{BB962C8B-B14F-4D97-AF65-F5344CB8AC3E}">
        <p14:creationId xmlns:p14="http://schemas.microsoft.com/office/powerpoint/2010/main" val="3484057375"/>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cSld>
  <p:clrMapOvr>
    <a:masterClrMapping/>
  </p:clrMapOvr>
  <p:transition/>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zh-CN" altLang="en-US" sz="4000" b="1">
                <a:solidFill>
                  <a:srgbClr val="FFFFFF"/>
                </a:solidFill>
                <a:latin typeface="Arial" charset="0"/>
                <a:ea typeface="SimSun" charset="0"/>
                <a:cs typeface="SimSun" charset="0"/>
              </a:rPr>
              <a:t>免费获取这讲解</a:t>
            </a:r>
            <a:r>
              <a:rPr lang="en-US" altLang="ja-JP" sz="4000" b="1">
                <a:solidFill>
                  <a:srgbClr val="FFFFFF"/>
                </a:solidFill>
                <a:latin typeface="Arial" charset="0"/>
                <a:cs typeface="Arial" charset="0"/>
              </a:rPr>
              <a:t>!</a:t>
            </a:r>
            <a:endParaRPr lang="en-US" sz="1400" b="1">
              <a:solidFill>
                <a:srgbClr val="FFFFFF"/>
              </a:solidFill>
              <a:latin typeface="Arial" charset="0"/>
              <a:cs typeface="Arial" charset="0"/>
            </a:endParaRPr>
          </a:p>
        </p:txBody>
      </p:sp>
      <p:sp>
        <p:nvSpPr>
          <p:cNvPr id="575489" name="Rectangle 1026"/>
          <p:cNvSpPr>
            <a:spLocks noGrp="1" noChangeArrowheads="1"/>
          </p:cNvSpPr>
          <p:nvPr>
            <p:ph type="ctrTitle"/>
          </p:nvPr>
        </p:nvSpPr>
        <p:spPr>
          <a:xfrm>
            <a:off x="0" y="6172200"/>
            <a:ext cx="9144000" cy="685800"/>
          </a:xfrm>
        </p:spPr>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73" y="63698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222340"/>
            <a:ext cx="6153212" cy="3483594"/>
          </a:xfrm>
          <a:prstGeom prst="rect">
            <a:avLst/>
          </a:prstGeom>
        </p:spPr>
      </p:pic>
      <p:sp>
        <p:nvSpPr>
          <p:cNvPr id="8" name="Rectangle 1026"/>
          <p:cNvSpPr txBox="1">
            <a:spLocks noChangeArrowheads="1"/>
          </p:cNvSpPr>
          <p:nvPr/>
        </p:nvSpPr>
        <p:spPr bwMode="auto">
          <a:xfrm>
            <a:off x="0" y="1310554"/>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355156858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出埃及记</a:t>
            </a:r>
            <a:r>
              <a:rPr lang="en-US" b="1" dirty="0">
                <a:solidFill>
                  <a:schemeClr val="bg1"/>
                </a:solidFill>
                <a:effectLst>
                  <a:glow rad="101600">
                    <a:schemeClr val="tx1">
                      <a:alpha val="99000"/>
                    </a:schemeClr>
                  </a:glow>
                </a:effectLst>
              </a:rPr>
              <a:t> </a:t>
            </a:r>
            <a:r>
              <a:rPr lang="zh-CN" altLang="en-US" b="1" dirty="0">
                <a:solidFill>
                  <a:schemeClr val="bg1"/>
                </a:solidFill>
                <a:effectLst>
                  <a:glow rad="101600">
                    <a:schemeClr val="tx1">
                      <a:alpha val="99000"/>
                    </a:schemeClr>
                  </a:glow>
                </a:effectLst>
              </a:rPr>
              <a:t>国度声明</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zh-CN" altLang="en-US" b="1" dirty="0">
                <a:solidFill>
                  <a:prstClr val="white"/>
                </a:solidFill>
                <a:effectLst>
                  <a:glow rad="101600">
                    <a:prstClr val="black">
                      <a:alpha val="99000"/>
                    </a:prstClr>
                  </a:glow>
                </a:effectLst>
              </a:rPr>
              <a:t>通过救赎（</a:t>
            </a:r>
            <a:r>
              <a:rPr lang="en-SG" altLang="zh-CN" b="1" dirty="0">
                <a:solidFill>
                  <a:prstClr val="white"/>
                </a:solidFill>
                <a:effectLst>
                  <a:glow rad="101600">
                    <a:prstClr val="black">
                      <a:alpha val="99000"/>
                    </a:prstClr>
                  </a:glow>
                </a:effectLst>
              </a:rPr>
              <a:t>1</a:t>
            </a:r>
            <a:r>
              <a:rPr lang="en-US" altLang="zh-CN" b="1" dirty="0">
                <a:solidFill>
                  <a:prstClr val="white"/>
                </a:solidFill>
                <a:effectLst>
                  <a:glow rad="101600">
                    <a:prstClr val="black">
                      <a:alpha val="99000"/>
                    </a:prstClr>
                  </a:glow>
                </a:effectLst>
              </a:rPr>
              <a:t>-18</a:t>
            </a:r>
            <a:r>
              <a:rPr lang="zh-CN" altLang="en-US" b="1" dirty="0">
                <a:solidFill>
                  <a:prstClr val="white"/>
                </a:solidFill>
                <a:effectLst>
                  <a:glow rad="101600">
                    <a:prstClr val="black">
                      <a:alpha val="99000"/>
                    </a:prstClr>
                  </a:glow>
                </a:effectLst>
              </a:rPr>
              <a:t>）并指示（</a:t>
            </a:r>
            <a:r>
              <a:rPr lang="en-SG" altLang="zh-CN" b="1" dirty="0">
                <a:solidFill>
                  <a:prstClr val="white"/>
                </a:solidFill>
                <a:effectLst>
                  <a:glow rad="101600">
                    <a:prstClr val="black">
                      <a:alpha val="99000"/>
                    </a:prstClr>
                  </a:glow>
                </a:effectLst>
              </a:rPr>
              <a:t>19</a:t>
            </a:r>
            <a:r>
              <a:rPr lang="en-US" altLang="zh-CN" b="1" dirty="0">
                <a:solidFill>
                  <a:prstClr val="white"/>
                </a:solidFill>
                <a:effectLst>
                  <a:glow rad="101600">
                    <a:prstClr val="black">
                      <a:alpha val="99000"/>
                    </a:prstClr>
                  </a:glow>
                </a:effectLst>
              </a:rPr>
              <a:t>-40</a:t>
            </a:r>
            <a:r>
              <a:rPr lang="zh-CN" altLang="en-US" b="1" dirty="0">
                <a:solidFill>
                  <a:prstClr val="white"/>
                </a:solidFill>
                <a:effectLst>
                  <a:glow rad="101600">
                    <a:prstClr val="black">
                      <a:alpha val="99000"/>
                    </a:prstClr>
                  </a:glow>
                </a:effectLst>
              </a:rPr>
              <a:t>）以色列如何成为一个祭司的国度（</a:t>
            </a:r>
            <a:r>
              <a:rPr lang="en-SG" altLang="zh-CN" b="1" dirty="0">
                <a:solidFill>
                  <a:prstClr val="white"/>
                </a:solidFill>
                <a:effectLst>
                  <a:glow rad="101600">
                    <a:prstClr val="black">
                      <a:alpha val="99000"/>
                    </a:prstClr>
                  </a:glow>
                </a:effectLst>
              </a:rPr>
              <a:t>19:5</a:t>
            </a:r>
            <a:r>
              <a:rPr lang="en-US" altLang="zh-CN" b="1" dirty="0">
                <a:solidFill>
                  <a:prstClr val="white"/>
                </a:solidFill>
                <a:effectLst>
                  <a:glow rad="101600">
                    <a:prstClr val="black">
                      <a:alpha val="99000"/>
                    </a:prstClr>
                  </a:glow>
                </a:effectLst>
              </a:rPr>
              <a:t>-6</a:t>
            </a:r>
            <a:r>
              <a:rPr lang="zh-CN" altLang="en-US" b="1" dirty="0">
                <a:solidFill>
                  <a:prstClr val="white"/>
                </a:solidFill>
                <a:effectLst>
                  <a:glow rad="101600">
                    <a:prstClr val="black">
                      <a:alpha val="99000"/>
                    </a:prstClr>
                  </a:glow>
                </a:effectLst>
              </a:rPr>
              <a:t>），掌权的神开始将以色列</a:t>
            </a:r>
            <a:r>
              <a:rPr lang="zh-CN" altLang="en-US" b="1" dirty="0">
                <a:solidFill>
                  <a:srgbClr val="FFFF00"/>
                </a:solidFill>
                <a:effectLst>
                  <a:glow rad="101600">
                    <a:prstClr val="black">
                      <a:alpha val="99000"/>
                    </a:prstClr>
                  </a:glow>
                </a:effectLst>
              </a:rPr>
              <a:t>建设</a:t>
            </a:r>
            <a:r>
              <a:rPr lang="zh-CN" altLang="en-US" b="1" dirty="0">
                <a:solidFill>
                  <a:prstClr val="white"/>
                </a:solidFill>
                <a:effectLst>
                  <a:glow rad="101600">
                    <a:prstClr val="black">
                      <a:alpha val="99000"/>
                    </a:prstClr>
                  </a:glow>
                </a:effectLst>
              </a:rPr>
              <a:t>成神治国度的进程。</a:t>
            </a:r>
            <a:r>
              <a:rPr lang="en-US" b="1" dirty="0">
                <a:solidFill>
                  <a:prstClr val="white"/>
                </a:solidFill>
                <a:effectLst>
                  <a:glow rad="101600">
                    <a:prstClr val="black">
                      <a:alpha val="99000"/>
                    </a:prstClr>
                  </a:glow>
                </a:effectLst>
              </a:rPr>
              <a:t> </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68512443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MG_225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053481" y="2279983"/>
            <a:ext cx="3923928" cy="980728"/>
          </a:xfrm>
          <a:solidFill>
            <a:schemeClr val="tx1"/>
          </a:solidFill>
        </p:spPr>
        <p:txBody>
          <a:bodyPr/>
          <a:lstStyle/>
          <a:p>
            <a:r>
              <a:rPr lang="en-US" sz="3600" b="1">
                <a:solidFill>
                  <a:schemeClr val="bg1"/>
                </a:solidFill>
              </a:rPr>
              <a:t>Way Out</a:t>
            </a:r>
          </a:p>
        </p:txBody>
      </p:sp>
      <p:sp>
        <p:nvSpPr>
          <p:cNvPr id="4" name="Title 1">
            <a:extLst>
              <a:ext uri="{FF2B5EF4-FFF2-40B4-BE49-F238E27FC236}">
                <a16:creationId xmlns:a16="http://schemas.microsoft.com/office/drawing/2014/main" id="{A99666DA-E861-AA46-821A-22CA3E71455B}"/>
              </a:ext>
            </a:extLst>
          </p:cNvPr>
          <p:cNvSpPr txBox="1">
            <a:spLocks/>
          </p:cNvSpPr>
          <p:nvPr/>
        </p:nvSpPr>
        <p:spPr bwMode="auto">
          <a:xfrm>
            <a:off x="1174812" y="2279983"/>
            <a:ext cx="3923928" cy="980728"/>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zh-CN" altLang="en-US" sz="3600" b="1" kern="0">
                <a:solidFill>
                  <a:schemeClr val="bg1"/>
                </a:solidFill>
              </a:rPr>
              <a:t>出路</a:t>
            </a:r>
            <a:endParaRPr lang="en-US" sz="3600" b="1" kern="0" dirty="0">
              <a:solidFill>
                <a:schemeClr val="bg1"/>
              </a:solidFill>
            </a:endParaRPr>
          </a:p>
        </p:txBody>
      </p:sp>
    </p:spTree>
    <p:extLst>
      <p:ext uri="{BB962C8B-B14F-4D97-AF65-F5344CB8AC3E}">
        <p14:creationId xmlns:p14="http://schemas.microsoft.com/office/powerpoint/2010/main" val="24901425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3" presetClass="exit" presetSubtype="10" fill="hold" grpId="0" nodeType="clickEffect">
                                  <p:stCondLst>
                                    <p:cond delay="0"/>
                                  </p:stCondLst>
                                  <p:childTnLst>
                                    <p:animEffect transition="out" filter="blinds(horizontal)">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MG_2268.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3923928" cy="980728"/>
          </a:xfrm>
          <a:solidFill>
            <a:schemeClr val="tx1"/>
          </a:solidFill>
        </p:spPr>
        <p:txBody>
          <a:bodyPr/>
          <a:lstStyle/>
          <a:p>
            <a:r>
              <a:rPr lang="en-US" sz="3600" b="1">
                <a:solidFill>
                  <a:schemeClr val="bg1"/>
                </a:solidFill>
              </a:rPr>
              <a:t>Station Museum</a:t>
            </a:r>
          </a:p>
        </p:txBody>
      </p:sp>
      <p:sp>
        <p:nvSpPr>
          <p:cNvPr id="4" name="Title 1">
            <a:extLst>
              <a:ext uri="{FF2B5EF4-FFF2-40B4-BE49-F238E27FC236}">
                <a16:creationId xmlns:a16="http://schemas.microsoft.com/office/drawing/2014/main" id="{6CAED73C-68AB-C840-A7B5-FB6055DBF426}"/>
              </a:ext>
            </a:extLst>
          </p:cNvPr>
          <p:cNvSpPr txBox="1">
            <a:spLocks/>
          </p:cNvSpPr>
          <p:nvPr/>
        </p:nvSpPr>
        <p:spPr bwMode="auto">
          <a:xfrm>
            <a:off x="0" y="0"/>
            <a:ext cx="3923928" cy="980728"/>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zh-CN" altLang="en-US" sz="3600" b="1" kern="0">
                <a:solidFill>
                  <a:schemeClr val="bg1"/>
                </a:solidFill>
              </a:rPr>
              <a:t>地铁站博物馆</a:t>
            </a:r>
            <a:endParaRPr lang="en-US" sz="3600" b="1" kern="0" dirty="0">
              <a:solidFill>
                <a:schemeClr val="bg1"/>
              </a:solidFill>
            </a:endParaRPr>
          </a:p>
        </p:txBody>
      </p:sp>
    </p:spTree>
    <p:extLst>
      <p:ext uri="{BB962C8B-B14F-4D97-AF65-F5344CB8AC3E}">
        <p14:creationId xmlns:p14="http://schemas.microsoft.com/office/powerpoint/2010/main" val="4221351253"/>
      </p:ext>
    </p:extLst>
  </p:cSld>
  <p:clrMapOvr>
    <a:masterClrMapping/>
  </p:clrMapOvr>
  <p:transition spd="med">
    <p:randomBar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5937" name="Picture 5" descr="Exod plagues_egypt_hi.jpg"/>
          <p:cNvPicPr>
            <a:picLocks noChangeAspect="1"/>
          </p:cNvPicPr>
          <p:nvPr/>
        </p:nvPicPr>
        <p:blipFill>
          <a:blip r:embed="rId3" cstate="screen">
            <a:lum bright="-34000"/>
            <a:extLst>
              <a:ext uri="{28A0092B-C50C-407E-A947-70E740481C1C}">
                <a14:useLocalDpi xmlns:a14="http://schemas.microsoft.com/office/drawing/2010/main" val="0"/>
              </a:ext>
            </a:extLst>
          </a:blip>
          <a:srcRect/>
          <a:stretch>
            <a:fillRect/>
          </a:stretch>
        </p:blipFill>
        <p:spPr bwMode="auto">
          <a:xfrm>
            <a:off x="0" y="0"/>
            <a:ext cx="9144000" cy="6927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274" name="Rectangle 2"/>
          <p:cNvSpPr>
            <a:spLocks noGrp="1" noChangeArrowheads="1"/>
          </p:cNvSpPr>
          <p:nvPr>
            <p:ph type="title"/>
          </p:nvPr>
        </p:nvSpPr>
        <p:spPr/>
        <p:txBody>
          <a:bodyPr/>
          <a:lstStyle/>
          <a:p>
            <a:pPr algn="ctr">
              <a:defRPr/>
            </a:pPr>
            <a:r>
              <a:rPr lang="zh-CN" altLang="en-US" b="1" i="0">
                <a:latin typeface="Arial Black" charset="0"/>
                <a:ea typeface="华文细黑" charset="0"/>
                <a:cs typeface="华文细黑" charset="0"/>
              </a:rPr>
              <a:t>标题</a:t>
            </a:r>
            <a:endParaRPr lang="zh-CN" altLang="en-US" b="1" i="0">
              <a:latin typeface="Arial Black" charset="0"/>
              <a:ea typeface="MS PGothic" charset="0"/>
              <a:cs typeface="MS PGothic" charset="0"/>
            </a:endParaRPr>
          </a:p>
        </p:txBody>
      </p:sp>
      <p:sp>
        <p:nvSpPr>
          <p:cNvPr id="295939"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10278" name="Rectangle 6"/>
          <p:cNvSpPr>
            <a:spLocks noChangeArrowheads="1"/>
          </p:cNvSpPr>
          <p:nvPr/>
        </p:nvSpPr>
        <p:spPr bwMode="auto">
          <a:xfrm>
            <a:off x="152400" y="1752600"/>
            <a:ext cx="89154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69875" indent="-269875">
              <a:lnSpc>
                <a:spcPct val="90000"/>
              </a:lnSpc>
              <a:spcBef>
                <a:spcPct val="20000"/>
              </a:spcBef>
              <a:buClr>
                <a:schemeClr val="hlink"/>
              </a:buClr>
              <a:buFontTx/>
              <a:buChar char="•"/>
            </a:pPr>
            <a:r>
              <a:rPr kumimoji="1" lang="zh-CN" altLang="en-US" sz="3600" b="1">
                <a:solidFill>
                  <a:schemeClr val="tx2"/>
                </a:solidFill>
                <a:latin typeface="Times" charset="0"/>
                <a:ea typeface="宋体" charset="0"/>
                <a:cs typeface="宋体" charset="0"/>
              </a:rPr>
              <a:t>英文的翻译含“离开”或“出去”的意思</a:t>
            </a:r>
            <a:endParaRPr kumimoji="1" lang="en-US" altLang="zh-CN" sz="3600" b="1">
              <a:solidFill>
                <a:schemeClr val="tx2"/>
              </a:solidFill>
              <a:latin typeface="Times" charset="0"/>
              <a:ea typeface="宋体" charset="0"/>
              <a:cs typeface="宋体" charset="0"/>
            </a:endParaRPr>
          </a:p>
          <a:p>
            <a:pPr marL="269875" indent="-269875" algn="ctr">
              <a:lnSpc>
                <a:spcPct val="90000"/>
              </a:lnSpc>
              <a:spcBef>
                <a:spcPct val="20000"/>
              </a:spcBef>
              <a:buClr>
                <a:schemeClr val="hlink"/>
              </a:buClr>
            </a:pPr>
            <a:endParaRPr kumimoji="1" lang="en-US" altLang="zh-CN" sz="3600" b="1">
              <a:solidFill>
                <a:schemeClr val="tx2"/>
              </a:solidFill>
              <a:latin typeface="Times" charset="0"/>
              <a:ea typeface="宋体" charset="0"/>
              <a:cs typeface="宋体" charset="0"/>
            </a:endParaRPr>
          </a:p>
          <a:p>
            <a:pPr marL="269875" indent="-269875">
              <a:lnSpc>
                <a:spcPct val="90000"/>
              </a:lnSpc>
              <a:spcBef>
                <a:spcPct val="20000"/>
              </a:spcBef>
              <a:buClr>
                <a:schemeClr val="hlink"/>
              </a:buClr>
              <a:buFontTx/>
              <a:buChar char="•"/>
            </a:pPr>
            <a:r>
              <a:rPr kumimoji="1" lang="zh-CN" altLang="en-US" sz="3600" b="1">
                <a:solidFill>
                  <a:schemeClr val="tx2"/>
                </a:solidFill>
                <a:latin typeface="Times" charset="0"/>
                <a:ea typeface="宋体" charset="0"/>
                <a:cs typeface="宋体" charset="0"/>
              </a:rPr>
              <a:t>以色列人出埃及的叙述虽然只占了全书的寥寥几章，但因由该事件的意义在全书内容中的核心地位，“出埃及记”的确是一个恰当的标题</a:t>
            </a:r>
            <a:r>
              <a:rPr kumimoji="1" lang="en-US" altLang="zh-CN" sz="3600" b="1">
                <a:solidFill>
                  <a:schemeClr val="tx2"/>
                </a:solidFill>
                <a:latin typeface="Times" charset="0"/>
                <a:ea typeface="宋体" charset="0"/>
                <a:cs typeface="宋体"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0278">
                                            <p:txEl>
                                              <p:pRg st="0" end="0"/>
                                            </p:txEl>
                                          </p:spTgt>
                                        </p:tgtEl>
                                        <p:attrNameLst>
                                          <p:attrName>style.visibility</p:attrName>
                                        </p:attrNameLst>
                                      </p:cBhvr>
                                      <p:to>
                                        <p:strVal val="visible"/>
                                      </p:to>
                                    </p:set>
                                    <p:anim calcmode="lin" valueType="num">
                                      <p:cBhvr additive="base">
                                        <p:cTn id="7" dur="500" fill="hold"/>
                                        <p:tgtEl>
                                          <p:spTgt spid="31027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027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10278">
                                            <p:txEl>
                                              <p:pRg st="2" end="2"/>
                                            </p:txEl>
                                          </p:spTgt>
                                        </p:tgtEl>
                                        <p:attrNameLst>
                                          <p:attrName>style.visibility</p:attrName>
                                        </p:attrNameLst>
                                      </p:cBhvr>
                                      <p:to>
                                        <p:strVal val="visible"/>
                                      </p:to>
                                    </p:set>
                                    <p:anim calcmode="lin" valueType="num">
                                      <p:cBhvr additive="base">
                                        <p:cTn id="11" dur="500" fill="hold"/>
                                        <p:tgtEl>
                                          <p:spTgt spid="310278">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1027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build="p" bldLvl="2"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7985" name="Picture 4" descr="Exod 7 Moses &amp; Aaron.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7620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b="1" i="0">
                <a:effectLst/>
                <a:latin typeface="Arial Black" charset="0"/>
                <a:ea typeface="MS PGothic" charset="0"/>
                <a:cs typeface="MS PGothic" charset="0"/>
              </a:rPr>
              <a:t>作者</a:t>
            </a:r>
          </a:p>
        </p:txBody>
      </p:sp>
      <p:sp>
        <p:nvSpPr>
          <p:cNvPr id="297987"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18439" name="Rectangle 7"/>
          <p:cNvSpPr>
            <a:spLocks noChangeArrowheads="1"/>
          </p:cNvSpPr>
          <p:nvPr/>
        </p:nvSpPr>
        <p:spPr bwMode="auto">
          <a:xfrm>
            <a:off x="0" y="1484313"/>
            <a:ext cx="4648200" cy="4246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a:spcBef>
                <a:spcPct val="20000"/>
              </a:spcBef>
              <a:buClr>
                <a:schemeClr val="hlink"/>
              </a:buClr>
            </a:pPr>
            <a:r>
              <a:rPr lang="zh-CN" altLang="en-US" sz="3600">
                <a:solidFill>
                  <a:schemeClr val="bg1"/>
                </a:solidFill>
                <a:latin typeface="Courier New" charset="0"/>
              </a:rPr>
              <a:t>外部证据</a:t>
            </a:r>
          </a:p>
          <a:p>
            <a:pPr marL="342900" indent="-342900" algn="ctr">
              <a:spcBef>
                <a:spcPct val="20000"/>
              </a:spcBef>
              <a:buClr>
                <a:schemeClr val="hlink"/>
              </a:buClr>
            </a:pPr>
            <a:endParaRPr kumimoji="1" lang="en-US" altLang="zh-CN" sz="3600" b="1">
              <a:solidFill>
                <a:schemeClr val="bg1"/>
              </a:solidFill>
              <a:latin typeface="Times" charset="0"/>
              <a:ea typeface="宋体" charset="0"/>
              <a:cs typeface="宋体" charset="0"/>
            </a:endParaRPr>
          </a:p>
          <a:p>
            <a:pPr marL="342900" indent="-342900">
              <a:spcBef>
                <a:spcPct val="20000"/>
              </a:spcBef>
              <a:buClr>
                <a:schemeClr val="hlink"/>
              </a:buClr>
              <a:buFontTx/>
              <a:buChar char="•"/>
            </a:pPr>
            <a:r>
              <a:rPr lang="zh-CN" altLang="en-US" sz="3600">
                <a:solidFill>
                  <a:schemeClr val="bg1"/>
                </a:solidFill>
              </a:rPr>
              <a:t>自约书亚的时代起，圣经和某些经外文献便肯定摩西为本书的作者（书</a:t>
            </a:r>
            <a:r>
              <a:rPr lang="en-US" altLang="zh-CN" sz="3600">
                <a:solidFill>
                  <a:schemeClr val="bg1"/>
                </a:solidFill>
              </a:rPr>
              <a:t> 8:30-32 </a:t>
            </a:r>
            <a:r>
              <a:rPr lang="zh-CN" altLang="en-US" sz="3600">
                <a:solidFill>
                  <a:schemeClr val="bg1"/>
                </a:solidFill>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8439">
                                            <p:txEl>
                                              <p:pRg st="2" end="2"/>
                                            </p:txEl>
                                          </p:spTgt>
                                        </p:tgtEl>
                                        <p:attrNameLst>
                                          <p:attrName>style.visibility</p:attrName>
                                        </p:attrNameLst>
                                      </p:cBhvr>
                                      <p:to>
                                        <p:strVal val="visible"/>
                                      </p:to>
                                    </p:set>
                                    <p:anim calcmode="lin" valueType="num">
                                      <p:cBhvr>
                                        <p:cTn id="7" dur="500" fill="hold"/>
                                        <p:tgtEl>
                                          <p:spTgt spid="18439">
                                            <p:txEl>
                                              <p:pRg st="2" end="2"/>
                                            </p:txEl>
                                          </p:spTgt>
                                        </p:tgtEl>
                                        <p:attrNameLst>
                                          <p:attrName>ppt_w</p:attrName>
                                        </p:attrNameLst>
                                      </p:cBhvr>
                                      <p:tavLst>
                                        <p:tav tm="0">
                                          <p:val>
                                            <p:fltVal val="0"/>
                                          </p:val>
                                        </p:tav>
                                        <p:tav tm="100000">
                                          <p:val>
                                            <p:strVal val="#ppt_w"/>
                                          </p:val>
                                        </p:tav>
                                      </p:tavLst>
                                    </p:anim>
                                    <p:anim calcmode="lin" valueType="num">
                                      <p:cBhvr>
                                        <p:cTn id="8" dur="500" fill="hold"/>
                                        <p:tgtEl>
                                          <p:spTgt spid="18439">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9" grpId="0" build="p"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b="1" i="0">
                <a:latin typeface="Arial Black" charset="0"/>
                <a:ea typeface="MS PGothic" charset="0"/>
                <a:cs typeface="MS PGothic" charset="0"/>
              </a:rPr>
              <a:t>作者</a:t>
            </a:r>
          </a:p>
        </p:txBody>
      </p:sp>
      <p:sp>
        <p:nvSpPr>
          <p:cNvPr id="300034"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30759" name="Rectangle 7"/>
          <p:cNvSpPr>
            <a:spLocks noChangeArrowheads="1"/>
          </p:cNvSpPr>
          <p:nvPr/>
        </p:nvSpPr>
        <p:spPr bwMode="auto">
          <a:xfrm>
            <a:off x="214313" y="1785938"/>
            <a:ext cx="8610600" cy="44196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r>
              <a:rPr lang="zh-CN" altLang="en-US" sz="3200">
                <a:solidFill>
                  <a:schemeClr val="bg1"/>
                </a:solidFill>
              </a:rPr>
              <a:t>内部证据</a:t>
            </a:r>
          </a:p>
          <a:p>
            <a:pPr>
              <a:lnSpc>
                <a:spcPct val="90000"/>
              </a:lnSpc>
              <a:spcBef>
                <a:spcPct val="20000"/>
              </a:spcBef>
              <a:buClr>
                <a:schemeClr val="hlink"/>
              </a:buClr>
              <a:buFontTx/>
              <a:buChar char="•"/>
            </a:pPr>
            <a:r>
              <a:rPr lang="zh-CN" altLang="en-US" sz="2800">
                <a:solidFill>
                  <a:schemeClr val="bg1"/>
                </a:solidFill>
              </a:rPr>
              <a:t>有些经节更是直指摩西为作者。其实这是有道理的，因为没有人</a:t>
            </a:r>
            <a:r>
              <a:rPr lang="zh-CN" altLang="en-US">
                <a:solidFill>
                  <a:schemeClr val="bg1"/>
                </a:solidFill>
                <a:ea typeface="宋体" charset="0"/>
                <a:cs typeface="宋体" charset="0"/>
              </a:rPr>
              <a:t>比摩西</a:t>
            </a:r>
            <a:r>
              <a:rPr lang="zh-CN" altLang="en-US" sz="2800">
                <a:solidFill>
                  <a:schemeClr val="bg1"/>
                </a:solidFill>
              </a:rPr>
              <a:t>更有资格写这本书。 </a:t>
            </a:r>
            <a:endParaRPr lang="en-US" altLang="zh-CN" sz="2800">
              <a:solidFill>
                <a:schemeClr val="bg1"/>
              </a:solidFill>
            </a:endParaRPr>
          </a:p>
          <a:p>
            <a:pPr>
              <a:lnSpc>
                <a:spcPct val="90000"/>
              </a:lnSpc>
              <a:spcBef>
                <a:spcPct val="20000"/>
              </a:spcBef>
              <a:buClr>
                <a:schemeClr val="hlink"/>
              </a:buClr>
              <a:buFontTx/>
              <a:buChar char="•"/>
            </a:pPr>
            <a:r>
              <a:rPr lang="zh-CN" altLang="en-US" sz="2800">
                <a:solidFill>
                  <a:schemeClr val="bg1"/>
                </a:solidFill>
              </a:rPr>
              <a:t>鉴于作者十分熟悉当时埃及的风俗与地貌，甚至是植物与动物，说明作者曾亲历出埃及的事件。</a:t>
            </a:r>
            <a:endParaRPr lang="en-US" altLang="zh-CN" sz="2800">
              <a:solidFill>
                <a:schemeClr val="bg1"/>
              </a:solidFill>
            </a:endParaRPr>
          </a:p>
          <a:p>
            <a:pPr>
              <a:lnSpc>
                <a:spcPct val="90000"/>
              </a:lnSpc>
              <a:spcBef>
                <a:spcPct val="20000"/>
              </a:spcBef>
              <a:buClr>
                <a:schemeClr val="hlink"/>
              </a:buClr>
              <a:buFontTx/>
              <a:buChar char="•"/>
            </a:pPr>
            <a:r>
              <a:rPr lang="zh-CN" altLang="en-US" sz="2800">
                <a:solidFill>
                  <a:schemeClr val="bg1"/>
                </a:solidFill>
              </a:rPr>
              <a:t> 书中前后表现出的写作风格一致性也证明了本书由一人完成。</a:t>
            </a:r>
          </a:p>
          <a:p>
            <a:pPr>
              <a:lnSpc>
                <a:spcPct val="90000"/>
              </a:lnSpc>
              <a:spcBef>
                <a:spcPct val="20000"/>
              </a:spcBef>
              <a:buClr>
                <a:schemeClr val="hlink"/>
              </a:buClr>
            </a:pPr>
            <a:endParaRPr kumimoji="1" lang="en-US" altLang="zh-CN" sz="2800" b="1">
              <a:solidFill>
                <a:schemeClr val="bg1"/>
              </a:solidFill>
              <a:latin typeface="Times" charset="0"/>
              <a:ea typeface="宋体" charset="0"/>
              <a:cs typeface="宋体" charset="0"/>
            </a:endParaRPr>
          </a:p>
        </p:txBody>
      </p:sp>
      <p:sp>
        <p:nvSpPr>
          <p:cNvPr id="6" name="Rectangle 2"/>
          <p:cNvSpPr txBox="1">
            <a:spLocks noChangeArrowheads="1"/>
          </p:cNvSpPr>
          <p:nvPr/>
        </p:nvSpPr>
        <p:spPr bwMode="auto">
          <a:xfrm>
            <a:off x="0" y="549275"/>
            <a:ext cx="9144000" cy="754063"/>
          </a:xfrm>
          <a:prstGeom prst="rect">
            <a:avLst/>
          </a:prstGeom>
          <a:solidFill>
            <a:srgbClr val="003300"/>
          </a:solidFill>
          <a:ln w="9525">
            <a:noFill/>
            <a:miter lim="800000"/>
            <a:headEnd/>
            <a:tailEnd/>
          </a:ln>
          <a:effectLst>
            <a:outerShdw blurRad="63500" dist="107763"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ctr">
              <a:defRPr/>
            </a:pPr>
            <a:r>
              <a:rPr lang="zh-CN" altLang="en-US" i="0" kern="0" dirty="0">
                <a:effectLst/>
                <a:latin typeface="Arial Black" charset="0"/>
                <a:cs typeface="ＭＳ Ｐゴシック" charset="0"/>
              </a:rPr>
              <a:t>作者</a:t>
            </a:r>
            <a:endParaRPr lang="en-US" i="0" kern="0" dirty="0">
              <a:latin typeface="Arial Black"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30759">
                                            <p:txEl>
                                              <p:pRg st="0" end="0"/>
                                            </p:txEl>
                                          </p:spTgt>
                                        </p:tgtEl>
                                        <p:attrNameLst>
                                          <p:attrName>style.visibility</p:attrName>
                                        </p:attrNameLst>
                                      </p:cBhvr>
                                      <p:to>
                                        <p:strVal val="visible"/>
                                      </p:to>
                                    </p:set>
                                    <p:anim calcmode="lin" valueType="num">
                                      <p:cBhvr>
                                        <p:cTn id="7" dur="500" fill="hold"/>
                                        <p:tgtEl>
                                          <p:spTgt spid="33075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3075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30759">
                                            <p:txEl>
                                              <p:pRg st="1" end="1"/>
                                            </p:txEl>
                                          </p:spTgt>
                                        </p:tgtEl>
                                        <p:attrNameLst>
                                          <p:attrName>style.visibility</p:attrName>
                                        </p:attrNameLst>
                                      </p:cBhvr>
                                      <p:to>
                                        <p:strVal val="visible"/>
                                      </p:to>
                                    </p:set>
                                    <p:anim calcmode="lin" valueType="num">
                                      <p:cBhvr>
                                        <p:cTn id="13" dur="500" fill="hold"/>
                                        <p:tgtEl>
                                          <p:spTgt spid="330759">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33075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330759">
                                            <p:txEl>
                                              <p:pRg st="2" end="2"/>
                                            </p:txEl>
                                          </p:spTgt>
                                        </p:tgtEl>
                                        <p:attrNameLst>
                                          <p:attrName>style.visibility</p:attrName>
                                        </p:attrNameLst>
                                      </p:cBhvr>
                                      <p:to>
                                        <p:strVal val="visible"/>
                                      </p:to>
                                    </p:set>
                                    <p:anim calcmode="lin" valueType="num">
                                      <p:cBhvr>
                                        <p:cTn id="19" dur="500" fill="hold"/>
                                        <p:tgtEl>
                                          <p:spTgt spid="330759">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30759">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330759">
                                            <p:txEl>
                                              <p:pRg st="3" end="3"/>
                                            </p:txEl>
                                          </p:spTgt>
                                        </p:tgtEl>
                                        <p:attrNameLst>
                                          <p:attrName>style.visibility</p:attrName>
                                        </p:attrNameLst>
                                      </p:cBhvr>
                                      <p:to>
                                        <p:strVal val="visible"/>
                                      </p:to>
                                    </p:set>
                                    <p:anim calcmode="lin" valueType="num">
                                      <p:cBhvr>
                                        <p:cTn id="25" dur="500" fill="hold"/>
                                        <p:tgtEl>
                                          <p:spTgt spid="330759">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330759">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59" grpId="0"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b="1">
                <a:effectLst/>
                <a:latin typeface="Arial Black" charset="0"/>
                <a:ea typeface="MS PGothic" charset="0"/>
                <a:cs typeface="MS PGothic" charset="0"/>
              </a:rPr>
              <a:t>日期</a:t>
            </a:r>
          </a:p>
        </p:txBody>
      </p:sp>
      <p:sp>
        <p:nvSpPr>
          <p:cNvPr id="302082" name="Text Box 3"/>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02083" name="Rectangle 6"/>
          <p:cNvSpPr>
            <a:spLocks noChangeArrowheads="1"/>
          </p:cNvSpPr>
          <p:nvPr/>
        </p:nvSpPr>
        <p:spPr bwMode="auto">
          <a:xfrm>
            <a:off x="395288" y="2019300"/>
            <a:ext cx="8064500" cy="4000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a:lnSpc>
                <a:spcPct val="90000"/>
              </a:lnSpc>
              <a:spcBef>
                <a:spcPct val="20000"/>
              </a:spcBef>
              <a:buClr>
                <a:schemeClr val="hlink"/>
              </a:buClr>
              <a:buFontTx/>
              <a:buChar char="•"/>
            </a:pPr>
            <a:r>
              <a:rPr lang="zh-CN" altLang="en-US" sz="3200"/>
              <a:t>既然此书作者为摩西，写作时间就应该是在摩西本人还活着的时候（主前</a:t>
            </a:r>
            <a:r>
              <a:rPr lang="en-US" altLang="zh-CN" sz="3200"/>
              <a:t>1525-1405</a:t>
            </a:r>
            <a:r>
              <a:rPr lang="zh-CN" altLang="en-US" sz="3200"/>
              <a:t>）</a:t>
            </a:r>
          </a:p>
          <a:p>
            <a:pPr marL="342900" indent="-342900">
              <a:lnSpc>
                <a:spcPct val="90000"/>
              </a:lnSpc>
              <a:spcBef>
                <a:spcPct val="20000"/>
              </a:spcBef>
              <a:buClr>
                <a:schemeClr val="hlink"/>
              </a:buClr>
              <a:buFontTx/>
              <a:buChar char="•"/>
            </a:pPr>
            <a:r>
              <a:rPr lang="zh-CN" altLang="en-US" sz="3200"/>
              <a:t>再进一步分析，鉴于出埃及记记载的历史事件止于以色列人在西奈山扎营，而这个时间点便是主前</a:t>
            </a:r>
            <a:r>
              <a:rPr lang="en-US" altLang="zh-CN" sz="3200"/>
              <a:t>1444</a:t>
            </a:r>
            <a:r>
              <a:rPr lang="zh-CN" altLang="en-US" sz="3200"/>
              <a:t>年（前设：较早的出埃及时间理论）。</a:t>
            </a:r>
          </a:p>
        </p:txBody>
      </p:sp>
      <p:sp>
        <p:nvSpPr>
          <p:cNvPr id="20487" name="Text Box 7"/>
          <p:cNvSpPr txBox="1">
            <a:spLocks noChangeArrowheads="1"/>
          </p:cNvSpPr>
          <p:nvPr/>
        </p:nvSpPr>
        <p:spPr bwMode="auto">
          <a:xfrm rot="-1200000">
            <a:off x="1463675" y="2492375"/>
            <a:ext cx="5484813" cy="2667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3600">
                <a:solidFill>
                  <a:schemeClr val="bg1"/>
                </a:solidFill>
              </a:rPr>
              <a:t>由此推断，本书是摩西在主前</a:t>
            </a:r>
            <a:r>
              <a:rPr lang="en-US" altLang="zh-CN" sz="3600">
                <a:solidFill>
                  <a:schemeClr val="bg1"/>
                </a:solidFill>
              </a:rPr>
              <a:t>1444</a:t>
            </a:r>
            <a:r>
              <a:rPr lang="zh-CN" altLang="en-US" sz="3600">
                <a:solidFill>
                  <a:schemeClr val="bg1"/>
                </a:solidFill>
              </a:rPr>
              <a:t>年之后不久，书中记载事件刚刚发生时的记录</a:t>
            </a:r>
          </a:p>
        </p:txBody>
      </p:sp>
      <p:sp>
        <p:nvSpPr>
          <p:cNvPr id="6" name="Rectangle 2"/>
          <p:cNvSpPr txBox="1">
            <a:spLocks noChangeArrowheads="1"/>
          </p:cNvSpPr>
          <p:nvPr/>
        </p:nvSpPr>
        <p:spPr bwMode="auto">
          <a:xfrm>
            <a:off x="0" y="549275"/>
            <a:ext cx="9144000" cy="754063"/>
          </a:xfrm>
          <a:prstGeom prst="rect">
            <a:avLst/>
          </a:prstGeom>
          <a:solidFill>
            <a:srgbClr val="003300"/>
          </a:solidFill>
          <a:ln w="9525">
            <a:noFill/>
            <a:miter lim="800000"/>
            <a:headEnd/>
            <a:tailEnd/>
          </a:ln>
          <a:effectLst>
            <a:outerShdw blurRad="63500" dist="107763"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ctr">
              <a:defRPr/>
            </a:pPr>
            <a:r>
              <a:rPr lang="zh-CN" altLang="en-US" i="0" kern="0" dirty="0">
                <a:latin typeface="Arial Black" charset="0"/>
                <a:cs typeface="ＭＳ Ｐゴシック" charset="0"/>
              </a:rPr>
              <a:t>日期</a:t>
            </a:r>
            <a:endParaRPr lang="en-US" i="0" kern="0" dirty="0">
              <a:latin typeface="Arial Black"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7"/>
                                        </p:tgtEl>
                                        <p:attrNameLst>
                                          <p:attrName>style.visibility</p:attrName>
                                        </p:attrNameLst>
                                      </p:cBhvr>
                                      <p:to>
                                        <p:strVal val="visible"/>
                                      </p:to>
                                    </p:set>
                                    <p:anim calcmode="lin" valueType="num">
                                      <p:cBhvr>
                                        <p:cTn id="7" dur="1000" fill="hold"/>
                                        <p:tgtEl>
                                          <p:spTgt spid="20487"/>
                                        </p:tgtEl>
                                        <p:attrNameLst>
                                          <p:attrName>ppt_w</p:attrName>
                                        </p:attrNameLst>
                                      </p:cBhvr>
                                      <p:tavLst>
                                        <p:tav tm="0">
                                          <p:val>
                                            <p:fltVal val="0"/>
                                          </p:val>
                                        </p:tav>
                                        <p:tav tm="100000">
                                          <p:val>
                                            <p:strVal val="#ppt_w"/>
                                          </p:val>
                                        </p:tav>
                                      </p:tavLst>
                                    </p:anim>
                                    <p:anim calcmode="lin" valueType="num">
                                      <p:cBhvr>
                                        <p:cTn id="8" dur="1000" fill="hold"/>
                                        <p:tgtEl>
                                          <p:spTgt spid="20487"/>
                                        </p:tgtEl>
                                        <p:attrNameLst>
                                          <p:attrName>ppt_h</p:attrName>
                                        </p:attrNameLst>
                                      </p:cBhvr>
                                      <p:tavLst>
                                        <p:tav tm="0">
                                          <p:val>
                                            <p:fltVal val="0"/>
                                          </p:val>
                                        </p:tav>
                                        <p:tav tm="100000">
                                          <p:val>
                                            <p:strVal val="#ppt_h"/>
                                          </p:val>
                                        </p:tav>
                                      </p:tavLst>
                                    </p:anim>
                                    <p:anim calcmode="lin" valueType="num">
                                      <p:cBhvr>
                                        <p:cTn id="9"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7" grpId="0" animBg="1"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6" descr="Exod 7 Moses &amp; Aaron.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7620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6" name="Rectangle 2"/>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i="0">
                <a:latin typeface="Times New Roman" charset="0"/>
                <a:ea typeface="MS PGothic" charset="0"/>
                <a:cs typeface="MS PGothic" charset="0"/>
              </a:rPr>
              <a:t>写给</a:t>
            </a:r>
            <a:endParaRPr lang="zh-CN" altLang="en-US" b="1">
              <a:effectLst/>
              <a:latin typeface="Arial Black" charset="0"/>
              <a:ea typeface="MS PGothic" charset="0"/>
              <a:cs typeface="MS PGothic" charset="0"/>
            </a:endParaRPr>
          </a:p>
        </p:txBody>
      </p:sp>
      <p:sp>
        <p:nvSpPr>
          <p:cNvPr id="304131" name="Text Box 3"/>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04132" name="WordArt 6" descr="Paper bag"/>
          <p:cNvSpPr>
            <a:spLocks noChangeArrowheads="1" noChangeShapeType="1" noTextEdit="1"/>
          </p:cNvSpPr>
          <p:nvPr/>
        </p:nvSpPr>
        <p:spPr bwMode="auto">
          <a:xfrm>
            <a:off x="1619250" y="1557338"/>
            <a:ext cx="4314825" cy="2641600"/>
          </a:xfrm>
          <a:prstGeom prst="rect">
            <a:avLst/>
          </a:prstGeom>
        </p:spPr>
        <p:txBody>
          <a:bodyPr wrap="none" fromWordArt="1">
            <a:prstTxWarp prst="textCascadeUp">
              <a:avLst>
                <a:gd name="adj" fmla="val 44444"/>
              </a:avLst>
            </a:prstTxWarp>
            <a:scene3d>
              <a:camera prst="legacyPerspectiveTopLeft">
                <a:rot lat="0" lon="20519976" rev="0"/>
              </a:camera>
              <a:lightRig rig="legacyHarsh3" dir="r"/>
            </a:scene3d>
            <a:sp3d extrusionH="430200" prstMaterial="legacyMatte">
              <a:extrusionClr>
                <a:srgbClr val="006600"/>
              </a:extrusionClr>
            </a:sp3d>
          </a:bodyPr>
          <a:lstStyle/>
          <a:p>
            <a:pPr algn="ctr"/>
            <a:r>
              <a:rPr lang="en-US" sz="9600" b="1" kern="10">
                <a:ln w="9525">
                  <a:round/>
                  <a:headEnd/>
                  <a:tailEnd/>
                </a:ln>
                <a:solidFill>
                  <a:srgbClr val="FFFF00"/>
                </a:solidFill>
                <a:latin typeface="ＭＳ Ｐゴシック"/>
                <a:ea typeface="ＭＳ Ｐゴシック"/>
                <a:cs typeface="ＭＳ Ｐゴシック"/>
              </a:rPr>
              <a:t>摩西</a:t>
            </a:r>
          </a:p>
        </p:txBody>
      </p:sp>
      <p:graphicFrame>
        <p:nvGraphicFramePr>
          <p:cNvPr id="21511" name="Object 2"/>
          <p:cNvGraphicFramePr>
            <a:graphicFrameLocks noChangeAspect="1"/>
          </p:cNvGraphicFramePr>
          <p:nvPr/>
        </p:nvGraphicFramePr>
        <p:xfrm>
          <a:off x="266700" y="3276600"/>
          <a:ext cx="1638300" cy="3468688"/>
        </p:xfrm>
        <a:graphic>
          <a:graphicData uri="http://schemas.openxmlformats.org/presentationml/2006/ole">
            <mc:AlternateContent xmlns:mc="http://schemas.openxmlformats.org/markup-compatibility/2006">
              <mc:Choice xmlns:v="urn:schemas-microsoft-com:vml" Requires="v">
                <p:oleObj name="Clip" r:id="rId4" imgW="1638300" imgH="3467100" progId="MS_ClipArt_Gallery.5">
                  <p:embed/>
                </p:oleObj>
              </mc:Choice>
              <mc:Fallback>
                <p:oleObj name="Clip" r:id="rId4" imgW="1638300" imgH="3467100" progId="MS_ClipArt_Gallery.5">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6700" y="3276600"/>
                        <a:ext cx="1638300" cy="34686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21512" name="WordArt 8"/>
          <p:cNvSpPr>
            <a:spLocks noChangeArrowheads="1" noChangeShapeType="1" noTextEdit="1"/>
          </p:cNvSpPr>
          <p:nvPr/>
        </p:nvSpPr>
        <p:spPr bwMode="auto">
          <a:xfrm>
            <a:off x="2124075" y="5300663"/>
            <a:ext cx="6696075" cy="985837"/>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DoubleWave1">
              <a:avLst>
                <a:gd name="adj1" fmla="val 6500"/>
                <a:gd name="adj2" fmla="val 0"/>
              </a:avLst>
            </a:prstTxWarp>
          </a:bodyPr>
          <a:lstStyle/>
          <a:p>
            <a:pPr algn="ctr"/>
            <a:r>
              <a:rPr lang="zh-TW" altLang="en-US" sz="4800" kern="10">
                <a:solidFill>
                  <a:srgbClr val="66FFFF"/>
                </a:solidFill>
                <a:latin typeface="ＭＳ Ｐゴシック"/>
                <a:ea typeface="ＭＳ Ｐゴシック"/>
                <a:cs typeface="ＭＳ Ｐゴシック"/>
              </a:rPr>
              <a:t>旷野中的犹太人</a:t>
            </a:r>
            <a:endParaRPr lang="en-US" sz="4800" kern="10">
              <a:solidFill>
                <a:srgbClr val="66FFFF"/>
              </a:solidFill>
              <a:latin typeface="ＭＳ Ｐゴシック"/>
              <a:ea typeface="ＭＳ Ｐゴシック"/>
              <a:cs typeface="ＭＳ Ｐゴシック"/>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1511"/>
                                        </p:tgtEl>
                                        <p:attrNameLst>
                                          <p:attrName>style.visibility</p:attrName>
                                        </p:attrNameLst>
                                      </p:cBhvr>
                                      <p:to>
                                        <p:strVal val="visible"/>
                                      </p:to>
                                    </p:set>
                                    <p:anim calcmode="lin" valueType="num">
                                      <p:cBhvr>
                                        <p:cTn id="7" dur="500" fill="hold"/>
                                        <p:tgtEl>
                                          <p:spTgt spid="21511"/>
                                        </p:tgtEl>
                                        <p:attrNameLst>
                                          <p:attrName>ppt_w</p:attrName>
                                        </p:attrNameLst>
                                      </p:cBhvr>
                                      <p:tavLst>
                                        <p:tav tm="0">
                                          <p:val>
                                            <p:fltVal val="0"/>
                                          </p:val>
                                        </p:tav>
                                        <p:tav tm="100000">
                                          <p:val>
                                            <p:strVal val="#ppt_w"/>
                                          </p:val>
                                        </p:tav>
                                      </p:tavLst>
                                    </p:anim>
                                    <p:anim calcmode="lin" valueType="num">
                                      <p:cBhvr>
                                        <p:cTn id="8" dur="500" fill="hold"/>
                                        <p:tgtEl>
                                          <p:spTgt spid="2151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 presetClass="entr" presetSubtype="12" fill="hold" grpId="0" nodeType="afterEffect">
                                  <p:stCondLst>
                                    <p:cond delay="0"/>
                                  </p:stCondLst>
                                  <p:childTnLst>
                                    <p:set>
                                      <p:cBhvr>
                                        <p:cTn id="11" dur="1" fill="hold">
                                          <p:stCondLst>
                                            <p:cond delay="0"/>
                                          </p:stCondLst>
                                        </p:cTn>
                                        <p:tgtEl>
                                          <p:spTgt spid="21512"/>
                                        </p:tgtEl>
                                        <p:attrNameLst>
                                          <p:attrName>style.visibility</p:attrName>
                                        </p:attrNameLst>
                                      </p:cBhvr>
                                      <p:to>
                                        <p:strVal val="visible"/>
                                      </p:to>
                                    </p:set>
                                    <p:anim calcmode="lin" valueType="num">
                                      <p:cBhvr additive="base">
                                        <p:cTn id="12" dur="500" fill="hold"/>
                                        <p:tgtEl>
                                          <p:spTgt spid="21512"/>
                                        </p:tgtEl>
                                        <p:attrNameLst>
                                          <p:attrName>ppt_x</p:attrName>
                                        </p:attrNameLst>
                                      </p:cBhvr>
                                      <p:tavLst>
                                        <p:tav tm="0">
                                          <p:val>
                                            <p:strVal val="0-#ppt_w/2"/>
                                          </p:val>
                                        </p:tav>
                                        <p:tav tm="100000">
                                          <p:val>
                                            <p:strVal val="#ppt_x"/>
                                          </p:val>
                                        </p:tav>
                                      </p:tavLst>
                                    </p:anim>
                                    <p:anim calcmode="lin" valueType="num">
                                      <p:cBhvr additive="base">
                                        <p:cTn id="13" dur="500" fill="hold"/>
                                        <p:tgtEl>
                                          <p:spTgt spid="215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2" grpId="0" animBg="1"/>
    </p:bldLst>
  </p:timing>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06177" name="Picture 4" descr="Exod 4 Jethro Tent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196975"/>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14" name="Rectangle 2"/>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b="1">
                <a:effectLst/>
                <a:latin typeface="Arial Black" charset="0"/>
                <a:ea typeface="华文细黑" charset="0"/>
                <a:cs typeface="华文细黑" charset="0"/>
              </a:rPr>
              <a:t>背景</a:t>
            </a:r>
            <a:endParaRPr lang="zh-CN" altLang="en-US" b="1">
              <a:effectLst/>
              <a:latin typeface="Arial Black" charset="0"/>
              <a:ea typeface="MS PGothic" charset="0"/>
              <a:cs typeface="MS PGothic" charset="0"/>
            </a:endParaRPr>
          </a:p>
        </p:txBody>
      </p:sp>
      <p:sp>
        <p:nvSpPr>
          <p:cNvPr id="306179"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06180" name="Rectangle 5"/>
          <p:cNvSpPr>
            <a:spLocks noChangeArrowheads="1"/>
          </p:cNvSpPr>
          <p:nvPr/>
        </p:nvSpPr>
        <p:spPr bwMode="auto">
          <a:xfrm>
            <a:off x="539750" y="1773238"/>
            <a:ext cx="8153400" cy="4398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spcBef>
                <a:spcPct val="20000"/>
              </a:spcBef>
              <a:buClr>
                <a:schemeClr val="hlink"/>
              </a:buClr>
              <a:buFontTx/>
              <a:buChar char="•"/>
            </a:pPr>
            <a:r>
              <a:rPr lang="zh-CN" altLang="en-US" sz="3200" b="1"/>
              <a:t>摩西知道自己将死，便记录下以色列民族的天然使命</a:t>
            </a:r>
            <a:r>
              <a:rPr lang="en-US" altLang="zh-CN" sz="3200" b="1"/>
              <a:t>——</a:t>
            </a:r>
            <a:r>
              <a:rPr lang="zh-CN" altLang="en-US" sz="3200" b="1"/>
              <a:t>做神拣选的子民，将神的王权带至地极。</a:t>
            </a:r>
          </a:p>
          <a:p>
            <a:pPr marL="342900" indent="-342900">
              <a:spcBef>
                <a:spcPct val="20000"/>
              </a:spcBef>
              <a:buClr>
                <a:schemeClr val="hlink"/>
              </a:buClr>
            </a:pPr>
            <a:endParaRPr lang="en-US" altLang="zh-CN" sz="3200" b="1"/>
          </a:p>
          <a:p>
            <a:pPr marL="342900" indent="-342900">
              <a:spcBef>
                <a:spcPct val="20000"/>
              </a:spcBef>
              <a:buClr>
                <a:schemeClr val="hlink"/>
              </a:buClr>
            </a:pPr>
            <a:endParaRPr lang="en-US" altLang="zh-CN" sz="3200" b="1"/>
          </a:p>
          <a:p>
            <a:pPr marL="342900" indent="-342900">
              <a:spcBef>
                <a:spcPct val="20000"/>
              </a:spcBef>
              <a:buClr>
                <a:schemeClr val="hlink"/>
              </a:buClr>
              <a:buFontTx/>
              <a:buChar char="•"/>
            </a:pPr>
            <a:r>
              <a:rPr lang="zh-CN" altLang="en-US" sz="3200" b="1">
                <a:solidFill>
                  <a:schemeClr val="bg1"/>
                </a:solidFill>
              </a:rPr>
              <a:t>这记录将帮助以色列人记住身为他们所做的，尤其是将他们从法老的奴役中解放。</a:t>
            </a:r>
          </a:p>
          <a:p>
            <a:pPr marL="342900" indent="-342900">
              <a:spcBef>
                <a:spcPct val="20000"/>
              </a:spcBef>
              <a:buClr>
                <a:schemeClr val="hlink"/>
              </a:buClr>
            </a:pPr>
            <a:endParaRPr kumimoji="1" lang="en-US" altLang="zh-CN" sz="3200" b="1">
              <a:solidFill>
                <a:schemeClr val="bg1"/>
              </a:solidFill>
              <a:latin typeface="Times" charset="0"/>
              <a:ea typeface="宋体" charset="0"/>
              <a:cs typeface="宋体" charset="0"/>
            </a:endParaRPr>
          </a:p>
        </p:txBody>
      </p:sp>
      <p:sp>
        <p:nvSpPr>
          <p:cNvPr id="6" name="Rectangle 2"/>
          <p:cNvSpPr txBox="1">
            <a:spLocks noChangeArrowheads="1"/>
          </p:cNvSpPr>
          <p:nvPr/>
        </p:nvSpPr>
        <p:spPr bwMode="auto">
          <a:xfrm>
            <a:off x="0" y="549275"/>
            <a:ext cx="9144000" cy="754063"/>
          </a:xfrm>
          <a:prstGeom prst="rect">
            <a:avLst/>
          </a:prstGeom>
          <a:solidFill>
            <a:srgbClr val="003300"/>
          </a:solidFill>
          <a:ln w="9525">
            <a:noFill/>
            <a:miter lim="800000"/>
            <a:headEnd/>
            <a:tailEnd/>
          </a:ln>
          <a:effectLst>
            <a:outerShdw blurRad="63500" dist="107763"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ctr">
              <a:defRPr/>
            </a:pPr>
            <a:r>
              <a:rPr lang="zh-CN" altLang="en-US" i="0" kern="0" dirty="0">
                <a:latin typeface="Arial Black" charset="0"/>
                <a:cs typeface="ＭＳ Ｐゴシック" charset="0"/>
              </a:rPr>
              <a:t>背景</a:t>
            </a:r>
            <a:endParaRPr lang="en-US" i="0" kern="0" dirty="0">
              <a:latin typeface="Arial Black" charset="0"/>
              <a:cs typeface="ＭＳ Ｐゴシック"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4" descr="Tabernacle model with acacia tree, tb052208405 800.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1538" name="Rectangle 2"/>
          <p:cNvSpPr>
            <a:spLocks noGrp="1" noChangeArrowheads="1"/>
          </p:cNvSpPr>
          <p:nvPr>
            <p:ph type="title"/>
          </p:nvPr>
        </p:nvSpPr>
        <p:spPr>
          <a:xfrm>
            <a:off x="0" y="-1588"/>
            <a:ext cx="9144000" cy="909638"/>
          </a:xfrm>
          <a:solidFill>
            <a:schemeClr val="bg2">
              <a:lumMod val="75000"/>
            </a:schemeClr>
          </a:solidFill>
          <a:effectLst>
            <a:outerShdw blurRad="63500" dist="107763" dir="2700000" algn="ctr" rotWithShape="0">
              <a:srgbClr val="000000">
                <a:alpha val="74997"/>
              </a:srgbClr>
            </a:outerShdw>
          </a:effectLst>
        </p:spPr>
        <p:txBody>
          <a:bodyPr/>
          <a:lstStyle/>
          <a:p>
            <a:pPr algn="ctr">
              <a:defRPr/>
            </a:pPr>
            <a:r>
              <a:rPr lang="zh-CN" altLang="en-US" i="0" dirty="0">
                <a:latin typeface="Times New Roman" charset="0"/>
                <a:ea typeface="MS PGothic" charset="0"/>
                <a:cs typeface="MS PGothic" charset="0"/>
              </a:rPr>
              <a:t>特点</a:t>
            </a:r>
            <a:endParaRPr lang="zh-CN" altLang="en-US" b="1" dirty="0">
              <a:effectLst/>
              <a:latin typeface="Arial Black" charset="0"/>
              <a:ea typeface="MS PGothic" charset="0"/>
              <a:cs typeface="MS PGothic" charset="0"/>
            </a:endParaRPr>
          </a:p>
        </p:txBody>
      </p:sp>
      <p:sp>
        <p:nvSpPr>
          <p:cNvPr id="308227" name="Text Box 3"/>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08228" name="Text Box 4"/>
          <p:cNvSpPr txBox="1">
            <a:spLocks noChangeArrowheads="1"/>
          </p:cNvSpPr>
          <p:nvPr/>
        </p:nvSpPr>
        <p:spPr bwMode="auto">
          <a:xfrm>
            <a:off x="179388" y="1196975"/>
            <a:ext cx="8763000" cy="3416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3600" b="1">
                <a:solidFill>
                  <a:srgbClr val="285014"/>
                </a:solidFill>
              </a:rPr>
              <a:t>出埃及</a:t>
            </a:r>
            <a:r>
              <a:rPr lang="zh-CN" altLang="en-US" sz="3600" b="1">
                <a:solidFill>
                  <a:srgbClr val="285014"/>
                </a:solidFill>
                <a:ea typeface="华文细黑" charset="0"/>
                <a:cs typeface="华文细黑" charset="0"/>
              </a:rPr>
              <a:t>记</a:t>
            </a:r>
            <a:r>
              <a:rPr lang="zh-CN" altLang="en-US" sz="3600" b="1">
                <a:solidFill>
                  <a:srgbClr val="285014"/>
                </a:solidFill>
              </a:rPr>
              <a:t>中对以下主题的描述相当详尽： </a:t>
            </a:r>
          </a:p>
          <a:p>
            <a:pPr>
              <a:buFontTx/>
              <a:buChar char="•"/>
            </a:pPr>
            <a:r>
              <a:rPr lang="zh-CN" altLang="en-US" sz="3600" b="1">
                <a:solidFill>
                  <a:srgbClr val="285014"/>
                </a:solidFill>
              </a:rPr>
              <a:t>逾越</a:t>
            </a:r>
            <a:r>
              <a:rPr lang="zh-CN" altLang="en-US" sz="3600" b="1">
                <a:solidFill>
                  <a:srgbClr val="285014"/>
                </a:solidFill>
                <a:ea typeface="华文细黑" charset="0"/>
                <a:cs typeface="华文细黑" charset="0"/>
              </a:rPr>
              <a:t>节</a:t>
            </a:r>
          </a:p>
          <a:p>
            <a:pPr>
              <a:buFontTx/>
              <a:buChar char="•"/>
            </a:pPr>
            <a:r>
              <a:rPr lang="zh-CN" altLang="en-US" sz="3600" b="1">
                <a:solidFill>
                  <a:srgbClr val="285014"/>
                </a:solidFill>
                <a:ea typeface="华文细黑" charset="0"/>
                <a:cs typeface="华文细黑" charset="0"/>
              </a:rPr>
              <a:t>律法</a:t>
            </a:r>
          </a:p>
          <a:p>
            <a:pPr>
              <a:buFontTx/>
              <a:buChar char="•"/>
            </a:pPr>
            <a:r>
              <a:rPr lang="zh-CN" altLang="en-US" sz="3600" b="1">
                <a:solidFill>
                  <a:srgbClr val="285014"/>
                </a:solidFill>
              </a:rPr>
              <a:t>会幕</a:t>
            </a:r>
            <a:br>
              <a:rPr lang="zh-CN" altLang="en-US" sz="3600" b="1">
                <a:solidFill>
                  <a:srgbClr val="285014"/>
                </a:solidFill>
              </a:rPr>
            </a:br>
            <a:br>
              <a:rPr lang="zh-CN" altLang="en-US" sz="3600" b="1">
                <a:solidFill>
                  <a:srgbClr val="285014"/>
                </a:solidFill>
              </a:rPr>
            </a:br>
            <a:r>
              <a:rPr lang="zh-CN" altLang="en-US" sz="3600" b="1">
                <a:solidFill>
                  <a:srgbClr val="285014"/>
                </a:solidFill>
              </a:rPr>
              <a:t>出埃及</a:t>
            </a:r>
            <a:r>
              <a:rPr lang="zh-CN" altLang="en-US" sz="3600" b="1">
                <a:solidFill>
                  <a:srgbClr val="285014"/>
                </a:solidFill>
                <a:ea typeface="华文细黑" charset="0"/>
                <a:cs typeface="华文细黑" charset="0"/>
              </a:rPr>
              <a:t>记</a:t>
            </a:r>
            <a:r>
              <a:rPr lang="zh-CN" altLang="en-US" sz="3600" b="1">
                <a:solidFill>
                  <a:srgbClr val="285014"/>
                </a:solidFill>
              </a:rPr>
              <a:t>奠定了整个摩西律法的基础。</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10273"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100</a:t>
            </a:r>
          </a:p>
        </p:txBody>
      </p:sp>
      <p:sp>
        <p:nvSpPr>
          <p:cNvPr id="322563" name="Rectangle 3"/>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i="0">
                <a:latin typeface="Times New Roman" charset="0"/>
                <a:ea typeface="华文细黑" charset="0"/>
                <a:cs typeface="华文细黑" charset="0"/>
              </a:rPr>
              <a:t>论</a:t>
            </a:r>
            <a:r>
              <a:rPr lang="zh-CN" altLang="en-US" i="0">
                <a:latin typeface="Times New Roman" charset="0"/>
                <a:ea typeface="MS PGothic" charset="0"/>
                <a:cs typeface="MS PGothic" charset="0"/>
              </a:rPr>
              <a:t>点</a:t>
            </a:r>
            <a:endParaRPr lang="zh-CN" altLang="en-US" b="1">
              <a:effectLst/>
              <a:latin typeface="Arial Black" charset="0"/>
              <a:ea typeface="MS PGothic" charset="0"/>
              <a:cs typeface="MS PGothic" charset="0"/>
            </a:endParaRPr>
          </a:p>
        </p:txBody>
      </p:sp>
      <p:sp>
        <p:nvSpPr>
          <p:cNvPr id="310275" name="Rectangle 5"/>
          <p:cNvSpPr>
            <a:spLocks noChangeArrowheads="1"/>
          </p:cNvSpPr>
          <p:nvPr/>
        </p:nvSpPr>
        <p:spPr bwMode="auto">
          <a:xfrm>
            <a:off x="381000" y="1905000"/>
            <a:ext cx="8305800" cy="424656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eaLnBrk="1" hangingPunct="1">
              <a:buFont typeface="Wingdings" charset="0"/>
              <a:buChar char="Ø"/>
            </a:pPr>
            <a:r>
              <a:rPr lang="zh-CN" altLang="en-US" sz="3200">
                <a:solidFill>
                  <a:srgbClr val="F1F7E9"/>
                </a:solidFill>
              </a:rPr>
              <a:t>出埃及记紧接着创世纪的叙述开始。雅各一家在埃及盼望着神实现对亚伯拉罕的应许。  </a:t>
            </a:r>
          </a:p>
          <a:p>
            <a:pPr marL="342900" indent="-342900" algn="ctr" eaLnBrk="1" hangingPunct="1">
              <a:buFont typeface="Wingdings" charset="0"/>
              <a:buNone/>
            </a:pPr>
            <a:r>
              <a:rPr lang="zh-CN" altLang="en-US" sz="3200">
                <a:solidFill>
                  <a:srgbClr val="F1F7E9"/>
                </a:solidFill>
              </a:rPr>
              <a:t> </a:t>
            </a:r>
            <a:br>
              <a:rPr lang="zh-CN" altLang="en-US" sz="3200">
                <a:solidFill>
                  <a:srgbClr val="F1F7E9"/>
                </a:solidFill>
              </a:rPr>
            </a:br>
            <a:endParaRPr lang="en-US" altLang="zh-CN" sz="3200">
              <a:solidFill>
                <a:srgbClr val="F1F7E9"/>
              </a:solidFill>
            </a:endParaRPr>
          </a:p>
          <a:p>
            <a:pPr marL="342900" indent="-342900" eaLnBrk="1" hangingPunct="1">
              <a:buFont typeface="Wingdings" charset="0"/>
              <a:buChar char="Ø"/>
            </a:pPr>
            <a:r>
              <a:rPr lang="zh-CN" altLang="en-US" sz="3200">
                <a:solidFill>
                  <a:srgbClr val="F1F7E9"/>
                </a:solidFill>
              </a:rPr>
              <a:t>出埃及记记载了神是如何亲自带领雅各一家成为他的子民的故事，神对亚伯拉罕的应许便从这里开始实现</a:t>
            </a:r>
          </a:p>
          <a:p>
            <a:pPr marL="342900" indent="-342900" algn="ctr" eaLnBrk="1" hangingPunct="1">
              <a:buFont typeface="Wingdings" charset="0"/>
              <a:buNone/>
            </a:pPr>
            <a:endParaRPr lang="en-US" altLang="zh-CN" sz="3200" b="1">
              <a:solidFill>
                <a:srgbClr val="F1F7E9"/>
              </a:solidFill>
              <a:latin typeface="Times" charset="0"/>
              <a:ea typeface="宋体" charset="0"/>
              <a:cs typeface="宋体" charset="0"/>
            </a:endParaRPr>
          </a:p>
        </p:txBody>
      </p:sp>
      <p:sp>
        <p:nvSpPr>
          <p:cNvPr id="5" name="Rectangle 2"/>
          <p:cNvSpPr txBox="1">
            <a:spLocks noChangeArrowheads="1"/>
          </p:cNvSpPr>
          <p:nvPr/>
        </p:nvSpPr>
        <p:spPr bwMode="auto">
          <a:xfrm>
            <a:off x="0" y="549275"/>
            <a:ext cx="9144000" cy="754063"/>
          </a:xfrm>
          <a:prstGeom prst="rect">
            <a:avLst/>
          </a:prstGeom>
          <a:solidFill>
            <a:srgbClr val="003300"/>
          </a:solidFill>
          <a:ln w="9525">
            <a:noFill/>
            <a:miter lim="800000"/>
            <a:headEnd/>
            <a:tailEnd/>
          </a:ln>
          <a:effectLst>
            <a:outerShdw blurRad="63500" dist="107763"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ctr">
              <a:defRPr/>
            </a:pPr>
            <a:r>
              <a:rPr lang="zh-CN" altLang="en-US" i="0" kern="0" dirty="0">
                <a:latin typeface="Arial Black" charset="0"/>
                <a:cs typeface="ＭＳ Ｐゴシック" charset="0"/>
              </a:rPr>
              <a:t>论点</a:t>
            </a:r>
            <a:endParaRPr lang="en-US" i="0" kern="0" dirty="0">
              <a:latin typeface="Arial Black" charset="0"/>
              <a:cs typeface="ＭＳ Ｐゴシック"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621447" y="2184729"/>
            <a:ext cx="784441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kern="0">
                <a:solidFill>
                  <a:srgbClr val="FFFFFF"/>
                </a:solidFill>
                <a:effectLst>
                  <a:glow rad="127000">
                    <a:srgbClr val="000000"/>
                  </a:glow>
                </a:effectLst>
                <a:latin typeface="Arial" charset="0"/>
                <a:ea typeface="ＭＳ Ｐゴシック" charset="0"/>
                <a:cs typeface="ＭＳ Ｐゴシック" charset="0"/>
              </a:rPr>
              <a:t>	</a:t>
            </a:r>
            <a:r>
              <a:rPr lang="zh-CN" altLang="en-US" sz="3200" b="1" kern="0">
                <a:solidFill>
                  <a:srgbClr val="FFFFFF"/>
                </a:solidFill>
                <a:effectLst>
                  <a:glow rad="127000">
                    <a:srgbClr val="000000"/>
                  </a:glow>
                </a:effectLst>
                <a:latin typeface="Arial" charset="0"/>
                <a:ea typeface="ＭＳ Ｐゴシック" charset="0"/>
                <a:cs typeface="ＭＳ Ｐゴシック" charset="0"/>
              </a:rPr>
              <a:t>以色列</a:t>
            </a:r>
            <a:r>
              <a:rPr lang="zh-CN" altLang="en-US" sz="3200" b="1" kern="0">
                <a:solidFill>
                  <a:srgbClr val="FFFF00"/>
                </a:solidFill>
                <a:effectLst>
                  <a:glow rad="127000">
                    <a:srgbClr val="000000"/>
                  </a:glow>
                </a:effectLst>
                <a:latin typeface="Arial" charset="0"/>
                <a:ea typeface="ＭＳ Ｐゴシック" charset="0"/>
                <a:cs typeface="ＭＳ Ｐゴシック" charset="0"/>
              </a:rPr>
              <a:t>建国</a:t>
            </a:r>
            <a:r>
              <a:rPr lang="zh-CN" altLang="en-US" sz="3200" b="1" kern="0">
                <a:solidFill>
                  <a:srgbClr val="FFFFFF"/>
                </a:solidFill>
                <a:effectLst>
                  <a:glow rad="127000">
                    <a:srgbClr val="000000"/>
                  </a:glow>
                </a:effectLst>
                <a:latin typeface="Arial" charset="0"/>
                <a:ea typeface="ＭＳ Ｐゴシック" charset="0"/>
                <a:cs typeface="ＭＳ Ｐゴシック" charset="0"/>
              </a:rPr>
              <a:t>的标志有二：</a:t>
            </a:r>
            <a:endParaRPr lang="en-GB" altLang="zh-CN" sz="3200" b="1" kern="0">
              <a:solidFill>
                <a:srgbClr val="FFFFFF"/>
              </a:solidFill>
              <a:effectLst>
                <a:glow rad="127000">
                  <a:srgbClr val="000000"/>
                </a:glow>
              </a:effectLst>
              <a:latin typeface="Arial" charset="0"/>
              <a:ea typeface="ＭＳ Ｐゴシック" charset="0"/>
              <a:cs typeface="ＭＳ Ｐゴシック" charset="0"/>
            </a:endParaRPr>
          </a:p>
          <a:p>
            <a:pPr>
              <a:defRPr/>
            </a:pPr>
            <a:r>
              <a:rPr lang="zh-CN" altLang="en-US" sz="3200" b="1" kern="0">
                <a:solidFill>
                  <a:srgbClr val="FFFFFF"/>
                </a:solidFill>
                <a:effectLst>
                  <a:glow rad="127000">
                    <a:srgbClr val="000000"/>
                  </a:glow>
                </a:effectLst>
                <a:latin typeface="Arial" charset="0"/>
                <a:ea typeface="ＭＳ Ｐゴシック" charset="0"/>
                <a:cs typeface="ＭＳ Ｐゴシック" charset="0"/>
              </a:rPr>
              <a:t>一、神的大能将人民从埃及的奴役中解救。</a:t>
            </a:r>
            <a:endParaRPr lang="en-GB" altLang="zh-CN" sz="3200" b="1" kern="0">
              <a:solidFill>
                <a:srgbClr val="FFFFFF"/>
              </a:solidFill>
              <a:effectLst>
                <a:glow rad="127000">
                  <a:srgbClr val="000000"/>
                </a:glow>
              </a:effectLst>
              <a:latin typeface="Arial" charset="0"/>
              <a:ea typeface="ＭＳ Ｐゴシック" charset="0"/>
              <a:cs typeface="ＭＳ Ｐゴシック" charset="0"/>
            </a:endParaRPr>
          </a:p>
          <a:p>
            <a:pPr>
              <a:defRPr/>
            </a:pPr>
            <a:endParaRPr lang="en-GB" altLang="zh-CN" sz="3200" b="1" kern="0">
              <a:solidFill>
                <a:srgbClr val="FFFFFF"/>
              </a:solidFill>
              <a:effectLst>
                <a:glow rad="127000">
                  <a:srgbClr val="000000"/>
                </a:glow>
              </a:effectLst>
              <a:latin typeface="Arial" charset="0"/>
              <a:ea typeface="ＭＳ Ｐゴシック" charset="0"/>
              <a:cs typeface="ＭＳ Ｐゴシック" charset="0"/>
            </a:endParaRPr>
          </a:p>
          <a:p>
            <a:pPr>
              <a:defRPr/>
            </a:pPr>
            <a:r>
              <a:rPr lang="zh-CN" altLang="en-US" sz="3200" b="1" kern="0">
                <a:solidFill>
                  <a:srgbClr val="FFFFFF"/>
                </a:solidFill>
                <a:effectLst>
                  <a:glow rad="127000">
                    <a:srgbClr val="000000"/>
                  </a:glow>
                </a:effectLst>
                <a:latin typeface="Arial" charset="0"/>
                <a:ea typeface="ＭＳ Ｐゴシック" charset="0"/>
                <a:cs typeface="ＭＳ Ｐゴシック" charset="0"/>
              </a:rPr>
              <a:t>二、摩西律法的启示。这个属神的国度当为圣洁，并信靠神。将来必有一位出自大卫之家的君王引领他们。</a:t>
            </a:r>
            <a:endParaRPr lang="zh-CN" altLang="en-US" sz="32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a:solidFill>
                  <a:srgbClr val="FFFFFF"/>
                </a:solidFill>
                <a:effectLst>
                  <a:glow rad="127000">
                    <a:srgbClr val="000000"/>
                  </a:glow>
                </a:effectLst>
                <a:latin typeface="Arial" charset="0"/>
                <a:ea typeface="ＭＳ Ｐゴシック" charset="0"/>
                <a:cs typeface="ＭＳ Ｐゴシック" charset="0"/>
              </a:rPr>
              <a:t>出埃及记</a:t>
            </a:r>
            <a:br>
              <a:rPr lang="en-US" sz="3600" b="1">
                <a:solidFill>
                  <a:srgbClr val="FFFFFF"/>
                </a:solidFill>
                <a:latin typeface="Arial"/>
                <a:cs typeface="Arial"/>
              </a:rPr>
            </a:br>
            <a:r>
              <a:rPr lang="zh-CN" altLang="en-US" sz="3600" b="1">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434768" y="-3380"/>
            <a:ext cx="527007"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err="1">
                <a:solidFill>
                  <a:srgbClr val="000000"/>
                </a:solidFill>
                <a:cs typeface="MS PGothic" charset="0"/>
              </a:rPr>
              <a:t>98</a:t>
            </a:r>
            <a:endParaRPr lang="en-US" altLang="zh-CN" b="1" kern="0" dirty="0">
              <a:solidFill>
                <a:srgbClr val="000000"/>
              </a:solidFill>
              <a:cs typeface="MS PGothic" charset="0"/>
            </a:endParaRPr>
          </a:p>
          <a:p>
            <a:pPr algn="ctr" eaLnBrk="1" hangingPunct="1">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3232129506"/>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6" descr="Tabernacle from above, bb n032300.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8" name="Rectangle 4"/>
          <p:cNvSpPr>
            <a:spLocks noGrp="1" noChangeArrowheads="1"/>
          </p:cNvSpPr>
          <p:nvPr>
            <p:ph type="title"/>
          </p:nvPr>
        </p:nvSpPr>
        <p:spPr>
          <a:xfrm>
            <a:off x="0" y="0"/>
            <a:ext cx="9144000" cy="1052513"/>
          </a:xfrm>
          <a:solidFill>
            <a:schemeClr val="bg2">
              <a:lumMod val="75000"/>
            </a:schemeClr>
          </a:solidFill>
        </p:spPr>
        <p:txBody>
          <a:bodyPr/>
          <a:lstStyle/>
          <a:p>
            <a:pPr algn="ctr">
              <a:defRPr/>
            </a:pPr>
            <a:r>
              <a:rPr lang="zh-CN" altLang="en-US" i="0" dirty="0">
                <a:effectLst/>
                <a:latin typeface="Times New Roman" charset="0"/>
                <a:ea typeface="MS PGothic" charset="0"/>
                <a:cs typeface="MS PGothic" charset="0"/>
              </a:rPr>
              <a:t>关</a:t>
            </a:r>
            <a:r>
              <a:rPr lang="zh-CN" altLang="en-US" i="0" dirty="0">
                <a:effectLst/>
                <a:latin typeface="Times New Roman" charset="0"/>
                <a:ea typeface="华文细黑" charset="0"/>
                <a:cs typeface="华文细黑" charset="0"/>
              </a:rPr>
              <a:t>键词</a:t>
            </a:r>
            <a:endParaRPr lang="zh-CN" altLang="en-US" b="1" dirty="0">
              <a:effectLst/>
              <a:latin typeface="Arial Black" charset="0"/>
              <a:ea typeface="MS PGothic" charset="0"/>
              <a:cs typeface="MS PGothic" charset="0"/>
            </a:endParaRPr>
          </a:p>
        </p:txBody>
      </p:sp>
      <p:sp>
        <p:nvSpPr>
          <p:cNvPr id="11269" name="WordArt 5"/>
          <p:cNvSpPr>
            <a:spLocks noChangeArrowheads="1" noChangeShapeType="1" noTextEdit="1"/>
          </p:cNvSpPr>
          <p:nvPr/>
        </p:nvSpPr>
        <p:spPr bwMode="auto">
          <a:xfrm>
            <a:off x="2195513" y="1052513"/>
            <a:ext cx="4248150" cy="4038600"/>
          </a:xfrm>
          <a:prstGeom prst="rect">
            <a:avLst/>
          </a:prstGeom>
        </p:spPr>
        <p:txBody>
          <a:bodyPr wrap="none" fromWordArt="1">
            <a:prstTxWarp prst="textCascadeUp">
              <a:avLst>
                <a:gd name="adj" fmla="val 44444"/>
              </a:avLst>
            </a:prstTxWarp>
          </a:bodyPr>
          <a:lstStyle/>
          <a:p>
            <a:pPr algn="ctr"/>
            <a:r>
              <a:rPr lang="en-US" sz="8000" b="1" kern="10">
                <a:ln w="17780">
                  <a:solidFill>
                    <a:srgbClr val="FFFFFF"/>
                  </a:solidFill>
                  <a:miter lim="800000"/>
                  <a:headEnd/>
                  <a:tailEnd/>
                </a:ln>
                <a:gradFill rotWithShape="1">
                  <a:gsLst>
                    <a:gs pos="0">
                      <a:srgbClr val="505050"/>
                    </a:gs>
                    <a:gs pos="49001">
                      <a:srgbClr val="595959"/>
                    </a:gs>
                    <a:gs pos="50000">
                      <a:srgbClr val="000000"/>
                    </a:gs>
                    <a:gs pos="95000">
                      <a:srgbClr val="000000"/>
                    </a:gs>
                    <a:gs pos="100000">
                      <a:srgbClr val="000000"/>
                    </a:gs>
                  </a:gsLst>
                  <a:lin ang="5400000"/>
                </a:gradFill>
                <a:effectLst>
                  <a:outerShdw blurRad="50800" algn="tl" rotWithShape="0">
                    <a:srgbClr val="000000"/>
                  </a:outerShdw>
                </a:effectLst>
                <a:latin typeface="ＭＳ Ｐゴシック"/>
                <a:ea typeface="ＭＳ Ｐゴシック"/>
                <a:cs typeface="ＭＳ Ｐゴシック"/>
              </a:rPr>
              <a:t>形成</a:t>
            </a:r>
          </a:p>
          <a:p>
            <a:pPr algn="ctr"/>
            <a:endParaRPr lang="en-US" sz="8000" b="1" kern="10">
              <a:ln w="17780">
                <a:solidFill>
                  <a:srgbClr val="FFFFFF"/>
                </a:solidFill>
                <a:miter lim="800000"/>
                <a:headEnd/>
                <a:tailEnd/>
              </a:ln>
              <a:gradFill rotWithShape="1">
                <a:gsLst>
                  <a:gs pos="0">
                    <a:srgbClr val="505050"/>
                  </a:gs>
                  <a:gs pos="49001">
                    <a:srgbClr val="595959"/>
                  </a:gs>
                  <a:gs pos="50000">
                    <a:srgbClr val="000000"/>
                  </a:gs>
                  <a:gs pos="95000">
                    <a:srgbClr val="000000"/>
                  </a:gs>
                  <a:gs pos="100000">
                    <a:srgbClr val="000000"/>
                  </a:gs>
                </a:gsLst>
                <a:lin ang="5400000"/>
              </a:gradFill>
              <a:effectLst>
                <a:outerShdw blurRad="50800" algn="tl" rotWithShape="0">
                  <a:srgbClr val="000000"/>
                </a:outerShdw>
              </a:effectLst>
              <a:latin typeface="ＭＳ Ｐゴシック"/>
              <a:ea typeface="ＭＳ Ｐゴシック"/>
              <a:cs typeface="ＭＳ Ｐゴシック"/>
            </a:endParaRPr>
          </a:p>
        </p:txBody>
      </p:sp>
      <p:sp>
        <p:nvSpPr>
          <p:cNvPr id="312324" name="Text Box 6"/>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pic>
        <p:nvPicPr>
          <p:cNvPr id="312325" name="Picture 9" descr="j025266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096000" y="3938588"/>
            <a:ext cx="3048000" cy="2919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checkerboard(across)">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descr="10 Ways Entrepreneurs Can Help Build a Nation That Wants Better for Everyone">
            <a:extLst>
              <a:ext uri="{FF2B5EF4-FFF2-40B4-BE49-F238E27FC236}">
                <a16:creationId xmlns:a16="http://schemas.microsoft.com/office/drawing/2014/main" id="{6BA9C55C-86BE-9B52-7391-B29174784C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314370"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000000"/>
                </a:solidFill>
                <a:effectLst/>
                <a:uLnTx/>
                <a:uFillTx/>
                <a:latin typeface="Arial" charset="0"/>
                <a:ea typeface="MS PGothic" charset="0"/>
              </a:rPr>
              <a:t>100</a:t>
            </a:r>
          </a:p>
        </p:txBody>
      </p:sp>
      <p:sp>
        <p:nvSpPr>
          <p:cNvPr id="27653" name="Rectangle 5"/>
          <p:cNvSpPr>
            <a:spLocks noGrp="1" noChangeArrowheads="1"/>
          </p:cNvSpPr>
          <p:nvPr>
            <p:ph type="title" idx="4294967295"/>
          </p:nvPr>
        </p:nvSpPr>
        <p:spPr>
          <a:xfrm>
            <a:off x="0" y="304800"/>
            <a:ext cx="6346825" cy="1143000"/>
          </a:xfrm>
          <a:effectLst>
            <a:outerShdw blurRad="63500" dist="107763" dir="2700000" algn="ctr" rotWithShape="0">
              <a:srgbClr val="000000">
                <a:alpha val="74998"/>
              </a:srgbClr>
            </a:outerShdw>
          </a:effectLst>
        </p:spPr>
        <p:txBody>
          <a:bodyPr/>
          <a:lstStyle/>
          <a:p>
            <a:pPr>
              <a:defRPr/>
            </a:pPr>
            <a:r>
              <a:rPr lang="zh-CN" altLang="en-US" b="1">
                <a:effectLst/>
                <a:latin typeface="Arial Black" charset="0"/>
                <a:ea typeface="宋体" charset="0"/>
                <a:cs typeface="宋体" charset="0"/>
              </a:rPr>
              <a:t>立国的条件</a:t>
            </a:r>
            <a:endParaRPr lang="zh-CN" altLang="en-US" b="1">
              <a:effectLst/>
              <a:latin typeface="Arial Black" charset="0"/>
              <a:ea typeface="MS PGothic" charset="0"/>
              <a:cs typeface="MS PGothic" charset="0"/>
            </a:endParaRPr>
          </a:p>
        </p:txBody>
      </p:sp>
    </p:spTree>
  </p:cSld>
  <p:clrMapOvr>
    <a:overrideClrMapping bg1="lt1" tx1="dk1" bg2="lt2" tx2="dk2" accent1="accent1" accent2="accent2" accent3="accent3" accent4="accent4" accent5="accent5" accent6="accent6" hlink="hlink" folHlink="folHlink"/>
  </p:clrMapOvr>
</p:sld>
</file>

<file path=ppt/slides/slide62.xml><?xml version="1.0" encoding="utf-8"?>
<p:sld xmlns:a="http://schemas.openxmlformats.org/drawingml/2006/main" xmlns:r="http://schemas.openxmlformats.org/officeDocument/2006/relationships" xmlns:p="http://schemas.openxmlformats.org/presentationml/2006/main" showMasterPhAnim="0">
  <p:cSld>
    <p:bg>
      <p:bgPr>
        <a:solidFill>
          <a:schemeClr val="tx1"/>
        </a:solidFill>
        <a:effectLst/>
      </p:bgPr>
    </p:bg>
    <p:spTree>
      <p:nvGrpSpPr>
        <p:cNvPr id="1" name=""/>
        <p:cNvGrpSpPr/>
        <p:nvPr/>
      </p:nvGrpSpPr>
      <p:grpSpPr>
        <a:xfrm>
          <a:off x="0" y="0"/>
          <a:ext cx="0" cy="0"/>
          <a:chOff x="0" y="0"/>
          <a:chExt cx="0" cy="0"/>
        </a:xfrm>
      </p:grpSpPr>
      <p:pic>
        <p:nvPicPr>
          <p:cNvPr id="2" name="Picture 2" descr="10 Ways Entrepreneurs Can Help Build a Nation That Wants Better for Everyone">
            <a:extLst>
              <a:ext uri="{FF2B5EF4-FFF2-40B4-BE49-F238E27FC236}">
                <a16:creationId xmlns:a16="http://schemas.microsoft.com/office/drawing/2014/main" id="{3D917C1B-C3BC-3FA6-4276-6F6D644128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316418"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000000"/>
                </a:solidFill>
                <a:effectLst/>
                <a:uLnTx/>
                <a:uFillTx/>
                <a:latin typeface="Arial" charset="0"/>
                <a:ea typeface="MS PGothic" charset="0"/>
              </a:rPr>
              <a:t>100</a:t>
            </a:r>
          </a:p>
        </p:txBody>
      </p:sp>
      <p:sp>
        <p:nvSpPr>
          <p:cNvPr id="27653" name="Rectangle 5"/>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b="1">
                <a:effectLst/>
                <a:latin typeface="Arial Black" charset="0"/>
                <a:ea typeface="华文细黑" charset="0"/>
                <a:cs typeface="华文细黑" charset="0"/>
              </a:rPr>
              <a:t>论</a:t>
            </a:r>
            <a:r>
              <a:rPr lang="zh-CN" altLang="en-US" b="1">
                <a:effectLst/>
                <a:latin typeface="Arial Black" charset="0"/>
                <a:ea typeface="MS PGothic" charset="0"/>
                <a:cs typeface="MS PGothic" charset="0"/>
              </a:rPr>
              <a:t>点</a:t>
            </a:r>
          </a:p>
        </p:txBody>
      </p:sp>
      <p:pic>
        <p:nvPicPr>
          <p:cNvPr id="316420" name="Picture 7" descr="j021605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2438400"/>
            <a:ext cx="3657600" cy="2451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56" name="Rectangle 8"/>
          <p:cNvSpPr>
            <a:spLocks noChangeArrowheads="1"/>
          </p:cNvSpPr>
          <p:nvPr/>
        </p:nvSpPr>
        <p:spPr bwMode="auto">
          <a:xfrm>
            <a:off x="381000" y="1828800"/>
            <a:ext cx="8153400" cy="44751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要成为一个国家，有三个条件需要满足： </a:t>
            </a: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 </a:t>
            </a:r>
            <a:r>
              <a:rPr kumimoji="0" lang="en-US" altLang="zh-CN" sz="2800" b="0" i="0" u="none" strike="noStrike" kern="1200" cap="none" spc="0" normalizeH="0" baseline="0" noProof="0">
                <a:ln>
                  <a:noFill/>
                </a:ln>
                <a:solidFill>
                  <a:srgbClr val="F1F7E9"/>
                </a:solidFill>
                <a:effectLst/>
                <a:uLnTx/>
                <a:uFillTx/>
                <a:latin typeface="Times New Roman" charset="0"/>
                <a:ea typeface="MS PGothic" charset="0"/>
              </a:rPr>
              <a:t>1 </a:t>
            </a: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）自由</a:t>
            </a: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 </a:t>
            </a:r>
            <a:r>
              <a:rPr kumimoji="0" lang="en-US" altLang="zh-CN" sz="2800" b="0" i="0" u="none" strike="noStrike" kern="1200" cap="none" spc="0" normalizeH="0" baseline="0" noProof="0">
                <a:ln>
                  <a:noFill/>
                </a:ln>
                <a:solidFill>
                  <a:srgbClr val="F1F7E9"/>
                </a:solidFill>
                <a:effectLst/>
                <a:uLnTx/>
                <a:uFillTx/>
                <a:latin typeface="Times New Roman" charset="0"/>
                <a:ea typeface="MS PGothic" charset="0"/>
              </a:rPr>
              <a:t>2 </a:t>
            </a: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）政府</a:t>
            </a: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 </a:t>
            </a:r>
            <a:r>
              <a:rPr kumimoji="0" lang="en-US" altLang="zh-CN" sz="2800" b="0" i="0" u="none" strike="noStrike" kern="1200" cap="none" spc="0" normalizeH="0" baseline="0" noProof="0">
                <a:ln>
                  <a:noFill/>
                </a:ln>
                <a:solidFill>
                  <a:srgbClr val="F1F7E9"/>
                </a:solidFill>
                <a:effectLst/>
                <a:uLnTx/>
                <a:uFillTx/>
                <a:latin typeface="Times New Roman" charset="0"/>
                <a:ea typeface="MS PGothic" charset="0"/>
              </a:rPr>
              <a:t>3 </a:t>
            </a: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）土地</a:t>
            </a: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出埃及记记录了前两个条件的实现；唯一缺少的是土地，而这一条件将在约书亚书中被满足。</a:t>
            </a:r>
          </a:p>
        </p:txBody>
      </p:sp>
      <p:pic>
        <p:nvPicPr>
          <p:cNvPr id="316422" name="Picture 7" descr="j021605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7175" y="2420938"/>
            <a:ext cx="3657600" cy="2451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56">
                                            <p:txEl>
                                              <p:pRg st="0" end="0"/>
                                            </p:txEl>
                                          </p:spTgt>
                                        </p:tgtEl>
                                        <p:attrNameLst>
                                          <p:attrName>style.visibility</p:attrName>
                                        </p:attrNameLst>
                                      </p:cBhvr>
                                      <p:to>
                                        <p:strVal val="visible"/>
                                      </p:to>
                                    </p:set>
                                    <p:animEffect transition="in" filter="box(in)">
                                      <p:cBhvr>
                                        <p:cTn id="7" dur="500"/>
                                        <p:tgtEl>
                                          <p:spTgt spid="2765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6"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8465"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6146" name="Rectangle 2"/>
          <p:cNvSpPr>
            <a:spLocks noGrp="1" noChangeArrowheads="1"/>
          </p:cNvSpPr>
          <p:nvPr>
            <p:ph type="title" idx="4294967295"/>
          </p:nvPr>
        </p:nvSpPr>
        <p:spPr>
          <a:xfrm>
            <a:off x="2971800" y="76200"/>
            <a:ext cx="3276600" cy="533400"/>
          </a:xfrm>
          <a:effectLst>
            <a:outerShdw blurRad="63500" dist="107763" dir="2700000" algn="ctr" rotWithShape="0">
              <a:srgbClr val="000000">
                <a:alpha val="74997"/>
              </a:srgbClr>
            </a:outerShdw>
          </a:effectLst>
        </p:spPr>
        <p:txBody>
          <a:bodyPr/>
          <a:lstStyle/>
          <a:p>
            <a:pPr algn="ctr">
              <a:defRPr/>
            </a:pPr>
            <a:br>
              <a:rPr lang="en-US" altLang="zh-CN" i="0">
                <a:latin typeface="Times New Roman" charset="0"/>
                <a:ea typeface="MS PGothic" charset="0"/>
                <a:cs typeface="MS PGothic" charset="0"/>
              </a:rPr>
            </a:br>
            <a:r>
              <a:rPr lang="zh-CN" altLang="en-US" i="0">
                <a:latin typeface="Times New Roman" charset="0"/>
                <a:ea typeface="MS PGothic" charset="0"/>
                <a:cs typeface="MS PGothic" charset="0"/>
              </a:rPr>
              <a:t>大</a:t>
            </a:r>
            <a:r>
              <a:rPr lang="zh-CN" altLang="en-US" i="0">
                <a:latin typeface="Times New Roman" charset="0"/>
                <a:ea typeface="华文细黑" charset="0"/>
                <a:cs typeface="华文细黑" charset="0"/>
              </a:rPr>
              <a:t>纲</a:t>
            </a:r>
            <a:br>
              <a:rPr lang="zh-CN" altLang="en-US" i="0">
                <a:latin typeface="Times New Roman" charset="0"/>
                <a:ea typeface="MS PGothic" charset="0"/>
                <a:cs typeface="MS PGothic" charset="0"/>
              </a:rPr>
            </a:br>
            <a:endParaRPr lang="zh-CN" altLang="en-US" b="1">
              <a:effectLst/>
              <a:latin typeface="Arial Black" charset="0"/>
              <a:ea typeface="MS PGothic" charset="0"/>
              <a:cs typeface="MS PGothic" charset="0"/>
            </a:endParaRPr>
          </a:p>
        </p:txBody>
      </p:sp>
      <p:grpSp>
        <p:nvGrpSpPr>
          <p:cNvPr id="318467" name="Group 125"/>
          <p:cNvGrpSpPr>
            <a:grpSpLocks/>
          </p:cNvGrpSpPr>
          <p:nvPr/>
        </p:nvGrpSpPr>
        <p:grpSpPr bwMode="auto">
          <a:xfrm>
            <a:off x="152400" y="762000"/>
            <a:ext cx="8991600" cy="6096000"/>
            <a:chOff x="144" y="480"/>
            <a:chExt cx="5228" cy="3744"/>
          </a:xfrm>
        </p:grpSpPr>
        <p:grpSp>
          <p:nvGrpSpPr>
            <p:cNvPr id="318471" name="Group 52"/>
            <p:cNvGrpSpPr>
              <a:grpSpLocks/>
            </p:cNvGrpSpPr>
            <p:nvPr/>
          </p:nvGrpSpPr>
          <p:grpSpPr bwMode="auto">
            <a:xfrm>
              <a:off x="144" y="480"/>
              <a:ext cx="5184" cy="351"/>
              <a:chOff x="0" y="0"/>
              <a:chExt cx="4768" cy="537"/>
            </a:xfrm>
          </p:grpSpPr>
          <p:sp>
            <p:nvSpPr>
              <p:cNvPr id="318577"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318578"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72" name="Group 54"/>
            <p:cNvGrpSpPr>
              <a:grpSpLocks/>
            </p:cNvGrpSpPr>
            <p:nvPr/>
          </p:nvGrpSpPr>
          <p:grpSpPr bwMode="auto">
            <a:xfrm>
              <a:off x="144" y="831"/>
              <a:ext cx="2717" cy="275"/>
              <a:chOff x="0" y="537"/>
              <a:chExt cx="2388" cy="422"/>
            </a:xfrm>
          </p:grpSpPr>
          <p:sp>
            <p:nvSpPr>
              <p:cNvPr id="318575"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18576"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73" name="Group 56"/>
            <p:cNvGrpSpPr>
              <a:grpSpLocks/>
            </p:cNvGrpSpPr>
            <p:nvPr/>
          </p:nvGrpSpPr>
          <p:grpSpPr bwMode="auto">
            <a:xfrm>
              <a:off x="2861" y="831"/>
              <a:ext cx="2461" cy="275"/>
              <a:chOff x="2388" y="537"/>
              <a:chExt cx="2164" cy="422"/>
            </a:xfrm>
          </p:grpSpPr>
          <p:sp>
            <p:nvSpPr>
              <p:cNvPr id="318573"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18574"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74" name="Group 58"/>
            <p:cNvGrpSpPr>
              <a:grpSpLocks/>
            </p:cNvGrpSpPr>
            <p:nvPr/>
          </p:nvGrpSpPr>
          <p:grpSpPr bwMode="auto">
            <a:xfrm>
              <a:off x="144" y="1105"/>
              <a:ext cx="2930" cy="412"/>
              <a:chOff x="0" y="959"/>
              <a:chExt cx="2575" cy="632"/>
            </a:xfrm>
          </p:grpSpPr>
          <p:sp>
            <p:nvSpPr>
              <p:cNvPr id="318571"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18572"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75" name="Group 60"/>
            <p:cNvGrpSpPr>
              <a:grpSpLocks/>
            </p:cNvGrpSpPr>
            <p:nvPr/>
          </p:nvGrpSpPr>
          <p:grpSpPr bwMode="auto">
            <a:xfrm>
              <a:off x="2861" y="1106"/>
              <a:ext cx="2511" cy="281"/>
              <a:chOff x="2388" y="959"/>
              <a:chExt cx="2208" cy="431"/>
            </a:xfrm>
          </p:grpSpPr>
          <p:sp>
            <p:nvSpPr>
              <p:cNvPr id="318569"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18570"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76" name="Group 62"/>
            <p:cNvGrpSpPr>
              <a:grpSpLocks/>
            </p:cNvGrpSpPr>
            <p:nvPr/>
          </p:nvGrpSpPr>
          <p:grpSpPr bwMode="auto">
            <a:xfrm>
              <a:off x="144" y="1381"/>
              <a:ext cx="2717" cy="276"/>
              <a:chOff x="0" y="1381"/>
              <a:chExt cx="2388" cy="422"/>
            </a:xfrm>
          </p:grpSpPr>
          <p:sp>
            <p:nvSpPr>
              <p:cNvPr id="318567"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18568"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77" name="Group 64"/>
            <p:cNvGrpSpPr>
              <a:grpSpLocks/>
            </p:cNvGrpSpPr>
            <p:nvPr/>
          </p:nvGrpSpPr>
          <p:grpSpPr bwMode="auto">
            <a:xfrm>
              <a:off x="2861" y="1381"/>
              <a:ext cx="2461" cy="276"/>
              <a:chOff x="2388" y="1381"/>
              <a:chExt cx="2164" cy="422"/>
            </a:xfrm>
          </p:grpSpPr>
          <p:sp>
            <p:nvSpPr>
              <p:cNvPr id="318565"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318566"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78" name="Group 66"/>
            <p:cNvGrpSpPr>
              <a:grpSpLocks/>
            </p:cNvGrpSpPr>
            <p:nvPr/>
          </p:nvGrpSpPr>
          <p:grpSpPr bwMode="auto">
            <a:xfrm>
              <a:off x="144" y="1657"/>
              <a:ext cx="2717" cy="275"/>
              <a:chOff x="0" y="1803"/>
              <a:chExt cx="2388" cy="422"/>
            </a:xfrm>
          </p:grpSpPr>
          <p:sp>
            <p:nvSpPr>
              <p:cNvPr id="318563"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18564"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79" name="Group 68"/>
            <p:cNvGrpSpPr>
              <a:grpSpLocks/>
            </p:cNvGrpSpPr>
            <p:nvPr/>
          </p:nvGrpSpPr>
          <p:grpSpPr bwMode="auto">
            <a:xfrm>
              <a:off x="2861" y="1657"/>
              <a:ext cx="2461" cy="275"/>
              <a:chOff x="2388" y="1803"/>
              <a:chExt cx="2164" cy="422"/>
            </a:xfrm>
          </p:grpSpPr>
          <p:sp>
            <p:nvSpPr>
              <p:cNvPr id="318561"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18562"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80" name="Group 70"/>
            <p:cNvGrpSpPr>
              <a:grpSpLocks/>
            </p:cNvGrpSpPr>
            <p:nvPr/>
          </p:nvGrpSpPr>
          <p:grpSpPr bwMode="auto">
            <a:xfrm>
              <a:off x="144" y="1932"/>
              <a:ext cx="2717" cy="276"/>
              <a:chOff x="0" y="2225"/>
              <a:chExt cx="2388" cy="422"/>
            </a:xfrm>
          </p:grpSpPr>
          <p:sp>
            <p:nvSpPr>
              <p:cNvPr id="318559"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18560"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81" name="Group 72"/>
            <p:cNvGrpSpPr>
              <a:grpSpLocks/>
            </p:cNvGrpSpPr>
            <p:nvPr/>
          </p:nvGrpSpPr>
          <p:grpSpPr bwMode="auto">
            <a:xfrm>
              <a:off x="2861" y="1932"/>
              <a:ext cx="2461" cy="276"/>
              <a:chOff x="2388" y="2225"/>
              <a:chExt cx="2164" cy="422"/>
            </a:xfrm>
          </p:grpSpPr>
          <p:sp>
            <p:nvSpPr>
              <p:cNvPr id="318557"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18558"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82" name="Group 74"/>
            <p:cNvGrpSpPr>
              <a:grpSpLocks/>
            </p:cNvGrpSpPr>
            <p:nvPr/>
          </p:nvGrpSpPr>
          <p:grpSpPr bwMode="auto">
            <a:xfrm>
              <a:off x="144" y="2208"/>
              <a:ext cx="1206" cy="275"/>
              <a:chOff x="0" y="2647"/>
              <a:chExt cx="1060" cy="422"/>
            </a:xfrm>
          </p:grpSpPr>
          <p:sp>
            <p:nvSpPr>
              <p:cNvPr id="318555"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18556"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83" name="Group 76"/>
            <p:cNvGrpSpPr>
              <a:grpSpLocks/>
            </p:cNvGrpSpPr>
            <p:nvPr/>
          </p:nvGrpSpPr>
          <p:grpSpPr bwMode="auto">
            <a:xfrm>
              <a:off x="1350" y="2208"/>
              <a:ext cx="1511" cy="275"/>
              <a:chOff x="1060" y="2647"/>
              <a:chExt cx="1328" cy="422"/>
            </a:xfrm>
          </p:grpSpPr>
          <p:sp>
            <p:nvSpPr>
              <p:cNvPr id="318553"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318554"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84" name="Group 78"/>
            <p:cNvGrpSpPr>
              <a:grpSpLocks/>
            </p:cNvGrpSpPr>
            <p:nvPr/>
          </p:nvGrpSpPr>
          <p:grpSpPr bwMode="auto">
            <a:xfrm>
              <a:off x="2861" y="2208"/>
              <a:ext cx="2461" cy="275"/>
              <a:chOff x="2388" y="2647"/>
              <a:chExt cx="2164" cy="422"/>
            </a:xfrm>
          </p:grpSpPr>
          <p:sp>
            <p:nvSpPr>
              <p:cNvPr id="318551"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18552"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85" name="Group 80"/>
            <p:cNvGrpSpPr>
              <a:grpSpLocks/>
            </p:cNvGrpSpPr>
            <p:nvPr/>
          </p:nvGrpSpPr>
          <p:grpSpPr bwMode="auto">
            <a:xfrm>
              <a:off x="144" y="2483"/>
              <a:ext cx="1206" cy="276"/>
              <a:chOff x="0" y="3069"/>
              <a:chExt cx="1060" cy="422"/>
            </a:xfrm>
          </p:grpSpPr>
          <p:sp>
            <p:nvSpPr>
              <p:cNvPr id="318549"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18550"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86" name="Group 82"/>
            <p:cNvGrpSpPr>
              <a:grpSpLocks/>
            </p:cNvGrpSpPr>
            <p:nvPr/>
          </p:nvGrpSpPr>
          <p:grpSpPr bwMode="auto">
            <a:xfrm>
              <a:off x="1350" y="2483"/>
              <a:ext cx="1511" cy="276"/>
              <a:chOff x="1060" y="3069"/>
              <a:chExt cx="1328" cy="422"/>
            </a:xfrm>
          </p:grpSpPr>
          <p:sp>
            <p:nvSpPr>
              <p:cNvPr id="318547"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318548"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87" name="Group 84"/>
            <p:cNvGrpSpPr>
              <a:grpSpLocks/>
            </p:cNvGrpSpPr>
            <p:nvPr/>
          </p:nvGrpSpPr>
          <p:grpSpPr bwMode="auto">
            <a:xfrm>
              <a:off x="2861" y="2483"/>
              <a:ext cx="2461" cy="276"/>
              <a:chOff x="2388" y="3069"/>
              <a:chExt cx="2164" cy="422"/>
            </a:xfrm>
          </p:grpSpPr>
          <p:sp>
            <p:nvSpPr>
              <p:cNvPr id="318545"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18546"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88" name="Group 86"/>
            <p:cNvGrpSpPr>
              <a:grpSpLocks/>
            </p:cNvGrpSpPr>
            <p:nvPr/>
          </p:nvGrpSpPr>
          <p:grpSpPr bwMode="auto">
            <a:xfrm>
              <a:off x="144" y="2759"/>
              <a:ext cx="1206" cy="275"/>
              <a:chOff x="0" y="3491"/>
              <a:chExt cx="1060" cy="422"/>
            </a:xfrm>
          </p:grpSpPr>
          <p:sp>
            <p:nvSpPr>
              <p:cNvPr id="318543"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18544"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89" name="Group 88"/>
            <p:cNvGrpSpPr>
              <a:grpSpLocks/>
            </p:cNvGrpSpPr>
            <p:nvPr/>
          </p:nvGrpSpPr>
          <p:grpSpPr bwMode="auto">
            <a:xfrm>
              <a:off x="1350" y="2759"/>
              <a:ext cx="1511" cy="275"/>
              <a:chOff x="1060" y="3491"/>
              <a:chExt cx="1328" cy="422"/>
            </a:xfrm>
          </p:grpSpPr>
          <p:sp>
            <p:nvSpPr>
              <p:cNvPr id="318541"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18542"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90" name="Group 90"/>
            <p:cNvGrpSpPr>
              <a:grpSpLocks/>
            </p:cNvGrpSpPr>
            <p:nvPr/>
          </p:nvGrpSpPr>
          <p:grpSpPr bwMode="auto">
            <a:xfrm>
              <a:off x="2861" y="2759"/>
              <a:ext cx="2461" cy="275"/>
              <a:chOff x="2388" y="3491"/>
              <a:chExt cx="2164" cy="422"/>
            </a:xfrm>
          </p:grpSpPr>
          <p:sp>
            <p:nvSpPr>
              <p:cNvPr id="318539"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18540"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91" name="Group 92"/>
            <p:cNvGrpSpPr>
              <a:grpSpLocks/>
            </p:cNvGrpSpPr>
            <p:nvPr/>
          </p:nvGrpSpPr>
          <p:grpSpPr bwMode="auto">
            <a:xfrm>
              <a:off x="144" y="3034"/>
              <a:ext cx="1206" cy="413"/>
              <a:chOff x="0" y="3913"/>
              <a:chExt cx="1060" cy="633"/>
            </a:xfrm>
          </p:grpSpPr>
          <p:sp>
            <p:nvSpPr>
              <p:cNvPr id="318537"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18538"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92" name="Group 94"/>
            <p:cNvGrpSpPr>
              <a:grpSpLocks/>
            </p:cNvGrpSpPr>
            <p:nvPr/>
          </p:nvGrpSpPr>
          <p:grpSpPr bwMode="auto">
            <a:xfrm>
              <a:off x="1350" y="3034"/>
              <a:ext cx="1511" cy="413"/>
              <a:chOff x="1060" y="3913"/>
              <a:chExt cx="1328" cy="633"/>
            </a:xfrm>
          </p:grpSpPr>
          <p:sp>
            <p:nvSpPr>
              <p:cNvPr id="318535"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18536"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93" name="Group 96"/>
            <p:cNvGrpSpPr>
              <a:grpSpLocks/>
            </p:cNvGrpSpPr>
            <p:nvPr/>
          </p:nvGrpSpPr>
          <p:grpSpPr bwMode="auto">
            <a:xfrm>
              <a:off x="2861" y="3034"/>
              <a:ext cx="1128" cy="413"/>
              <a:chOff x="2388" y="3913"/>
              <a:chExt cx="992" cy="633"/>
            </a:xfrm>
          </p:grpSpPr>
          <p:sp>
            <p:nvSpPr>
              <p:cNvPr id="318533"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318534"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94" name="Group 98"/>
            <p:cNvGrpSpPr>
              <a:grpSpLocks/>
            </p:cNvGrpSpPr>
            <p:nvPr/>
          </p:nvGrpSpPr>
          <p:grpSpPr bwMode="auto">
            <a:xfrm>
              <a:off x="3989" y="3034"/>
              <a:ext cx="1333" cy="413"/>
              <a:chOff x="3380" y="3913"/>
              <a:chExt cx="1172" cy="633"/>
            </a:xfrm>
          </p:grpSpPr>
          <p:sp>
            <p:nvSpPr>
              <p:cNvPr id="318531"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18532"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95" name="Group 100"/>
            <p:cNvGrpSpPr>
              <a:grpSpLocks/>
            </p:cNvGrpSpPr>
            <p:nvPr/>
          </p:nvGrpSpPr>
          <p:grpSpPr bwMode="auto">
            <a:xfrm>
              <a:off x="144" y="3447"/>
              <a:ext cx="1206" cy="338"/>
              <a:chOff x="0" y="4546"/>
              <a:chExt cx="1060" cy="518"/>
            </a:xfrm>
          </p:grpSpPr>
          <p:sp>
            <p:nvSpPr>
              <p:cNvPr id="318529"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318530"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96" name="Group 102"/>
            <p:cNvGrpSpPr>
              <a:grpSpLocks/>
            </p:cNvGrpSpPr>
            <p:nvPr/>
          </p:nvGrpSpPr>
          <p:grpSpPr bwMode="auto">
            <a:xfrm>
              <a:off x="1350" y="3447"/>
              <a:ext cx="1511" cy="338"/>
              <a:chOff x="1060" y="4546"/>
              <a:chExt cx="1328" cy="518"/>
            </a:xfrm>
          </p:grpSpPr>
          <p:sp>
            <p:nvSpPr>
              <p:cNvPr id="318527"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318528"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97" name="Group 104"/>
            <p:cNvGrpSpPr>
              <a:grpSpLocks/>
            </p:cNvGrpSpPr>
            <p:nvPr/>
          </p:nvGrpSpPr>
          <p:grpSpPr bwMode="auto">
            <a:xfrm>
              <a:off x="2861" y="3447"/>
              <a:ext cx="1128" cy="338"/>
              <a:chOff x="2388" y="4546"/>
              <a:chExt cx="992" cy="518"/>
            </a:xfrm>
          </p:grpSpPr>
          <p:sp>
            <p:nvSpPr>
              <p:cNvPr id="318525"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318526"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98" name="Group 106"/>
            <p:cNvGrpSpPr>
              <a:grpSpLocks/>
            </p:cNvGrpSpPr>
            <p:nvPr/>
          </p:nvGrpSpPr>
          <p:grpSpPr bwMode="auto">
            <a:xfrm>
              <a:off x="3989" y="3447"/>
              <a:ext cx="1333" cy="338"/>
              <a:chOff x="3380" y="4546"/>
              <a:chExt cx="1172" cy="518"/>
            </a:xfrm>
          </p:grpSpPr>
          <p:sp>
            <p:nvSpPr>
              <p:cNvPr id="318523"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318524"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499" name="Group 108"/>
            <p:cNvGrpSpPr>
              <a:grpSpLocks/>
            </p:cNvGrpSpPr>
            <p:nvPr/>
          </p:nvGrpSpPr>
          <p:grpSpPr bwMode="auto">
            <a:xfrm>
              <a:off x="144" y="3785"/>
              <a:ext cx="582" cy="439"/>
              <a:chOff x="0" y="5064"/>
              <a:chExt cx="512" cy="672"/>
            </a:xfrm>
          </p:grpSpPr>
          <p:sp>
            <p:nvSpPr>
              <p:cNvPr id="318521"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18522"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500" name="Group 110"/>
            <p:cNvGrpSpPr>
              <a:grpSpLocks/>
            </p:cNvGrpSpPr>
            <p:nvPr/>
          </p:nvGrpSpPr>
          <p:grpSpPr bwMode="auto">
            <a:xfrm>
              <a:off x="726" y="3785"/>
              <a:ext cx="624" cy="439"/>
              <a:chOff x="512" y="5064"/>
              <a:chExt cx="548" cy="672"/>
            </a:xfrm>
          </p:grpSpPr>
          <p:sp>
            <p:nvSpPr>
              <p:cNvPr id="318519"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18520"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501" name="Group 112"/>
            <p:cNvGrpSpPr>
              <a:grpSpLocks/>
            </p:cNvGrpSpPr>
            <p:nvPr/>
          </p:nvGrpSpPr>
          <p:grpSpPr bwMode="auto">
            <a:xfrm>
              <a:off x="1350" y="3785"/>
              <a:ext cx="687" cy="439"/>
              <a:chOff x="1060" y="5064"/>
              <a:chExt cx="604" cy="672"/>
            </a:xfrm>
          </p:grpSpPr>
          <p:sp>
            <p:nvSpPr>
              <p:cNvPr id="318517"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18518"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502" name="Group 114"/>
            <p:cNvGrpSpPr>
              <a:grpSpLocks/>
            </p:cNvGrpSpPr>
            <p:nvPr/>
          </p:nvGrpSpPr>
          <p:grpSpPr bwMode="auto">
            <a:xfrm>
              <a:off x="2037" y="3785"/>
              <a:ext cx="824" cy="439"/>
              <a:chOff x="1664" y="5064"/>
              <a:chExt cx="724" cy="672"/>
            </a:xfrm>
          </p:grpSpPr>
          <p:sp>
            <p:nvSpPr>
              <p:cNvPr id="318515"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18516"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503" name="Group 116"/>
            <p:cNvGrpSpPr>
              <a:grpSpLocks/>
            </p:cNvGrpSpPr>
            <p:nvPr/>
          </p:nvGrpSpPr>
          <p:grpSpPr bwMode="auto">
            <a:xfrm>
              <a:off x="2861" y="3785"/>
              <a:ext cx="605" cy="439"/>
              <a:chOff x="2388" y="5064"/>
              <a:chExt cx="532" cy="672"/>
            </a:xfrm>
          </p:grpSpPr>
          <p:sp>
            <p:nvSpPr>
              <p:cNvPr id="318513"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18514"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504" name="Group 118"/>
            <p:cNvGrpSpPr>
              <a:grpSpLocks/>
            </p:cNvGrpSpPr>
            <p:nvPr/>
          </p:nvGrpSpPr>
          <p:grpSpPr bwMode="auto">
            <a:xfrm>
              <a:off x="3466" y="3785"/>
              <a:ext cx="523" cy="439"/>
              <a:chOff x="2920" y="5064"/>
              <a:chExt cx="460" cy="672"/>
            </a:xfrm>
          </p:grpSpPr>
          <p:sp>
            <p:nvSpPr>
              <p:cNvPr id="318511"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318512"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505" name="Group 120"/>
            <p:cNvGrpSpPr>
              <a:grpSpLocks/>
            </p:cNvGrpSpPr>
            <p:nvPr/>
          </p:nvGrpSpPr>
          <p:grpSpPr bwMode="auto">
            <a:xfrm>
              <a:off x="3989" y="3785"/>
              <a:ext cx="564" cy="439"/>
              <a:chOff x="3380" y="5064"/>
              <a:chExt cx="496" cy="672"/>
            </a:xfrm>
          </p:grpSpPr>
          <p:sp>
            <p:nvSpPr>
              <p:cNvPr id="318509"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18510"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18506" name="Group 122"/>
            <p:cNvGrpSpPr>
              <a:grpSpLocks/>
            </p:cNvGrpSpPr>
            <p:nvPr/>
          </p:nvGrpSpPr>
          <p:grpSpPr bwMode="auto">
            <a:xfrm>
              <a:off x="4553" y="3785"/>
              <a:ext cx="769" cy="439"/>
              <a:chOff x="3876" y="5064"/>
              <a:chExt cx="676" cy="672"/>
            </a:xfrm>
          </p:grpSpPr>
          <p:sp>
            <p:nvSpPr>
              <p:cNvPr id="318507"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318508"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318468"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9"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6271" name="Oval 127"/>
          <p:cNvSpPr>
            <a:spLocks noChangeArrowheads="1"/>
          </p:cNvSpPr>
          <p:nvPr/>
        </p:nvSpPr>
        <p:spPr bwMode="auto">
          <a:xfrm>
            <a:off x="-304800" y="685800"/>
            <a:ext cx="5486400" cy="6705600"/>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6271"/>
                                        </p:tgtEl>
                                        <p:attrNameLst>
                                          <p:attrName>style.visibility</p:attrName>
                                        </p:attrNameLst>
                                      </p:cBhvr>
                                      <p:to>
                                        <p:strVal val="visible"/>
                                      </p:to>
                                    </p:set>
                                    <p:anim calcmode="lin" valueType="num">
                                      <p:cBhvr>
                                        <p:cTn id="7" dur="1000" fill="hold"/>
                                        <p:tgtEl>
                                          <p:spTgt spid="6271"/>
                                        </p:tgtEl>
                                        <p:attrNameLst>
                                          <p:attrName>ppt_w</p:attrName>
                                        </p:attrNameLst>
                                      </p:cBhvr>
                                      <p:tavLst>
                                        <p:tav tm="0">
                                          <p:val>
                                            <p:fltVal val="0"/>
                                          </p:val>
                                        </p:tav>
                                        <p:tav tm="100000">
                                          <p:val>
                                            <p:strVal val="#ppt_w"/>
                                          </p:val>
                                        </p:tav>
                                      </p:tavLst>
                                    </p:anim>
                                    <p:anim calcmode="lin" valueType="num">
                                      <p:cBhvr>
                                        <p:cTn id="8" dur="1000" fill="hold"/>
                                        <p:tgtEl>
                                          <p:spTgt spid="6271"/>
                                        </p:tgtEl>
                                        <p:attrNameLst>
                                          <p:attrName>ppt_h</p:attrName>
                                        </p:attrNameLst>
                                      </p:cBhvr>
                                      <p:tavLst>
                                        <p:tav tm="0">
                                          <p:val>
                                            <p:fltVal val="0"/>
                                          </p:val>
                                        </p:tav>
                                        <p:tav tm="100000">
                                          <p:val>
                                            <p:strVal val="#ppt_h"/>
                                          </p:val>
                                        </p:tav>
                                      </p:tavLst>
                                    </p:anim>
                                    <p:anim calcmode="lin" valueType="num">
                                      <p:cBhvr>
                                        <p:cTn id="9" dur="1000" fill="hold"/>
                                        <p:tgtEl>
                                          <p:spTgt spid="6271"/>
                                        </p:tgtEl>
                                        <p:attrNameLst>
                                          <p:attrName>style.rotation</p:attrName>
                                        </p:attrNameLst>
                                      </p:cBhvr>
                                      <p:tavLst>
                                        <p:tav tm="0">
                                          <p:val>
                                            <p:fltVal val="90"/>
                                          </p:val>
                                        </p:tav>
                                        <p:tav tm="100000">
                                          <p:val>
                                            <p:fltVal val="0"/>
                                          </p:val>
                                        </p:tav>
                                      </p:tavLst>
                                    </p:anim>
                                    <p:animEffect transition="in" filter="fade">
                                      <p:cBhvr>
                                        <p:cTn id="10" dur="1000"/>
                                        <p:tgtEl>
                                          <p:spTgt spid="6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6146" name="Rectangle 2"/>
          <p:cNvSpPr>
            <a:spLocks noGrp="1" noChangeArrowheads="1"/>
          </p:cNvSpPr>
          <p:nvPr>
            <p:ph type="title" idx="4294967295"/>
          </p:nvPr>
        </p:nvSpPr>
        <p:spPr>
          <a:xfrm>
            <a:off x="2971800" y="76200"/>
            <a:ext cx="3276600" cy="533400"/>
          </a:xfrm>
          <a:effectLst>
            <a:outerShdw blurRad="63500" dist="107763" dir="2700000" algn="ctr" rotWithShape="0">
              <a:srgbClr val="000000">
                <a:alpha val="74997"/>
              </a:srgbClr>
            </a:outerShdw>
          </a:effectLst>
        </p:spPr>
        <p:txBody>
          <a:bodyPr/>
          <a:lstStyle/>
          <a:p>
            <a:pPr algn="ctr">
              <a:defRPr/>
            </a:pPr>
            <a:br>
              <a:rPr lang="en-US" altLang="zh-CN" i="0">
                <a:latin typeface="Times New Roman" charset="0"/>
                <a:ea typeface="MS PGothic" charset="0"/>
                <a:cs typeface="MS PGothic" charset="0"/>
              </a:rPr>
            </a:br>
            <a:r>
              <a:rPr lang="zh-CN" altLang="en-US" i="0">
                <a:latin typeface="Times New Roman" charset="0"/>
                <a:ea typeface="MS PGothic" charset="0"/>
                <a:cs typeface="MS PGothic" charset="0"/>
              </a:rPr>
              <a:t>大</a:t>
            </a:r>
            <a:r>
              <a:rPr lang="zh-CN" altLang="en-US" i="0">
                <a:latin typeface="Times New Roman" charset="0"/>
                <a:ea typeface="华文细黑" charset="0"/>
                <a:cs typeface="华文细黑" charset="0"/>
              </a:rPr>
              <a:t>纲</a:t>
            </a:r>
            <a:br>
              <a:rPr lang="zh-CN" altLang="en-US" i="0">
                <a:latin typeface="Times New Roman" charset="0"/>
                <a:ea typeface="MS PGothic" charset="0"/>
                <a:cs typeface="MS PGothic" charset="0"/>
              </a:rPr>
            </a:br>
            <a:endParaRPr lang="zh-CN" altLang="en-US" b="1">
              <a:effectLst/>
              <a:latin typeface="Arial Black" charset="0"/>
              <a:ea typeface="MS PGothic" charset="0"/>
              <a:cs typeface="MS PGothic" charset="0"/>
            </a:endParaRPr>
          </a:p>
        </p:txBody>
      </p:sp>
      <p:grpSp>
        <p:nvGrpSpPr>
          <p:cNvPr id="320515" name="Group 125"/>
          <p:cNvGrpSpPr>
            <a:grpSpLocks/>
          </p:cNvGrpSpPr>
          <p:nvPr/>
        </p:nvGrpSpPr>
        <p:grpSpPr bwMode="auto">
          <a:xfrm>
            <a:off x="152400" y="762000"/>
            <a:ext cx="8991600" cy="6096000"/>
            <a:chOff x="144" y="480"/>
            <a:chExt cx="5228" cy="3744"/>
          </a:xfrm>
        </p:grpSpPr>
        <p:grpSp>
          <p:nvGrpSpPr>
            <p:cNvPr id="320632" name="Group 52"/>
            <p:cNvGrpSpPr>
              <a:grpSpLocks/>
            </p:cNvGrpSpPr>
            <p:nvPr/>
          </p:nvGrpSpPr>
          <p:grpSpPr bwMode="auto">
            <a:xfrm>
              <a:off x="144" y="480"/>
              <a:ext cx="5184" cy="351"/>
              <a:chOff x="0" y="0"/>
              <a:chExt cx="4768" cy="537"/>
            </a:xfrm>
          </p:grpSpPr>
          <p:sp>
            <p:nvSpPr>
              <p:cNvPr id="320738"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32073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33" name="Group 54"/>
            <p:cNvGrpSpPr>
              <a:grpSpLocks/>
            </p:cNvGrpSpPr>
            <p:nvPr/>
          </p:nvGrpSpPr>
          <p:grpSpPr bwMode="auto">
            <a:xfrm>
              <a:off x="144" y="831"/>
              <a:ext cx="2717" cy="275"/>
              <a:chOff x="0" y="537"/>
              <a:chExt cx="2388" cy="422"/>
            </a:xfrm>
          </p:grpSpPr>
          <p:sp>
            <p:nvSpPr>
              <p:cNvPr id="320736"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073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34" name="Group 56"/>
            <p:cNvGrpSpPr>
              <a:grpSpLocks/>
            </p:cNvGrpSpPr>
            <p:nvPr/>
          </p:nvGrpSpPr>
          <p:grpSpPr bwMode="auto">
            <a:xfrm>
              <a:off x="2861" y="831"/>
              <a:ext cx="2461" cy="275"/>
              <a:chOff x="2388" y="537"/>
              <a:chExt cx="2164" cy="422"/>
            </a:xfrm>
          </p:grpSpPr>
          <p:sp>
            <p:nvSpPr>
              <p:cNvPr id="320734"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073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35" name="Group 58"/>
            <p:cNvGrpSpPr>
              <a:grpSpLocks/>
            </p:cNvGrpSpPr>
            <p:nvPr/>
          </p:nvGrpSpPr>
          <p:grpSpPr bwMode="auto">
            <a:xfrm>
              <a:off x="144" y="1105"/>
              <a:ext cx="2930" cy="412"/>
              <a:chOff x="0" y="959"/>
              <a:chExt cx="2575" cy="632"/>
            </a:xfrm>
          </p:grpSpPr>
          <p:sp>
            <p:nvSpPr>
              <p:cNvPr id="320732"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073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36" name="Group 60"/>
            <p:cNvGrpSpPr>
              <a:grpSpLocks/>
            </p:cNvGrpSpPr>
            <p:nvPr/>
          </p:nvGrpSpPr>
          <p:grpSpPr bwMode="auto">
            <a:xfrm>
              <a:off x="2861" y="1106"/>
              <a:ext cx="2511" cy="281"/>
              <a:chOff x="2388" y="959"/>
              <a:chExt cx="2208" cy="431"/>
            </a:xfrm>
          </p:grpSpPr>
          <p:sp>
            <p:nvSpPr>
              <p:cNvPr id="320730"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073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37" name="Group 62"/>
            <p:cNvGrpSpPr>
              <a:grpSpLocks/>
            </p:cNvGrpSpPr>
            <p:nvPr/>
          </p:nvGrpSpPr>
          <p:grpSpPr bwMode="auto">
            <a:xfrm>
              <a:off x="144" y="1381"/>
              <a:ext cx="2717" cy="276"/>
              <a:chOff x="0" y="1381"/>
              <a:chExt cx="2388" cy="422"/>
            </a:xfrm>
          </p:grpSpPr>
          <p:sp>
            <p:nvSpPr>
              <p:cNvPr id="320728"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2072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38" name="Group 64"/>
            <p:cNvGrpSpPr>
              <a:grpSpLocks/>
            </p:cNvGrpSpPr>
            <p:nvPr/>
          </p:nvGrpSpPr>
          <p:grpSpPr bwMode="auto">
            <a:xfrm>
              <a:off x="2861" y="1381"/>
              <a:ext cx="2461" cy="276"/>
              <a:chOff x="2388" y="1381"/>
              <a:chExt cx="2164" cy="422"/>
            </a:xfrm>
          </p:grpSpPr>
          <p:sp>
            <p:nvSpPr>
              <p:cNvPr id="320726"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32072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39" name="Group 66"/>
            <p:cNvGrpSpPr>
              <a:grpSpLocks/>
            </p:cNvGrpSpPr>
            <p:nvPr/>
          </p:nvGrpSpPr>
          <p:grpSpPr bwMode="auto">
            <a:xfrm>
              <a:off x="144" y="1657"/>
              <a:ext cx="2717" cy="275"/>
              <a:chOff x="0" y="1803"/>
              <a:chExt cx="2388" cy="422"/>
            </a:xfrm>
          </p:grpSpPr>
          <p:sp>
            <p:nvSpPr>
              <p:cNvPr id="320724"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2072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40" name="Group 68"/>
            <p:cNvGrpSpPr>
              <a:grpSpLocks/>
            </p:cNvGrpSpPr>
            <p:nvPr/>
          </p:nvGrpSpPr>
          <p:grpSpPr bwMode="auto">
            <a:xfrm>
              <a:off x="2861" y="1657"/>
              <a:ext cx="2461" cy="275"/>
              <a:chOff x="2388" y="1803"/>
              <a:chExt cx="2164" cy="422"/>
            </a:xfrm>
          </p:grpSpPr>
          <p:sp>
            <p:nvSpPr>
              <p:cNvPr id="320722"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2072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41" name="Group 70"/>
            <p:cNvGrpSpPr>
              <a:grpSpLocks/>
            </p:cNvGrpSpPr>
            <p:nvPr/>
          </p:nvGrpSpPr>
          <p:grpSpPr bwMode="auto">
            <a:xfrm>
              <a:off x="144" y="1932"/>
              <a:ext cx="2717" cy="276"/>
              <a:chOff x="0" y="2225"/>
              <a:chExt cx="2388" cy="422"/>
            </a:xfrm>
          </p:grpSpPr>
          <p:sp>
            <p:nvSpPr>
              <p:cNvPr id="320720"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2072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42" name="Group 72"/>
            <p:cNvGrpSpPr>
              <a:grpSpLocks/>
            </p:cNvGrpSpPr>
            <p:nvPr/>
          </p:nvGrpSpPr>
          <p:grpSpPr bwMode="auto">
            <a:xfrm>
              <a:off x="2861" y="1932"/>
              <a:ext cx="2461" cy="276"/>
              <a:chOff x="2388" y="2225"/>
              <a:chExt cx="2164" cy="422"/>
            </a:xfrm>
          </p:grpSpPr>
          <p:sp>
            <p:nvSpPr>
              <p:cNvPr id="320718"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2071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43" name="Group 74"/>
            <p:cNvGrpSpPr>
              <a:grpSpLocks/>
            </p:cNvGrpSpPr>
            <p:nvPr/>
          </p:nvGrpSpPr>
          <p:grpSpPr bwMode="auto">
            <a:xfrm>
              <a:off x="144" y="2208"/>
              <a:ext cx="1206" cy="275"/>
              <a:chOff x="0" y="2647"/>
              <a:chExt cx="1060" cy="422"/>
            </a:xfrm>
          </p:grpSpPr>
          <p:sp>
            <p:nvSpPr>
              <p:cNvPr id="320716"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2071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44" name="Group 76"/>
            <p:cNvGrpSpPr>
              <a:grpSpLocks/>
            </p:cNvGrpSpPr>
            <p:nvPr/>
          </p:nvGrpSpPr>
          <p:grpSpPr bwMode="auto">
            <a:xfrm>
              <a:off x="1350" y="2208"/>
              <a:ext cx="1511" cy="275"/>
              <a:chOff x="1060" y="2647"/>
              <a:chExt cx="1328" cy="422"/>
            </a:xfrm>
          </p:grpSpPr>
          <p:sp>
            <p:nvSpPr>
              <p:cNvPr id="320714"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32071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45" name="Group 78"/>
            <p:cNvGrpSpPr>
              <a:grpSpLocks/>
            </p:cNvGrpSpPr>
            <p:nvPr/>
          </p:nvGrpSpPr>
          <p:grpSpPr bwMode="auto">
            <a:xfrm>
              <a:off x="2861" y="2208"/>
              <a:ext cx="2461" cy="275"/>
              <a:chOff x="2388" y="2647"/>
              <a:chExt cx="2164" cy="422"/>
            </a:xfrm>
          </p:grpSpPr>
          <p:sp>
            <p:nvSpPr>
              <p:cNvPr id="320712"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2071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46" name="Group 80"/>
            <p:cNvGrpSpPr>
              <a:grpSpLocks/>
            </p:cNvGrpSpPr>
            <p:nvPr/>
          </p:nvGrpSpPr>
          <p:grpSpPr bwMode="auto">
            <a:xfrm>
              <a:off x="144" y="2483"/>
              <a:ext cx="1206" cy="276"/>
              <a:chOff x="0" y="3069"/>
              <a:chExt cx="1060" cy="422"/>
            </a:xfrm>
          </p:grpSpPr>
          <p:sp>
            <p:nvSpPr>
              <p:cNvPr id="320710"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2071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47" name="Group 82"/>
            <p:cNvGrpSpPr>
              <a:grpSpLocks/>
            </p:cNvGrpSpPr>
            <p:nvPr/>
          </p:nvGrpSpPr>
          <p:grpSpPr bwMode="auto">
            <a:xfrm>
              <a:off x="1350" y="2483"/>
              <a:ext cx="1511" cy="276"/>
              <a:chOff x="1060" y="3069"/>
              <a:chExt cx="1328" cy="422"/>
            </a:xfrm>
          </p:grpSpPr>
          <p:sp>
            <p:nvSpPr>
              <p:cNvPr id="320708"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32070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48" name="Group 84"/>
            <p:cNvGrpSpPr>
              <a:grpSpLocks/>
            </p:cNvGrpSpPr>
            <p:nvPr/>
          </p:nvGrpSpPr>
          <p:grpSpPr bwMode="auto">
            <a:xfrm>
              <a:off x="2861" y="2483"/>
              <a:ext cx="2461" cy="276"/>
              <a:chOff x="2388" y="3069"/>
              <a:chExt cx="2164" cy="422"/>
            </a:xfrm>
          </p:grpSpPr>
          <p:sp>
            <p:nvSpPr>
              <p:cNvPr id="320706"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2070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49" name="Group 86"/>
            <p:cNvGrpSpPr>
              <a:grpSpLocks/>
            </p:cNvGrpSpPr>
            <p:nvPr/>
          </p:nvGrpSpPr>
          <p:grpSpPr bwMode="auto">
            <a:xfrm>
              <a:off x="144" y="2759"/>
              <a:ext cx="1206" cy="275"/>
              <a:chOff x="0" y="3491"/>
              <a:chExt cx="1060" cy="422"/>
            </a:xfrm>
          </p:grpSpPr>
          <p:sp>
            <p:nvSpPr>
              <p:cNvPr id="320704"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2070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50" name="Group 88"/>
            <p:cNvGrpSpPr>
              <a:grpSpLocks/>
            </p:cNvGrpSpPr>
            <p:nvPr/>
          </p:nvGrpSpPr>
          <p:grpSpPr bwMode="auto">
            <a:xfrm>
              <a:off x="1350" y="2759"/>
              <a:ext cx="1511" cy="275"/>
              <a:chOff x="1060" y="3491"/>
              <a:chExt cx="1328" cy="422"/>
            </a:xfrm>
          </p:grpSpPr>
          <p:sp>
            <p:nvSpPr>
              <p:cNvPr id="320702"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070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51" name="Group 90"/>
            <p:cNvGrpSpPr>
              <a:grpSpLocks/>
            </p:cNvGrpSpPr>
            <p:nvPr/>
          </p:nvGrpSpPr>
          <p:grpSpPr bwMode="auto">
            <a:xfrm>
              <a:off x="2861" y="2759"/>
              <a:ext cx="2461" cy="275"/>
              <a:chOff x="2388" y="3491"/>
              <a:chExt cx="2164" cy="422"/>
            </a:xfrm>
          </p:grpSpPr>
          <p:sp>
            <p:nvSpPr>
              <p:cNvPr id="320700"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070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52" name="Group 92"/>
            <p:cNvGrpSpPr>
              <a:grpSpLocks/>
            </p:cNvGrpSpPr>
            <p:nvPr/>
          </p:nvGrpSpPr>
          <p:grpSpPr bwMode="auto">
            <a:xfrm>
              <a:off x="144" y="3034"/>
              <a:ext cx="1206" cy="413"/>
              <a:chOff x="0" y="3913"/>
              <a:chExt cx="1060" cy="633"/>
            </a:xfrm>
          </p:grpSpPr>
          <p:sp>
            <p:nvSpPr>
              <p:cNvPr id="320698"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2069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53" name="Group 94"/>
            <p:cNvGrpSpPr>
              <a:grpSpLocks/>
            </p:cNvGrpSpPr>
            <p:nvPr/>
          </p:nvGrpSpPr>
          <p:grpSpPr bwMode="auto">
            <a:xfrm>
              <a:off x="1350" y="3034"/>
              <a:ext cx="1511" cy="413"/>
              <a:chOff x="1060" y="3913"/>
              <a:chExt cx="1328" cy="633"/>
            </a:xfrm>
          </p:grpSpPr>
          <p:sp>
            <p:nvSpPr>
              <p:cNvPr id="320696"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2069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54" name="Group 96"/>
            <p:cNvGrpSpPr>
              <a:grpSpLocks/>
            </p:cNvGrpSpPr>
            <p:nvPr/>
          </p:nvGrpSpPr>
          <p:grpSpPr bwMode="auto">
            <a:xfrm>
              <a:off x="2861" y="3034"/>
              <a:ext cx="1128" cy="413"/>
              <a:chOff x="2388" y="3913"/>
              <a:chExt cx="992" cy="633"/>
            </a:xfrm>
          </p:grpSpPr>
          <p:sp>
            <p:nvSpPr>
              <p:cNvPr id="320694"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32069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55" name="Group 98"/>
            <p:cNvGrpSpPr>
              <a:grpSpLocks/>
            </p:cNvGrpSpPr>
            <p:nvPr/>
          </p:nvGrpSpPr>
          <p:grpSpPr bwMode="auto">
            <a:xfrm>
              <a:off x="3989" y="3034"/>
              <a:ext cx="1333" cy="413"/>
              <a:chOff x="3380" y="3913"/>
              <a:chExt cx="1172" cy="633"/>
            </a:xfrm>
          </p:grpSpPr>
          <p:sp>
            <p:nvSpPr>
              <p:cNvPr id="320692"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2069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56" name="Group 100"/>
            <p:cNvGrpSpPr>
              <a:grpSpLocks/>
            </p:cNvGrpSpPr>
            <p:nvPr/>
          </p:nvGrpSpPr>
          <p:grpSpPr bwMode="auto">
            <a:xfrm>
              <a:off x="144" y="3447"/>
              <a:ext cx="1206" cy="338"/>
              <a:chOff x="0" y="4546"/>
              <a:chExt cx="1060" cy="518"/>
            </a:xfrm>
          </p:grpSpPr>
          <p:sp>
            <p:nvSpPr>
              <p:cNvPr id="320690"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32069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57" name="Group 102"/>
            <p:cNvGrpSpPr>
              <a:grpSpLocks/>
            </p:cNvGrpSpPr>
            <p:nvPr/>
          </p:nvGrpSpPr>
          <p:grpSpPr bwMode="auto">
            <a:xfrm>
              <a:off x="1350" y="3447"/>
              <a:ext cx="1511" cy="338"/>
              <a:chOff x="1060" y="4546"/>
              <a:chExt cx="1328" cy="518"/>
            </a:xfrm>
          </p:grpSpPr>
          <p:sp>
            <p:nvSpPr>
              <p:cNvPr id="320688"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32068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58" name="Group 104"/>
            <p:cNvGrpSpPr>
              <a:grpSpLocks/>
            </p:cNvGrpSpPr>
            <p:nvPr/>
          </p:nvGrpSpPr>
          <p:grpSpPr bwMode="auto">
            <a:xfrm>
              <a:off x="2861" y="3447"/>
              <a:ext cx="1128" cy="338"/>
              <a:chOff x="2388" y="4546"/>
              <a:chExt cx="992" cy="518"/>
            </a:xfrm>
          </p:grpSpPr>
          <p:sp>
            <p:nvSpPr>
              <p:cNvPr id="320686"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32068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59" name="Group 106"/>
            <p:cNvGrpSpPr>
              <a:grpSpLocks/>
            </p:cNvGrpSpPr>
            <p:nvPr/>
          </p:nvGrpSpPr>
          <p:grpSpPr bwMode="auto">
            <a:xfrm>
              <a:off x="3989" y="3447"/>
              <a:ext cx="1333" cy="338"/>
              <a:chOff x="3380" y="4546"/>
              <a:chExt cx="1172" cy="518"/>
            </a:xfrm>
          </p:grpSpPr>
          <p:sp>
            <p:nvSpPr>
              <p:cNvPr id="320684"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32068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60" name="Group 108"/>
            <p:cNvGrpSpPr>
              <a:grpSpLocks/>
            </p:cNvGrpSpPr>
            <p:nvPr/>
          </p:nvGrpSpPr>
          <p:grpSpPr bwMode="auto">
            <a:xfrm>
              <a:off x="144" y="3785"/>
              <a:ext cx="582" cy="439"/>
              <a:chOff x="0" y="5064"/>
              <a:chExt cx="512" cy="672"/>
            </a:xfrm>
          </p:grpSpPr>
          <p:sp>
            <p:nvSpPr>
              <p:cNvPr id="320682"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2068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61" name="Group 110"/>
            <p:cNvGrpSpPr>
              <a:grpSpLocks/>
            </p:cNvGrpSpPr>
            <p:nvPr/>
          </p:nvGrpSpPr>
          <p:grpSpPr bwMode="auto">
            <a:xfrm>
              <a:off x="726" y="3785"/>
              <a:ext cx="624" cy="439"/>
              <a:chOff x="512" y="5064"/>
              <a:chExt cx="548" cy="672"/>
            </a:xfrm>
          </p:grpSpPr>
          <p:sp>
            <p:nvSpPr>
              <p:cNvPr id="320680"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2068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62" name="Group 112"/>
            <p:cNvGrpSpPr>
              <a:grpSpLocks/>
            </p:cNvGrpSpPr>
            <p:nvPr/>
          </p:nvGrpSpPr>
          <p:grpSpPr bwMode="auto">
            <a:xfrm>
              <a:off x="1350" y="3785"/>
              <a:ext cx="687" cy="439"/>
              <a:chOff x="1060" y="5064"/>
              <a:chExt cx="604" cy="672"/>
            </a:xfrm>
          </p:grpSpPr>
          <p:sp>
            <p:nvSpPr>
              <p:cNvPr id="320678"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2067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63" name="Group 114"/>
            <p:cNvGrpSpPr>
              <a:grpSpLocks/>
            </p:cNvGrpSpPr>
            <p:nvPr/>
          </p:nvGrpSpPr>
          <p:grpSpPr bwMode="auto">
            <a:xfrm>
              <a:off x="2037" y="3785"/>
              <a:ext cx="824" cy="439"/>
              <a:chOff x="1664" y="5064"/>
              <a:chExt cx="724" cy="672"/>
            </a:xfrm>
          </p:grpSpPr>
          <p:sp>
            <p:nvSpPr>
              <p:cNvPr id="320676"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2067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64" name="Group 116"/>
            <p:cNvGrpSpPr>
              <a:grpSpLocks/>
            </p:cNvGrpSpPr>
            <p:nvPr/>
          </p:nvGrpSpPr>
          <p:grpSpPr bwMode="auto">
            <a:xfrm>
              <a:off x="2861" y="3785"/>
              <a:ext cx="605" cy="439"/>
              <a:chOff x="2388" y="5064"/>
              <a:chExt cx="532" cy="672"/>
            </a:xfrm>
          </p:grpSpPr>
          <p:sp>
            <p:nvSpPr>
              <p:cNvPr id="320674"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2067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65" name="Group 118"/>
            <p:cNvGrpSpPr>
              <a:grpSpLocks/>
            </p:cNvGrpSpPr>
            <p:nvPr/>
          </p:nvGrpSpPr>
          <p:grpSpPr bwMode="auto">
            <a:xfrm>
              <a:off x="3466" y="3785"/>
              <a:ext cx="523" cy="439"/>
              <a:chOff x="2920" y="5064"/>
              <a:chExt cx="460" cy="672"/>
            </a:xfrm>
          </p:grpSpPr>
          <p:sp>
            <p:nvSpPr>
              <p:cNvPr id="320672"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32067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66" name="Group 120"/>
            <p:cNvGrpSpPr>
              <a:grpSpLocks/>
            </p:cNvGrpSpPr>
            <p:nvPr/>
          </p:nvGrpSpPr>
          <p:grpSpPr bwMode="auto">
            <a:xfrm>
              <a:off x="3989" y="3785"/>
              <a:ext cx="564" cy="439"/>
              <a:chOff x="3380" y="5064"/>
              <a:chExt cx="496" cy="672"/>
            </a:xfrm>
          </p:grpSpPr>
          <p:sp>
            <p:nvSpPr>
              <p:cNvPr id="320670"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2067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667" name="Group 122"/>
            <p:cNvGrpSpPr>
              <a:grpSpLocks/>
            </p:cNvGrpSpPr>
            <p:nvPr/>
          </p:nvGrpSpPr>
          <p:grpSpPr bwMode="auto">
            <a:xfrm>
              <a:off x="4553" y="3785"/>
              <a:ext cx="769" cy="439"/>
              <a:chOff x="3876" y="5064"/>
              <a:chExt cx="676" cy="672"/>
            </a:xfrm>
          </p:grpSpPr>
          <p:sp>
            <p:nvSpPr>
              <p:cNvPr id="320668"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32066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32051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1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32051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320520" name="Group 125"/>
          <p:cNvGrpSpPr>
            <a:grpSpLocks/>
          </p:cNvGrpSpPr>
          <p:nvPr/>
        </p:nvGrpSpPr>
        <p:grpSpPr bwMode="auto">
          <a:xfrm>
            <a:off x="152400" y="762000"/>
            <a:ext cx="8991600" cy="6096000"/>
            <a:chOff x="144" y="480"/>
            <a:chExt cx="5228" cy="3744"/>
          </a:xfrm>
        </p:grpSpPr>
        <p:grpSp>
          <p:nvGrpSpPr>
            <p:cNvPr id="320524" name="Group 52"/>
            <p:cNvGrpSpPr>
              <a:grpSpLocks/>
            </p:cNvGrpSpPr>
            <p:nvPr/>
          </p:nvGrpSpPr>
          <p:grpSpPr bwMode="auto">
            <a:xfrm>
              <a:off x="144" y="480"/>
              <a:ext cx="5184" cy="351"/>
              <a:chOff x="0" y="0"/>
              <a:chExt cx="4768" cy="537"/>
            </a:xfrm>
          </p:grpSpPr>
          <p:sp>
            <p:nvSpPr>
              <p:cNvPr id="320630"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32063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25" name="Group 54"/>
            <p:cNvGrpSpPr>
              <a:grpSpLocks/>
            </p:cNvGrpSpPr>
            <p:nvPr/>
          </p:nvGrpSpPr>
          <p:grpSpPr bwMode="auto">
            <a:xfrm>
              <a:off x="144" y="831"/>
              <a:ext cx="2717" cy="275"/>
              <a:chOff x="0" y="537"/>
              <a:chExt cx="2388" cy="422"/>
            </a:xfrm>
          </p:grpSpPr>
          <p:sp>
            <p:nvSpPr>
              <p:cNvPr id="320628"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062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26" name="Group 56"/>
            <p:cNvGrpSpPr>
              <a:grpSpLocks/>
            </p:cNvGrpSpPr>
            <p:nvPr/>
          </p:nvGrpSpPr>
          <p:grpSpPr bwMode="auto">
            <a:xfrm>
              <a:off x="2861" y="831"/>
              <a:ext cx="2461" cy="275"/>
              <a:chOff x="2388" y="537"/>
              <a:chExt cx="2164" cy="422"/>
            </a:xfrm>
          </p:grpSpPr>
          <p:sp>
            <p:nvSpPr>
              <p:cNvPr id="320626"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062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27" name="Group 58"/>
            <p:cNvGrpSpPr>
              <a:grpSpLocks/>
            </p:cNvGrpSpPr>
            <p:nvPr/>
          </p:nvGrpSpPr>
          <p:grpSpPr bwMode="auto">
            <a:xfrm>
              <a:off x="144" y="1105"/>
              <a:ext cx="2930" cy="412"/>
              <a:chOff x="0" y="959"/>
              <a:chExt cx="2575" cy="632"/>
            </a:xfrm>
          </p:grpSpPr>
          <p:sp>
            <p:nvSpPr>
              <p:cNvPr id="320624"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0625"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28" name="Group 60"/>
            <p:cNvGrpSpPr>
              <a:grpSpLocks/>
            </p:cNvGrpSpPr>
            <p:nvPr/>
          </p:nvGrpSpPr>
          <p:grpSpPr bwMode="auto">
            <a:xfrm>
              <a:off x="2861" y="1106"/>
              <a:ext cx="2511" cy="281"/>
              <a:chOff x="2388" y="959"/>
              <a:chExt cx="2208" cy="431"/>
            </a:xfrm>
          </p:grpSpPr>
          <p:sp>
            <p:nvSpPr>
              <p:cNvPr id="320622"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062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29" name="Group 62"/>
            <p:cNvGrpSpPr>
              <a:grpSpLocks/>
            </p:cNvGrpSpPr>
            <p:nvPr/>
          </p:nvGrpSpPr>
          <p:grpSpPr bwMode="auto">
            <a:xfrm>
              <a:off x="144" y="1381"/>
              <a:ext cx="2717" cy="276"/>
              <a:chOff x="0" y="1381"/>
              <a:chExt cx="2388" cy="422"/>
            </a:xfrm>
          </p:grpSpPr>
          <p:sp>
            <p:nvSpPr>
              <p:cNvPr id="320620"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2062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30" name="Group 64"/>
            <p:cNvGrpSpPr>
              <a:grpSpLocks/>
            </p:cNvGrpSpPr>
            <p:nvPr/>
          </p:nvGrpSpPr>
          <p:grpSpPr bwMode="auto">
            <a:xfrm>
              <a:off x="2861" y="1381"/>
              <a:ext cx="2461" cy="276"/>
              <a:chOff x="2388" y="1381"/>
              <a:chExt cx="2164" cy="422"/>
            </a:xfrm>
          </p:grpSpPr>
          <p:sp>
            <p:nvSpPr>
              <p:cNvPr id="320618"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32061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31" name="Group 66"/>
            <p:cNvGrpSpPr>
              <a:grpSpLocks/>
            </p:cNvGrpSpPr>
            <p:nvPr/>
          </p:nvGrpSpPr>
          <p:grpSpPr bwMode="auto">
            <a:xfrm>
              <a:off x="144" y="1657"/>
              <a:ext cx="2717" cy="275"/>
              <a:chOff x="0" y="1803"/>
              <a:chExt cx="2388" cy="422"/>
            </a:xfrm>
          </p:grpSpPr>
          <p:sp>
            <p:nvSpPr>
              <p:cNvPr id="320616"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2061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32" name="Group 68"/>
            <p:cNvGrpSpPr>
              <a:grpSpLocks/>
            </p:cNvGrpSpPr>
            <p:nvPr/>
          </p:nvGrpSpPr>
          <p:grpSpPr bwMode="auto">
            <a:xfrm>
              <a:off x="2861" y="1657"/>
              <a:ext cx="2461" cy="275"/>
              <a:chOff x="2388" y="1803"/>
              <a:chExt cx="2164" cy="422"/>
            </a:xfrm>
          </p:grpSpPr>
          <p:sp>
            <p:nvSpPr>
              <p:cNvPr id="320614"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2061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33" name="Group 70"/>
            <p:cNvGrpSpPr>
              <a:grpSpLocks/>
            </p:cNvGrpSpPr>
            <p:nvPr/>
          </p:nvGrpSpPr>
          <p:grpSpPr bwMode="auto">
            <a:xfrm>
              <a:off x="144" y="1932"/>
              <a:ext cx="2717" cy="276"/>
              <a:chOff x="0" y="2225"/>
              <a:chExt cx="2388" cy="422"/>
            </a:xfrm>
          </p:grpSpPr>
          <p:sp>
            <p:nvSpPr>
              <p:cNvPr id="320612"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2061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34" name="Group 72"/>
            <p:cNvGrpSpPr>
              <a:grpSpLocks/>
            </p:cNvGrpSpPr>
            <p:nvPr/>
          </p:nvGrpSpPr>
          <p:grpSpPr bwMode="auto">
            <a:xfrm>
              <a:off x="2861" y="1932"/>
              <a:ext cx="2461" cy="276"/>
              <a:chOff x="2388" y="2225"/>
              <a:chExt cx="2164" cy="422"/>
            </a:xfrm>
          </p:grpSpPr>
          <p:sp>
            <p:nvSpPr>
              <p:cNvPr id="320610"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2061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35" name="Group 74"/>
            <p:cNvGrpSpPr>
              <a:grpSpLocks/>
            </p:cNvGrpSpPr>
            <p:nvPr/>
          </p:nvGrpSpPr>
          <p:grpSpPr bwMode="auto">
            <a:xfrm>
              <a:off x="144" y="2208"/>
              <a:ext cx="1206" cy="275"/>
              <a:chOff x="0" y="2647"/>
              <a:chExt cx="1060" cy="422"/>
            </a:xfrm>
          </p:grpSpPr>
          <p:sp>
            <p:nvSpPr>
              <p:cNvPr id="320608"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2060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36" name="Group 76"/>
            <p:cNvGrpSpPr>
              <a:grpSpLocks/>
            </p:cNvGrpSpPr>
            <p:nvPr/>
          </p:nvGrpSpPr>
          <p:grpSpPr bwMode="auto">
            <a:xfrm>
              <a:off x="1350" y="2208"/>
              <a:ext cx="1511" cy="275"/>
              <a:chOff x="1060" y="2647"/>
              <a:chExt cx="1328" cy="422"/>
            </a:xfrm>
          </p:grpSpPr>
          <p:sp>
            <p:nvSpPr>
              <p:cNvPr id="320606"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32060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37" name="Group 78"/>
            <p:cNvGrpSpPr>
              <a:grpSpLocks/>
            </p:cNvGrpSpPr>
            <p:nvPr/>
          </p:nvGrpSpPr>
          <p:grpSpPr bwMode="auto">
            <a:xfrm>
              <a:off x="2861" y="2208"/>
              <a:ext cx="2461" cy="275"/>
              <a:chOff x="2388" y="2647"/>
              <a:chExt cx="2164" cy="422"/>
            </a:xfrm>
          </p:grpSpPr>
          <p:sp>
            <p:nvSpPr>
              <p:cNvPr id="320604"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2060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38" name="Group 80"/>
            <p:cNvGrpSpPr>
              <a:grpSpLocks/>
            </p:cNvGrpSpPr>
            <p:nvPr/>
          </p:nvGrpSpPr>
          <p:grpSpPr bwMode="auto">
            <a:xfrm>
              <a:off x="144" y="2483"/>
              <a:ext cx="1206" cy="276"/>
              <a:chOff x="0" y="3069"/>
              <a:chExt cx="1060" cy="422"/>
            </a:xfrm>
          </p:grpSpPr>
          <p:sp>
            <p:nvSpPr>
              <p:cNvPr id="320602"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2060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39" name="Group 82"/>
            <p:cNvGrpSpPr>
              <a:grpSpLocks/>
            </p:cNvGrpSpPr>
            <p:nvPr/>
          </p:nvGrpSpPr>
          <p:grpSpPr bwMode="auto">
            <a:xfrm>
              <a:off x="1350" y="2483"/>
              <a:ext cx="1511" cy="276"/>
              <a:chOff x="1060" y="3069"/>
              <a:chExt cx="1328" cy="422"/>
            </a:xfrm>
          </p:grpSpPr>
          <p:sp>
            <p:nvSpPr>
              <p:cNvPr id="320600"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32060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40" name="Group 84"/>
            <p:cNvGrpSpPr>
              <a:grpSpLocks/>
            </p:cNvGrpSpPr>
            <p:nvPr/>
          </p:nvGrpSpPr>
          <p:grpSpPr bwMode="auto">
            <a:xfrm>
              <a:off x="2861" y="2483"/>
              <a:ext cx="2461" cy="276"/>
              <a:chOff x="2388" y="3069"/>
              <a:chExt cx="2164" cy="422"/>
            </a:xfrm>
          </p:grpSpPr>
          <p:sp>
            <p:nvSpPr>
              <p:cNvPr id="320598"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2059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41" name="Group 86"/>
            <p:cNvGrpSpPr>
              <a:grpSpLocks/>
            </p:cNvGrpSpPr>
            <p:nvPr/>
          </p:nvGrpSpPr>
          <p:grpSpPr bwMode="auto">
            <a:xfrm>
              <a:off x="144" y="2759"/>
              <a:ext cx="1206" cy="275"/>
              <a:chOff x="0" y="3491"/>
              <a:chExt cx="1060" cy="422"/>
            </a:xfrm>
          </p:grpSpPr>
          <p:sp>
            <p:nvSpPr>
              <p:cNvPr id="320596"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2059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42" name="Group 88"/>
            <p:cNvGrpSpPr>
              <a:grpSpLocks/>
            </p:cNvGrpSpPr>
            <p:nvPr/>
          </p:nvGrpSpPr>
          <p:grpSpPr bwMode="auto">
            <a:xfrm>
              <a:off x="1350" y="2759"/>
              <a:ext cx="1511" cy="275"/>
              <a:chOff x="1060" y="3491"/>
              <a:chExt cx="1328" cy="422"/>
            </a:xfrm>
          </p:grpSpPr>
          <p:sp>
            <p:nvSpPr>
              <p:cNvPr id="320594"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059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43" name="Group 90"/>
            <p:cNvGrpSpPr>
              <a:grpSpLocks/>
            </p:cNvGrpSpPr>
            <p:nvPr/>
          </p:nvGrpSpPr>
          <p:grpSpPr bwMode="auto">
            <a:xfrm>
              <a:off x="2861" y="2759"/>
              <a:ext cx="2461" cy="275"/>
              <a:chOff x="2388" y="3491"/>
              <a:chExt cx="2164" cy="422"/>
            </a:xfrm>
          </p:grpSpPr>
          <p:sp>
            <p:nvSpPr>
              <p:cNvPr id="320592"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059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44" name="Group 92"/>
            <p:cNvGrpSpPr>
              <a:grpSpLocks/>
            </p:cNvGrpSpPr>
            <p:nvPr/>
          </p:nvGrpSpPr>
          <p:grpSpPr bwMode="auto">
            <a:xfrm>
              <a:off x="144" y="3034"/>
              <a:ext cx="1206" cy="413"/>
              <a:chOff x="0" y="3913"/>
              <a:chExt cx="1060" cy="633"/>
            </a:xfrm>
          </p:grpSpPr>
          <p:sp>
            <p:nvSpPr>
              <p:cNvPr id="320590"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2059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45" name="Group 94"/>
            <p:cNvGrpSpPr>
              <a:grpSpLocks/>
            </p:cNvGrpSpPr>
            <p:nvPr/>
          </p:nvGrpSpPr>
          <p:grpSpPr bwMode="auto">
            <a:xfrm>
              <a:off x="1350" y="3034"/>
              <a:ext cx="1511" cy="413"/>
              <a:chOff x="1060" y="3913"/>
              <a:chExt cx="1328" cy="633"/>
            </a:xfrm>
          </p:grpSpPr>
          <p:sp>
            <p:nvSpPr>
              <p:cNvPr id="320588"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2058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46" name="Group 96"/>
            <p:cNvGrpSpPr>
              <a:grpSpLocks/>
            </p:cNvGrpSpPr>
            <p:nvPr/>
          </p:nvGrpSpPr>
          <p:grpSpPr bwMode="auto">
            <a:xfrm>
              <a:off x="2861" y="3034"/>
              <a:ext cx="1128" cy="413"/>
              <a:chOff x="2388" y="3913"/>
              <a:chExt cx="992" cy="633"/>
            </a:xfrm>
          </p:grpSpPr>
          <p:sp>
            <p:nvSpPr>
              <p:cNvPr id="320586"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32058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47" name="Group 98"/>
            <p:cNvGrpSpPr>
              <a:grpSpLocks/>
            </p:cNvGrpSpPr>
            <p:nvPr/>
          </p:nvGrpSpPr>
          <p:grpSpPr bwMode="auto">
            <a:xfrm>
              <a:off x="3989" y="3034"/>
              <a:ext cx="1333" cy="413"/>
              <a:chOff x="3380" y="3913"/>
              <a:chExt cx="1172" cy="633"/>
            </a:xfrm>
          </p:grpSpPr>
          <p:sp>
            <p:nvSpPr>
              <p:cNvPr id="320584"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2058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48" name="Group 100"/>
            <p:cNvGrpSpPr>
              <a:grpSpLocks/>
            </p:cNvGrpSpPr>
            <p:nvPr/>
          </p:nvGrpSpPr>
          <p:grpSpPr bwMode="auto">
            <a:xfrm>
              <a:off x="144" y="3447"/>
              <a:ext cx="1206" cy="338"/>
              <a:chOff x="0" y="4546"/>
              <a:chExt cx="1060" cy="518"/>
            </a:xfrm>
          </p:grpSpPr>
          <p:sp>
            <p:nvSpPr>
              <p:cNvPr id="320582"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32058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49" name="Group 102"/>
            <p:cNvGrpSpPr>
              <a:grpSpLocks/>
            </p:cNvGrpSpPr>
            <p:nvPr/>
          </p:nvGrpSpPr>
          <p:grpSpPr bwMode="auto">
            <a:xfrm>
              <a:off x="1350" y="3447"/>
              <a:ext cx="1511" cy="338"/>
              <a:chOff x="1060" y="4546"/>
              <a:chExt cx="1328" cy="518"/>
            </a:xfrm>
          </p:grpSpPr>
          <p:sp>
            <p:nvSpPr>
              <p:cNvPr id="320580"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32058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50" name="Group 104"/>
            <p:cNvGrpSpPr>
              <a:grpSpLocks/>
            </p:cNvGrpSpPr>
            <p:nvPr/>
          </p:nvGrpSpPr>
          <p:grpSpPr bwMode="auto">
            <a:xfrm>
              <a:off x="2861" y="3447"/>
              <a:ext cx="1128" cy="338"/>
              <a:chOff x="2388" y="4546"/>
              <a:chExt cx="992" cy="518"/>
            </a:xfrm>
          </p:grpSpPr>
          <p:sp>
            <p:nvSpPr>
              <p:cNvPr id="320578"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32057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51" name="Group 106"/>
            <p:cNvGrpSpPr>
              <a:grpSpLocks/>
            </p:cNvGrpSpPr>
            <p:nvPr/>
          </p:nvGrpSpPr>
          <p:grpSpPr bwMode="auto">
            <a:xfrm>
              <a:off x="3989" y="3447"/>
              <a:ext cx="1333" cy="338"/>
              <a:chOff x="3380" y="4546"/>
              <a:chExt cx="1172" cy="518"/>
            </a:xfrm>
          </p:grpSpPr>
          <p:sp>
            <p:nvSpPr>
              <p:cNvPr id="320576"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32057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52" name="Group 108"/>
            <p:cNvGrpSpPr>
              <a:grpSpLocks/>
            </p:cNvGrpSpPr>
            <p:nvPr/>
          </p:nvGrpSpPr>
          <p:grpSpPr bwMode="auto">
            <a:xfrm>
              <a:off x="144" y="3785"/>
              <a:ext cx="582" cy="439"/>
              <a:chOff x="0" y="5064"/>
              <a:chExt cx="512" cy="672"/>
            </a:xfrm>
          </p:grpSpPr>
          <p:sp>
            <p:nvSpPr>
              <p:cNvPr id="320574"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2057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53" name="Group 110"/>
            <p:cNvGrpSpPr>
              <a:grpSpLocks/>
            </p:cNvGrpSpPr>
            <p:nvPr/>
          </p:nvGrpSpPr>
          <p:grpSpPr bwMode="auto">
            <a:xfrm>
              <a:off x="726" y="3785"/>
              <a:ext cx="624" cy="439"/>
              <a:chOff x="512" y="5064"/>
              <a:chExt cx="548" cy="672"/>
            </a:xfrm>
          </p:grpSpPr>
          <p:sp>
            <p:nvSpPr>
              <p:cNvPr id="320572"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2057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54" name="Group 112"/>
            <p:cNvGrpSpPr>
              <a:grpSpLocks/>
            </p:cNvGrpSpPr>
            <p:nvPr/>
          </p:nvGrpSpPr>
          <p:grpSpPr bwMode="auto">
            <a:xfrm>
              <a:off x="1350" y="3785"/>
              <a:ext cx="687" cy="439"/>
              <a:chOff x="1060" y="5064"/>
              <a:chExt cx="604" cy="672"/>
            </a:xfrm>
          </p:grpSpPr>
          <p:sp>
            <p:nvSpPr>
              <p:cNvPr id="320570"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2057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55" name="Group 114"/>
            <p:cNvGrpSpPr>
              <a:grpSpLocks/>
            </p:cNvGrpSpPr>
            <p:nvPr/>
          </p:nvGrpSpPr>
          <p:grpSpPr bwMode="auto">
            <a:xfrm>
              <a:off x="2037" y="3785"/>
              <a:ext cx="824" cy="439"/>
              <a:chOff x="1664" y="5064"/>
              <a:chExt cx="724" cy="672"/>
            </a:xfrm>
          </p:grpSpPr>
          <p:sp>
            <p:nvSpPr>
              <p:cNvPr id="320568"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2056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56" name="Group 116"/>
            <p:cNvGrpSpPr>
              <a:grpSpLocks/>
            </p:cNvGrpSpPr>
            <p:nvPr/>
          </p:nvGrpSpPr>
          <p:grpSpPr bwMode="auto">
            <a:xfrm>
              <a:off x="2861" y="3785"/>
              <a:ext cx="605" cy="439"/>
              <a:chOff x="2388" y="5064"/>
              <a:chExt cx="532" cy="672"/>
            </a:xfrm>
          </p:grpSpPr>
          <p:sp>
            <p:nvSpPr>
              <p:cNvPr id="320566"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2056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57" name="Group 118"/>
            <p:cNvGrpSpPr>
              <a:grpSpLocks/>
            </p:cNvGrpSpPr>
            <p:nvPr/>
          </p:nvGrpSpPr>
          <p:grpSpPr bwMode="auto">
            <a:xfrm>
              <a:off x="3466" y="3785"/>
              <a:ext cx="523" cy="439"/>
              <a:chOff x="2920" y="5064"/>
              <a:chExt cx="460" cy="672"/>
            </a:xfrm>
          </p:grpSpPr>
          <p:sp>
            <p:nvSpPr>
              <p:cNvPr id="320564"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32056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58" name="Group 120"/>
            <p:cNvGrpSpPr>
              <a:grpSpLocks/>
            </p:cNvGrpSpPr>
            <p:nvPr/>
          </p:nvGrpSpPr>
          <p:grpSpPr bwMode="auto">
            <a:xfrm>
              <a:off x="3989" y="3785"/>
              <a:ext cx="564" cy="439"/>
              <a:chOff x="3380" y="5064"/>
              <a:chExt cx="496" cy="672"/>
            </a:xfrm>
          </p:grpSpPr>
          <p:sp>
            <p:nvSpPr>
              <p:cNvPr id="320562"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2056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0559" name="Group 122"/>
            <p:cNvGrpSpPr>
              <a:grpSpLocks/>
            </p:cNvGrpSpPr>
            <p:nvPr/>
          </p:nvGrpSpPr>
          <p:grpSpPr bwMode="auto">
            <a:xfrm>
              <a:off x="4553" y="3785"/>
              <a:ext cx="769" cy="439"/>
              <a:chOff x="3876" y="5064"/>
              <a:chExt cx="676" cy="672"/>
            </a:xfrm>
          </p:grpSpPr>
          <p:sp>
            <p:nvSpPr>
              <p:cNvPr id="320560"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32056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32052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2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6271" name="Oval 127"/>
          <p:cNvSpPr>
            <a:spLocks noChangeArrowheads="1"/>
          </p:cNvSpPr>
          <p:nvPr/>
        </p:nvSpPr>
        <p:spPr bwMode="auto">
          <a:xfrm>
            <a:off x="-176213" y="3457575"/>
            <a:ext cx="2876551" cy="3571875"/>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6271"/>
                                        </p:tgtEl>
                                        <p:attrNameLst>
                                          <p:attrName>style.visibility</p:attrName>
                                        </p:attrNameLst>
                                      </p:cBhvr>
                                      <p:to>
                                        <p:strVal val="visible"/>
                                      </p:to>
                                    </p:set>
                                    <p:anim calcmode="lin" valueType="num">
                                      <p:cBhvr>
                                        <p:cTn id="7" dur="1000" fill="hold"/>
                                        <p:tgtEl>
                                          <p:spTgt spid="6271"/>
                                        </p:tgtEl>
                                        <p:attrNameLst>
                                          <p:attrName>ppt_w</p:attrName>
                                        </p:attrNameLst>
                                      </p:cBhvr>
                                      <p:tavLst>
                                        <p:tav tm="0">
                                          <p:val>
                                            <p:fltVal val="0"/>
                                          </p:val>
                                        </p:tav>
                                        <p:tav tm="100000">
                                          <p:val>
                                            <p:strVal val="#ppt_w"/>
                                          </p:val>
                                        </p:tav>
                                      </p:tavLst>
                                    </p:anim>
                                    <p:anim calcmode="lin" valueType="num">
                                      <p:cBhvr>
                                        <p:cTn id="8" dur="1000" fill="hold"/>
                                        <p:tgtEl>
                                          <p:spTgt spid="6271"/>
                                        </p:tgtEl>
                                        <p:attrNameLst>
                                          <p:attrName>ppt_h</p:attrName>
                                        </p:attrNameLst>
                                      </p:cBhvr>
                                      <p:tavLst>
                                        <p:tav tm="0">
                                          <p:val>
                                            <p:fltVal val="0"/>
                                          </p:val>
                                        </p:tav>
                                        <p:tav tm="100000">
                                          <p:val>
                                            <p:strVal val="#ppt_h"/>
                                          </p:val>
                                        </p:tav>
                                      </p:tavLst>
                                    </p:anim>
                                    <p:anim calcmode="lin" valueType="num">
                                      <p:cBhvr>
                                        <p:cTn id="9" dur="1000" fill="hold"/>
                                        <p:tgtEl>
                                          <p:spTgt spid="6271"/>
                                        </p:tgtEl>
                                        <p:attrNameLst>
                                          <p:attrName>style.rotation</p:attrName>
                                        </p:attrNameLst>
                                      </p:cBhvr>
                                      <p:tavLst>
                                        <p:tav tm="0">
                                          <p:val>
                                            <p:fltVal val="90"/>
                                          </p:val>
                                        </p:tav>
                                        <p:tav tm="100000">
                                          <p:val>
                                            <p:fltVal val="0"/>
                                          </p:val>
                                        </p:tav>
                                      </p:tavLst>
                                    </p:anim>
                                    <p:animEffect transition="in" filter="fade">
                                      <p:cBhvr>
                                        <p:cTn id="10" dur="1000"/>
                                        <p:tgtEl>
                                          <p:spTgt spid="6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1"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322563" name="Group 125"/>
          <p:cNvGrpSpPr>
            <a:grpSpLocks/>
          </p:cNvGrpSpPr>
          <p:nvPr/>
        </p:nvGrpSpPr>
        <p:grpSpPr bwMode="auto">
          <a:xfrm>
            <a:off x="152400" y="762000"/>
            <a:ext cx="8991600" cy="6096000"/>
            <a:chOff x="144" y="480"/>
            <a:chExt cx="5228" cy="3744"/>
          </a:xfrm>
        </p:grpSpPr>
        <p:grpSp>
          <p:nvGrpSpPr>
            <p:cNvPr id="322680" name="Group 52"/>
            <p:cNvGrpSpPr>
              <a:grpSpLocks/>
            </p:cNvGrpSpPr>
            <p:nvPr/>
          </p:nvGrpSpPr>
          <p:grpSpPr bwMode="auto">
            <a:xfrm>
              <a:off x="144" y="480"/>
              <a:ext cx="5184" cy="351"/>
              <a:chOff x="0" y="0"/>
              <a:chExt cx="4768" cy="537"/>
            </a:xfrm>
          </p:grpSpPr>
          <p:sp>
            <p:nvSpPr>
              <p:cNvPr id="322786"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322787"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81" name="Group 54"/>
            <p:cNvGrpSpPr>
              <a:grpSpLocks/>
            </p:cNvGrpSpPr>
            <p:nvPr/>
          </p:nvGrpSpPr>
          <p:grpSpPr bwMode="auto">
            <a:xfrm>
              <a:off x="144" y="831"/>
              <a:ext cx="2717" cy="275"/>
              <a:chOff x="0" y="537"/>
              <a:chExt cx="2388" cy="422"/>
            </a:xfrm>
          </p:grpSpPr>
          <p:sp>
            <p:nvSpPr>
              <p:cNvPr id="322784"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2785"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82" name="Group 56"/>
            <p:cNvGrpSpPr>
              <a:grpSpLocks/>
            </p:cNvGrpSpPr>
            <p:nvPr/>
          </p:nvGrpSpPr>
          <p:grpSpPr bwMode="auto">
            <a:xfrm>
              <a:off x="2861" y="831"/>
              <a:ext cx="2461" cy="275"/>
              <a:chOff x="2388" y="537"/>
              <a:chExt cx="2164" cy="422"/>
            </a:xfrm>
          </p:grpSpPr>
          <p:sp>
            <p:nvSpPr>
              <p:cNvPr id="322782"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2783"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83" name="Group 58"/>
            <p:cNvGrpSpPr>
              <a:grpSpLocks/>
            </p:cNvGrpSpPr>
            <p:nvPr/>
          </p:nvGrpSpPr>
          <p:grpSpPr bwMode="auto">
            <a:xfrm>
              <a:off x="144" y="1105"/>
              <a:ext cx="2930" cy="412"/>
              <a:chOff x="0" y="959"/>
              <a:chExt cx="2575" cy="632"/>
            </a:xfrm>
          </p:grpSpPr>
          <p:sp>
            <p:nvSpPr>
              <p:cNvPr id="322780"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2781"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84" name="Group 60"/>
            <p:cNvGrpSpPr>
              <a:grpSpLocks/>
            </p:cNvGrpSpPr>
            <p:nvPr/>
          </p:nvGrpSpPr>
          <p:grpSpPr bwMode="auto">
            <a:xfrm>
              <a:off x="2861" y="1106"/>
              <a:ext cx="2511" cy="281"/>
              <a:chOff x="2388" y="959"/>
              <a:chExt cx="2208" cy="431"/>
            </a:xfrm>
          </p:grpSpPr>
          <p:sp>
            <p:nvSpPr>
              <p:cNvPr id="322778"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2779"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85" name="Group 62"/>
            <p:cNvGrpSpPr>
              <a:grpSpLocks/>
            </p:cNvGrpSpPr>
            <p:nvPr/>
          </p:nvGrpSpPr>
          <p:grpSpPr bwMode="auto">
            <a:xfrm>
              <a:off x="144" y="1381"/>
              <a:ext cx="2717" cy="276"/>
              <a:chOff x="0" y="1381"/>
              <a:chExt cx="2388" cy="422"/>
            </a:xfrm>
          </p:grpSpPr>
          <p:sp>
            <p:nvSpPr>
              <p:cNvPr id="322776"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22777"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86" name="Group 64"/>
            <p:cNvGrpSpPr>
              <a:grpSpLocks/>
            </p:cNvGrpSpPr>
            <p:nvPr/>
          </p:nvGrpSpPr>
          <p:grpSpPr bwMode="auto">
            <a:xfrm>
              <a:off x="2861" y="1381"/>
              <a:ext cx="2461" cy="276"/>
              <a:chOff x="2388" y="1381"/>
              <a:chExt cx="2164" cy="422"/>
            </a:xfrm>
          </p:grpSpPr>
          <p:sp>
            <p:nvSpPr>
              <p:cNvPr id="322774"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322775"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87" name="Group 66"/>
            <p:cNvGrpSpPr>
              <a:grpSpLocks/>
            </p:cNvGrpSpPr>
            <p:nvPr/>
          </p:nvGrpSpPr>
          <p:grpSpPr bwMode="auto">
            <a:xfrm>
              <a:off x="144" y="1657"/>
              <a:ext cx="2717" cy="275"/>
              <a:chOff x="0" y="1803"/>
              <a:chExt cx="2388" cy="422"/>
            </a:xfrm>
          </p:grpSpPr>
          <p:sp>
            <p:nvSpPr>
              <p:cNvPr id="322772"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22773"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88" name="Group 68"/>
            <p:cNvGrpSpPr>
              <a:grpSpLocks/>
            </p:cNvGrpSpPr>
            <p:nvPr/>
          </p:nvGrpSpPr>
          <p:grpSpPr bwMode="auto">
            <a:xfrm>
              <a:off x="2861" y="1657"/>
              <a:ext cx="2461" cy="275"/>
              <a:chOff x="2388" y="1803"/>
              <a:chExt cx="2164" cy="422"/>
            </a:xfrm>
          </p:grpSpPr>
          <p:sp>
            <p:nvSpPr>
              <p:cNvPr id="322770"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22771"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89" name="Group 70"/>
            <p:cNvGrpSpPr>
              <a:grpSpLocks/>
            </p:cNvGrpSpPr>
            <p:nvPr/>
          </p:nvGrpSpPr>
          <p:grpSpPr bwMode="auto">
            <a:xfrm>
              <a:off x="144" y="1932"/>
              <a:ext cx="2717" cy="276"/>
              <a:chOff x="0" y="2225"/>
              <a:chExt cx="2388" cy="422"/>
            </a:xfrm>
          </p:grpSpPr>
          <p:sp>
            <p:nvSpPr>
              <p:cNvPr id="322768"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22769"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90" name="Group 72"/>
            <p:cNvGrpSpPr>
              <a:grpSpLocks/>
            </p:cNvGrpSpPr>
            <p:nvPr/>
          </p:nvGrpSpPr>
          <p:grpSpPr bwMode="auto">
            <a:xfrm>
              <a:off x="2861" y="1932"/>
              <a:ext cx="2461" cy="276"/>
              <a:chOff x="2388" y="2225"/>
              <a:chExt cx="2164" cy="422"/>
            </a:xfrm>
          </p:grpSpPr>
          <p:sp>
            <p:nvSpPr>
              <p:cNvPr id="322766"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22767"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91" name="Group 74"/>
            <p:cNvGrpSpPr>
              <a:grpSpLocks/>
            </p:cNvGrpSpPr>
            <p:nvPr/>
          </p:nvGrpSpPr>
          <p:grpSpPr bwMode="auto">
            <a:xfrm>
              <a:off x="144" y="2208"/>
              <a:ext cx="1206" cy="275"/>
              <a:chOff x="0" y="2647"/>
              <a:chExt cx="1060" cy="422"/>
            </a:xfrm>
          </p:grpSpPr>
          <p:sp>
            <p:nvSpPr>
              <p:cNvPr id="322764"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22765"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92" name="Group 76"/>
            <p:cNvGrpSpPr>
              <a:grpSpLocks/>
            </p:cNvGrpSpPr>
            <p:nvPr/>
          </p:nvGrpSpPr>
          <p:grpSpPr bwMode="auto">
            <a:xfrm>
              <a:off x="1350" y="2208"/>
              <a:ext cx="1511" cy="275"/>
              <a:chOff x="1060" y="2647"/>
              <a:chExt cx="1328" cy="422"/>
            </a:xfrm>
          </p:grpSpPr>
          <p:sp>
            <p:nvSpPr>
              <p:cNvPr id="322762"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322763"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93" name="Group 78"/>
            <p:cNvGrpSpPr>
              <a:grpSpLocks/>
            </p:cNvGrpSpPr>
            <p:nvPr/>
          </p:nvGrpSpPr>
          <p:grpSpPr bwMode="auto">
            <a:xfrm>
              <a:off x="2861" y="2208"/>
              <a:ext cx="2461" cy="275"/>
              <a:chOff x="2388" y="2647"/>
              <a:chExt cx="2164" cy="422"/>
            </a:xfrm>
          </p:grpSpPr>
          <p:sp>
            <p:nvSpPr>
              <p:cNvPr id="322760"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22761"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94" name="Group 80"/>
            <p:cNvGrpSpPr>
              <a:grpSpLocks/>
            </p:cNvGrpSpPr>
            <p:nvPr/>
          </p:nvGrpSpPr>
          <p:grpSpPr bwMode="auto">
            <a:xfrm>
              <a:off x="144" y="2483"/>
              <a:ext cx="1206" cy="276"/>
              <a:chOff x="0" y="3069"/>
              <a:chExt cx="1060" cy="422"/>
            </a:xfrm>
          </p:grpSpPr>
          <p:sp>
            <p:nvSpPr>
              <p:cNvPr id="322758"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22759"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95" name="Group 82"/>
            <p:cNvGrpSpPr>
              <a:grpSpLocks/>
            </p:cNvGrpSpPr>
            <p:nvPr/>
          </p:nvGrpSpPr>
          <p:grpSpPr bwMode="auto">
            <a:xfrm>
              <a:off x="1350" y="2483"/>
              <a:ext cx="1511" cy="276"/>
              <a:chOff x="1060" y="3069"/>
              <a:chExt cx="1328" cy="422"/>
            </a:xfrm>
          </p:grpSpPr>
          <p:sp>
            <p:nvSpPr>
              <p:cNvPr id="322756"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322757"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96" name="Group 84"/>
            <p:cNvGrpSpPr>
              <a:grpSpLocks/>
            </p:cNvGrpSpPr>
            <p:nvPr/>
          </p:nvGrpSpPr>
          <p:grpSpPr bwMode="auto">
            <a:xfrm>
              <a:off x="2861" y="2483"/>
              <a:ext cx="2461" cy="276"/>
              <a:chOff x="2388" y="3069"/>
              <a:chExt cx="2164" cy="422"/>
            </a:xfrm>
          </p:grpSpPr>
          <p:sp>
            <p:nvSpPr>
              <p:cNvPr id="322754"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22755"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97" name="Group 86"/>
            <p:cNvGrpSpPr>
              <a:grpSpLocks/>
            </p:cNvGrpSpPr>
            <p:nvPr/>
          </p:nvGrpSpPr>
          <p:grpSpPr bwMode="auto">
            <a:xfrm>
              <a:off x="144" y="2759"/>
              <a:ext cx="1206" cy="275"/>
              <a:chOff x="0" y="3491"/>
              <a:chExt cx="1060" cy="422"/>
            </a:xfrm>
          </p:grpSpPr>
          <p:sp>
            <p:nvSpPr>
              <p:cNvPr id="322752"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22753"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98" name="Group 88"/>
            <p:cNvGrpSpPr>
              <a:grpSpLocks/>
            </p:cNvGrpSpPr>
            <p:nvPr/>
          </p:nvGrpSpPr>
          <p:grpSpPr bwMode="auto">
            <a:xfrm>
              <a:off x="1350" y="2759"/>
              <a:ext cx="1511" cy="275"/>
              <a:chOff x="1060" y="3491"/>
              <a:chExt cx="1328" cy="422"/>
            </a:xfrm>
          </p:grpSpPr>
          <p:sp>
            <p:nvSpPr>
              <p:cNvPr id="322750"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2751"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99" name="Group 90"/>
            <p:cNvGrpSpPr>
              <a:grpSpLocks/>
            </p:cNvGrpSpPr>
            <p:nvPr/>
          </p:nvGrpSpPr>
          <p:grpSpPr bwMode="auto">
            <a:xfrm>
              <a:off x="2861" y="2759"/>
              <a:ext cx="2461" cy="275"/>
              <a:chOff x="2388" y="3491"/>
              <a:chExt cx="2164" cy="422"/>
            </a:xfrm>
          </p:grpSpPr>
          <p:sp>
            <p:nvSpPr>
              <p:cNvPr id="322748"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2749"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00" name="Group 92"/>
            <p:cNvGrpSpPr>
              <a:grpSpLocks/>
            </p:cNvGrpSpPr>
            <p:nvPr/>
          </p:nvGrpSpPr>
          <p:grpSpPr bwMode="auto">
            <a:xfrm>
              <a:off x="144" y="3034"/>
              <a:ext cx="1206" cy="413"/>
              <a:chOff x="0" y="3913"/>
              <a:chExt cx="1060" cy="633"/>
            </a:xfrm>
          </p:grpSpPr>
          <p:sp>
            <p:nvSpPr>
              <p:cNvPr id="322746"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22747"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01" name="Group 94"/>
            <p:cNvGrpSpPr>
              <a:grpSpLocks/>
            </p:cNvGrpSpPr>
            <p:nvPr/>
          </p:nvGrpSpPr>
          <p:grpSpPr bwMode="auto">
            <a:xfrm>
              <a:off x="1350" y="3034"/>
              <a:ext cx="1511" cy="413"/>
              <a:chOff x="1060" y="3913"/>
              <a:chExt cx="1328" cy="633"/>
            </a:xfrm>
          </p:grpSpPr>
          <p:sp>
            <p:nvSpPr>
              <p:cNvPr id="322744"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22745"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02" name="Group 96"/>
            <p:cNvGrpSpPr>
              <a:grpSpLocks/>
            </p:cNvGrpSpPr>
            <p:nvPr/>
          </p:nvGrpSpPr>
          <p:grpSpPr bwMode="auto">
            <a:xfrm>
              <a:off x="2861" y="3034"/>
              <a:ext cx="1128" cy="413"/>
              <a:chOff x="2388" y="3913"/>
              <a:chExt cx="992" cy="633"/>
            </a:xfrm>
          </p:grpSpPr>
          <p:sp>
            <p:nvSpPr>
              <p:cNvPr id="322742"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322743"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03" name="Group 98"/>
            <p:cNvGrpSpPr>
              <a:grpSpLocks/>
            </p:cNvGrpSpPr>
            <p:nvPr/>
          </p:nvGrpSpPr>
          <p:grpSpPr bwMode="auto">
            <a:xfrm>
              <a:off x="3989" y="3034"/>
              <a:ext cx="1333" cy="413"/>
              <a:chOff x="3380" y="3913"/>
              <a:chExt cx="1172" cy="633"/>
            </a:xfrm>
          </p:grpSpPr>
          <p:sp>
            <p:nvSpPr>
              <p:cNvPr id="322740"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22741"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04" name="Group 100"/>
            <p:cNvGrpSpPr>
              <a:grpSpLocks/>
            </p:cNvGrpSpPr>
            <p:nvPr/>
          </p:nvGrpSpPr>
          <p:grpSpPr bwMode="auto">
            <a:xfrm>
              <a:off x="144" y="3447"/>
              <a:ext cx="1206" cy="338"/>
              <a:chOff x="0" y="4546"/>
              <a:chExt cx="1060" cy="518"/>
            </a:xfrm>
          </p:grpSpPr>
          <p:sp>
            <p:nvSpPr>
              <p:cNvPr id="322738"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322739"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05" name="Group 102"/>
            <p:cNvGrpSpPr>
              <a:grpSpLocks/>
            </p:cNvGrpSpPr>
            <p:nvPr/>
          </p:nvGrpSpPr>
          <p:grpSpPr bwMode="auto">
            <a:xfrm>
              <a:off x="1350" y="3447"/>
              <a:ext cx="1511" cy="338"/>
              <a:chOff x="1060" y="4546"/>
              <a:chExt cx="1328" cy="518"/>
            </a:xfrm>
          </p:grpSpPr>
          <p:sp>
            <p:nvSpPr>
              <p:cNvPr id="322736"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322737"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06" name="Group 104"/>
            <p:cNvGrpSpPr>
              <a:grpSpLocks/>
            </p:cNvGrpSpPr>
            <p:nvPr/>
          </p:nvGrpSpPr>
          <p:grpSpPr bwMode="auto">
            <a:xfrm>
              <a:off x="2861" y="3447"/>
              <a:ext cx="1128" cy="338"/>
              <a:chOff x="2388" y="4546"/>
              <a:chExt cx="992" cy="518"/>
            </a:xfrm>
          </p:grpSpPr>
          <p:sp>
            <p:nvSpPr>
              <p:cNvPr id="322734"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322735"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07" name="Group 106"/>
            <p:cNvGrpSpPr>
              <a:grpSpLocks/>
            </p:cNvGrpSpPr>
            <p:nvPr/>
          </p:nvGrpSpPr>
          <p:grpSpPr bwMode="auto">
            <a:xfrm>
              <a:off x="3989" y="3447"/>
              <a:ext cx="1333" cy="338"/>
              <a:chOff x="3380" y="4546"/>
              <a:chExt cx="1172" cy="518"/>
            </a:xfrm>
          </p:grpSpPr>
          <p:sp>
            <p:nvSpPr>
              <p:cNvPr id="322732"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322733"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08" name="Group 108"/>
            <p:cNvGrpSpPr>
              <a:grpSpLocks/>
            </p:cNvGrpSpPr>
            <p:nvPr/>
          </p:nvGrpSpPr>
          <p:grpSpPr bwMode="auto">
            <a:xfrm>
              <a:off x="144" y="3785"/>
              <a:ext cx="582" cy="439"/>
              <a:chOff x="0" y="5064"/>
              <a:chExt cx="512" cy="672"/>
            </a:xfrm>
          </p:grpSpPr>
          <p:sp>
            <p:nvSpPr>
              <p:cNvPr id="322730"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22731"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09" name="Group 110"/>
            <p:cNvGrpSpPr>
              <a:grpSpLocks/>
            </p:cNvGrpSpPr>
            <p:nvPr/>
          </p:nvGrpSpPr>
          <p:grpSpPr bwMode="auto">
            <a:xfrm>
              <a:off x="726" y="3785"/>
              <a:ext cx="624" cy="439"/>
              <a:chOff x="512" y="5064"/>
              <a:chExt cx="548" cy="672"/>
            </a:xfrm>
          </p:grpSpPr>
          <p:sp>
            <p:nvSpPr>
              <p:cNvPr id="322728"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22729"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10" name="Group 112"/>
            <p:cNvGrpSpPr>
              <a:grpSpLocks/>
            </p:cNvGrpSpPr>
            <p:nvPr/>
          </p:nvGrpSpPr>
          <p:grpSpPr bwMode="auto">
            <a:xfrm>
              <a:off x="1350" y="3785"/>
              <a:ext cx="687" cy="439"/>
              <a:chOff x="1060" y="5064"/>
              <a:chExt cx="604" cy="672"/>
            </a:xfrm>
          </p:grpSpPr>
          <p:sp>
            <p:nvSpPr>
              <p:cNvPr id="322726"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22727"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11" name="Group 114"/>
            <p:cNvGrpSpPr>
              <a:grpSpLocks/>
            </p:cNvGrpSpPr>
            <p:nvPr/>
          </p:nvGrpSpPr>
          <p:grpSpPr bwMode="auto">
            <a:xfrm>
              <a:off x="2037" y="3785"/>
              <a:ext cx="824" cy="439"/>
              <a:chOff x="1664" y="5064"/>
              <a:chExt cx="724" cy="672"/>
            </a:xfrm>
          </p:grpSpPr>
          <p:sp>
            <p:nvSpPr>
              <p:cNvPr id="322724"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22725"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12" name="Group 116"/>
            <p:cNvGrpSpPr>
              <a:grpSpLocks/>
            </p:cNvGrpSpPr>
            <p:nvPr/>
          </p:nvGrpSpPr>
          <p:grpSpPr bwMode="auto">
            <a:xfrm>
              <a:off x="2861" y="3785"/>
              <a:ext cx="605" cy="439"/>
              <a:chOff x="2388" y="5064"/>
              <a:chExt cx="532" cy="672"/>
            </a:xfrm>
          </p:grpSpPr>
          <p:sp>
            <p:nvSpPr>
              <p:cNvPr id="322722"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22723"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13" name="Group 118"/>
            <p:cNvGrpSpPr>
              <a:grpSpLocks/>
            </p:cNvGrpSpPr>
            <p:nvPr/>
          </p:nvGrpSpPr>
          <p:grpSpPr bwMode="auto">
            <a:xfrm>
              <a:off x="3466" y="3785"/>
              <a:ext cx="523" cy="439"/>
              <a:chOff x="2920" y="5064"/>
              <a:chExt cx="460" cy="672"/>
            </a:xfrm>
          </p:grpSpPr>
          <p:sp>
            <p:nvSpPr>
              <p:cNvPr id="322720"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322721"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14" name="Group 120"/>
            <p:cNvGrpSpPr>
              <a:grpSpLocks/>
            </p:cNvGrpSpPr>
            <p:nvPr/>
          </p:nvGrpSpPr>
          <p:grpSpPr bwMode="auto">
            <a:xfrm>
              <a:off x="3989" y="3785"/>
              <a:ext cx="564" cy="439"/>
              <a:chOff x="3380" y="5064"/>
              <a:chExt cx="496" cy="672"/>
            </a:xfrm>
          </p:grpSpPr>
          <p:sp>
            <p:nvSpPr>
              <p:cNvPr id="322718"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22719"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715" name="Group 122"/>
            <p:cNvGrpSpPr>
              <a:grpSpLocks/>
            </p:cNvGrpSpPr>
            <p:nvPr/>
          </p:nvGrpSpPr>
          <p:grpSpPr bwMode="auto">
            <a:xfrm>
              <a:off x="4553" y="3785"/>
              <a:ext cx="769" cy="439"/>
              <a:chOff x="3876" y="5064"/>
              <a:chExt cx="676" cy="672"/>
            </a:xfrm>
          </p:grpSpPr>
          <p:sp>
            <p:nvSpPr>
              <p:cNvPr id="322716"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322717"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322564"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2565"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322566"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322568" name="Group 125"/>
          <p:cNvGrpSpPr>
            <a:grpSpLocks/>
          </p:cNvGrpSpPr>
          <p:nvPr/>
        </p:nvGrpSpPr>
        <p:grpSpPr bwMode="auto">
          <a:xfrm>
            <a:off x="152400" y="762000"/>
            <a:ext cx="8991600" cy="6096000"/>
            <a:chOff x="144" y="480"/>
            <a:chExt cx="5228" cy="3744"/>
          </a:xfrm>
        </p:grpSpPr>
        <p:grpSp>
          <p:nvGrpSpPr>
            <p:cNvPr id="322572" name="Group 52"/>
            <p:cNvGrpSpPr>
              <a:grpSpLocks/>
            </p:cNvGrpSpPr>
            <p:nvPr/>
          </p:nvGrpSpPr>
          <p:grpSpPr bwMode="auto">
            <a:xfrm>
              <a:off x="144" y="480"/>
              <a:ext cx="5184" cy="351"/>
              <a:chOff x="0" y="0"/>
              <a:chExt cx="4768" cy="537"/>
            </a:xfrm>
          </p:grpSpPr>
          <p:sp>
            <p:nvSpPr>
              <p:cNvPr id="322678"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3226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73" name="Group 54"/>
            <p:cNvGrpSpPr>
              <a:grpSpLocks/>
            </p:cNvGrpSpPr>
            <p:nvPr/>
          </p:nvGrpSpPr>
          <p:grpSpPr bwMode="auto">
            <a:xfrm>
              <a:off x="144" y="831"/>
              <a:ext cx="2717" cy="275"/>
              <a:chOff x="0" y="537"/>
              <a:chExt cx="2388" cy="422"/>
            </a:xfrm>
          </p:grpSpPr>
          <p:sp>
            <p:nvSpPr>
              <p:cNvPr id="322676"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26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74" name="Group 56"/>
            <p:cNvGrpSpPr>
              <a:grpSpLocks/>
            </p:cNvGrpSpPr>
            <p:nvPr/>
          </p:nvGrpSpPr>
          <p:grpSpPr bwMode="auto">
            <a:xfrm>
              <a:off x="2861" y="831"/>
              <a:ext cx="2461" cy="275"/>
              <a:chOff x="2388" y="537"/>
              <a:chExt cx="2164" cy="422"/>
            </a:xfrm>
          </p:grpSpPr>
          <p:sp>
            <p:nvSpPr>
              <p:cNvPr id="322674"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26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75" name="Group 58"/>
            <p:cNvGrpSpPr>
              <a:grpSpLocks/>
            </p:cNvGrpSpPr>
            <p:nvPr/>
          </p:nvGrpSpPr>
          <p:grpSpPr bwMode="auto">
            <a:xfrm>
              <a:off x="144" y="1105"/>
              <a:ext cx="2930" cy="412"/>
              <a:chOff x="0" y="959"/>
              <a:chExt cx="2575" cy="632"/>
            </a:xfrm>
          </p:grpSpPr>
          <p:sp>
            <p:nvSpPr>
              <p:cNvPr id="322672"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26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76" name="Group 60"/>
            <p:cNvGrpSpPr>
              <a:grpSpLocks/>
            </p:cNvGrpSpPr>
            <p:nvPr/>
          </p:nvGrpSpPr>
          <p:grpSpPr bwMode="auto">
            <a:xfrm>
              <a:off x="2861" y="1106"/>
              <a:ext cx="2511" cy="281"/>
              <a:chOff x="2388" y="959"/>
              <a:chExt cx="2208" cy="431"/>
            </a:xfrm>
          </p:grpSpPr>
          <p:sp>
            <p:nvSpPr>
              <p:cNvPr id="322670"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26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77" name="Group 62"/>
            <p:cNvGrpSpPr>
              <a:grpSpLocks/>
            </p:cNvGrpSpPr>
            <p:nvPr/>
          </p:nvGrpSpPr>
          <p:grpSpPr bwMode="auto">
            <a:xfrm>
              <a:off x="144" y="1381"/>
              <a:ext cx="2717" cy="276"/>
              <a:chOff x="0" y="1381"/>
              <a:chExt cx="2388" cy="422"/>
            </a:xfrm>
          </p:grpSpPr>
          <p:sp>
            <p:nvSpPr>
              <p:cNvPr id="322668"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226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78" name="Group 64"/>
            <p:cNvGrpSpPr>
              <a:grpSpLocks/>
            </p:cNvGrpSpPr>
            <p:nvPr/>
          </p:nvGrpSpPr>
          <p:grpSpPr bwMode="auto">
            <a:xfrm>
              <a:off x="2861" y="1381"/>
              <a:ext cx="2461" cy="276"/>
              <a:chOff x="2388" y="1381"/>
              <a:chExt cx="2164" cy="422"/>
            </a:xfrm>
          </p:grpSpPr>
          <p:sp>
            <p:nvSpPr>
              <p:cNvPr id="322666"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3226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79" name="Group 66"/>
            <p:cNvGrpSpPr>
              <a:grpSpLocks/>
            </p:cNvGrpSpPr>
            <p:nvPr/>
          </p:nvGrpSpPr>
          <p:grpSpPr bwMode="auto">
            <a:xfrm>
              <a:off x="144" y="1657"/>
              <a:ext cx="2717" cy="275"/>
              <a:chOff x="0" y="1803"/>
              <a:chExt cx="2388" cy="422"/>
            </a:xfrm>
          </p:grpSpPr>
          <p:sp>
            <p:nvSpPr>
              <p:cNvPr id="322664"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226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80" name="Group 68"/>
            <p:cNvGrpSpPr>
              <a:grpSpLocks/>
            </p:cNvGrpSpPr>
            <p:nvPr/>
          </p:nvGrpSpPr>
          <p:grpSpPr bwMode="auto">
            <a:xfrm>
              <a:off x="2861" y="1657"/>
              <a:ext cx="2461" cy="275"/>
              <a:chOff x="2388" y="1803"/>
              <a:chExt cx="2164" cy="422"/>
            </a:xfrm>
          </p:grpSpPr>
          <p:sp>
            <p:nvSpPr>
              <p:cNvPr id="322662"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226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81" name="Group 70"/>
            <p:cNvGrpSpPr>
              <a:grpSpLocks/>
            </p:cNvGrpSpPr>
            <p:nvPr/>
          </p:nvGrpSpPr>
          <p:grpSpPr bwMode="auto">
            <a:xfrm>
              <a:off x="144" y="1932"/>
              <a:ext cx="2717" cy="276"/>
              <a:chOff x="0" y="2225"/>
              <a:chExt cx="2388" cy="422"/>
            </a:xfrm>
          </p:grpSpPr>
          <p:sp>
            <p:nvSpPr>
              <p:cNvPr id="322660"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226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82" name="Group 72"/>
            <p:cNvGrpSpPr>
              <a:grpSpLocks/>
            </p:cNvGrpSpPr>
            <p:nvPr/>
          </p:nvGrpSpPr>
          <p:grpSpPr bwMode="auto">
            <a:xfrm>
              <a:off x="2861" y="1932"/>
              <a:ext cx="2461" cy="276"/>
              <a:chOff x="2388" y="2225"/>
              <a:chExt cx="2164" cy="422"/>
            </a:xfrm>
          </p:grpSpPr>
          <p:sp>
            <p:nvSpPr>
              <p:cNvPr id="322658"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226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83" name="Group 74"/>
            <p:cNvGrpSpPr>
              <a:grpSpLocks/>
            </p:cNvGrpSpPr>
            <p:nvPr/>
          </p:nvGrpSpPr>
          <p:grpSpPr bwMode="auto">
            <a:xfrm>
              <a:off x="144" y="2208"/>
              <a:ext cx="1206" cy="275"/>
              <a:chOff x="0" y="2647"/>
              <a:chExt cx="1060" cy="422"/>
            </a:xfrm>
          </p:grpSpPr>
          <p:sp>
            <p:nvSpPr>
              <p:cNvPr id="322656"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226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84" name="Group 76"/>
            <p:cNvGrpSpPr>
              <a:grpSpLocks/>
            </p:cNvGrpSpPr>
            <p:nvPr/>
          </p:nvGrpSpPr>
          <p:grpSpPr bwMode="auto">
            <a:xfrm>
              <a:off x="1350" y="2208"/>
              <a:ext cx="1511" cy="275"/>
              <a:chOff x="1060" y="2647"/>
              <a:chExt cx="1328" cy="422"/>
            </a:xfrm>
          </p:grpSpPr>
          <p:sp>
            <p:nvSpPr>
              <p:cNvPr id="322654"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3226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85" name="Group 78"/>
            <p:cNvGrpSpPr>
              <a:grpSpLocks/>
            </p:cNvGrpSpPr>
            <p:nvPr/>
          </p:nvGrpSpPr>
          <p:grpSpPr bwMode="auto">
            <a:xfrm>
              <a:off x="2861" y="2208"/>
              <a:ext cx="2461" cy="275"/>
              <a:chOff x="2388" y="2647"/>
              <a:chExt cx="2164" cy="422"/>
            </a:xfrm>
          </p:grpSpPr>
          <p:sp>
            <p:nvSpPr>
              <p:cNvPr id="322652"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226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86" name="Group 80"/>
            <p:cNvGrpSpPr>
              <a:grpSpLocks/>
            </p:cNvGrpSpPr>
            <p:nvPr/>
          </p:nvGrpSpPr>
          <p:grpSpPr bwMode="auto">
            <a:xfrm>
              <a:off x="144" y="2483"/>
              <a:ext cx="1206" cy="276"/>
              <a:chOff x="0" y="3069"/>
              <a:chExt cx="1060" cy="422"/>
            </a:xfrm>
          </p:grpSpPr>
          <p:sp>
            <p:nvSpPr>
              <p:cNvPr id="322650"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226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87" name="Group 82"/>
            <p:cNvGrpSpPr>
              <a:grpSpLocks/>
            </p:cNvGrpSpPr>
            <p:nvPr/>
          </p:nvGrpSpPr>
          <p:grpSpPr bwMode="auto">
            <a:xfrm>
              <a:off x="1350" y="2483"/>
              <a:ext cx="1511" cy="276"/>
              <a:chOff x="1060" y="3069"/>
              <a:chExt cx="1328" cy="422"/>
            </a:xfrm>
          </p:grpSpPr>
          <p:sp>
            <p:nvSpPr>
              <p:cNvPr id="322648"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3226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88" name="Group 84"/>
            <p:cNvGrpSpPr>
              <a:grpSpLocks/>
            </p:cNvGrpSpPr>
            <p:nvPr/>
          </p:nvGrpSpPr>
          <p:grpSpPr bwMode="auto">
            <a:xfrm>
              <a:off x="2861" y="2483"/>
              <a:ext cx="2461" cy="276"/>
              <a:chOff x="2388" y="3069"/>
              <a:chExt cx="2164" cy="422"/>
            </a:xfrm>
          </p:grpSpPr>
          <p:sp>
            <p:nvSpPr>
              <p:cNvPr id="322646"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226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89" name="Group 86"/>
            <p:cNvGrpSpPr>
              <a:grpSpLocks/>
            </p:cNvGrpSpPr>
            <p:nvPr/>
          </p:nvGrpSpPr>
          <p:grpSpPr bwMode="auto">
            <a:xfrm>
              <a:off x="144" y="2759"/>
              <a:ext cx="1206" cy="275"/>
              <a:chOff x="0" y="3491"/>
              <a:chExt cx="1060" cy="422"/>
            </a:xfrm>
          </p:grpSpPr>
          <p:sp>
            <p:nvSpPr>
              <p:cNvPr id="322644"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226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90" name="Group 88"/>
            <p:cNvGrpSpPr>
              <a:grpSpLocks/>
            </p:cNvGrpSpPr>
            <p:nvPr/>
          </p:nvGrpSpPr>
          <p:grpSpPr bwMode="auto">
            <a:xfrm>
              <a:off x="1350" y="2759"/>
              <a:ext cx="1511" cy="275"/>
              <a:chOff x="1060" y="3491"/>
              <a:chExt cx="1328" cy="422"/>
            </a:xfrm>
          </p:grpSpPr>
          <p:sp>
            <p:nvSpPr>
              <p:cNvPr id="322642"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26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91" name="Group 90"/>
            <p:cNvGrpSpPr>
              <a:grpSpLocks/>
            </p:cNvGrpSpPr>
            <p:nvPr/>
          </p:nvGrpSpPr>
          <p:grpSpPr bwMode="auto">
            <a:xfrm>
              <a:off x="2861" y="2759"/>
              <a:ext cx="2461" cy="275"/>
              <a:chOff x="2388" y="3491"/>
              <a:chExt cx="2164" cy="422"/>
            </a:xfrm>
          </p:grpSpPr>
          <p:sp>
            <p:nvSpPr>
              <p:cNvPr id="322640"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26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92" name="Group 92"/>
            <p:cNvGrpSpPr>
              <a:grpSpLocks/>
            </p:cNvGrpSpPr>
            <p:nvPr/>
          </p:nvGrpSpPr>
          <p:grpSpPr bwMode="auto">
            <a:xfrm>
              <a:off x="144" y="3034"/>
              <a:ext cx="1206" cy="413"/>
              <a:chOff x="0" y="3913"/>
              <a:chExt cx="1060" cy="633"/>
            </a:xfrm>
          </p:grpSpPr>
          <p:sp>
            <p:nvSpPr>
              <p:cNvPr id="322638"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226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93" name="Group 94"/>
            <p:cNvGrpSpPr>
              <a:grpSpLocks/>
            </p:cNvGrpSpPr>
            <p:nvPr/>
          </p:nvGrpSpPr>
          <p:grpSpPr bwMode="auto">
            <a:xfrm>
              <a:off x="1350" y="3034"/>
              <a:ext cx="1511" cy="413"/>
              <a:chOff x="1060" y="3913"/>
              <a:chExt cx="1328" cy="633"/>
            </a:xfrm>
          </p:grpSpPr>
          <p:sp>
            <p:nvSpPr>
              <p:cNvPr id="322636"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226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94" name="Group 96"/>
            <p:cNvGrpSpPr>
              <a:grpSpLocks/>
            </p:cNvGrpSpPr>
            <p:nvPr/>
          </p:nvGrpSpPr>
          <p:grpSpPr bwMode="auto">
            <a:xfrm>
              <a:off x="2861" y="3034"/>
              <a:ext cx="1128" cy="413"/>
              <a:chOff x="2388" y="3913"/>
              <a:chExt cx="992" cy="633"/>
            </a:xfrm>
          </p:grpSpPr>
          <p:sp>
            <p:nvSpPr>
              <p:cNvPr id="322634"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3226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95" name="Group 98"/>
            <p:cNvGrpSpPr>
              <a:grpSpLocks/>
            </p:cNvGrpSpPr>
            <p:nvPr/>
          </p:nvGrpSpPr>
          <p:grpSpPr bwMode="auto">
            <a:xfrm>
              <a:off x="3989" y="3034"/>
              <a:ext cx="1333" cy="413"/>
              <a:chOff x="3380" y="3913"/>
              <a:chExt cx="1172" cy="633"/>
            </a:xfrm>
          </p:grpSpPr>
          <p:sp>
            <p:nvSpPr>
              <p:cNvPr id="322632"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226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96" name="Group 100"/>
            <p:cNvGrpSpPr>
              <a:grpSpLocks/>
            </p:cNvGrpSpPr>
            <p:nvPr/>
          </p:nvGrpSpPr>
          <p:grpSpPr bwMode="auto">
            <a:xfrm>
              <a:off x="144" y="3447"/>
              <a:ext cx="1206" cy="338"/>
              <a:chOff x="0" y="4546"/>
              <a:chExt cx="1060" cy="518"/>
            </a:xfrm>
          </p:grpSpPr>
          <p:sp>
            <p:nvSpPr>
              <p:cNvPr id="322630"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3226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97" name="Group 102"/>
            <p:cNvGrpSpPr>
              <a:grpSpLocks/>
            </p:cNvGrpSpPr>
            <p:nvPr/>
          </p:nvGrpSpPr>
          <p:grpSpPr bwMode="auto">
            <a:xfrm>
              <a:off x="1350" y="3447"/>
              <a:ext cx="1511" cy="338"/>
              <a:chOff x="1060" y="4546"/>
              <a:chExt cx="1328" cy="518"/>
            </a:xfrm>
          </p:grpSpPr>
          <p:sp>
            <p:nvSpPr>
              <p:cNvPr id="322628"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3226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98" name="Group 104"/>
            <p:cNvGrpSpPr>
              <a:grpSpLocks/>
            </p:cNvGrpSpPr>
            <p:nvPr/>
          </p:nvGrpSpPr>
          <p:grpSpPr bwMode="auto">
            <a:xfrm>
              <a:off x="2861" y="3447"/>
              <a:ext cx="1128" cy="338"/>
              <a:chOff x="2388" y="4546"/>
              <a:chExt cx="992" cy="518"/>
            </a:xfrm>
          </p:grpSpPr>
          <p:sp>
            <p:nvSpPr>
              <p:cNvPr id="322626"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3226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599" name="Group 106"/>
            <p:cNvGrpSpPr>
              <a:grpSpLocks/>
            </p:cNvGrpSpPr>
            <p:nvPr/>
          </p:nvGrpSpPr>
          <p:grpSpPr bwMode="auto">
            <a:xfrm>
              <a:off x="3989" y="3447"/>
              <a:ext cx="1333" cy="338"/>
              <a:chOff x="3380" y="4546"/>
              <a:chExt cx="1172" cy="518"/>
            </a:xfrm>
          </p:grpSpPr>
          <p:sp>
            <p:nvSpPr>
              <p:cNvPr id="322624"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3226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00" name="Group 108"/>
            <p:cNvGrpSpPr>
              <a:grpSpLocks/>
            </p:cNvGrpSpPr>
            <p:nvPr/>
          </p:nvGrpSpPr>
          <p:grpSpPr bwMode="auto">
            <a:xfrm>
              <a:off x="144" y="3785"/>
              <a:ext cx="582" cy="439"/>
              <a:chOff x="0" y="5064"/>
              <a:chExt cx="512" cy="672"/>
            </a:xfrm>
          </p:grpSpPr>
          <p:sp>
            <p:nvSpPr>
              <p:cNvPr id="322622"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226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01" name="Group 110"/>
            <p:cNvGrpSpPr>
              <a:grpSpLocks/>
            </p:cNvGrpSpPr>
            <p:nvPr/>
          </p:nvGrpSpPr>
          <p:grpSpPr bwMode="auto">
            <a:xfrm>
              <a:off x="726" y="3785"/>
              <a:ext cx="624" cy="439"/>
              <a:chOff x="512" y="5064"/>
              <a:chExt cx="548" cy="672"/>
            </a:xfrm>
          </p:grpSpPr>
          <p:sp>
            <p:nvSpPr>
              <p:cNvPr id="322620"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226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02" name="Group 112"/>
            <p:cNvGrpSpPr>
              <a:grpSpLocks/>
            </p:cNvGrpSpPr>
            <p:nvPr/>
          </p:nvGrpSpPr>
          <p:grpSpPr bwMode="auto">
            <a:xfrm>
              <a:off x="1350" y="3785"/>
              <a:ext cx="687" cy="439"/>
              <a:chOff x="1060" y="5064"/>
              <a:chExt cx="604" cy="672"/>
            </a:xfrm>
          </p:grpSpPr>
          <p:sp>
            <p:nvSpPr>
              <p:cNvPr id="322618"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226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03" name="Group 114"/>
            <p:cNvGrpSpPr>
              <a:grpSpLocks/>
            </p:cNvGrpSpPr>
            <p:nvPr/>
          </p:nvGrpSpPr>
          <p:grpSpPr bwMode="auto">
            <a:xfrm>
              <a:off x="2037" y="3785"/>
              <a:ext cx="824" cy="439"/>
              <a:chOff x="1664" y="5064"/>
              <a:chExt cx="724" cy="672"/>
            </a:xfrm>
          </p:grpSpPr>
          <p:sp>
            <p:nvSpPr>
              <p:cNvPr id="322616"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226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04" name="Group 116"/>
            <p:cNvGrpSpPr>
              <a:grpSpLocks/>
            </p:cNvGrpSpPr>
            <p:nvPr/>
          </p:nvGrpSpPr>
          <p:grpSpPr bwMode="auto">
            <a:xfrm>
              <a:off x="2861" y="3785"/>
              <a:ext cx="605" cy="439"/>
              <a:chOff x="2388" y="5064"/>
              <a:chExt cx="532" cy="672"/>
            </a:xfrm>
          </p:grpSpPr>
          <p:sp>
            <p:nvSpPr>
              <p:cNvPr id="322614"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226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05" name="Group 118"/>
            <p:cNvGrpSpPr>
              <a:grpSpLocks/>
            </p:cNvGrpSpPr>
            <p:nvPr/>
          </p:nvGrpSpPr>
          <p:grpSpPr bwMode="auto">
            <a:xfrm>
              <a:off x="3466" y="3785"/>
              <a:ext cx="523" cy="439"/>
              <a:chOff x="2920" y="5064"/>
              <a:chExt cx="460" cy="672"/>
            </a:xfrm>
          </p:grpSpPr>
          <p:sp>
            <p:nvSpPr>
              <p:cNvPr id="322612"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3226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06" name="Group 120"/>
            <p:cNvGrpSpPr>
              <a:grpSpLocks/>
            </p:cNvGrpSpPr>
            <p:nvPr/>
          </p:nvGrpSpPr>
          <p:grpSpPr bwMode="auto">
            <a:xfrm>
              <a:off x="3989" y="3785"/>
              <a:ext cx="564" cy="439"/>
              <a:chOff x="3380" y="5064"/>
              <a:chExt cx="496" cy="672"/>
            </a:xfrm>
          </p:grpSpPr>
          <p:sp>
            <p:nvSpPr>
              <p:cNvPr id="322610"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226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22607" name="Group 122"/>
            <p:cNvGrpSpPr>
              <a:grpSpLocks/>
            </p:cNvGrpSpPr>
            <p:nvPr/>
          </p:nvGrpSpPr>
          <p:grpSpPr bwMode="auto">
            <a:xfrm>
              <a:off x="4553" y="3785"/>
              <a:ext cx="769" cy="439"/>
              <a:chOff x="3876" y="5064"/>
              <a:chExt cx="676" cy="672"/>
            </a:xfrm>
          </p:grpSpPr>
          <p:sp>
            <p:nvSpPr>
              <p:cNvPr id="322608"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3226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322569"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2570"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322571" name="Oval 114"/>
          <p:cNvSpPr>
            <a:spLocks noChangeArrowheads="1"/>
          </p:cNvSpPr>
          <p:nvPr/>
        </p:nvSpPr>
        <p:spPr bwMode="auto">
          <a:xfrm>
            <a:off x="0" y="5970588"/>
            <a:ext cx="1219200" cy="914400"/>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F08E72E-0AAD-4745-8A5F-2B390559A1B6}"/>
              </a:ext>
            </a:extLst>
          </p:cNvPr>
          <p:cNvSpPr>
            <a:spLocks noGrp="1"/>
          </p:cNvSpPr>
          <p:nvPr>
            <p:ph type="ctrTitle"/>
          </p:nvPr>
        </p:nvSpPr>
        <p:spPr/>
        <p:txBody>
          <a:bodyPr/>
          <a:lstStyle/>
          <a:p>
            <a:endParaRPr lang="en-US"/>
          </a:p>
        </p:txBody>
      </p:sp>
      <p:sp>
        <p:nvSpPr>
          <p:cNvPr id="13" name="Rectangle 2">
            <a:extLst>
              <a:ext uri="{FF2B5EF4-FFF2-40B4-BE49-F238E27FC236}">
                <a16:creationId xmlns:a16="http://schemas.microsoft.com/office/drawing/2014/main" id="{A5E19865-15F3-A042-B558-75F4C1169999}"/>
              </a:ext>
            </a:extLst>
          </p:cNvPr>
          <p:cNvSpPr txBox="1">
            <a:spLocks noChangeArrowheads="1"/>
          </p:cNvSpPr>
          <p:nvPr/>
        </p:nvSpPr>
        <p:spPr bwMode="auto">
          <a:xfrm>
            <a:off x="0" y="-142369"/>
            <a:ext cx="9144000" cy="15557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b="1" i="1" kern="0">
                <a:effectLst>
                  <a:glow rad="63500">
                    <a:schemeClr val="accent4">
                      <a:satMod val="175000"/>
                      <a:alpha val="40000"/>
                    </a:schemeClr>
                  </a:glow>
                </a:effectLst>
                <a:latin typeface="Arial" charset="0"/>
                <a:ea typeface="ＭＳ Ｐゴシック" charset="0"/>
                <a:cs typeface="ＭＳ Ｐゴシック" charset="0"/>
              </a:rPr>
              <a:t>出埃及记</a:t>
            </a:r>
            <a:r>
              <a:rPr lang="en-US" b="1" i="1" kern="0">
                <a:effectLst>
                  <a:glow rad="63500">
                    <a:schemeClr val="accent4">
                      <a:satMod val="175000"/>
                      <a:alpha val="40000"/>
                    </a:schemeClr>
                  </a:glow>
                </a:effectLst>
                <a:latin typeface="Arial" charset="0"/>
                <a:ea typeface="ＭＳ Ｐゴシック" charset="0"/>
                <a:cs typeface="ＭＳ Ｐゴシック" charset="0"/>
              </a:rPr>
              <a:t> </a:t>
            </a:r>
            <a:r>
              <a:rPr lang="zh-CN" altLang="en-US" b="1" i="1" kern="0">
                <a:effectLst>
                  <a:glow rad="63500">
                    <a:schemeClr val="accent4">
                      <a:satMod val="175000"/>
                      <a:alpha val="40000"/>
                    </a:schemeClr>
                  </a:glow>
                </a:effectLst>
                <a:latin typeface="Arial" charset="0"/>
                <a:ea typeface="ＭＳ Ｐゴシック" charset="0"/>
                <a:cs typeface="ＭＳ Ｐゴシック" charset="0"/>
              </a:rPr>
              <a:t>关键章节</a:t>
            </a:r>
            <a:endParaRPr lang="en-US" b="1" i="1" kern="0" dirty="0">
              <a:effectLst>
                <a:glow rad="63500">
                  <a:schemeClr val="accent4">
                    <a:satMod val="175000"/>
                    <a:alpha val="40000"/>
                  </a:schemeClr>
                </a:glow>
              </a:effectLst>
              <a:latin typeface="Arial"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08B882F2-9498-D14E-9773-33AC804B89BC}"/>
              </a:ext>
            </a:extLst>
          </p:cNvPr>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sz="4800" spc="-100" dirty="0">
                <a:solidFill>
                  <a:srgbClr val="000090"/>
                </a:solidFill>
                <a:latin typeface="Helvetica Neue Black Condensed"/>
                <a:ea typeface="ＭＳ Ｐゴシック" charset="0"/>
                <a:cs typeface="Helvetica Neue Black Condensed"/>
              </a:rPr>
              <a:t>出埃及记</a:t>
            </a:r>
            <a:endParaRPr lang="en-US" sz="4800" spc="-100" dirty="0">
              <a:solidFill>
                <a:srgbClr val="000090"/>
              </a:solidFill>
              <a:latin typeface="Helvetica Neue Black Condensed"/>
              <a:ea typeface="ＭＳ Ｐゴシック" charset="0"/>
              <a:cs typeface="Helvetica Neue Black Condensed"/>
            </a:endParaRPr>
          </a:p>
        </p:txBody>
      </p:sp>
      <p:sp>
        <p:nvSpPr>
          <p:cNvPr id="15" name="Rectangle 2">
            <a:extLst>
              <a:ext uri="{FF2B5EF4-FFF2-40B4-BE49-F238E27FC236}">
                <a16:creationId xmlns:a16="http://schemas.microsoft.com/office/drawing/2014/main" id="{6622B8DC-86A9-9B46-87A2-1B9F268D004A}"/>
              </a:ext>
            </a:extLst>
          </p:cNvPr>
          <p:cNvSpPr txBox="1">
            <a:spLocks noChangeArrowheads="1"/>
          </p:cNvSpPr>
          <p:nvPr/>
        </p:nvSpPr>
        <p:spPr bwMode="auto">
          <a:xfrm>
            <a:off x="3179372" y="1628938"/>
            <a:ext cx="2843212"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800" spc="-100" dirty="0">
                <a:solidFill>
                  <a:srgbClr val="000090"/>
                </a:solidFill>
                <a:latin typeface="Helvetica Neue Black Condensed"/>
                <a:ea typeface="ＭＳ Ｐゴシック" charset="0"/>
                <a:cs typeface="Helvetica Neue Black Condensed"/>
              </a:rPr>
              <a:t>律法书</a:t>
            </a:r>
            <a:endParaRPr lang="en-US" sz="4800" spc="-100" dirty="0">
              <a:solidFill>
                <a:srgbClr val="000090"/>
              </a:solidFill>
              <a:latin typeface="Helvetica Neue Black Condensed"/>
              <a:ea typeface="ＭＳ Ｐゴシック" charset="0"/>
              <a:cs typeface="Helvetica Neue Black Condensed"/>
            </a:endParaRPr>
          </a:p>
        </p:txBody>
      </p:sp>
      <p:sp>
        <p:nvSpPr>
          <p:cNvPr id="16" name="Rectangle 2">
            <a:extLst>
              <a:ext uri="{FF2B5EF4-FFF2-40B4-BE49-F238E27FC236}">
                <a16:creationId xmlns:a16="http://schemas.microsoft.com/office/drawing/2014/main" id="{BCD56789-A1A3-5546-BF47-CA50FB53057F}"/>
              </a:ext>
            </a:extLst>
          </p:cNvPr>
          <p:cNvSpPr txBox="1">
            <a:spLocks noChangeArrowheads="1"/>
          </p:cNvSpPr>
          <p:nvPr/>
        </p:nvSpPr>
        <p:spPr bwMode="auto">
          <a:xfrm>
            <a:off x="6196412" y="1628938"/>
            <a:ext cx="2843212"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800" spc="-100" dirty="0">
                <a:solidFill>
                  <a:srgbClr val="000090"/>
                </a:solidFill>
                <a:latin typeface="Helvetica Neue Black Condensed"/>
                <a:ea typeface="ＭＳ Ｐゴシック" charset="0"/>
                <a:cs typeface="Helvetica Neue Black Condensed"/>
              </a:rPr>
              <a:t>帐幕</a:t>
            </a:r>
            <a:endParaRPr lang="en-US" sz="4800" spc="-100" dirty="0">
              <a:solidFill>
                <a:srgbClr val="000090"/>
              </a:solidFill>
              <a:latin typeface="Helvetica Neue Black Condensed"/>
              <a:ea typeface="ＭＳ Ｐゴシック" charset="0"/>
              <a:cs typeface="Helvetica Neue Black Condensed"/>
            </a:endParaRPr>
          </a:p>
        </p:txBody>
      </p:sp>
      <p:sp>
        <p:nvSpPr>
          <p:cNvPr id="17" name="Rectangle 2">
            <a:extLst>
              <a:ext uri="{FF2B5EF4-FFF2-40B4-BE49-F238E27FC236}">
                <a16:creationId xmlns:a16="http://schemas.microsoft.com/office/drawing/2014/main" id="{5A0127CD-D79C-6F44-8D0C-8FAED463F898}"/>
              </a:ext>
            </a:extLst>
          </p:cNvPr>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rPr>
              <a:t>1–18</a:t>
            </a:r>
          </a:p>
        </p:txBody>
      </p:sp>
      <p:sp>
        <p:nvSpPr>
          <p:cNvPr id="18" name="Rectangle 2">
            <a:extLst>
              <a:ext uri="{FF2B5EF4-FFF2-40B4-BE49-F238E27FC236}">
                <a16:creationId xmlns:a16="http://schemas.microsoft.com/office/drawing/2014/main" id="{B5C5D7DA-5B62-C244-8711-BC7DD9AD1EF8}"/>
              </a:ext>
            </a:extLst>
          </p:cNvPr>
          <p:cNvSpPr txBox="1">
            <a:spLocks noChangeArrowheads="1"/>
          </p:cNvSpPr>
          <p:nvPr/>
        </p:nvSpPr>
        <p:spPr bwMode="auto">
          <a:xfrm>
            <a:off x="3179372" y="5039025"/>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rPr>
              <a:t>19–31</a:t>
            </a:r>
          </a:p>
        </p:txBody>
      </p:sp>
      <p:sp>
        <p:nvSpPr>
          <p:cNvPr id="19" name="Rectangle 2">
            <a:extLst>
              <a:ext uri="{FF2B5EF4-FFF2-40B4-BE49-F238E27FC236}">
                <a16:creationId xmlns:a16="http://schemas.microsoft.com/office/drawing/2014/main" id="{3F77A364-CB75-5145-BB07-5909E48A8F7A}"/>
              </a:ext>
            </a:extLst>
          </p:cNvPr>
          <p:cNvSpPr txBox="1">
            <a:spLocks noChangeArrowheads="1"/>
          </p:cNvSpPr>
          <p:nvPr/>
        </p:nvSpPr>
        <p:spPr bwMode="auto">
          <a:xfrm>
            <a:off x="6196412" y="5026019"/>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rPr>
              <a:t>32–40</a:t>
            </a:r>
          </a:p>
        </p:txBody>
      </p:sp>
      <p:sp>
        <p:nvSpPr>
          <p:cNvPr id="20" name="Rectangle 2">
            <a:extLst>
              <a:ext uri="{FF2B5EF4-FFF2-40B4-BE49-F238E27FC236}">
                <a16:creationId xmlns:a16="http://schemas.microsoft.com/office/drawing/2014/main" id="{C5B250BA-777C-FF43-AF7A-DE6FBF38FF4A}"/>
              </a:ext>
            </a:extLst>
          </p:cNvPr>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rPr>
              <a:t>口述史</a:t>
            </a:r>
            <a:endParaRPr 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endParaRPr>
          </a:p>
        </p:txBody>
      </p:sp>
      <p:sp>
        <p:nvSpPr>
          <p:cNvPr id="21" name="Rectangle 2">
            <a:extLst>
              <a:ext uri="{FF2B5EF4-FFF2-40B4-BE49-F238E27FC236}">
                <a16:creationId xmlns:a16="http://schemas.microsoft.com/office/drawing/2014/main" id="{8AFDFA85-9FAE-754E-811F-6A2B1677BC26}"/>
              </a:ext>
            </a:extLst>
          </p:cNvPr>
          <p:cNvSpPr txBox="1">
            <a:spLocks noChangeArrowheads="1"/>
          </p:cNvSpPr>
          <p:nvPr/>
        </p:nvSpPr>
        <p:spPr bwMode="auto">
          <a:xfrm>
            <a:off x="3179372" y="5849306"/>
            <a:ext cx="586025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rPr>
              <a:t>教导</a:t>
            </a:r>
            <a:endParaRPr 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8200869"/>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is God </a:t>
            </a:r>
            <a:r>
              <a:rPr lang="en-US" sz="5400" b="1" dirty="0">
                <a:solidFill>
                  <a:srgbClr val="FFFF00"/>
                </a:solidFill>
                <a:effectLst>
                  <a:glow rad="127000">
                    <a:schemeClr val="tx1"/>
                  </a:glow>
                </a:effectLst>
                <a:latin typeface="Arial" charset="0"/>
                <a:ea typeface="ＭＳ Ｐゴシック" charset="0"/>
                <a:cs typeface="ＭＳ Ｐゴシック" charset="0"/>
              </a:rPr>
              <a:t>forming</a:t>
            </a:r>
            <a:r>
              <a:rPr lang="en-US" sz="5400" b="1" dirty="0">
                <a:effectLst>
                  <a:glow rad="127000">
                    <a:schemeClr val="tx1"/>
                  </a:glow>
                </a:effectLst>
                <a:latin typeface="Arial" charset="0"/>
                <a:ea typeface="ＭＳ Ｐゴシック" charset="0"/>
                <a:cs typeface="ＭＳ Ｐゴシック" charset="0"/>
              </a:rPr>
              <a:t> us?</a:t>
            </a:r>
          </a:p>
        </p:txBody>
      </p:sp>
      <p:sp>
        <p:nvSpPr>
          <p:cNvPr id="14" name="Rectangle 2">
            <a:extLst>
              <a:ext uri="{FF2B5EF4-FFF2-40B4-BE49-F238E27FC236}">
                <a16:creationId xmlns:a16="http://schemas.microsoft.com/office/drawing/2014/main" id="{B8A85E9E-2F46-9746-8ED1-EC0387CB95D2}"/>
              </a:ext>
            </a:extLst>
          </p:cNvPr>
          <p:cNvSpPr txBox="1">
            <a:spLocks noChangeArrowheads="1"/>
          </p:cNvSpPr>
          <p:nvPr/>
        </p:nvSpPr>
        <p:spPr bwMode="auto">
          <a:xfrm>
            <a:off x="0" y="22385"/>
            <a:ext cx="9210962" cy="1066719"/>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5400" b="1" kern="0">
                <a:effectLst>
                  <a:glow rad="127000">
                    <a:schemeClr val="tx1"/>
                  </a:glow>
                </a:effectLst>
                <a:latin typeface="Arial" charset="0"/>
                <a:ea typeface="ＭＳ Ｐゴシック" charset="0"/>
                <a:cs typeface="ＭＳ Ｐゴシック" charset="0"/>
              </a:rPr>
              <a:t>为什么神要塑造我们？</a:t>
            </a:r>
            <a:endParaRPr lang="en-US" sz="5400" b="1" kern="0" dirty="0">
              <a:effectLst>
                <a:glow rad="127000">
                  <a:schemeClr val="tx1"/>
                </a:glow>
              </a:effectLst>
              <a:latin typeface="Arial" charset="0"/>
              <a:ea typeface="ＭＳ Ｐゴシック" charset="0"/>
              <a:cs typeface="ＭＳ Ｐゴシック" charset="0"/>
            </a:endParaRPr>
          </a:p>
        </p:txBody>
      </p:sp>
      <p:sp>
        <p:nvSpPr>
          <p:cNvPr id="17" name="Rectangle 2">
            <a:extLst>
              <a:ext uri="{FF2B5EF4-FFF2-40B4-BE49-F238E27FC236}">
                <a16:creationId xmlns:a16="http://schemas.microsoft.com/office/drawing/2014/main" id="{09629797-84A8-B04F-86CA-5BB05BD55B69}"/>
              </a:ext>
            </a:extLst>
          </p:cNvPr>
          <p:cNvSpPr txBox="1">
            <a:spLocks noChangeArrowheads="1"/>
          </p:cNvSpPr>
          <p:nvPr/>
        </p:nvSpPr>
        <p:spPr bwMode="auto">
          <a:xfrm rot="20015944">
            <a:off x="3869371" y="4941630"/>
            <a:ext cx="6259573"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6000" b="1" i="1" dirty="0">
                <a:solidFill>
                  <a:srgbClr val="FFFFFF"/>
                </a:solidFill>
                <a:effectLst>
                  <a:glow rad="876300">
                    <a:srgbClr val="000000"/>
                  </a:glow>
                </a:effectLst>
                <a:latin typeface="Arial" charset="0"/>
                <a:ea typeface="ＭＳ Ｐゴシック" charset="0"/>
                <a:cs typeface="ＭＳ Ｐゴシック" charset="0"/>
              </a:rPr>
              <a:t>2</a:t>
            </a:r>
            <a:r>
              <a:rPr lang="zh-CN" altLang="en-US" sz="6000" b="1" i="1" dirty="0">
                <a:solidFill>
                  <a:srgbClr val="FFFFFF"/>
                </a:solidFill>
                <a:effectLst>
                  <a:glow rad="876300">
                    <a:srgbClr val="000000"/>
                  </a:glow>
                </a:effectLst>
                <a:latin typeface="Arial" charset="0"/>
                <a:ea typeface="ＭＳ Ｐゴシック" charset="0"/>
                <a:cs typeface="ＭＳ Ｐゴシック" charset="0"/>
              </a:rPr>
              <a:t>个原因</a:t>
            </a:r>
            <a:endParaRPr lang="en-US" sz="6000" b="1" i="1" dirty="0">
              <a:solidFill>
                <a:srgbClr val="FFFFFF"/>
              </a:solidFill>
              <a:effectLst>
                <a:glow rad="8763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378250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9177F85-65CF-D3D4-973D-5973E16B57CD}"/>
              </a:ext>
            </a:extLst>
          </p:cNvPr>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8FA543F1-D392-224D-A5D6-914A0CD6143F}"/>
              </a:ext>
            </a:extLst>
          </p:cNvPr>
          <p:cNvSpPr txBox="1">
            <a:spLocks noChangeArrowheads="1"/>
          </p:cNvSpPr>
          <p:nvPr/>
        </p:nvSpPr>
        <p:spPr bwMode="auto">
          <a:xfrm>
            <a:off x="0" y="49784"/>
            <a:ext cx="9144000" cy="19704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I.</a:t>
            </a:r>
            <a:r>
              <a:rPr kumimoji="0" lang="zh-CN" alt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神拯救摩西来彰显</a:t>
            </a:r>
            <a:br>
              <a:rPr kumimoji="0" lang="en-US" altLang="zh-CN"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zh-CN" alt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他的大能和护理</a:t>
            </a:r>
            <a:br>
              <a:rPr kumimoji="0" lang="en-US" altLang="zh-CN"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TW" alt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r>
              <a:rPr kumimoji="0" 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1–18).</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18230424"/>
      </p:ext>
    </p:extLst>
  </p:cSld>
  <p:clrMapOvr>
    <a:overrideClrMapping bg1="lt1" tx1="dk1" bg2="lt2" tx2="dk2" accent1="accent1" accent2="accent2" accent3="accent3" accent4="accent4" accent5="accent5" accent6="accent6" hlink="hlink" folHlink="folHlink"/>
  </p:clrMapOvr>
  <p:transition/>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1" name="Rectangle 2">
            <a:extLst>
              <a:ext uri="{FF2B5EF4-FFF2-40B4-BE49-F238E27FC236}">
                <a16:creationId xmlns:a16="http://schemas.microsoft.com/office/drawing/2014/main" id="{E43C7BE2-CDBA-B547-B076-35BDCC8D21C6}"/>
              </a:ext>
            </a:extLst>
          </p:cNvPr>
          <p:cNvSpPr txBox="1">
            <a:spLocks noChangeArrowheads="1"/>
          </p:cNvSpPr>
          <p:nvPr/>
        </p:nvSpPr>
        <p:spPr bwMode="auto">
          <a:xfrm>
            <a:off x="0" y="-142369"/>
            <a:ext cx="9144000" cy="15557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b="1" i="1" kern="0">
                <a:effectLst>
                  <a:glow rad="101600">
                    <a:schemeClr val="accent4">
                      <a:satMod val="175000"/>
                      <a:alpha val="40000"/>
                    </a:schemeClr>
                  </a:glow>
                </a:effectLst>
                <a:latin typeface="Arial" charset="0"/>
                <a:ea typeface="ＭＳ Ｐゴシック" charset="0"/>
                <a:cs typeface="ＭＳ Ｐゴシック" charset="0"/>
              </a:rPr>
              <a:t>出埃及记</a:t>
            </a:r>
            <a:r>
              <a:rPr lang="en-US" b="1" i="1" kern="0">
                <a:effectLst>
                  <a:glow rad="101600">
                    <a:schemeClr val="accent4">
                      <a:satMod val="175000"/>
                      <a:alpha val="40000"/>
                    </a:schemeClr>
                  </a:glow>
                </a:effectLst>
                <a:latin typeface="Arial" charset="0"/>
                <a:ea typeface="ＭＳ Ｐゴシック" charset="0"/>
                <a:cs typeface="ＭＳ Ｐゴシック" charset="0"/>
              </a:rPr>
              <a:t> </a:t>
            </a:r>
            <a:r>
              <a:rPr lang="zh-CN" altLang="en-US" b="1" i="1" kern="0">
                <a:effectLst>
                  <a:glow rad="101600">
                    <a:schemeClr val="accent4">
                      <a:satMod val="175000"/>
                      <a:alpha val="40000"/>
                    </a:schemeClr>
                  </a:glow>
                </a:effectLst>
                <a:latin typeface="Arial" charset="0"/>
                <a:ea typeface="ＭＳ Ｐゴシック" charset="0"/>
                <a:cs typeface="ＭＳ Ｐゴシック" charset="0"/>
              </a:rPr>
              <a:t>关键章节</a:t>
            </a:r>
            <a:endParaRPr lang="en-US" b="1" i="1" kern="0" dirty="0">
              <a:effectLst>
                <a:glow rad="101600">
                  <a:schemeClr val="accent4">
                    <a:satMod val="175000"/>
                    <a:alpha val="40000"/>
                  </a:schemeClr>
                </a:glow>
              </a:effectLst>
              <a:latin typeface="Arial" charset="0"/>
              <a:ea typeface="ＭＳ Ｐゴシック" charset="0"/>
              <a:cs typeface="ＭＳ Ｐゴシック" charset="0"/>
            </a:endParaRPr>
          </a:p>
        </p:txBody>
      </p:sp>
      <p:sp>
        <p:nvSpPr>
          <p:cNvPr id="13" name="Rectangle 2">
            <a:extLst>
              <a:ext uri="{FF2B5EF4-FFF2-40B4-BE49-F238E27FC236}">
                <a16:creationId xmlns:a16="http://schemas.microsoft.com/office/drawing/2014/main" id="{F278D24C-587F-5444-A96F-A7CDB5F050DA}"/>
              </a:ext>
            </a:extLst>
          </p:cNvPr>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sz="4800" spc="-100" dirty="0">
                <a:solidFill>
                  <a:srgbClr val="000090"/>
                </a:solidFill>
                <a:latin typeface="Helvetica Neue Black Condensed"/>
                <a:ea typeface="ＭＳ Ｐゴシック" charset="0"/>
                <a:cs typeface="Helvetica Neue Black Condensed"/>
              </a:rPr>
              <a:t>出埃及记</a:t>
            </a:r>
            <a:endParaRPr lang="en-US" sz="4800" spc="-100" dirty="0">
              <a:solidFill>
                <a:srgbClr val="000090"/>
              </a:solidFill>
              <a:latin typeface="Helvetica Neue Black Condensed"/>
              <a:ea typeface="ＭＳ Ｐゴシック" charset="0"/>
              <a:cs typeface="Helvetica Neue Black Condensed"/>
            </a:endParaRPr>
          </a:p>
        </p:txBody>
      </p:sp>
      <p:sp>
        <p:nvSpPr>
          <p:cNvPr id="14" name="Rectangle 2">
            <a:extLst>
              <a:ext uri="{FF2B5EF4-FFF2-40B4-BE49-F238E27FC236}">
                <a16:creationId xmlns:a16="http://schemas.microsoft.com/office/drawing/2014/main" id="{257437E3-52CD-BA44-A82A-ACD6B4BADCC1}"/>
              </a:ext>
            </a:extLst>
          </p:cNvPr>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1–18</a:t>
            </a:r>
          </a:p>
        </p:txBody>
      </p:sp>
      <p:sp>
        <p:nvSpPr>
          <p:cNvPr id="15" name="Rectangle 2">
            <a:extLst>
              <a:ext uri="{FF2B5EF4-FFF2-40B4-BE49-F238E27FC236}">
                <a16:creationId xmlns:a16="http://schemas.microsoft.com/office/drawing/2014/main" id="{FF45A334-4D50-374D-90B0-C661BBF01669}"/>
              </a:ext>
            </a:extLst>
          </p:cNvPr>
          <p:cNvSpPr txBox="1">
            <a:spLocks noChangeArrowheads="1"/>
          </p:cNvSpPr>
          <p:nvPr/>
        </p:nvSpPr>
        <p:spPr bwMode="auto">
          <a:xfrm>
            <a:off x="3189306" y="1936506"/>
            <a:ext cx="5729206" cy="11227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神把以色列人从埃及</a:t>
            </a:r>
            <a:endParaRPr lang="en-US" altLang="zh-CN"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a:p>
            <a:pPr defTabSz="457200">
              <a:defRPr/>
            </a:pPr>
            <a:r>
              <a:rPr lang="zh-CN" altLang="en-US"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为奴之家领出来</a:t>
            </a:r>
            <a:endParaRPr lang="en-US"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16" name="Rectangle 2">
            <a:extLst>
              <a:ext uri="{FF2B5EF4-FFF2-40B4-BE49-F238E27FC236}">
                <a16:creationId xmlns:a16="http://schemas.microsoft.com/office/drawing/2014/main" id="{1AA70A53-1230-EF40-B1C0-D5F7AFE36192}"/>
              </a:ext>
            </a:extLst>
          </p:cNvPr>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口述史</a:t>
            </a:r>
            <a:endPar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17" name="Rectangle 2">
            <a:extLst>
              <a:ext uri="{FF2B5EF4-FFF2-40B4-BE49-F238E27FC236}">
                <a16:creationId xmlns:a16="http://schemas.microsoft.com/office/drawing/2014/main" id="{AABEB776-31F8-A344-8C10-118D6A219681}"/>
              </a:ext>
            </a:extLst>
          </p:cNvPr>
          <p:cNvSpPr txBox="1">
            <a:spLocks noChangeArrowheads="1"/>
          </p:cNvSpPr>
          <p:nvPr/>
        </p:nvSpPr>
        <p:spPr bwMode="auto">
          <a:xfrm>
            <a:off x="3189306" y="3189101"/>
            <a:ext cx="5729206" cy="14280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a:defRPr sz="4000" b="1" i="1">
                <a:solidFill>
                  <a:srgbClr val="FFFFFF"/>
                </a:solidFill>
                <a:effectLst>
                  <a:glow rad="101600">
                    <a:schemeClr val="accent4">
                      <a:satMod val="175000"/>
                      <a:alpha val="40000"/>
                    </a:schemeClr>
                  </a:glow>
                </a:effectLst>
                <a:latin typeface="Arial" charset="0"/>
                <a:ea typeface="ＭＳ Ｐゴシック" charset="0"/>
                <a:cs typeface="ＭＳ Ｐゴシック"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zh-CN" altLang="en-US" dirty="0"/>
              <a:t>并且在旷野中</a:t>
            </a:r>
            <a:endParaRPr lang="en-US" altLang="zh-CN" dirty="0"/>
          </a:p>
          <a:p>
            <a:r>
              <a:rPr lang="zh-CN" altLang="en-US" dirty="0"/>
              <a:t>保护他们。</a:t>
            </a:r>
            <a:endParaRPr lang="en-US" dirty="0"/>
          </a:p>
        </p:txBody>
      </p:sp>
    </p:spTree>
    <p:extLst>
      <p:ext uri="{BB962C8B-B14F-4D97-AF65-F5344CB8AC3E}">
        <p14:creationId xmlns:p14="http://schemas.microsoft.com/office/powerpoint/2010/main" val="4000366740"/>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3600" b="1" dirty="0">
                <a:solidFill>
                  <a:srgbClr val="FFFFFF"/>
                </a:solidFill>
                <a:effectLst>
                  <a:glow rad="127000">
                    <a:srgbClr val="000000"/>
                  </a:glow>
                </a:effectLst>
                <a:latin typeface="Arial" charset="0"/>
                <a:ea typeface="ＭＳ Ｐゴシック" charset="0"/>
                <a:cs typeface="ＭＳ Ｐゴシック" charset="0"/>
              </a:rPr>
              <a:t>作为亚伯拉罕之约的仁慈立约者，神拯救以色列民（</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-18</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）并且赐下摩西之约，来帮助以色列民明白如何获得亚伯拉罕之约的祝福（</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19</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-40</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a:t>
            </a:r>
            <a:endParaRPr lang="en-US" sz="3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出埃及记</a:t>
            </a:r>
          </a:p>
        </p:txBody>
      </p:sp>
    </p:spTree>
    <p:extLst>
      <p:ext uri="{BB962C8B-B14F-4D97-AF65-F5344CB8AC3E}">
        <p14:creationId xmlns:p14="http://schemas.microsoft.com/office/powerpoint/2010/main" val="1996463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8" name="Rectangle 2">
            <a:extLst>
              <a:ext uri="{FF2B5EF4-FFF2-40B4-BE49-F238E27FC236}">
                <a16:creationId xmlns:a16="http://schemas.microsoft.com/office/drawing/2014/main" id="{8E9D1759-C31C-CB4D-AB74-DF516D48BFEB}"/>
              </a:ext>
            </a:extLst>
          </p:cNvPr>
          <p:cNvSpPr txBox="1">
            <a:spLocks noChangeArrowheads="1"/>
          </p:cNvSpPr>
          <p:nvPr/>
        </p:nvSpPr>
        <p:spPr bwMode="auto">
          <a:xfrm>
            <a:off x="197768" y="1196752"/>
            <a:ext cx="8748464" cy="16739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algn="l">
              <a:defRPr/>
            </a:pPr>
            <a:r>
              <a:rPr lang="en-US" b="1" kern="0" dirty="0">
                <a:effectLst>
                  <a:glow rad="127000">
                    <a:schemeClr val="tx1"/>
                  </a:glow>
                </a:effectLst>
                <a:latin typeface="Arial" charset="0"/>
                <a:ea typeface="ＭＳ Ｐゴシック" charset="0"/>
                <a:cs typeface="ＭＳ Ｐゴシック" charset="0"/>
              </a:rPr>
              <a:t>1.</a:t>
            </a:r>
            <a:r>
              <a:rPr lang="zh-CN" altLang="en-US" b="1" kern="0" dirty="0">
                <a:effectLst>
                  <a:glow rad="127000">
                    <a:schemeClr val="tx1"/>
                  </a:glow>
                </a:effectLst>
                <a:latin typeface="Arial" charset="0"/>
                <a:ea typeface="ＭＳ Ｐゴシック" charset="0"/>
                <a:cs typeface="ＭＳ Ｐゴシック" charset="0"/>
              </a:rPr>
              <a:t> 神使用摩西来催促法老释放为奴的以色列人：</a:t>
            </a:r>
            <a:endParaRPr lang="en-US" b="1" kern="0" dirty="0">
              <a:effectLst>
                <a:glow rad="127000">
                  <a:schemeClr val="tx1"/>
                </a:glow>
              </a:effectLst>
              <a:latin typeface="Arial"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8A99CB1B-2795-DC41-9C95-8D8CFE865313}"/>
              </a:ext>
            </a:extLst>
          </p:cNvPr>
          <p:cNvSpPr txBox="1">
            <a:spLocks noChangeArrowheads="1"/>
          </p:cNvSpPr>
          <p:nvPr/>
        </p:nvSpPr>
        <p:spPr bwMode="auto">
          <a:xfrm>
            <a:off x="880307" y="2924944"/>
            <a:ext cx="8162674" cy="37085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0713" indent="-620713" algn="l"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	</a:t>
            </a:r>
            <a:r>
              <a:rPr lang="zh-CN" altLang="en-US" b="1" dirty="0">
                <a:solidFill>
                  <a:srgbClr val="FFFFFF"/>
                </a:solidFill>
                <a:effectLst>
                  <a:glow rad="127000">
                    <a:srgbClr val="000000"/>
                  </a:glow>
                </a:effectLst>
                <a:latin typeface="Arial" charset="0"/>
                <a:ea typeface="ＭＳ Ｐゴシック" charset="0"/>
                <a:cs typeface="ＭＳ Ｐゴシック" charset="0"/>
              </a:rPr>
              <a:t>耶和华神</a:t>
            </a:r>
            <a:r>
              <a:rPr lang="zh-CN" altLang="en-US" b="1" dirty="0">
                <a:solidFill>
                  <a:srgbClr val="FFC000"/>
                </a:solidFill>
                <a:effectLst>
                  <a:glow rad="127000">
                    <a:srgbClr val="000000"/>
                  </a:glow>
                </a:effectLst>
                <a:latin typeface="Arial" charset="0"/>
                <a:ea typeface="ＭＳ Ｐゴシック" charset="0"/>
                <a:cs typeface="ＭＳ Ｐゴシック" charset="0"/>
              </a:rPr>
              <a:t>护理</a:t>
            </a:r>
            <a:r>
              <a:rPr lang="zh-CN" altLang="en-US" b="1" dirty="0">
                <a:solidFill>
                  <a:srgbClr val="FFFFFF"/>
                </a:solidFill>
                <a:effectLst>
                  <a:glow rad="127000">
                    <a:srgbClr val="000000"/>
                  </a:glow>
                </a:effectLst>
                <a:latin typeface="Arial" charset="0"/>
                <a:ea typeface="ＭＳ Ｐゴシック" charset="0"/>
                <a:cs typeface="ＭＳ Ｐゴシック" charset="0"/>
              </a:rPr>
              <a:t>以色列人</a:t>
            </a:r>
            <a:r>
              <a:rPr lang="en-US" b="1" dirty="0">
                <a:solidFill>
                  <a:srgbClr val="FFFFFF"/>
                </a:solidFill>
                <a:effectLst>
                  <a:glow rad="127000">
                    <a:srgbClr val="000000"/>
                  </a:glow>
                </a:effectLst>
                <a:latin typeface="Arial" charset="0"/>
                <a:ea typeface="ＭＳ Ｐゴシック" charset="0"/>
                <a:cs typeface="ＭＳ Ｐゴシック" charset="0"/>
              </a:rPr>
              <a:t>,</a:t>
            </a:r>
          </a:p>
          <a:p>
            <a:pPr marL="620713" indent="-620713" algn="l"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 	</a:t>
            </a:r>
            <a:r>
              <a:rPr lang="zh-CN" altLang="en-US" b="1" dirty="0">
                <a:solidFill>
                  <a:srgbClr val="FFC000"/>
                </a:solidFill>
                <a:effectLst>
                  <a:glow rad="127000">
                    <a:srgbClr val="000000"/>
                  </a:glow>
                </a:effectLst>
                <a:latin typeface="Arial" charset="0"/>
                <a:ea typeface="ＭＳ Ｐゴシック" charset="0"/>
                <a:cs typeface="ＭＳ Ｐゴシック" charset="0"/>
              </a:rPr>
              <a:t>忠心</a:t>
            </a:r>
            <a:r>
              <a:rPr lang="zh-CN" altLang="en-US" b="1" dirty="0">
                <a:solidFill>
                  <a:srgbClr val="FFFFFF"/>
                </a:solidFill>
                <a:effectLst>
                  <a:glow rad="127000">
                    <a:srgbClr val="000000"/>
                  </a:glow>
                </a:effectLst>
                <a:latin typeface="Arial" charset="0"/>
                <a:ea typeface="ＭＳ Ｐゴシック" charset="0"/>
                <a:cs typeface="ＭＳ Ｐゴシック" charset="0"/>
              </a:rPr>
              <a:t>于亚伯拉罕之约和耶和华神</a:t>
            </a:r>
            <a:r>
              <a:rPr lang="zh-CN" altLang="en-US" b="1" dirty="0">
                <a:solidFill>
                  <a:srgbClr val="FFC000"/>
                </a:solidFill>
                <a:effectLst>
                  <a:glow rad="127000">
                    <a:srgbClr val="000000"/>
                  </a:glow>
                </a:effectLst>
                <a:latin typeface="Arial" charset="0"/>
                <a:ea typeface="ＭＳ Ｐゴシック" charset="0"/>
                <a:cs typeface="ＭＳ Ｐゴシック" charset="0"/>
              </a:rPr>
              <a:t>主权高过</a:t>
            </a:r>
            <a:r>
              <a:rPr lang="zh-CN" altLang="en-US" b="1" dirty="0">
                <a:solidFill>
                  <a:srgbClr val="FFFFFF"/>
                </a:solidFill>
                <a:effectLst>
                  <a:glow rad="127000">
                    <a:srgbClr val="000000"/>
                  </a:glow>
                </a:effectLst>
                <a:latin typeface="Arial" charset="0"/>
                <a:ea typeface="ＭＳ Ｐゴシック" charset="0"/>
                <a:cs typeface="ＭＳ Ｐゴシック" charset="0"/>
              </a:rPr>
              <a:t>埃及其他一切的神</a:t>
            </a:r>
            <a:endParaRPr lang="en-US" altLang="zh-CN"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10" name="Rectangle 2">
            <a:extLst>
              <a:ext uri="{FF2B5EF4-FFF2-40B4-BE49-F238E27FC236}">
                <a16:creationId xmlns:a16="http://schemas.microsoft.com/office/drawing/2014/main" id="{0F32C52E-1685-5245-82CF-FEEFF300B41B}"/>
              </a:ext>
            </a:extLst>
          </p:cNvPr>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defTabSz="457200">
              <a:defRPr/>
            </a:pPr>
            <a:r>
              <a:rPr lang="zh-TW" altLang="en-US" b="1" i="1" dirty="0">
                <a:solidFill>
                  <a:srgbClr val="FFFFFF"/>
                </a:solidFill>
                <a:effectLst>
                  <a:glow rad="127000">
                    <a:srgbClr val="000000"/>
                  </a:glow>
                </a:effectLst>
                <a:latin typeface="Arial" charset="0"/>
                <a:ea typeface="ＭＳ Ｐゴシック" charset="0"/>
                <a:cs typeface="ＭＳ Ｐゴシック" charset="0"/>
              </a:rPr>
              <a:t>出埃及记</a:t>
            </a:r>
            <a:r>
              <a:rPr lang="en-US" b="1" i="1" dirty="0">
                <a:solidFill>
                  <a:srgbClr val="FFFFFF"/>
                </a:solidFill>
                <a:effectLst>
                  <a:glow rad="127000">
                    <a:srgbClr val="000000"/>
                  </a:glow>
                </a:effectLst>
                <a:latin typeface="Arial" charset="0"/>
                <a:ea typeface="ＭＳ Ｐゴシック" charset="0"/>
                <a:cs typeface="ＭＳ Ｐゴシック" charset="0"/>
              </a:rPr>
              <a:t> 1–11</a:t>
            </a:r>
            <a:r>
              <a:rPr lang="zh-CN" altLang="en-US" b="1" i="1" dirty="0">
                <a:solidFill>
                  <a:srgbClr val="FFFFFF"/>
                </a:solidFill>
                <a:effectLst>
                  <a:glow rad="127000">
                    <a:srgbClr val="000000"/>
                  </a:glow>
                </a:effectLst>
                <a:latin typeface="Arial" charset="0"/>
                <a:ea typeface="ＭＳ Ｐゴシック" charset="0"/>
                <a:cs typeface="ＭＳ Ｐゴシック" charset="0"/>
              </a:rPr>
              <a:t>关键点</a:t>
            </a:r>
            <a:endParaRPr lang="en-US" b="1" i="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83213958"/>
      </p:ext>
    </p:extLst>
  </p:cSld>
  <p:clrMapOvr>
    <a:overrideClrMapping bg1="lt1" tx1="dk1" bg2="lt2" tx2="dk2" accent1="accent1" accent2="accent2" accent3="accent3" accent4="accent4" accent5="accent5" accent6="accent6" hlink="hlink" folHlink="folHlink"/>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75181755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2"/>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sz="8800">
                <a:solidFill>
                  <a:schemeClr val="tx2"/>
                </a:solidFill>
                <a:latin typeface="Times" charset="0"/>
                <a:ea typeface="MS PGothic" pitchFamily="34" charset="-128"/>
                <a:cs typeface="MS PGothic" pitchFamily="34" charset="-128"/>
              </a:rPr>
              <a:t>7</a:t>
            </a:r>
          </a:p>
        </p:txBody>
      </p:sp>
      <p:sp>
        <p:nvSpPr>
          <p:cNvPr id="345091" name="Line 3"/>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Times New Roman" pitchFamily="-108" charset="0"/>
              <a:ea typeface="+mn-ea"/>
              <a:cs typeface="+mn-cs"/>
            </a:endParaRPr>
          </a:p>
        </p:txBody>
      </p:sp>
      <p:sp>
        <p:nvSpPr>
          <p:cNvPr id="324611"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pPr>
            <a:endParaRPr lang="zh-CN" altLang="en-US" sz="2000">
              <a:solidFill>
                <a:srgbClr val="FFA27C"/>
              </a:solidFill>
              <a:latin typeface="B VAG Rounded Bold" charset="0"/>
            </a:endParaRPr>
          </a:p>
        </p:txBody>
      </p:sp>
      <p:sp>
        <p:nvSpPr>
          <p:cNvPr id="345093" name="Rectangle 5"/>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000000"/>
                  </a:outerShdw>
                </a:effectLst>
                <a:latin typeface="Comic Sans MS" charset="0"/>
              </a:rPr>
              <a:t>57</a:t>
            </a:r>
          </a:p>
        </p:txBody>
      </p:sp>
      <p:sp>
        <p:nvSpPr>
          <p:cNvPr id="324613" name="Text Box 6"/>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pPr>
            <a:r>
              <a:rPr lang="en-US" altLang="zh-CN" sz="1200" b="1">
                <a:latin typeface="Arial" charset="0"/>
              </a:rPr>
              <a:t>Handbook pg. 24-25</a:t>
            </a:r>
          </a:p>
        </p:txBody>
      </p:sp>
      <p:pic>
        <p:nvPicPr>
          <p:cNvPr id="345095" name="Picture 7" descr="Sphinx with Chefren's Pyramid"/>
          <p:cNvPicPr preferRelativeResize="0">
            <a:picLocks noChangeAspect="1" noChangeArrowheads="1"/>
          </p:cNvPicPr>
          <p:nvPr>
            <p:custDataLst>
              <p:tags r:id="rId1"/>
            </p:custDataLst>
          </p:nvPr>
        </p:nvPicPr>
        <p:blipFill>
          <a:blip r:embed="rId4"/>
          <a:srcRect r="6920"/>
          <a:stretch>
            <a:fillRect/>
          </a:stretch>
        </p:blipFill>
        <p:spPr bwMode="auto">
          <a:xfrm>
            <a:off x="1193800" y="746125"/>
            <a:ext cx="7218363" cy="511175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324615" name="Freeform 8"/>
          <p:cNvSpPr>
            <a:spLocks/>
          </p:cNvSpPr>
          <p:nvPr/>
        </p:nvSpPr>
        <p:spPr bwMode="auto">
          <a:xfrm>
            <a:off x="8570913"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324616" name="Rectangle 9"/>
          <p:cNvSpPr>
            <a:spLocks noChangeArrowheads="1"/>
          </p:cNvSpPr>
          <p:nvPr/>
        </p:nvSpPr>
        <p:spPr bwMode="auto">
          <a:xfrm>
            <a:off x="8151813" y="3911600"/>
            <a:ext cx="304800" cy="11430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a:p>
        </p:txBody>
      </p:sp>
      <p:sp>
        <p:nvSpPr>
          <p:cNvPr id="324617" name="Freeform 10"/>
          <p:cNvSpPr>
            <a:spLocks/>
          </p:cNvSpPr>
          <p:nvPr/>
        </p:nvSpPr>
        <p:spPr bwMode="auto">
          <a:xfrm>
            <a:off x="8566150"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324618" name="AutoShape 11"/>
          <p:cNvSpPr>
            <a:spLocks noChangeArrowheads="1"/>
          </p:cNvSpPr>
          <p:nvPr/>
        </p:nvSpPr>
        <p:spPr bwMode="auto">
          <a:xfrm>
            <a:off x="7988300" y="3455988"/>
            <a:ext cx="73025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zh-CN" altLang="en-US"/>
          </a:p>
        </p:txBody>
      </p:sp>
      <p:sp>
        <p:nvSpPr>
          <p:cNvPr id="324619" name="Rectangle 12"/>
          <p:cNvSpPr>
            <a:spLocks noChangeArrowheads="1"/>
          </p:cNvSpPr>
          <p:nvPr/>
        </p:nvSpPr>
        <p:spPr bwMode="auto">
          <a:xfrm>
            <a:off x="7989888" y="3603625"/>
            <a:ext cx="952500" cy="498475"/>
          </a:xfrm>
          <a:prstGeom prst="rect">
            <a:avLst/>
          </a:prstGeom>
          <a:solidFill>
            <a:srgbClr val="FFFF00"/>
          </a:solidFill>
          <a:ln w="38100">
            <a:solidFill>
              <a:srgbClr val="000000"/>
            </a:solidFill>
            <a:miter lim="800000"/>
            <a:headEnd/>
            <a:tailEnd/>
          </a:ln>
        </p:spPr>
        <p:txBody>
          <a:bodyPr wrap="none" anchor="ctr"/>
          <a:lstStyle/>
          <a:p>
            <a:endParaRPr lang="zh-CN" altLang="en-US"/>
          </a:p>
        </p:txBody>
      </p:sp>
      <p:sp>
        <p:nvSpPr>
          <p:cNvPr id="324620" name="Rectangle 13"/>
          <p:cNvSpPr>
            <a:spLocks noChangeArrowheads="1"/>
          </p:cNvSpPr>
          <p:nvPr/>
        </p:nvSpPr>
        <p:spPr bwMode="auto">
          <a:xfrm>
            <a:off x="8101013" y="3862388"/>
            <a:ext cx="514350" cy="190500"/>
          </a:xfrm>
          <a:prstGeom prst="rect">
            <a:avLst/>
          </a:prstGeom>
          <a:solidFill>
            <a:srgbClr val="FFFF00"/>
          </a:solidFill>
          <a:ln>
            <a:noFill/>
          </a:ln>
          <a:extLst>
            <a:ext uri="{91240B29-F687-4f45-9708-019B960494DF}">
              <a14:hiddenLine xmlns:a14="http://schemas.microsoft.com/office/drawing/2010/main" xmlns="" w="25400">
                <a:solidFill>
                  <a:srgbClr val="000000"/>
                </a:solidFill>
                <a:miter lim="800000"/>
                <a:headEnd/>
                <a:tailEnd/>
              </a14:hiddenLine>
            </a:ext>
          </a:extLst>
        </p:spPr>
        <p:txBody>
          <a:bodyPr wrap="none" anchor="ctr"/>
          <a:lstStyle/>
          <a:p>
            <a:endParaRPr lang="zh-CN" altLang="en-US"/>
          </a:p>
        </p:txBody>
      </p:sp>
      <p:sp>
        <p:nvSpPr>
          <p:cNvPr id="324621" name="AutoShape 14"/>
          <p:cNvSpPr>
            <a:spLocks noChangeArrowheads="1"/>
          </p:cNvSpPr>
          <p:nvPr/>
        </p:nvSpPr>
        <p:spPr bwMode="auto">
          <a:xfrm>
            <a:off x="8007350" y="3487738"/>
            <a:ext cx="692150" cy="2905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zh-CN" altLang="en-US"/>
          </a:p>
        </p:txBody>
      </p:sp>
      <p:sp>
        <p:nvSpPr>
          <p:cNvPr id="324622" name="Line 15"/>
          <p:cNvSpPr>
            <a:spLocks noChangeShapeType="1"/>
          </p:cNvSpPr>
          <p:nvPr/>
        </p:nvSpPr>
        <p:spPr bwMode="auto">
          <a:xfrm>
            <a:off x="8034338" y="384016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24623" name="Line 16"/>
          <p:cNvSpPr>
            <a:spLocks noChangeShapeType="1"/>
          </p:cNvSpPr>
          <p:nvPr/>
        </p:nvSpPr>
        <p:spPr bwMode="auto">
          <a:xfrm>
            <a:off x="8031163" y="4025900"/>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24624" name="Rectangle 17"/>
          <p:cNvSpPr>
            <a:spLocks noChangeArrowheads="1"/>
          </p:cNvSpPr>
          <p:nvPr/>
        </p:nvSpPr>
        <p:spPr bwMode="auto">
          <a:xfrm>
            <a:off x="8023225" y="34290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altLang="zh-CN" sz="900" b="1">
                <a:solidFill>
                  <a:srgbClr val="000000"/>
                </a:solidFill>
                <a:latin typeface="Chicago" charset="0"/>
              </a:rPr>
              <a:t>JOSEPH</a:t>
            </a:r>
          </a:p>
        </p:txBody>
      </p:sp>
      <p:sp>
        <p:nvSpPr>
          <p:cNvPr id="345106" name="Rectangle 18"/>
          <p:cNvSpPr>
            <a:spLocks noChangeArrowheads="1"/>
          </p:cNvSpPr>
          <p:nvPr/>
        </p:nvSpPr>
        <p:spPr bwMode="auto">
          <a:xfrm>
            <a:off x="1671638" y="5549900"/>
            <a:ext cx="5749925" cy="596900"/>
          </a:xfrm>
          <a:prstGeom prst="rect">
            <a:avLst/>
          </a:prstGeom>
          <a:solidFill>
            <a:schemeClr val="folHlink"/>
          </a:solidFill>
          <a:ln w="50800">
            <a:solidFill>
              <a:schemeClr val="accent2"/>
            </a:solidFill>
            <a:miter lim="800000"/>
            <a:headEnd/>
            <a:tailEnd/>
          </a:ln>
          <a:effectLst>
            <a:outerShdw blurRad="63500" dist="46662" dir="3284183" algn="ctr" rotWithShape="0">
              <a:schemeClr val="bg2">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345108" name="Rectangle 20"/>
          <p:cNvSpPr>
            <a:spLocks noGrp="1" noChangeArrowheads="1"/>
          </p:cNvSpPr>
          <p:nvPr>
            <p:ph type="title" idx="4294967295"/>
          </p:nvPr>
        </p:nvSpPr>
        <p:spPr bwMode="auto">
          <a:xfrm>
            <a:off x="1676400" y="5562600"/>
            <a:ext cx="5791200" cy="828675"/>
          </a:xfrm>
          <a:prstGeom prst="rect">
            <a:avLst/>
          </a:prstGeom>
          <a:ln w="12700">
            <a:miter lim="800000"/>
            <a:headEnd/>
            <a:tailEnd/>
          </a:ln>
          <a:effectLst>
            <a:outerShdw blurRad="63500" dist="38099" dir="2700000" algn="ctr" rotWithShape="0">
              <a:schemeClr val="bg2">
                <a:alpha val="74997"/>
              </a:schemeClr>
            </a:outerShdw>
          </a:effectLst>
        </p:spPr>
        <p:txBody>
          <a:bodyPr lIns="90487" tIns="44450" rIns="90487" bIns="44450">
            <a:spAutoFit/>
          </a:bodyPr>
          <a:lstStyle/>
          <a:p>
            <a:pPr algn="ctr">
              <a:defRPr/>
            </a:pPr>
            <a:r>
              <a:rPr lang="zh-CN" altLang="en-US" sz="2400">
                <a:latin typeface="Times" charset="0"/>
                <a:ea typeface="华文细黑" charset="0"/>
                <a:cs typeface="华文细黑" charset="0"/>
              </a:rPr>
              <a:t>狮</a:t>
            </a:r>
            <a:r>
              <a:rPr lang="zh-CN" altLang="en-US" sz="2400">
                <a:latin typeface="Times" charset="0"/>
                <a:ea typeface="MS PGothic" charset="0"/>
                <a:cs typeface="MS PGothic" charset="0"/>
              </a:rPr>
              <a:t>身人面像和金字塔</a:t>
            </a:r>
            <a:br>
              <a:rPr lang="zh-CN" altLang="en-US" sz="2400">
                <a:latin typeface="Times" charset="0"/>
                <a:ea typeface="MS PGothic" charset="0"/>
                <a:cs typeface="MS PGothic" charset="0"/>
              </a:rPr>
            </a:br>
            <a:endParaRPr lang="zh-CN" altLang="en-US" sz="2400" b="1">
              <a:solidFill>
                <a:schemeClr val="accent2"/>
              </a:solidFill>
              <a:effectLst/>
              <a:latin typeface="Comic Sans MS" charset="0"/>
              <a:ea typeface="MS PGothic" charset="0"/>
              <a:cs typeface="MS PGothic" charset="0"/>
            </a:endParaRPr>
          </a:p>
        </p:txBody>
      </p:sp>
    </p:spTree>
  </p:cSld>
  <p:clrMapOvr>
    <a:masterClrMapping/>
  </p:clrMapOvr>
  <p:transition>
    <p:wheel spokes="0"/>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World Travel 05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68825" y="0"/>
            <a:ext cx="45751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6658" name="Picture 3" descr="World Travel 05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5751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1012" name="Rectangle 4"/>
          <p:cNvSpPr>
            <a:spLocks noGrp="1" noChangeArrowheads="1"/>
          </p:cNvSpPr>
          <p:nvPr>
            <p:ph type="ctrTitle"/>
          </p:nvPr>
        </p:nvSpPr>
        <p:spPr>
          <a:xfrm>
            <a:off x="214313" y="0"/>
            <a:ext cx="8686800" cy="3048000"/>
          </a:xfrm>
        </p:spPr>
        <p:txBody>
          <a:bodyPr/>
          <a:lstStyle/>
          <a:p>
            <a:pPr>
              <a:defRPr/>
            </a:pPr>
            <a:r>
              <a:rPr lang="zh-CN" altLang="en-US" sz="6000" i="0">
                <a:latin typeface="Times New Roman" charset="0"/>
                <a:ea typeface="MS PGothic" charset="0"/>
                <a:cs typeface="MS PGothic" charset="0"/>
              </a:rPr>
              <a:t>在出</a:t>
            </a:r>
            <a:r>
              <a:rPr lang="en-US" altLang="zh-CN" sz="6000" i="0">
                <a:latin typeface="Times New Roman" charset="0"/>
                <a:ea typeface="MS PGothic" charset="0"/>
                <a:cs typeface="MS PGothic" charset="0"/>
              </a:rPr>
              <a:t>1-11</a:t>
            </a:r>
            <a:r>
              <a:rPr lang="zh-CN" altLang="en-US" sz="6000" i="0">
                <a:latin typeface="Times New Roman" charset="0"/>
                <a:ea typeface="MS PGothic" charset="0"/>
                <a:cs typeface="MS PGothic" charset="0"/>
              </a:rPr>
              <a:t>章中，上帝的主</a:t>
            </a:r>
            <a:r>
              <a:rPr lang="zh-CN" altLang="en-US" sz="6000" i="0">
                <a:latin typeface="Times New Roman" charset="0"/>
                <a:ea typeface="ヒラギノ角ゴ ProN W3" charset="0"/>
                <a:cs typeface="ヒラギノ角ゴ ProN W3" charset="0"/>
              </a:rPr>
              <a:t>权</a:t>
            </a:r>
            <a:r>
              <a:rPr lang="zh-CN" altLang="en-US" sz="6000" i="0">
                <a:latin typeface="Times New Roman" charset="0"/>
                <a:ea typeface="MS PGothic" charset="0"/>
                <a:cs typeface="MS PGothic" charset="0"/>
              </a:rPr>
              <a:t>是如何</a:t>
            </a:r>
            <a:r>
              <a:rPr lang="zh-CN" altLang="en-US" sz="6000" i="0">
                <a:latin typeface="Times New Roman" charset="0"/>
                <a:ea typeface="华文细黑" charset="0"/>
                <a:cs typeface="华文细黑" charset="0"/>
              </a:rPr>
              <a:t>彰显的</a:t>
            </a:r>
            <a:r>
              <a:rPr lang="zh-CN" altLang="en-US" sz="6000" i="0">
                <a:latin typeface="Times New Roman" charset="0"/>
                <a:ea typeface="MS PGothic" charset="0"/>
                <a:cs typeface="MS PGothic" charset="0"/>
              </a:rPr>
              <a:t>？</a:t>
            </a:r>
            <a:br>
              <a:rPr lang="zh-CN" altLang="en-US" sz="6000" i="0">
                <a:latin typeface="Times New Roman" charset="0"/>
                <a:ea typeface="MS PGothic" charset="0"/>
                <a:cs typeface="MS PGothic" charset="0"/>
              </a:rPr>
            </a:br>
            <a:endParaRPr lang="zh-CN" altLang="en-US" sz="6000" i="0">
              <a:latin typeface="Times New Roman" charset="0"/>
              <a:ea typeface="MS PGothic" charset="0"/>
              <a:cs typeface="MS PGothic" charset="0"/>
            </a:endParaRPr>
          </a:p>
        </p:txBody>
      </p:sp>
      <p:sp>
        <p:nvSpPr>
          <p:cNvPr id="171013" name="Rectangle 5"/>
          <p:cNvSpPr>
            <a:spLocks noGrp="1" noChangeArrowheads="1"/>
          </p:cNvSpPr>
          <p:nvPr>
            <p:ph type="subTitle" idx="1"/>
          </p:nvPr>
        </p:nvSpPr>
        <p:spPr>
          <a:xfrm>
            <a:off x="457200" y="4038600"/>
            <a:ext cx="2890838" cy="2133600"/>
          </a:xfrm>
        </p:spPr>
        <p:txBody>
          <a:bodyPr anchor="ctr"/>
          <a:lstStyle/>
          <a:p>
            <a:pPr algn="l">
              <a:spcBef>
                <a:spcPct val="0"/>
              </a:spcBef>
              <a:buClrTx/>
              <a:defRPr/>
            </a:pPr>
            <a:r>
              <a:rPr lang="zh-CN" altLang="en-US" sz="4800">
                <a:solidFill>
                  <a:schemeClr val="bg1"/>
                </a:solidFill>
                <a:latin typeface="Times New Roman" charset="0"/>
                <a:ea typeface="MS PGothic" charset="0"/>
                <a:cs typeface="MS PGothic" charset="0"/>
              </a:rPr>
              <a:t>列出每一种方式</a:t>
            </a:r>
          </a:p>
          <a:p>
            <a:pPr algn="l">
              <a:spcBef>
                <a:spcPct val="0"/>
              </a:spcBef>
              <a:buClrTx/>
              <a:defRPr/>
            </a:pPr>
            <a:endParaRPr lang="zh-CN" altLang="en-US" sz="4800" b="1" i="1">
              <a:solidFill>
                <a:schemeClr val="tx2"/>
              </a:solidFill>
              <a:effectLst>
                <a:outerShdw blurRad="38100" dist="38100" dir="2700000" algn="tl">
                  <a:srgbClr val="000000"/>
                </a:outerShdw>
              </a:effectLst>
              <a:latin typeface="Times New Roman" charset="0"/>
              <a:ea typeface="MS PGothic" charset="0"/>
              <a:cs typeface="MS PGothic" charset="0"/>
            </a:endParaRPr>
          </a:p>
        </p:txBody>
      </p:sp>
      <p:sp>
        <p:nvSpPr>
          <p:cNvPr id="171014" name="Rectangle 6"/>
          <p:cNvSpPr>
            <a:spLocks noChangeArrowheads="1"/>
          </p:cNvSpPr>
          <p:nvPr/>
        </p:nvSpPr>
        <p:spPr bwMode="auto">
          <a:xfrm>
            <a:off x="4800600" y="4038600"/>
            <a:ext cx="4114800" cy="2819400"/>
          </a:xfrm>
          <a:prstGeom prst="rect">
            <a:avLst/>
          </a:prstGeom>
          <a:noFill/>
          <a:ln w="9525">
            <a:noFill/>
            <a:miter lim="800000"/>
            <a:headEnd/>
            <a:tailEnd/>
          </a:ln>
          <a:effectLst/>
        </p:spPr>
        <p:txBody>
          <a:bodyPr anchor="ctr"/>
          <a:lstStyle/>
          <a:p>
            <a:pPr>
              <a:defRPr/>
            </a:pPr>
            <a:r>
              <a:rPr kumimoji="1" lang="en-US" altLang="zh-CN" sz="4800" b="1" i="1">
                <a:solidFill>
                  <a:schemeClr val="tx2"/>
                </a:solidFill>
                <a:effectLst>
                  <a:outerShdw blurRad="38100" dist="38100" dir="2700000" algn="tl">
                    <a:srgbClr val="000000"/>
                  </a:outerShdw>
                </a:effectLst>
              </a:rPr>
              <a:t>1–2</a:t>
            </a:r>
          </a:p>
          <a:p>
            <a:pPr>
              <a:defRPr/>
            </a:pPr>
            <a:r>
              <a:rPr kumimoji="1" lang="en-US" altLang="zh-CN" sz="4800" b="1" i="1">
                <a:solidFill>
                  <a:schemeClr val="tx2"/>
                </a:solidFill>
                <a:effectLst>
                  <a:outerShdw blurRad="38100" dist="38100" dir="2700000" algn="tl">
                    <a:srgbClr val="000000"/>
                  </a:outerShdw>
                </a:effectLst>
              </a:rPr>
              <a:t>3–4</a:t>
            </a:r>
          </a:p>
          <a:p>
            <a:pPr>
              <a:defRPr/>
            </a:pPr>
            <a:r>
              <a:rPr kumimoji="1" lang="en-US" altLang="zh-CN" sz="4800" b="1" i="1">
                <a:solidFill>
                  <a:schemeClr val="tx2"/>
                </a:solidFill>
                <a:effectLst>
                  <a:outerShdw blurRad="38100" dist="38100" dir="2700000" algn="tl">
                    <a:srgbClr val="000000"/>
                  </a:outerShdw>
                </a:effectLst>
              </a:rPr>
              <a:t>5:1–7:13</a:t>
            </a:r>
          </a:p>
          <a:p>
            <a:pPr>
              <a:defRPr/>
            </a:pPr>
            <a:r>
              <a:rPr kumimoji="1" lang="en-US" altLang="zh-CN" sz="4800" b="1" i="1">
                <a:solidFill>
                  <a:schemeClr val="tx2"/>
                </a:solidFill>
                <a:effectLst>
                  <a:outerShdw blurRad="38100" dist="38100" dir="2700000" algn="tl">
                    <a:srgbClr val="000000"/>
                  </a:outerShdw>
                </a:effectLst>
              </a:rPr>
              <a:t>7:14–11:10</a:t>
            </a:r>
          </a:p>
        </p:txBody>
      </p:sp>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36988" y="0"/>
            <a:ext cx="530701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pic>
        <p:nvPicPr>
          <p:cNvPr id="356370" name="Picture 18"/>
          <p:cNvPicPr>
            <a:picLocks noChangeAspect="1" noChangeArrowheads="1"/>
          </p:cNvPicPr>
          <p:nvPr/>
        </p:nvPicPr>
        <p:blipFill>
          <a:blip r:embed="rId4" cstate="screen">
            <a:lum bright="-12000"/>
            <a:extLst>
              <a:ext uri="{28A0092B-C50C-407E-A947-70E740481C1C}">
                <a14:useLocalDpi xmlns:a14="http://schemas.microsoft.com/office/drawing/2010/main" val="0"/>
              </a:ext>
            </a:extLst>
          </a:blip>
          <a:srcRect/>
          <a:stretch>
            <a:fillRect/>
          </a:stretch>
        </p:blipFill>
        <p:spPr bwMode="auto">
          <a:xfrm>
            <a:off x="0" y="5257800"/>
            <a:ext cx="42672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356355" name="Rectangle 3"/>
          <p:cNvSpPr>
            <a:spLocks noGrp="1" noChangeArrowheads="1"/>
          </p:cNvSpPr>
          <p:nvPr>
            <p:ph type="title"/>
          </p:nvPr>
        </p:nvSpPr>
        <p:spPr>
          <a:xfrm>
            <a:off x="4648200" y="609600"/>
            <a:ext cx="3962400" cy="1295400"/>
          </a:xfrm>
          <a:effectLst>
            <a:outerShdw blurRad="63500" dist="107763" dir="18900000" algn="ctr" rotWithShape="0">
              <a:schemeClr val="bg2">
                <a:alpha val="50000"/>
              </a:schemeClr>
            </a:outerShdw>
          </a:effectLst>
        </p:spPr>
        <p:txBody>
          <a:bodyPr/>
          <a:lstStyle/>
          <a:p>
            <a:pPr algn="ctr" eaLnBrk="1" hangingPunct="1">
              <a:defRPr/>
            </a:pPr>
            <a:r>
              <a:rPr lang="zh-CN" altLang="en-US">
                <a:latin typeface="Arial Narrow" charset="0"/>
                <a:ea typeface="MS PGothic" charset="0"/>
                <a:cs typeface="MS PGothic" charset="0"/>
              </a:rPr>
              <a:t> </a:t>
            </a:r>
            <a:r>
              <a:rPr lang="zh-CN" altLang="en-US">
                <a:latin typeface="Arial Narrow" charset="0"/>
                <a:ea typeface="华文细黑" charset="0"/>
                <a:cs typeface="华文细黑" charset="0"/>
              </a:rPr>
              <a:t>罗</a:t>
            </a:r>
            <a:r>
              <a:rPr lang="zh-CN" altLang="en-US">
                <a:latin typeface="Arial Narrow" charset="0"/>
                <a:ea typeface="MS PGothic" charset="0"/>
                <a:cs typeface="MS PGothic" charset="0"/>
              </a:rPr>
              <a:t>塞塔石碑</a:t>
            </a:r>
            <a:endParaRPr kumimoji="1" lang="zh-CN" altLang="en-US" sz="4000">
              <a:latin typeface="Arial Narrow" charset="0"/>
              <a:ea typeface="MS PGothic" charset="0"/>
              <a:cs typeface="MS PGothic" charset="0"/>
            </a:endParaRPr>
          </a:p>
        </p:txBody>
      </p:sp>
      <p:sp>
        <p:nvSpPr>
          <p:cNvPr id="356356" name="Rectangle 4"/>
          <p:cNvSpPr>
            <a:spLocks noGrp="1" noChangeArrowheads="1"/>
          </p:cNvSpPr>
          <p:nvPr>
            <p:ph type="body" sz="half" idx="1"/>
          </p:nvPr>
        </p:nvSpPr>
        <p:spPr>
          <a:xfrm>
            <a:off x="4343400" y="1981200"/>
            <a:ext cx="5029200" cy="1981200"/>
          </a:xfrm>
        </p:spPr>
        <p:txBody>
          <a:bodyPr/>
          <a:lstStyle/>
          <a:p>
            <a:pPr eaLnBrk="1" hangingPunct="1">
              <a:defRPr/>
            </a:pPr>
            <a:r>
              <a:rPr kumimoji="1" lang="zh-CN" altLang="en-US" sz="3600" b="1">
                <a:effectLst>
                  <a:outerShdw blurRad="38100" dist="38100" dir="2700000" algn="tl">
                    <a:srgbClr val="000000"/>
                  </a:outerShdw>
                </a:effectLst>
                <a:latin typeface="Arial Narrow" charset="0"/>
                <a:ea typeface="MS PGothic" charset="0"/>
                <a:cs typeface="MS PGothic" charset="0"/>
              </a:rPr>
              <a:t>是</a:t>
            </a:r>
            <a:r>
              <a:rPr lang="zh-CN" altLang="en-US" sz="3600">
                <a:latin typeface="Arial Narrow" charset="0"/>
                <a:ea typeface="MS PGothic" charset="0"/>
                <a:cs typeface="MS PGothic" charset="0"/>
              </a:rPr>
              <a:t>了解古埃及象形文字的钥匙</a:t>
            </a:r>
            <a:endParaRPr kumimoji="1" lang="zh-CN" altLang="en-US" sz="3600" b="1">
              <a:effectLst>
                <a:outerShdw blurRad="38100" dist="38100" dir="2700000" algn="tl">
                  <a:srgbClr val="000000"/>
                </a:outerShdw>
              </a:effectLst>
              <a:latin typeface="Arial Narrow" charset="0"/>
              <a:ea typeface="MS PGothic" charset="0"/>
              <a:cs typeface="MS PGothic" charset="0"/>
            </a:endParaRPr>
          </a:p>
        </p:txBody>
      </p:sp>
      <p:pic>
        <p:nvPicPr>
          <p:cNvPr id="356357" name="Picture 5" descr="o17mid">
            <a:hlinkClick r:id="rId5"/>
          </p:cNvPr>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0" y="2971800"/>
            <a:ext cx="426720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6361" name="Rectangle 9"/>
          <p:cNvSpPr>
            <a:spLocks noChangeArrowheads="1"/>
          </p:cNvSpPr>
          <p:nvPr/>
        </p:nvSpPr>
        <p:spPr bwMode="auto">
          <a:xfrm>
            <a:off x="-76200" y="3733800"/>
            <a:ext cx="4038600" cy="1143000"/>
          </a:xfrm>
          <a:prstGeom prst="rect">
            <a:avLst/>
          </a:prstGeom>
          <a:noFill/>
          <a:ln w="9525">
            <a:noFill/>
            <a:miter lim="800000"/>
            <a:headEnd/>
            <a:tailEnd/>
          </a:ln>
          <a:effectLst>
            <a:outerShdw blurRad="63500" dist="38099" dir="2700000" algn="ctr" rotWithShape="0">
              <a:schemeClr val="bg2">
                <a:alpha val="74997"/>
              </a:schemeClr>
            </a:outerShdw>
          </a:effectLst>
        </p:spPr>
        <p:txBody>
          <a:bodyPr anchor="b"/>
          <a:lstStyle/>
          <a:p>
            <a:pPr algn="ctr" eaLnBrk="1" hangingPunct="1">
              <a:defRPr/>
            </a:pPr>
            <a:r>
              <a:rPr lang="zh-CN" altLang="en-US" sz="4400">
                <a:solidFill>
                  <a:srgbClr val="FFFF00"/>
                </a:solidFill>
                <a:latin typeface="Arial Narrow" charset="0"/>
              </a:rPr>
              <a:t>中</a:t>
            </a:r>
            <a:r>
              <a:rPr lang="en-US" altLang="ja-JP" sz="4400">
                <a:solidFill>
                  <a:srgbClr val="FFFF00"/>
                </a:solidFill>
                <a:latin typeface="Arial Narrow" charset="0"/>
              </a:rPr>
              <a:t>: </a:t>
            </a:r>
            <a:r>
              <a:rPr lang="zh-CN" altLang="en-US" sz="4400">
                <a:solidFill>
                  <a:srgbClr val="FFFF00"/>
                </a:solidFill>
              </a:rPr>
              <a:t>埃及草书</a:t>
            </a:r>
            <a:br>
              <a:rPr lang="en-US" altLang="ja-JP" sz="4400">
                <a:solidFill>
                  <a:srgbClr val="FFFF00"/>
                </a:solidFill>
                <a:latin typeface="Arial Narrow" charset="0"/>
              </a:rPr>
            </a:br>
            <a:endParaRPr lang="zh-CN" altLang="en-US" sz="4400">
              <a:solidFill>
                <a:srgbClr val="FFFF00"/>
              </a:solidFill>
              <a:latin typeface="Arial Narrow" charset="0"/>
            </a:endParaRPr>
          </a:p>
        </p:txBody>
      </p:sp>
      <p:sp>
        <p:nvSpPr>
          <p:cNvPr id="356362" name="Rectangle 10"/>
          <p:cNvSpPr>
            <a:spLocks noChangeArrowheads="1"/>
          </p:cNvSpPr>
          <p:nvPr/>
        </p:nvSpPr>
        <p:spPr bwMode="auto">
          <a:xfrm>
            <a:off x="0" y="5791200"/>
            <a:ext cx="4038600" cy="838200"/>
          </a:xfrm>
          <a:prstGeom prst="rect">
            <a:avLst/>
          </a:prstGeom>
          <a:noFill/>
          <a:ln w="9525">
            <a:noFill/>
            <a:miter lim="800000"/>
            <a:headEnd/>
            <a:tailEnd/>
          </a:ln>
          <a:effectLst>
            <a:outerShdw blurRad="63500" dist="38099" dir="2700000" algn="ctr" rotWithShape="0">
              <a:schemeClr val="bg2">
                <a:alpha val="74997"/>
              </a:schemeClr>
            </a:outerShdw>
          </a:effectLst>
        </p:spPr>
        <p:txBody>
          <a:bodyPr anchor="b"/>
          <a:lstStyle/>
          <a:p>
            <a:pPr algn="ctr" eaLnBrk="1" hangingPunct="1">
              <a:defRPr/>
            </a:pPr>
            <a:r>
              <a:rPr lang="zh-CN" altLang="en-US" sz="4400">
                <a:solidFill>
                  <a:srgbClr val="FFFF00"/>
                </a:solidFill>
                <a:latin typeface="Arial Narrow" charset="0"/>
              </a:rPr>
              <a:t>下</a:t>
            </a:r>
            <a:r>
              <a:rPr lang="en-US" altLang="ja-JP" sz="4400">
                <a:solidFill>
                  <a:srgbClr val="FFFF00"/>
                </a:solidFill>
                <a:latin typeface="Arial Narrow" charset="0"/>
              </a:rPr>
              <a:t>: </a:t>
            </a:r>
            <a:r>
              <a:rPr lang="zh-CN" altLang="en-US" sz="4400">
                <a:solidFill>
                  <a:srgbClr val="FFFF00"/>
                </a:solidFill>
                <a:latin typeface="Arial Narrow" charset="0"/>
              </a:rPr>
              <a:t>希腊文</a:t>
            </a:r>
          </a:p>
        </p:txBody>
      </p:sp>
      <p:sp>
        <p:nvSpPr>
          <p:cNvPr id="356364" name="AutoShape 12"/>
          <p:cNvSpPr>
            <a:spLocks noChangeArrowheads="1"/>
          </p:cNvSpPr>
          <p:nvPr/>
        </p:nvSpPr>
        <p:spPr bwMode="auto">
          <a:xfrm rot="-5400000">
            <a:off x="1714500" y="5448300"/>
            <a:ext cx="533400" cy="609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anchor="ctr"/>
          <a:lstStyle/>
          <a:p>
            <a:endParaRPr lang="en-US"/>
          </a:p>
        </p:txBody>
      </p:sp>
      <p:sp>
        <p:nvSpPr>
          <p:cNvPr id="328713" name="Text Box 15"/>
          <p:cNvSpPr txBox="1">
            <a:spLocks noChangeArrowheads="1"/>
          </p:cNvSpPr>
          <p:nvPr/>
        </p:nvSpPr>
        <p:spPr bwMode="auto">
          <a:xfrm>
            <a:off x="8382000" y="41275"/>
            <a:ext cx="8112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b="1"/>
              <a:t>105b</a:t>
            </a:r>
          </a:p>
        </p:txBody>
      </p:sp>
      <p:pic>
        <p:nvPicPr>
          <p:cNvPr id="356368" name="Picture 16"/>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0" y="0"/>
            <a:ext cx="42672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356360" name="Rectangle 8"/>
          <p:cNvSpPr>
            <a:spLocks noChangeArrowheads="1"/>
          </p:cNvSpPr>
          <p:nvPr/>
        </p:nvSpPr>
        <p:spPr bwMode="auto">
          <a:xfrm>
            <a:off x="-152400" y="1371600"/>
            <a:ext cx="4038600" cy="1143000"/>
          </a:xfrm>
          <a:prstGeom prst="rect">
            <a:avLst/>
          </a:prstGeom>
          <a:noFill/>
          <a:ln w="9525">
            <a:noFill/>
            <a:miter lim="800000"/>
            <a:headEnd/>
            <a:tailEnd/>
          </a:ln>
          <a:effectLst>
            <a:outerShdw blurRad="63500" dist="38099" dir="2700000" algn="ctr" rotWithShape="0">
              <a:schemeClr val="bg2">
                <a:alpha val="74997"/>
              </a:schemeClr>
            </a:outerShdw>
          </a:effectLst>
        </p:spPr>
        <p:txBody>
          <a:bodyPr anchor="b"/>
          <a:lstStyle/>
          <a:p>
            <a:pPr algn="ctr" eaLnBrk="1" hangingPunct="1">
              <a:defRPr/>
            </a:pPr>
            <a:r>
              <a:rPr lang="zh-CN" altLang="en-US" sz="4400">
                <a:solidFill>
                  <a:srgbClr val="FFFF00"/>
                </a:solidFill>
                <a:latin typeface="Arial Narrow" charset="0"/>
              </a:rPr>
              <a:t>上：象形文字</a:t>
            </a:r>
          </a:p>
        </p:txBody>
      </p:sp>
      <p:sp>
        <p:nvSpPr>
          <p:cNvPr id="356365" name="AutoShape 13"/>
          <p:cNvSpPr>
            <a:spLocks noChangeArrowheads="1"/>
          </p:cNvSpPr>
          <p:nvPr/>
        </p:nvSpPr>
        <p:spPr bwMode="auto">
          <a:xfrm rot="-5400000">
            <a:off x="1714500" y="2667000"/>
            <a:ext cx="533400" cy="609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56362"/>
                                        </p:tgtEl>
                                        <p:attrNameLst>
                                          <p:attrName>style.visibility</p:attrName>
                                        </p:attrNameLst>
                                      </p:cBhvr>
                                      <p:to>
                                        <p:strVal val="visible"/>
                                      </p:to>
                                    </p:set>
                                    <p:animEffect transition="in" filter="wipe(down)">
                                      <p:cBhvr>
                                        <p:cTn id="7" dur="500"/>
                                        <p:tgtEl>
                                          <p:spTgt spid="356362"/>
                                        </p:tgtEl>
                                      </p:cBhvr>
                                    </p:animEffect>
                                  </p:childTnLst>
                                </p:cTn>
                              </p:par>
                              <p:par>
                                <p:cTn id="8" presetID="1" presetClass="entr" presetSubtype="0" fill="hold" nodeType="withEffect">
                                  <p:stCondLst>
                                    <p:cond delay="0"/>
                                  </p:stCondLst>
                                  <p:childTnLst>
                                    <p:set>
                                      <p:cBhvr>
                                        <p:cTn id="9" dur="1" fill="hold">
                                          <p:stCondLst>
                                            <p:cond delay="0"/>
                                          </p:stCondLst>
                                        </p:cTn>
                                        <p:tgtEl>
                                          <p:spTgt spid="35637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56364"/>
                                        </p:tgtEl>
                                        <p:attrNameLst>
                                          <p:attrName>style.visibility</p:attrName>
                                        </p:attrNameLst>
                                      </p:cBhvr>
                                      <p:to>
                                        <p:strVal val="visible"/>
                                      </p:to>
                                    </p:set>
                                    <p:animEffect transition="in" filter="wipe(down)">
                                      <p:cBhvr>
                                        <p:cTn id="14" dur="500"/>
                                        <p:tgtEl>
                                          <p:spTgt spid="356364"/>
                                        </p:tgtEl>
                                      </p:cBhvr>
                                    </p:animEffect>
                                  </p:childTnLst>
                                </p:cTn>
                              </p:par>
                              <p:par>
                                <p:cTn id="15" presetID="9" presetClass="entr" presetSubtype="0" fill="hold" nodeType="withEffect">
                                  <p:stCondLst>
                                    <p:cond delay="0"/>
                                  </p:stCondLst>
                                  <p:childTnLst>
                                    <p:set>
                                      <p:cBhvr>
                                        <p:cTn id="16" dur="1" fill="hold">
                                          <p:stCondLst>
                                            <p:cond delay="0"/>
                                          </p:stCondLst>
                                        </p:cTn>
                                        <p:tgtEl>
                                          <p:spTgt spid="356357"/>
                                        </p:tgtEl>
                                        <p:attrNameLst>
                                          <p:attrName>style.visibility</p:attrName>
                                        </p:attrNameLst>
                                      </p:cBhvr>
                                      <p:to>
                                        <p:strVal val="visible"/>
                                      </p:to>
                                    </p:set>
                                    <p:animEffect transition="in" filter="dissolve">
                                      <p:cBhvr>
                                        <p:cTn id="17" dur="500"/>
                                        <p:tgtEl>
                                          <p:spTgt spid="35635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356361"/>
                                        </p:tgtEl>
                                        <p:attrNameLst>
                                          <p:attrName>style.visibility</p:attrName>
                                        </p:attrNameLst>
                                      </p:cBhvr>
                                      <p:to>
                                        <p:strVal val="visible"/>
                                      </p:to>
                                    </p:set>
                                    <p:animEffect transition="in" filter="wipe(down)">
                                      <p:cBhvr>
                                        <p:cTn id="20" dur="500"/>
                                        <p:tgtEl>
                                          <p:spTgt spid="35636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356365"/>
                                        </p:tgtEl>
                                        <p:attrNameLst>
                                          <p:attrName>style.visibility</p:attrName>
                                        </p:attrNameLst>
                                      </p:cBhvr>
                                      <p:to>
                                        <p:strVal val="visible"/>
                                      </p:to>
                                    </p:set>
                                    <p:animEffect transition="in" filter="wipe(down)">
                                      <p:cBhvr>
                                        <p:cTn id="25" dur="500"/>
                                        <p:tgtEl>
                                          <p:spTgt spid="356365"/>
                                        </p:tgtEl>
                                      </p:cBhvr>
                                    </p:animEffect>
                                  </p:childTnLst>
                                </p:cTn>
                              </p:par>
                              <p:par>
                                <p:cTn id="26" presetID="1" presetClass="entr" presetSubtype="0" fill="hold" nodeType="withEffect">
                                  <p:stCondLst>
                                    <p:cond delay="0"/>
                                  </p:stCondLst>
                                  <p:childTnLst>
                                    <p:set>
                                      <p:cBhvr>
                                        <p:cTn id="27" dur="1" fill="hold">
                                          <p:stCondLst>
                                            <p:cond delay="0"/>
                                          </p:stCondLst>
                                        </p:cTn>
                                        <p:tgtEl>
                                          <p:spTgt spid="356368"/>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563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61" grpId="0"/>
      <p:bldP spid="356362" grpId="0"/>
      <p:bldP spid="356364" grpId="0" animBg="1"/>
      <p:bldP spid="356360" grpId="0"/>
      <p:bldP spid="356365"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753" name="Picture 4" descr="Exod Sheep.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0754" name="Title 1"/>
          <p:cNvSpPr>
            <a:spLocks noGrp="1"/>
          </p:cNvSpPr>
          <p:nvPr>
            <p:ph type="title" idx="4294967295"/>
          </p:nvPr>
        </p:nvSpPr>
        <p:spPr>
          <a:xfrm>
            <a:off x="2195513" y="609600"/>
            <a:ext cx="6262687" cy="1143000"/>
          </a:xfrm>
        </p:spPr>
        <p:txBody>
          <a:bodyPr/>
          <a:lstStyle/>
          <a:p>
            <a:pPr algn="ctr"/>
            <a:r>
              <a:rPr lang="zh-CN" altLang="en-US" b="1">
                <a:solidFill>
                  <a:schemeClr val="bg1"/>
                </a:solidFill>
                <a:latin typeface="Arial Narrow" charset="0"/>
                <a:ea typeface="宋体" charset="0"/>
                <a:cs typeface="宋体" charset="0"/>
              </a:rPr>
              <a:t>凡牧羊的，都被埃及人所厌恶</a:t>
            </a:r>
            <a:r>
              <a:rPr lang="zh-CN" altLang="en-US">
                <a:solidFill>
                  <a:schemeClr val="bg1"/>
                </a:solidFill>
                <a:latin typeface="Arial Narrow" charset="0"/>
                <a:ea typeface="MS PGothic" charset="0"/>
                <a:cs typeface="MS PGothic" charset="0"/>
              </a:rPr>
              <a:t> （创</a:t>
            </a:r>
            <a:r>
              <a:rPr lang="en-US" altLang="zh-CN">
                <a:solidFill>
                  <a:schemeClr val="bg1"/>
                </a:solidFill>
                <a:latin typeface="Arial Narrow" charset="0"/>
                <a:ea typeface="MS PGothic" charset="0"/>
                <a:cs typeface="MS PGothic" charset="0"/>
              </a:rPr>
              <a:t>46</a:t>
            </a:r>
            <a:r>
              <a:rPr lang="zh-CN" altLang="en-US">
                <a:solidFill>
                  <a:schemeClr val="bg1"/>
                </a:solidFill>
                <a:latin typeface="Arial Narrow" charset="0"/>
                <a:ea typeface="MS PGothic" charset="0"/>
                <a:cs typeface="MS PGothic" charset="0"/>
              </a:rPr>
              <a:t>：</a:t>
            </a:r>
            <a:r>
              <a:rPr lang="en-US" altLang="zh-CN">
                <a:solidFill>
                  <a:schemeClr val="bg1"/>
                </a:solidFill>
                <a:latin typeface="Arial Narrow" charset="0"/>
                <a:ea typeface="MS PGothic" charset="0"/>
                <a:cs typeface="MS PGothic" charset="0"/>
              </a:rPr>
              <a:t>34</a:t>
            </a:r>
            <a:r>
              <a:rPr lang="zh-CN" altLang="en-US">
                <a:solidFill>
                  <a:schemeClr val="bg1"/>
                </a:solidFill>
                <a:latin typeface="Arial Narrow" charset="0"/>
                <a:ea typeface="MS PGothic" charset="0"/>
                <a:cs typeface="MS PGothic" charset="0"/>
              </a:rPr>
              <a:t>）</a:t>
            </a: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2" descr="OMSSO0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42938"/>
            <a:ext cx="9144000" cy="5705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35" name="Rectangle 3"/>
          <p:cNvSpPr>
            <a:spLocks noGrp="1" noChangeArrowheads="1"/>
          </p:cNvSpPr>
          <p:nvPr>
            <p:ph type="title" idx="4294967295"/>
          </p:nvPr>
        </p:nvSpPr>
        <p:spPr>
          <a:xfrm>
            <a:off x="0" y="0"/>
            <a:ext cx="9144000" cy="900113"/>
          </a:xfrm>
          <a:solidFill>
            <a:schemeClr val="tx1"/>
          </a:solidFill>
          <a:effectLst>
            <a:outerShdw blurRad="63500" dist="107763" dir="2700000" algn="ctr" rotWithShape="0">
              <a:srgbClr val="000000">
                <a:alpha val="74997"/>
              </a:srgbClr>
            </a:outerShdw>
          </a:effectLst>
        </p:spPr>
        <p:txBody>
          <a:bodyPr/>
          <a:lstStyle/>
          <a:p>
            <a:pPr algn="ctr">
              <a:defRPr/>
            </a:pPr>
            <a:r>
              <a:rPr lang="zh-CN" altLang="en-US" i="0">
                <a:latin typeface="Times New Roman" charset="0"/>
                <a:ea typeface="MS PGothic" charset="0"/>
                <a:cs typeface="MS PGothic" charset="0"/>
              </a:rPr>
              <a:t>  </a:t>
            </a:r>
            <a:br>
              <a:rPr lang="en-US" altLang="zh-CN" i="0">
                <a:latin typeface="Times New Roman" charset="0"/>
                <a:ea typeface="MS PGothic" charset="0"/>
                <a:cs typeface="MS PGothic" charset="0"/>
              </a:rPr>
            </a:br>
            <a:r>
              <a:rPr lang="zh-CN" altLang="en-US" i="0">
                <a:latin typeface="Times New Roman" charset="0"/>
                <a:ea typeface="MS PGothic" charset="0"/>
                <a:cs typeface="MS PGothic" charset="0"/>
              </a:rPr>
              <a:t>埃及人苦待以色列人</a:t>
            </a:r>
            <a:br>
              <a:rPr lang="zh-CN" altLang="en-US" i="0">
                <a:latin typeface="Times New Roman" charset="0"/>
                <a:ea typeface="MS PGothic" charset="0"/>
                <a:cs typeface="MS PGothic" charset="0"/>
              </a:rPr>
            </a:br>
            <a:endParaRPr lang="zh-CN" altLang="en-US">
              <a:latin typeface="Times New Roman" charset="0"/>
              <a:ea typeface="MS PGothic" charset="0"/>
              <a:cs typeface="MS PGothic" charset="0"/>
            </a:endParaRPr>
          </a:p>
        </p:txBody>
      </p:sp>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1" descr="Exod 1 Pharaoh.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935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685800" y="76200"/>
            <a:ext cx="7772400" cy="1143000"/>
          </a:xfrm>
        </p:spPr>
        <p:txBody>
          <a:bodyPr/>
          <a:lstStyle/>
          <a:p>
            <a:pPr>
              <a:defRPr/>
            </a:pPr>
            <a:r>
              <a:rPr lang="zh-CN" altLang="en-US">
                <a:latin typeface="Times New Roman" charset="0"/>
                <a:ea typeface="MS PGothic" charset="0"/>
                <a:cs typeface="MS PGothic" charset="0"/>
              </a:rPr>
              <a:t>“</a:t>
            </a:r>
            <a:r>
              <a:rPr lang="zh-CN" altLang="en-US">
                <a:latin typeface="Times New Roman" charset="0"/>
                <a:ea typeface="宋体" charset="0"/>
                <a:cs typeface="宋体" charset="0"/>
              </a:rPr>
              <a:t>至高</a:t>
            </a:r>
            <a:r>
              <a:rPr lang="zh-CN" altLang="en-US">
                <a:latin typeface="Times New Roman" charset="0"/>
                <a:ea typeface="MS PGothic" charset="0"/>
                <a:cs typeface="MS PGothic" charset="0"/>
              </a:rPr>
              <a:t>” </a:t>
            </a:r>
            <a:r>
              <a:rPr lang="zh-CN" altLang="en-US">
                <a:latin typeface="Times New Roman" charset="0"/>
                <a:ea typeface="宋体" charset="0"/>
                <a:cs typeface="宋体" charset="0"/>
              </a:rPr>
              <a:t>王权</a:t>
            </a:r>
            <a:endParaRPr lang="zh-CN" altLang="en-US">
              <a:latin typeface="Times New Roman" charset="0"/>
              <a:ea typeface="MS PGothic" charset="0"/>
              <a:cs typeface="MS PGothic" charset="0"/>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6897" name="Picture 1" descr="exodramses-boa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946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p:txBody>
          <a:bodyPr/>
          <a:lstStyle/>
          <a:p>
            <a:pPr>
              <a:defRPr/>
            </a:pPr>
            <a:r>
              <a:rPr lang="zh-CN" altLang="en-US">
                <a:latin typeface="Times New Roman" charset="0"/>
                <a:ea typeface="宋体" charset="0"/>
                <a:cs typeface="宋体" charset="0"/>
              </a:rPr>
              <a:t>谁的能力大</a:t>
            </a:r>
            <a:r>
              <a:rPr lang="en-US" altLang="zh-CN">
                <a:latin typeface="Times New Roman" charset="0"/>
                <a:ea typeface="宋体" charset="0"/>
                <a:cs typeface="宋体" charset="0"/>
              </a:rPr>
              <a:t>- </a:t>
            </a:r>
            <a:r>
              <a:rPr lang="zh-CN" altLang="en-US">
                <a:latin typeface="Times New Roman" charset="0"/>
                <a:ea typeface="宋体" charset="0"/>
                <a:cs typeface="宋体" charset="0"/>
              </a:rPr>
              <a:t>法老或耶和华？ </a:t>
            </a:r>
            <a:endParaRPr lang="zh-CN" altLang="en-US">
              <a:latin typeface="Times New Roman" charset="0"/>
              <a:ea typeface="MS PGothic" charset="0"/>
              <a:cs typeface="MS PGothic" charset="0"/>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1" descr="Exod 1 Mud Bricks.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7083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p:txBody>
          <a:bodyPr/>
          <a:lstStyle/>
          <a:p>
            <a:pPr>
              <a:defRPr/>
            </a:pPr>
            <a:r>
              <a:rPr lang="zh-CN" altLang="en-US">
                <a:solidFill>
                  <a:srgbClr val="020020"/>
                </a:solidFill>
                <a:latin typeface="Times New Roman" charset="0"/>
                <a:ea typeface="宋体" charset="0"/>
                <a:cs typeface="宋体" charset="0"/>
              </a:rPr>
              <a:t>泥砖</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3600" b="1" dirty="0">
                <a:solidFill>
                  <a:srgbClr val="FFFFFF"/>
                </a:solidFill>
                <a:effectLst>
                  <a:glow rad="127000">
                    <a:srgbClr val="000000"/>
                  </a:glow>
                </a:effectLst>
                <a:latin typeface="Arial" charset="0"/>
                <a:ea typeface="ＭＳ Ｐゴシック" charset="0"/>
                <a:cs typeface="ＭＳ Ｐゴシック" charset="0"/>
              </a:rPr>
              <a:t>以色列民出埃及（</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-18</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）的救赎象征信徒在基督里的救赎（林前</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5:7</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），帐幕的建立（</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19</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-40</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）对应基督救赎的工作（来</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9</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a:t>
            </a:r>
            <a:endParaRPr lang="en-US" sz="3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57438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2"/>
          <p:cNvSpPr>
            <a:spLocks noChangeArrowheads="1"/>
          </p:cNvSpPr>
          <p:nvPr/>
        </p:nvSpPr>
        <p:spPr bwMode="auto">
          <a:xfrm>
            <a:off x="0" y="0"/>
            <a:ext cx="9144000" cy="6858000"/>
          </a:xfrm>
          <a:prstGeom prst="rect">
            <a:avLst/>
          </a:prstGeom>
          <a:solidFill>
            <a:srgbClr val="020020"/>
          </a:solidFill>
          <a:ln w="12700" cap="sq">
            <a:solidFill>
              <a:schemeClr val="tx1"/>
            </a:solidFill>
            <a:round/>
            <a:headEnd type="none" w="sm" len="sm"/>
            <a:tailEnd type="none" w="sm" len="sm"/>
          </a:ln>
        </p:spPr>
        <p:txBody>
          <a:bodyPr wrap="none"/>
          <a:lstStyle/>
          <a:p>
            <a:endParaRPr lang="zh-CN" altLang="en-US"/>
          </a:p>
        </p:txBody>
      </p:sp>
      <p:pic>
        <p:nvPicPr>
          <p:cNvPr id="340994" name="Picture 1" descr="Exod 2 Midwiv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563" y="304800"/>
            <a:ext cx="9275763" cy="534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3"/>
          <p:cNvSpPr>
            <a:spLocks noGrp="1"/>
          </p:cNvSpPr>
          <p:nvPr>
            <p:ph type="title" idx="4294967295"/>
          </p:nvPr>
        </p:nvSpPr>
        <p:spPr>
          <a:xfrm>
            <a:off x="0" y="5715000"/>
            <a:ext cx="9144000" cy="1143000"/>
          </a:xfrm>
        </p:spPr>
        <p:txBody>
          <a:bodyPr/>
          <a:lstStyle/>
          <a:p>
            <a:pPr>
              <a:defRPr/>
            </a:pPr>
            <a:r>
              <a:rPr lang="zh-CN" altLang="en-US">
                <a:latin typeface="Times New Roman" charset="0"/>
                <a:ea typeface="宋体" charset="0"/>
                <a:cs typeface="宋体" charset="0"/>
              </a:rPr>
              <a:t>希伯来的两个收生婆</a:t>
            </a:r>
            <a:r>
              <a:rPr lang="zh-CN">
                <a:effectLst/>
                <a:latin typeface="Times New Roman" charset="0"/>
                <a:ea typeface="MS PGothic" charset="0"/>
                <a:cs typeface="MS PGothic" charset="0"/>
              </a:rPr>
              <a:t> </a:t>
            </a:r>
            <a:r>
              <a:rPr lang="zh-CN" altLang="en-US">
                <a:effectLst/>
                <a:latin typeface="Times New Roman" charset="0"/>
                <a:ea typeface="宋体" charset="0"/>
                <a:cs typeface="宋体" charset="0"/>
              </a:rPr>
              <a:t>朝见法老</a:t>
            </a:r>
            <a:r>
              <a:rPr lang="en-US" altLang="ja-JP" sz="3200">
                <a:latin typeface="Times New Roman" charset="0"/>
                <a:ea typeface="MS PGothic" charset="0"/>
                <a:cs typeface="MS PGothic" charset="0"/>
              </a:rPr>
              <a:t> </a:t>
            </a:r>
            <a:br>
              <a:rPr lang="en-US" altLang="zh-CN" sz="3200">
                <a:latin typeface="Times New Roman" charset="0"/>
                <a:ea typeface="MS PGothic" charset="0"/>
                <a:cs typeface="MS PGothic" charset="0"/>
              </a:rPr>
            </a:br>
            <a:r>
              <a:rPr lang="en-US" altLang="ja-JP" sz="3200">
                <a:latin typeface="Times New Roman" charset="0"/>
                <a:ea typeface="MS PGothic" charset="0"/>
                <a:cs typeface="MS PGothic" charset="0"/>
              </a:rPr>
              <a:t>(</a:t>
            </a:r>
            <a:r>
              <a:rPr lang="zh-CN" altLang="en-US" sz="3200">
                <a:latin typeface="Times New Roman" charset="0"/>
                <a:ea typeface="宋体" charset="0"/>
                <a:cs typeface="宋体" charset="0"/>
              </a:rPr>
              <a:t>出</a:t>
            </a:r>
            <a:r>
              <a:rPr lang="en-US" altLang="ja-JP" sz="3200">
                <a:latin typeface="Times New Roman" charset="0"/>
                <a:ea typeface="MS PGothic" charset="0"/>
                <a:cs typeface="MS PGothic" charset="0"/>
              </a:rPr>
              <a:t>1:15-22)</a:t>
            </a:r>
            <a:endParaRPr lang="en-US" altLang="zh-CN" sz="3200">
              <a:latin typeface="Times New Roman" charset="0"/>
              <a:ea typeface="MS PGothic" charset="0"/>
              <a:cs typeface="MS PGothic" charset="0"/>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1947763703"/>
      </p:ext>
    </p:extLst>
  </p:cSld>
  <p:clrMapOvr>
    <a:overrideClrMapping bg1="lt1" tx1="dk1" bg2="lt2" tx2="dk2" accent1="accent1" accent2="accent2" accent3="accent3" accent4="accent4" accent5="accent5" accent6="accent6" hlink="hlink" folHlink="folHlink"/>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2"/>
          <p:cNvSpPr>
            <a:spLocks noChangeArrowheads="1"/>
          </p:cNvSpPr>
          <p:nvPr/>
        </p:nvSpPr>
        <p:spPr bwMode="auto">
          <a:xfrm>
            <a:off x="0" y="0"/>
            <a:ext cx="9144000" cy="6858000"/>
          </a:xfrm>
          <a:prstGeom prst="rect">
            <a:avLst/>
          </a:prstGeom>
          <a:solidFill>
            <a:srgbClr val="020020"/>
          </a:solidFill>
          <a:ln w="12700" cap="sq">
            <a:solidFill>
              <a:schemeClr val="tx1"/>
            </a:solidFill>
            <a:round/>
            <a:headEnd type="none" w="sm" len="sm"/>
            <a:tailEnd type="none" w="sm" len="sm"/>
          </a:ln>
        </p:spPr>
        <p:txBody>
          <a:bodyPr wrap="none"/>
          <a:lstStyle/>
          <a:p>
            <a:endParaRPr lang="zh-CN" altLang="en-US"/>
          </a:p>
        </p:txBody>
      </p:sp>
      <p:sp>
        <p:nvSpPr>
          <p:cNvPr id="4" name="Title 3"/>
          <p:cNvSpPr>
            <a:spLocks noGrp="1"/>
          </p:cNvSpPr>
          <p:nvPr>
            <p:ph type="title" idx="4294967295"/>
          </p:nvPr>
        </p:nvSpPr>
        <p:spPr>
          <a:xfrm>
            <a:off x="0" y="5715000"/>
            <a:ext cx="9144000" cy="1143000"/>
          </a:xfrm>
        </p:spPr>
        <p:txBody>
          <a:bodyPr/>
          <a:lstStyle/>
          <a:p>
            <a:pPr>
              <a:defRPr/>
            </a:pPr>
            <a:r>
              <a:rPr lang="zh-CN" altLang="en-US" sz="3200">
                <a:latin typeface="Times New Roman" charset="0"/>
                <a:ea typeface="宋体" charset="0"/>
                <a:cs typeface="宋体" charset="0"/>
              </a:rPr>
              <a:t>摩西被</a:t>
            </a:r>
            <a:r>
              <a:rPr lang="zh-CN" altLang="en-US" sz="3200">
                <a:latin typeface="Times New Roman" charset="0"/>
                <a:ea typeface="MS PGothic" charset="0"/>
                <a:cs typeface="MS PGothic" charset="0"/>
              </a:rPr>
              <a:t> “</a:t>
            </a:r>
            <a:r>
              <a:rPr lang="zh-CN" altLang="en-US" sz="3200">
                <a:latin typeface="Times New Roman" charset="0"/>
                <a:ea typeface="宋体" charset="0"/>
                <a:cs typeface="宋体" charset="0"/>
              </a:rPr>
              <a:t>丢在河里</a:t>
            </a:r>
            <a:r>
              <a:rPr lang="en-US" altLang="ja-JP" sz="3200">
                <a:latin typeface="Times New Roman" charset="0"/>
                <a:ea typeface="MS PGothic" charset="0"/>
                <a:cs typeface="MS PGothic" charset="0"/>
              </a:rPr>
              <a:t>” (</a:t>
            </a:r>
            <a:r>
              <a:rPr lang="zh-CN" altLang="en-US" sz="3200">
                <a:latin typeface="Times New Roman" charset="0"/>
                <a:ea typeface="宋体" charset="0"/>
                <a:cs typeface="宋体" charset="0"/>
              </a:rPr>
              <a:t>出</a:t>
            </a:r>
            <a:r>
              <a:rPr lang="en-US" altLang="ja-JP" sz="3200">
                <a:latin typeface="Times New Roman" charset="0"/>
                <a:ea typeface="MS PGothic" charset="0"/>
                <a:cs typeface="MS PGothic" charset="0"/>
              </a:rPr>
              <a:t> 1:22)</a:t>
            </a:r>
            <a:endParaRPr lang="en-US" altLang="zh-CN" sz="3200">
              <a:latin typeface="Times New Roman" charset="0"/>
              <a:ea typeface="MS PGothic" charset="0"/>
              <a:cs typeface="MS PGothic" charset="0"/>
            </a:endParaRPr>
          </a:p>
        </p:txBody>
      </p:sp>
      <p:pic>
        <p:nvPicPr>
          <p:cNvPr id="343043" name="Picture 4" descr="Exod 2 Moses baske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81000"/>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pic>
        <p:nvPicPr>
          <p:cNvPr id="345090" name="Picture 3" descr="OMSSO089"/>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9144000" cy="5045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6132" name="Text Box 4"/>
          <p:cNvSpPr txBox="1">
            <a:spLocks noChangeArrowheads="1"/>
          </p:cNvSpPr>
          <p:nvPr/>
        </p:nvSpPr>
        <p:spPr bwMode="auto">
          <a:xfrm>
            <a:off x="4724400" y="5181600"/>
            <a:ext cx="42672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r" eaLnBrk="1" hangingPunct="1">
              <a:spcBef>
                <a:spcPct val="50000"/>
              </a:spcBef>
              <a:defRPr/>
            </a:pPr>
            <a:endParaRPr lang="en-US" sz="4000">
              <a:solidFill>
                <a:schemeClr val="bg1"/>
              </a:solidFill>
              <a:ea typeface="MS PGothic" pitchFamily="34" charset="-128"/>
              <a:cs typeface="MS PGothic" pitchFamily="34" charset="-128"/>
            </a:endParaRPr>
          </a:p>
        </p:txBody>
      </p:sp>
      <p:sp>
        <p:nvSpPr>
          <p:cNvPr id="176133" name="Text Box 5"/>
          <p:cNvSpPr txBox="1">
            <a:spLocks noChangeArrowheads="1"/>
          </p:cNvSpPr>
          <p:nvPr/>
        </p:nvSpPr>
        <p:spPr bwMode="auto">
          <a:xfrm>
            <a:off x="4724400" y="6003925"/>
            <a:ext cx="42672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4000">
                <a:solidFill>
                  <a:schemeClr val="bg1"/>
                </a:solidFill>
              </a:rPr>
              <a:t>哈特</a:t>
            </a:r>
            <a:r>
              <a:rPr lang="zh-CN" altLang="en-US" sz="4000">
                <a:solidFill>
                  <a:schemeClr val="bg1"/>
                </a:solidFill>
                <a:ea typeface="华文细黑" charset="0"/>
                <a:cs typeface="华文细黑" charset="0"/>
              </a:rPr>
              <a:t>谢</a:t>
            </a:r>
            <a:r>
              <a:rPr lang="zh-CN" altLang="en-US" sz="4000">
                <a:solidFill>
                  <a:schemeClr val="bg1"/>
                </a:solidFill>
              </a:rPr>
              <a:t>普</a:t>
            </a:r>
            <a:r>
              <a:rPr lang="zh-CN" altLang="en-US" sz="4000">
                <a:solidFill>
                  <a:schemeClr val="bg1"/>
                </a:solidFill>
                <a:ea typeface="华文细黑" charset="0"/>
                <a:cs typeface="华文细黑" charset="0"/>
              </a:rPr>
              <a:t>苏</a:t>
            </a:r>
            <a:r>
              <a:rPr lang="zh-CN" altLang="en-US" sz="4000">
                <a:solidFill>
                  <a:schemeClr val="bg1"/>
                </a:solidFill>
              </a:rPr>
              <a:t>特女王</a:t>
            </a:r>
          </a:p>
        </p:txBody>
      </p:sp>
      <p:sp>
        <p:nvSpPr>
          <p:cNvPr id="176134" name="Rectangle 6"/>
          <p:cNvSpPr>
            <a:spLocks noGrp="1" noChangeArrowheads="1"/>
          </p:cNvSpPr>
          <p:nvPr>
            <p:ph type="title" idx="4294967295"/>
          </p:nvPr>
        </p:nvSpPr>
        <p:spPr>
          <a:xfrm>
            <a:off x="0" y="5029200"/>
            <a:ext cx="9144000" cy="762000"/>
          </a:xfrm>
          <a:solidFill>
            <a:srgbClr val="000000"/>
          </a:solidFill>
        </p:spPr>
        <p:txBody>
          <a:bodyPr/>
          <a:lstStyle/>
          <a:p>
            <a:pPr>
              <a:defRPr/>
            </a:pPr>
            <a:r>
              <a:rPr lang="zh-CN" altLang="en-US" sz="2800" i="0">
                <a:effectLst>
                  <a:outerShdw blurRad="38100" dist="38100" dir="2700000" algn="tl">
                    <a:srgbClr val="366B1B"/>
                  </a:outerShdw>
                </a:effectLst>
                <a:latin typeface="Times New Roman" charset="0"/>
                <a:ea typeface="MS PGothic" charset="0"/>
                <a:cs typeface="MS PGothic" charset="0"/>
              </a:rPr>
              <a:t>“摩西”音同希伯来文“拾起” （</a:t>
            </a:r>
            <a:r>
              <a:rPr lang="en-US" altLang="ja-JP" sz="2800" i="0">
                <a:effectLst>
                  <a:outerShdw blurRad="38100" dist="38100" dir="2700000" algn="tl">
                    <a:srgbClr val="366B1B"/>
                  </a:outerShdw>
                </a:effectLst>
                <a:latin typeface="Arial" charset="0"/>
                <a:ea typeface="MS PGothic" charset="0"/>
                <a:cs typeface="MS PGothic" charset="0"/>
              </a:rPr>
              <a:t>2:10)</a:t>
            </a:r>
            <a:endParaRPr lang="en-US" altLang="zh-CN" sz="3600">
              <a:effectLst>
                <a:outerShdw blurRad="38100" dist="38100" dir="2700000" algn="tl">
                  <a:srgbClr val="366B1B"/>
                </a:outerShdw>
              </a:effectLst>
              <a:latin typeface="Arial" charset="0"/>
              <a:ea typeface="MS PGothic" charset="0"/>
              <a:cs typeface="MS PGothic" charset="0"/>
            </a:endParaRPr>
          </a:p>
        </p:txBody>
      </p:sp>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5" name="Picture 1" descr="Exod 2 Miriam.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372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p:txBody>
          <a:bodyPr/>
          <a:lstStyle/>
          <a:p>
            <a:pPr>
              <a:defRPr/>
            </a:pPr>
            <a:r>
              <a:rPr lang="zh-CN" altLang="en-US">
                <a:latin typeface="Times New Roman" charset="0"/>
                <a:ea typeface="宋体" charset="0"/>
                <a:cs typeface="宋体" charset="0"/>
              </a:rPr>
              <a:t>米利暗</a:t>
            </a:r>
            <a:r>
              <a:rPr lang="en-US" altLang="ja-JP">
                <a:latin typeface="Times New Roman" charset="0"/>
                <a:ea typeface="MS PGothic" charset="0"/>
                <a:cs typeface="MS PGothic" charset="0"/>
              </a:rPr>
              <a:t>(</a:t>
            </a:r>
            <a:r>
              <a:rPr lang="zh-CN" altLang="en-US">
                <a:latin typeface="Times New Roman" charset="0"/>
                <a:ea typeface="宋体" charset="0"/>
                <a:cs typeface="宋体" charset="0"/>
              </a:rPr>
              <a:t>出</a:t>
            </a:r>
            <a:r>
              <a:rPr lang="en-US" altLang="ja-JP">
                <a:latin typeface="Times New Roman" charset="0"/>
                <a:ea typeface="MS PGothic" charset="0"/>
                <a:cs typeface="MS PGothic" charset="0"/>
              </a:rPr>
              <a:t>2:4)</a:t>
            </a:r>
            <a:endParaRPr lang="en-US" altLang="zh-CN">
              <a:latin typeface="Times New Roman" charset="0"/>
              <a:ea typeface="MS PGothic" charset="0"/>
              <a:cs typeface="MS PGothic" charset="0"/>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pic>
        <p:nvPicPr>
          <p:cNvPr id="347138" name="Picture 3" descr="OMSSO089"/>
          <p:cNvPicPr>
            <a:picLocks noChangeAspect="1" noChangeArrowheads="1"/>
          </p:cNvPicPr>
          <p:nvPr/>
        </p:nvPicPr>
        <p:blipFill>
          <a:blip r:embed="rId4" cstate="screen">
            <a:lum bright="-36000"/>
            <a:extLst>
              <a:ext uri="{28A0092B-C50C-407E-A947-70E740481C1C}">
                <a14:useLocalDpi xmlns:a14="http://schemas.microsoft.com/office/drawing/2010/main" val="0"/>
              </a:ext>
            </a:extLst>
          </a:blip>
          <a:srcRect/>
          <a:stretch>
            <a:fillRect/>
          </a:stretch>
        </p:blipFill>
        <p:spPr bwMode="auto">
          <a:xfrm>
            <a:off x="0" y="0"/>
            <a:ext cx="9144000" cy="5045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156" name="Text Box 4"/>
          <p:cNvSpPr txBox="1">
            <a:spLocks noChangeArrowheads="1"/>
          </p:cNvSpPr>
          <p:nvPr/>
        </p:nvSpPr>
        <p:spPr bwMode="auto">
          <a:xfrm>
            <a:off x="685800" y="212725"/>
            <a:ext cx="8229600" cy="43592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endParaRPr lang="en-US" altLang="zh-CN" sz="4000">
              <a:solidFill>
                <a:schemeClr val="bg1"/>
              </a:solidFill>
            </a:endParaRPr>
          </a:p>
          <a:p>
            <a:pPr eaLnBrk="1" hangingPunct="1">
              <a:spcBef>
                <a:spcPct val="50000"/>
              </a:spcBef>
              <a:defRPr/>
            </a:pPr>
            <a:r>
              <a:rPr lang="zh-CN" altLang="en-US" sz="4000">
                <a:solidFill>
                  <a:schemeClr val="bg1"/>
                </a:solidFill>
              </a:rPr>
              <a:t>那</a:t>
            </a:r>
            <a:r>
              <a:rPr lang="zh-CN" altLang="en-US" sz="4000">
                <a:solidFill>
                  <a:schemeClr val="bg1"/>
                </a:solidFill>
                <a:ea typeface="华文细黑" charset="0"/>
                <a:cs typeface="华文细黑" charset="0"/>
              </a:rPr>
              <a:t>时</a:t>
            </a:r>
            <a:r>
              <a:rPr lang="zh-CN" altLang="en-US" sz="4000">
                <a:solidFill>
                  <a:schemeClr val="bg1"/>
                </a:solidFill>
              </a:rPr>
              <a:t>， 摩西生下来，俊美非凡，在他的父</a:t>
            </a:r>
            <a:r>
              <a:rPr lang="zh-CN" altLang="en-US" sz="4000">
                <a:solidFill>
                  <a:schemeClr val="bg1"/>
                </a:solidFill>
                <a:ea typeface="华文细黑" charset="0"/>
                <a:cs typeface="华文细黑" charset="0"/>
              </a:rPr>
              <a:t>亲</a:t>
            </a:r>
            <a:r>
              <a:rPr lang="zh-CN" altLang="en-US" sz="4000">
                <a:solidFill>
                  <a:schemeClr val="bg1"/>
                </a:solidFill>
              </a:rPr>
              <a:t>家</a:t>
            </a:r>
            <a:r>
              <a:rPr lang="zh-CN" altLang="en-US" sz="4000">
                <a:solidFill>
                  <a:schemeClr val="bg1"/>
                </a:solidFill>
                <a:ea typeface="华文细黑" charset="0"/>
                <a:cs typeface="华文细黑" charset="0"/>
              </a:rPr>
              <a:t>抚</a:t>
            </a:r>
            <a:r>
              <a:rPr lang="zh-CN" altLang="en-US" sz="4000">
                <a:solidFill>
                  <a:schemeClr val="bg1"/>
                </a:solidFill>
              </a:rPr>
              <a:t>养了三个月。他被</a:t>
            </a:r>
            <a:r>
              <a:rPr lang="zh-CN" altLang="en-US" sz="4000">
                <a:solidFill>
                  <a:schemeClr val="bg1"/>
                </a:solidFill>
                <a:ea typeface="华文细黑" charset="0"/>
                <a:cs typeface="华文细黑" charset="0"/>
              </a:rPr>
              <a:t>丢</a:t>
            </a:r>
            <a:r>
              <a:rPr lang="zh-CN" altLang="en-US" sz="4000">
                <a:solidFill>
                  <a:schemeClr val="bg1"/>
                </a:solidFill>
              </a:rPr>
              <a:t>弃的</a:t>
            </a:r>
            <a:r>
              <a:rPr lang="zh-CN" altLang="en-US" sz="4000">
                <a:solidFill>
                  <a:schemeClr val="bg1"/>
                </a:solidFill>
                <a:ea typeface="华文细黑" charset="0"/>
                <a:cs typeface="华文细黑" charset="0"/>
              </a:rPr>
              <a:t>时</a:t>
            </a:r>
            <a:r>
              <a:rPr lang="zh-CN" altLang="en-US" sz="4000">
                <a:solidFill>
                  <a:schemeClr val="bg1"/>
                </a:solidFill>
              </a:rPr>
              <a:t>候</a:t>
            </a:r>
            <a:r>
              <a:rPr lang="en-US" altLang="zh-CN" sz="4000">
                <a:solidFill>
                  <a:schemeClr val="bg1"/>
                </a:solidFill>
              </a:rPr>
              <a:t>`</a:t>
            </a:r>
            <a:r>
              <a:rPr lang="zh-CN" altLang="en-US" sz="4000">
                <a:solidFill>
                  <a:schemeClr val="bg1"/>
                </a:solidFill>
              </a:rPr>
              <a:t>，法老的女儿拾了去，养</a:t>
            </a:r>
            <a:r>
              <a:rPr lang="zh-CN" altLang="en-US" sz="4000">
                <a:solidFill>
                  <a:schemeClr val="bg1"/>
                </a:solidFill>
                <a:ea typeface="华文细黑" charset="0"/>
                <a:cs typeface="华文细黑" charset="0"/>
              </a:rPr>
              <a:t>为</a:t>
            </a:r>
            <a:r>
              <a:rPr lang="zh-CN" altLang="en-US" sz="4000">
                <a:solidFill>
                  <a:schemeClr val="bg1"/>
                </a:solidFill>
              </a:rPr>
              <a:t>自己的儿子。</a:t>
            </a:r>
          </a:p>
          <a:p>
            <a:pPr eaLnBrk="1" hangingPunct="1">
              <a:spcBef>
                <a:spcPct val="50000"/>
              </a:spcBef>
              <a:defRPr/>
            </a:pPr>
            <a:r>
              <a:rPr lang="en-US" altLang="zh-CN" sz="4000" b="1" i="1">
                <a:solidFill>
                  <a:schemeClr val="bg1"/>
                </a:solidFill>
              </a:rPr>
              <a:t>. </a:t>
            </a:r>
            <a:r>
              <a:rPr lang="en-US" altLang="zh-CN" sz="4000" b="1" i="1" baseline="30000">
                <a:solidFill>
                  <a:schemeClr val="bg1"/>
                </a:solidFill>
              </a:rPr>
              <a:t> </a:t>
            </a:r>
            <a:endParaRPr lang="en-US" altLang="zh-CN" sz="4000" b="1" i="1">
              <a:solidFill>
                <a:schemeClr val="bg1"/>
              </a:solidFill>
            </a:endParaRPr>
          </a:p>
        </p:txBody>
      </p:sp>
      <p:sp>
        <p:nvSpPr>
          <p:cNvPr id="177158" name="Rectangle 6"/>
          <p:cNvSpPr>
            <a:spLocks noGrp="1" noChangeArrowheads="1"/>
          </p:cNvSpPr>
          <p:nvPr>
            <p:ph type="title" idx="4294967295"/>
          </p:nvPr>
        </p:nvSpPr>
        <p:spPr>
          <a:xfrm>
            <a:off x="4284663" y="5715000"/>
            <a:ext cx="4859337" cy="1143000"/>
          </a:xfrm>
          <a:effectLst>
            <a:outerShdw blurRad="63500" dist="35921" dir="2700000" algn="ctr" rotWithShape="0">
              <a:srgbClr val="000000">
                <a:alpha val="74997"/>
              </a:srgbClr>
            </a:outerShdw>
          </a:effectLst>
        </p:spPr>
        <p:txBody>
          <a:bodyPr/>
          <a:lstStyle/>
          <a:p>
            <a:pPr algn="r">
              <a:defRPr/>
            </a:pPr>
            <a:r>
              <a:rPr kumimoji="0" lang="zh-CN" altLang="en-US" sz="3200" b="1" i="0">
                <a:solidFill>
                  <a:schemeClr val="bg1"/>
                </a:solidFill>
                <a:effectLst/>
                <a:latin typeface="Times New Roman" charset="0"/>
                <a:ea typeface="MS PGothic" charset="0"/>
                <a:cs typeface="MS PGothic" charset="0"/>
              </a:rPr>
              <a:t>使徒行</a:t>
            </a:r>
            <a:r>
              <a:rPr kumimoji="0" lang="zh-CN" altLang="en-US" sz="3200" b="1" i="0">
                <a:solidFill>
                  <a:schemeClr val="bg1"/>
                </a:solidFill>
                <a:effectLst/>
                <a:latin typeface="Times New Roman" charset="0"/>
                <a:ea typeface="华文细黑" charset="0"/>
                <a:cs typeface="华文细黑" charset="0"/>
              </a:rPr>
              <a:t>传</a:t>
            </a:r>
            <a:r>
              <a:rPr kumimoji="0" lang="en-US" altLang="ja-JP" sz="3200" b="1" i="0">
                <a:solidFill>
                  <a:schemeClr val="bg1"/>
                </a:solidFill>
                <a:effectLst/>
                <a:latin typeface="Times New Roman" charset="0"/>
                <a:ea typeface="MS PGothic" charset="0"/>
                <a:cs typeface="MS PGothic" charset="0"/>
              </a:rPr>
              <a:t> 7:20-21 (</a:t>
            </a:r>
            <a:r>
              <a:rPr kumimoji="0" lang="zh-CN" altLang="en-US" sz="3200" b="1" i="0">
                <a:solidFill>
                  <a:schemeClr val="bg1"/>
                </a:solidFill>
                <a:effectLst/>
                <a:latin typeface="Times New Roman" charset="0"/>
                <a:ea typeface="MS PGothic" charset="0"/>
                <a:cs typeface="MS PGothic" charset="0"/>
              </a:rPr>
              <a:t>合和本</a:t>
            </a:r>
            <a:r>
              <a:rPr kumimoji="0" lang="en-US" altLang="ja-JP" sz="3200" b="1" i="0">
                <a:solidFill>
                  <a:schemeClr val="bg1"/>
                </a:solidFill>
                <a:effectLst/>
                <a:latin typeface="Times New Roman" charset="0"/>
                <a:ea typeface="MS PGothic" charset="0"/>
                <a:cs typeface="MS PGothic" charset="0"/>
              </a:rPr>
              <a:t>)</a:t>
            </a:r>
            <a:endParaRPr lang="en-US" altLang="zh-CN">
              <a:latin typeface="Times New Roman" charset="0"/>
              <a:ea typeface="MS PGothic" charset="0"/>
              <a:cs typeface="MS PGothic" charset="0"/>
            </a:endParaRPr>
          </a:p>
        </p:txBody>
      </p:sp>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2" descr="World Travel 05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96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8179" name="Text Box 3"/>
          <p:cNvSpPr txBox="1">
            <a:spLocks noChangeArrowheads="1"/>
          </p:cNvSpPr>
          <p:nvPr/>
        </p:nvSpPr>
        <p:spPr bwMode="auto">
          <a:xfrm>
            <a:off x="685800" y="212725"/>
            <a:ext cx="8229600" cy="13239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000">
                <a:solidFill>
                  <a:schemeClr val="bg1"/>
                </a:solidFill>
              </a:rPr>
              <a:t>摩西学了埃及人一切的学问，说话行事都有才能。</a:t>
            </a:r>
          </a:p>
        </p:txBody>
      </p:sp>
      <p:sp>
        <p:nvSpPr>
          <p:cNvPr id="178181" name="Rectangle 5"/>
          <p:cNvSpPr>
            <a:spLocks noGrp="1" noChangeArrowheads="1"/>
          </p:cNvSpPr>
          <p:nvPr>
            <p:ph type="title" idx="4294967295"/>
          </p:nvPr>
        </p:nvSpPr>
        <p:spPr>
          <a:xfrm>
            <a:off x="5562600" y="5973763"/>
            <a:ext cx="3429000" cy="584200"/>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defRPr/>
            </a:pPr>
            <a:r>
              <a:rPr kumimoji="0" lang="zh-CN" altLang="en-US" sz="3200" b="1" i="0">
                <a:solidFill>
                  <a:schemeClr val="bg1"/>
                </a:solidFill>
                <a:effectLst/>
                <a:latin typeface="Times New Roman" charset="0"/>
                <a:ea typeface="MS PGothic" charset="0"/>
                <a:cs typeface="MS PGothic" charset="0"/>
              </a:rPr>
              <a:t>使徒行</a:t>
            </a:r>
            <a:r>
              <a:rPr kumimoji="0" lang="zh-CN" altLang="en-US" sz="3200" b="1" i="0">
                <a:solidFill>
                  <a:schemeClr val="bg1"/>
                </a:solidFill>
                <a:effectLst/>
                <a:latin typeface="Times New Roman" charset="0"/>
                <a:ea typeface="华文细黑" charset="0"/>
                <a:cs typeface="华文细黑" charset="0"/>
              </a:rPr>
              <a:t>传</a:t>
            </a:r>
            <a:r>
              <a:rPr kumimoji="0" lang="en-US" altLang="ja-JP" sz="3200" b="1" i="0">
                <a:solidFill>
                  <a:schemeClr val="bg1"/>
                </a:solidFill>
                <a:effectLst/>
                <a:latin typeface="Times New Roman" charset="0"/>
                <a:ea typeface="MS PGothic" charset="0"/>
                <a:cs typeface="MS PGothic" charset="0"/>
              </a:rPr>
              <a:t>7:22 </a:t>
            </a:r>
            <a:endParaRPr kumimoji="0" lang="en-US" altLang="zh-CN" sz="3200" b="1" i="0">
              <a:solidFill>
                <a:schemeClr val="bg1"/>
              </a:solidFill>
              <a:effectLst/>
              <a:latin typeface="Times New Roman" charset="0"/>
              <a:ea typeface="MS PGothic" charset="0"/>
              <a:cs typeface="MS PGothic" charset="0"/>
            </a:endParaRPr>
          </a:p>
        </p:txBody>
      </p:sp>
    </p:spTree>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2" descr="Brow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pic>
        <p:nvPicPr>
          <p:cNvPr id="353282" name="Picture 3" descr="OMSSO037"/>
          <p:cNvPicPr>
            <a:picLocks noChangeAspect="1" noChangeArrowheads="1"/>
          </p:cNvPicPr>
          <p:nvPr/>
        </p:nvPicPr>
        <p:blipFill>
          <a:blip r:embed="rId4">
            <a:lum bright="6000"/>
            <a:extLst>
              <a:ext uri="{28A0092B-C50C-407E-A947-70E740481C1C}">
                <a14:useLocalDpi xmlns:a14="http://schemas.microsoft.com/office/drawing/2010/main" val="0"/>
              </a:ext>
            </a:extLst>
          </a:blip>
          <a:srcRect/>
          <a:stretch>
            <a:fillRect/>
          </a:stretch>
        </p:blipFill>
        <p:spPr bwMode="auto">
          <a:xfrm>
            <a:off x="0" y="0"/>
            <a:ext cx="50165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Text Box 4"/>
          <p:cNvSpPr txBox="1">
            <a:spLocks noChangeArrowheads="1"/>
          </p:cNvSpPr>
          <p:nvPr/>
        </p:nvSpPr>
        <p:spPr bwMode="auto">
          <a:xfrm>
            <a:off x="4724400" y="6003925"/>
            <a:ext cx="4267200" cy="16319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4000">
                <a:solidFill>
                  <a:schemeClr val="bg1"/>
                </a:solidFill>
              </a:rPr>
              <a:t>图特摩斯三世</a:t>
            </a:r>
          </a:p>
          <a:p>
            <a:pPr algn="r" eaLnBrk="1" hangingPunct="1">
              <a:spcBef>
                <a:spcPct val="50000"/>
              </a:spcBef>
              <a:defRPr/>
            </a:pPr>
            <a:r>
              <a:rPr lang="en-US" altLang="zh-CN" sz="4000">
                <a:solidFill>
                  <a:schemeClr val="bg1"/>
                </a:solidFill>
              </a:rPr>
              <a:t>Thutmose III</a:t>
            </a:r>
            <a:r>
              <a:rPr lang="zh-CN" altLang="en-US" sz="4000">
                <a:solidFill>
                  <a:schemeClr val="bg1"/>
                </a:solidFill>
              </a:rPr>
              <a:t> </a:t>
            </a:r>
            <a:endParaRPr lang="en-US" altLang="zh-CN" sz="4000">
              <a:solidFill>
                <a:schemeClr val="bg1"/>
              </a:solidFill>
            </a:endParaRPr>
          </a:p>
        </p:txBody>
      </p:sp>
      <p:sp>
        <p:nvSpPr>
          <p:cNvPr id="179206" name="Rectangle 6"/>
          <p:cNvSpPr>
            <a:spLocks noGrp="1" noChangeArrowheads="1"/>
          </p:cNvSpPr>
          <p:nvPr>
            <p:ph type="title" idx="4294967295"/>
          </p:nvPr>
        </p:nvSpPr>
        <p:spPr>
          <a:xfrm>
            <a:off x="5181600" y="365125"/>
            <a:ext cx="3657600" cy="701675"/>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defRPr/>
            </a:pPr>
            <a:r>
              <a:rPr kumimoji="0" lang="zh-CN" altLang="en-US" sz="4000" i="0">
                <a:solidFill>
                  <a:schemeClr val="bg1"/>
                </a:solidFill>
                <a:effectLst/>
                <a:latin typeface="Times New Roman" charset="0"/>
                <a:ea typeface="MS PGothic" charset="0"/>
                <a:cs typeface="MS PGothic" charset="0"/>
              </a:rPr>
              <a:t>摩西出逃</a:t>
            </a:r>
          </a:p>
        </p:txBody>
      </p:sp>
    </p:spTree>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2"/>
          <p:cNvSpPr>
            <a:spLocks noChangeArrowheads="1"/>
          </p:cNvSpPr>
          <p:nvPr/>
        </p:nvSpPr>
        <p:spPr bwMode="auto">
          <a:xfrm>
            <a:off x="6875463" y="0"/>
            <a:ext cx="2268537" cy="6858000"/>
          </a:xfrm>
          <a:prstGeom prst="rect">
            <a:avLst/>
          </a:prstGeom>
          <a:solidFill>
            <a:srgbClr val="000000"/>
          </a:solidFill>
          <a:ln w="12700" cap="sq">
            <a:solidFill>
              <a:schemeClr val="tx1"/>
            </a:solidFill>
            <a:round/>
            <a:headEnd type="none" w="sm" len="sm"/>
            <a:tailEnd type="none" w="sm" len="sm"/>
          </a:ln>
        </p:spPr>
        <p:txBody>
          <a:bodyPr wrap="none"/>
          <a:lstStyle/>
          <a:p>
            <a:endParaRPr lang="zh-CN" altLang="en-US">
              <a:solidFill>
                <a:srgbClr val="003300"/>
              </a:solidFill>
              <a:ea typeface="ＭＳ Ｐゴシック" charset="0"/>
            </a:endParaRPr>
          </a:p>
        </p:txBody>
      </p:sp>
      <p:pic>
        <p:nvPicPr>
          <p:cNvPr id="329730"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30" name="Oval 6"/>
          <p:cNvSpPr>
            <a:spLocks noChangeArrowheads="1"/>
          </p:cNvSpPr>
          <p:nvPr/>
        </p:nvSpPr>
        <p:spPr bwMode="auto">
          <a:xfrm>
            <a:off x="5003800" y="3992563"/>
            <a:ext cx="2089150" cy="1584325"/>
          </a:xfrm>
          <a:prstGeom prst="ellipse">
            <a:avLst/>
          </a:prstGeom>
          <a:noFill/>
          <a:ln w="57150">
            <a:solidFill>
              <a:srgbClr val="FF0000"/>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3300"/>
              </a:solidFill>
              <a:latin typeface="Times New Roman" pitchFamily="-112" charset="0"/>
              <a:ea typeface="ＭＳ Ｐゴシック" charset="0"/>
              <a:cs typeface="+mn-cs"/>
            </a:endParaRPr>
          </a:p>
        </p:txBody>
      </p:sp>
      <p:sp>
        <p:nvSpPr>
          <p:cNvPr id="180231" name="Oval 7"/>
          <p:cNvSpPr>
            <a:spLocks noChangeArrowheads="1"/>
          </p:cNvSpPr>
          <p:nvPr/>
        </p:nvSpPr>
        <p:spPr bwMode="auto">
          <a:xfrm>
            <a:off x="34925" y="1484313"/>
            <a:ext cx="2089150" cy="1584325"/>
          </a:xfrm>
          <a:prstGeom prst="ellipse">
            <a:avLst/>
          </a:prstGeom>
          <a:noFill/>
          <a:ln w="57150">
            <a:solidFill>
              <a:srgbClr val="FF0000"/>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3300"/>
              </a:solidFill>
              <a:latin typeface="Times New Roman" pitchFamily="-112" charset="0"/>
              <a:ea typeface="ＭＳ Ｐゴシック" charset="0"/>
              <a:cs typeface="+mn-cs"/>
            </a:endParaRPr>
          </a:p>
        </p:txBody>
      </p:sp>
      <p:sp>
        <p:nvSpPr>
          <p:cNvPr id="180232" name="Rectangle 8"/>
          <p:cNvSpPr>
            <a:spLocks noGrp="1" noChangeArrowheads="1"/>
          </p:cNvSpPr>
          <p:nvPr>
            <p:ph type="title" idx="4294967295"/>
          </p:nvPr>
        </p:nvSpPr>
        <p:spPr>
          <a:xfrm>
            <a:off x="6875463" y="2065338"/>
            <a:ext cx="2376487" cy="1938992"/>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米甸</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的</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位置</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   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700338"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8678043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4000"/>
                                  </p:stCondLst>
                                  <p:childTnLst>
                                    <p:set>
                                      <p:cBhvr>
                                        <p:cTn id="6" dur="1" fill="hold">
                                          <p:stCondLst>
                                            <p:cond delay="0"/>
                                          </p:stCondLst>
                                        </p:cTn>
                                        <p:tgtEl>
                                          <p:spTgt spid="180231"/>
                                        </p:tgtEl>
                                        <p:attrNameLst>
                                          <p:attrName>style.visibility</p:attrName>
                                        </p:attrNameLst>
                                      </p:cBhvr>
                                      <p:to>
                                        <p:strVal val="visible"/>
                                      </p:to>
                                    </p:set>
                                    <p:anim calcmode="lin" valueType="num">
                                      <p:cBhvr>
                                        <p:cTn id="7" dur="500" fill="hold"/>
                                        <p:tgtEl>
                                          <p:spTgt spid="180231"/>
                                        </p:tgtEl>
                                        <p:attrNameLst>
                                          <p:attrName>ppt_w</p:attrName>
                                        </p:attrNameLst>
                                      </p:cBhvr>
                                      <p:tavLst>
                                        <p:tav tm="0">
                                          <p:val>
                                            <p:fltVal val="0"/>
                                          </p:val>
                                        </p:tav>
                                        <p:tav tm="100000">
                                          <p:val>
                                            <p:strVal val="#ppt_w"/>
                                          </p:val>
                                        </p:tav>
                                      </p:tavLst>
                                    </p:anim>
                                    <p:anim calcmode="lin" valueType="num">
                                      <p:cBhvr>
                                        <p:cTn id="8" dur="500" fill="hold"/>
                                        <p:tgtEl>
                                          <p:spTgt spid="180231"/>
                                        </p:tgtEl>
                                        <p:attrNameLst>
                                          <p:attrName>ppt_h</p:attrName>
                                        </p:attrNameLst>
                                      </p:cBhvr>
                                      <p:tavLst>
                                        <p:tav tm="0">
                                          <p:val>
                                            <p:fltVal val="0"/>
                                          </p:val>
                                        </p:tav>
                                        <p:tav tm="100000">
                                          <p:val>
                                            <p:strVal val="#ppt_h"/>
                                          </p:val>
                                        </p:tav>
                                      </p:tavLst>
                                    </p:anim>
                                  </p:childTnLst>
                                </p:cTn>
                              </p:par>
                            </p:childTnLst>
                          </p:cTn>
                        </p:par>
                        <p:par>
                          <p:cTn id="9" fill="hold" nodeType="afterGroup">
                            <p:stCondLst>
                              <p:cond delay="4500"/>
                            </p:stCondLst>
                            <p:childTnLst>
                              <p:par>
                                <p:cTn id="10" presetID="23" presetClass="entr" presetSubtype="16" fill="hold" grpId="0" nodeType="afterEffect">
                                  <p:stCondLst>
                                    <p:cond delay="3000"/>
                                  </p:stCondLst>
                                  <p:childTnLst>
                                    <p:set>
                                      <p:cBhvr>
                                        <p:cTn id="11" dur="1" fill="hold">
                                          <p:stCondLst>
                                            <p:cond delay="0"/>
                                          </p:stCondLst>
                                        </p:cTn>
                                        <p:tgtEl>
                                          <p:spTgt spid="180230"/>
                                        </p:tgtEl>
                                        <p:attrNameLst>
                                          <p:attrName>style.visibility</p:attrName>
                                        </p:attrNameLst>
                                      </p:cBhvr>
                                      <p:to>
                                        <p:strVal val="visible"/>
                                      </p:to>
                                    </p:set>
                                    <p:anim calcmode="lin" valueType="num">
                                      <p:cBhvr>
                                        <p:cTn id="12" dur="500" fill="hold"/>
                                        <p:tgtEl>
                                          <p:spTgt spid="180230"/>
                                        </p:tgtEl>
                                        <p:attrNameLst>
                                          <p:attrName>ppt_w</p:attrName>
                                        </p:attrNameLst>
                                      </p:cBhvr>
                                      <p:tavLst>
                                        <p:tav tm="0">
                                          <p:val>
                                            <p:fltVal val="0"/>
                                          </p:val>
                                        </p:tav>
                                        <p:tav tm="100000">
                                          <p:val>
                                            <p:strVal val="#ppt_w"/>
                                          </p:val>
                                        </p:tav>
                                      </p:tavLst>
                                    </p:anim>
                                    <p:anim calcmode="lin" valueType="num">
                                      <p:cBhvr>
                                        <p:cTn id="13" dur="500" fill="hold"/>
                                        <p:tgtEl>
                                          <p:spTgt spid="18023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0" grpId="0" animBg="1"/>
      <p:bldP spid="180231"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251503874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00348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弥赛亚预言</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3600" b="1" dirty="0">
                <a:solidFill>
                  <a:srgbClr val="FFFFFF"/>
                </a:solidFill>
                <a:effectLst>
                  <a:glow rad="127000">
                    <a:srgbClr val="000000"/>
                  </a:glow>
                </a:effectLst>
                <a:latin typeface="Arial" charset="0"/>
                <a:ea typeface="ＭＳ Ｐゴシック" charset="0"/>
                <a:cs typeface="ＭＳ Ｐゴシック" charset="0"/>
              </a:rPr>
              <a:t>摩西作为先知，祭司以及带领以色列民出埃及的神治领袖（</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-18</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），预表了拥有这些职份的基督，即受膏的先知，祭司以及作为逾越节羔羊的救赎主（</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12:13</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a:t>
            </a:r>
            <a:endParaRPr lang="en-US" sz="3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出埃及记</a:t>
            </a:r>
          </a:p>
        </p:txBody>
      </p:sp>
    </p:spTree>
    <p:extLst>
      <p:ext uri="{BB962C8B-B14F-4D97-AF65-F5344CB8AC3E}">
        <p14:creationId xmlns:p14="http://schemas.microsoft.com/office/powerpoint/2010/main" val="3148615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5">
            <a:extLst>
              <a:ext uri="{FF2B5EF4-FFF2-40B4-BE49-F238E27FC236}">
                <a16:creationId xmlns:a16="http://schemas.microsoft.com/office/drawing/2014/main" id="{B1D2CE09-51AD-0240-9E50-A5E0FD3F9C98}"/>
              </a:ext>
            </a:extLst>
          </p:cNvPr>
          <p:cNvSpPr txBox="1">
            <a:spLocks noChangeArrowheads="1"/>
          </p:cNvSpPr>
          <p:nvPr/>
        </p:nvSpPr>
        <p:spPr bwMode="auto">
          <a:xfrm>
            <a:off x="5334000" y="1222375"/>
            <a:ext cx="3810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spcBef>
                <a:spcPct val="50000"/>
              </a:spcBef>
              <a:defRPr/>
            </a:pPr>
            <a:r>
              <a:rPr lang="en-US" sz="3200" b="1" dirty="0">
                <a:solidFill>
                  <a:srgbClr val="F1F7E9"/>
                </a:solidFill>
                <a:latin typeface="Arial"/>
                <a:ea typeface="ＭＳ Ｐゴシック" charset="0"/>
                <a:cs typeface="Arial"/>
              </a:rPr>
              <a:t>(</a:t>
            </a:r>
            <a:r>
              <a:rPr lang="zh-CN" altLang="en-US" sz="3200" b="1" dirty="0">
                <a:solidFill>
                  <a:srgbClr val="F1F7E9"/>
                </a:solidFill>
                <a:latin typeface="Arial"/>
                <a:ea typeface="ＭＳ Ｐゴシック" charset="0"/>
                <a:cs typeface="Arial"/>
              </a:rPr>
              <a:t>出埃及记 </a:t>
            </a:r>
            <a:r>
              <a:rPr lang="en-US" sz="3200" b="1" dirty="0">
                <a:solidFill>
                  <a:srgbClr val="F1F7E9"/>
                </a:solidFill>
                <a:latin typeface="Arial"/>
                <a:ea typeface="ＭＳ Ｐゴシック" charset="0"/>
                <a:cs typeface="Arial"/>
              </a:rPr>
              <a:t>3)</a:t>
            </a:r>
          </a:p>
        </p:txBody>
      </p:sp>
      <p:sp>
        <p:nvSpPr>
          <p:cNvPr id="6" name="Rectangle 6">
            <a:extLst>
              <a:ext uri="{FF2B5EF4-FFF2-40B4-BE49-F238E27FC236}">
                <a16:creationId xmlns:a16="http://schemas.microsoft.com/office/drawing/2014/main" id="{2D695292-77BA-7F4F-91C8-89D64BFE122F}"/>
              </a:ext>
            </a:extLst>
          </p:cNvPr>
          <p:cNvSpPr txBox="1">
            <a:spLocks noChangeArrowheads="1"/>
          </p:cNvSpPr>
          <p:nvPr/>
        </p:nvSpPr>
        <p:spPr bwMode="auto">
          <a:xfrm>
            <a:off x="4787900" y="260648"/>
            <a:ext cx="43561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en-US" sz="3600" kern="0">
                <a:solidFill>
                  <a:srgbClr val="000000"/>
                </a:solidFill>
                <a:effectLst/>
                <a:latin typeface="Arial" charset="0"/>
                <a:cs typeface="Arial"/>
              </a:rPr>
              <a:t>I. </a:t>
            </a:r>
            <a:r>
              <a:rPr kumimoji="0" lang="zh-CN" altLang="en-US" sz="3600" kern="0">
                <a:solidFill>
                  <a:srgbClr val="000000"/>
                </a:solidFill>
                <a:effectLst/>
                <a:latin typeface="Arial" charset="0"/>
                <a:cs typeface="Arial"/>
              </a:rPr>
              <a:t>神呼召他的仆人</a:t>
            </a:r>
            <a:endParaRPr kumimoji="0" lang="en-US" sz="4000" kern="0" dirty="0">
              <a:solidFill>
                <a:srgbClr val="000000"/>
              </a:solidFill>
              <a:effectLst/>
              <a:latin typeface="Arial" charset="0"/>
              <a:cs typeface="Arial"/>
            </a:endParaRPr>
          </a:p>
        </p:txBody>
      </p:sp>
    </p:spTree>
    <p:extLst>
      <p:ext uri="{BB962C8B-B14F-4D97-AF65-F5344CB8AC3E}">
        <p14:creationId xmlns:p14="http://schemas.microsoft.com/office/powerpoint/2010/main" val="3276236848"/>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3" name="Text Box 5"/>
          <p:cNvSpPr txBox="1">
            <a:spLocks noChangeArrowheads="1"/>
          </p:cNvSpPr>
          <p:nvPr/>
        </p:nvSpPr>
        <p:spPr bwMode="auto">
          <a:xfrm>
            <a:off x="5334000" y="1554163"/>
            <a:ext cx="3810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spcBef>
                <a:spcPct val="50000"/>
              </a:spcBef>
              <a:defRPr/>
            </a:pPr>
            <a:r>
              <a:rPr lang="en-US" sz="3200" b="1" dirty="0">
                <a:solidFill>
                  <a:srgbClr val="F1F7E9"/>
                </a:solidFill>
                <a:latin typeface="Arial"/>
                <a:ea typeface="ＭＳ Ｐゴシック" charset="0"/>
                <a:cs typeface="Arial"/>
              </a:rPr>
              <a:t>(</a:t>
            </a:r>
            <a:r>
              <a:rPr lang="zh-CN" altLang="en-US" sz="3200" b="1" dirty="0">
                <a:solidFill>
                  <a:srgbClr val="F1F7E9"/>
                </a:solidFill>
                <a:latin typeface="Arial"/>
                <a:ea typeface="ＭＳ Ｐゴシック" charset="0"/>
                <a:cs typeface="Arial"/>
              </a:rPr>
              <a:t>出 </a:t>
            </a:r>
            <a:r>
              <a:rPr lang="en-US" sz="3200" b="1" dirty="0">
                <a:solidFill>
                  <a:srgbClr val="F1F7E9"/>
                </a:solidFill>
                <a:latin typeface="Arial"/>
                <a:ea typeface="ＭＳ Ｐゴシック" charset="0"/>
                <a:cs typeface="Arial"/>
              </a:rPr>
              <a:t>3:1–4:17)</a:t>
            </a:r>
          </a:p>
        </p:txBody>
      </p:sp>
      <p:sp>
        <p:nvSpPr>
          <p:cNvPr id="181254" name="Rectangle 6"/>
          <p:cNvSpPr>
            <a:spLocks noGrp="1" noChangeArrowheads="1"/>
          </p:cNvSpPr>
          <p:nvPr>
            <p:ph type="title" idx="4294967295"/>
          </p:nvPr>
        </p:nvSpPr>
        <p:spPr>
          <a:xfrm>
            <a:off x="5334000" y="304800"/>
            <a:ext cx="3810000" cy="646331"/>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3600" dirty="0">
                <a:solidFill>
                  <a:schemeClr val="bg1"/>
                </a:solidFill>
                <a:effectLst/>
                <a:latin typeface="Arial" charset="0"/>
                <a:cs typeface="Arial"/>
              </a:rPr>
              <a:t>燃烧的荊棘</a:t>
            </a:r>
            <a:endParaRPr kumimoji="0" lang="en-US" sz="4000" dirty="0">
              <a:solidFill>
                <a:schemeClr val="bg1"/>
              </a:solidFill>
              <a:effectLst/>
              <a:latin typeface="Arial" charset="0"/>
              <a:cs typeface="Arial"/>
            </a:endParaRPr>
          </a:p>
        </p:txBody>
      </p:sp>
    </p:spTree>
    <p:extLst>
      <p:ext uri="{BB962C8B-B14F-4D97-AF65-F5344CB8AC3E}">
        <p14:creationId xmlns:p14="http://schemas.microsoft.com/office/powerpoint/2010/main" val="2091891229"/>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descr="Brow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pic>
        <p:nvPicPr>
          <p:cNvPr id="358402" name="Picture 3" descr="OMSSO085"/>
          <p:cNvPicPr>
            <a:picLocks noChangeAspect="1" noChangeArrowheads="1"/>
          </p:cNvPicPr>
          <p:nvPr/>
        </p:nvPicPr>
        <p:blipFill>
          <a:blip r:embed="rId4">
            <a:lum bright="-24000"/>
            <a:extLst>
              <a:ext uri="{28A0092B-C50C-407E-A947-70E740481C1C}">
                <a14:useLocalDpi xmlns:a14="http://schemas.microsoft.com/office/drawing/2010/main" val="0"/>
              </a:ext>
            </a:extLst>
          </a:blip>
          <a:srcRect/>
          <a:stretch>
            <a:fillRect/>
          </a:stretch>
        </p:blipFill>
        <p:spPr bwMode="auto">
          <a:xfrm>
            <a:off x="0" y="0"/>
            <a:ext cx="53657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2276" name="Text Box 4"/>
          <p:cNvSpPr txBox="1">
            <a:spLocks noChangeArrowheads="1"/>
          </p:cNvSpPr>
          <p:nvPr/>
        </p:nvSpPr>
        <p:spPr bwMode="auto">
          <a:xfrm>
            <a:off x="914400" y="1371600"/>
            <a:ext cx="6777038"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4000" b="1">
                <a:solidFill>
                  <a:schemeClr val="bg1"/>
                </a:solidFill>
              </a:rPr>
              <a:t>1.  </a:t>
            </a:r>
            <a:r>
              <a:rPr lang="zh-CN" altLang="en-US" sz="4000" b="1">
                <a:solidFill>
                  <a:schemeClr val="bg1"/>
                </a:solidFill>
              </a:rPr>
              <a:t>我是谁呢</a:t>
            </a:r>
            <a:r>
              <a:rPr lang="en-US" altLang="ja-JP" sz="4000" b="1">
                <a:solidFill>
                  <a:schemeClr val="bg1"/>
                </a:solidFill>
              </a:rPr>
              <a:t> (3:11)?</a:t>
            </a:r>
            <a:endParaRPr lang="en-US" altLang="zh-CN" sz="4000" b="1">
              <a:solidFill>
                <a:schemeClr val="bg1"/>
              </a:solidFill>
            </a:endParaRPr>
          </a:p>
        </p:txBody>
      </p:sp>
      <p:sp>
        <p:nvSpPr>
          <p:cNvPr id="182277" name="Text Box 5"/>
          <p:cNvSpPr txBox="1">
            <a:spLocks noChangeArrowheads="1"/>
          </p:cNvSpPr>
          <p:nvPr/>
        </p:nvSpPr>
        <p:spPr bwMode="auto">
          <a:xfrm>
            <a:off x="914400" y="2262188"/>
            <a:ext cx="8229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4000" b="1">
                <a:solidFill>
                  <a:schemeClr val="bg1"/>
                </a:solidFill>
              </a:rPr>
              <a:t>2.  </a:t>
            </a:r>
            <a:r>
              <a:rPr lang="zh-CN" altLang="en-US" sz="4000" b="1">
                <a:solidFill>
                  <a:schemeClr val="bg1"/>
                </a:solidFill>
              </a:rPr>
              <a:t>你是谁</a:t>
            </a:r>
            <a:r>
              <a:rPr lang="en-US" altLang="ja-JP" sz="4000" b="1">
                <a:solidFill>
                  <a:schemeClr val="bg1"/>
                </a:solidFill>
              </a:rPr>
              <a:t>(3:13)?</a:t>
            </a:r>
            <a:endParaRPr lang="en-US" altLang="zh-CN" sz="4000" b="1">
              <a:solidFill>
                <a:schemeClr val="bg1"/>
              </a:solidFill>
            </a:endParaRPr>
          </a:p>
        </p:txBody>
      </p:sp>
      <p:sp>
        <p:nvSpPr>
          <p:cNvPr id="182278" name="Text Box 6"/>
          <p:cNvSpPr txBox="1">
            <a:spLocks noChangeArrowheads="1"/>
          </p:cNvSpPr>
          <p:nvPr/>
        </p:nvSpPr>
        <p:spPr bwMode="auto">
          <a:xfrm>
            <a:off x="914400" y="3154363"/>
            <a:ext cx="8229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4000" b="1">
                <a:solidFill>
                  <a:schemeClr val="bg1"/>
                </a:solidFill>
              </a:rPr>
              <a:t>3.  </a:t>
            </a:r>
            <a:r>
              <a:rPr lang="zh-CN" altLang="en-US" sz="4000" b="1">
                <a:solidFill>
                  <a:schemeClr val="bg1"/>
                </a:solidFill>
              </a:rPr>
              <a:t>我失败了怎么办</a:t>
            </a:r>
            <a:r>
              <a:rPr lang="en-US" altLang="ja-JP" sz="4000" b="1">
                <a:solidFill>
                  <a:schemeClr val="bg1"/>
                </a:solidFill>
              </a:rPr>
              <a:t>(4:1)?</a:t>
            </a:r>
            <a:endParaRPr lang="en-US" altLang="zh-CN" sz="4000" b="1">
              <a:solidFill>
                <a:schemeClr val="bg1"/>
              </a:solidFill>
            </a:endParaRPr>
          </a:p>
        </p:txBody>
      </p:sp>
      <p:sp>
        <p:nvSpPr>
          <p:cNvPr id="182279" name="Text Box 7"/>
          <p:cNvSpPr txBox="1">
            <a:spLocks noChangeArrowheads="1"/>
          </p:cNvSpPr>
          <p:nvPr/>
        </p:nvSpPr>
        <p:spPr bwMode="auto">
          <a:xfrm>
            <a:off x="914400" y="4044950"/>
            <a:ext cx="8229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4000" b="1">
                <a:solidFill>
                  <a:schemeClr val="bg1"/>
                </a:solidFill>
              </a:rPr>
              <a:t>4.  </a:t>
            </a:r>
            <a:r>
              <a:rPr lang="zh-CN" altLang="en-US" sz="4000" b="1">
                <a:solidFill>
                  <a:schemeClr val="bg1"/>
                </a:solidFill>
              </a:rPr>
              <a:t>我</a:t>
            </a:r>
            <a:r>
              <a:rPr lang="zh-CN" sz="4000" b="1">
                <a:solidFill>
                  <a:schemeClr val="bg1"/>
                </a:solidFill>
              </a:rPr>
              <a:t>拙口笨舌</a:t>
            </a:r>
            <a:r>
              <a:rPr lang="en-US" altLang="ja-JP" sz="4000" b="1">
                <a:solidFill>
                  <a:schemeClr val="bg1"/>
                </a:solidFill>
              </a:rPr>
              <a:t>(4:10)</a:t>
            </a:r>
            <a:endParaRPr lang="en-US" altLang="zh-CN" sz="4000" b="1">
              <a:solidFill>
                <a:schemeClr val="bg1"/>
              </a:solidFill>
            </a:endParaRPr>
          </a:p>
        </p:txBody>
      </p:sp>
      <p:sp>
        <p:nvSpPr>
          <p:cNvPr id="182280" name="Text Box 8"/>
          <p:cNvSpPr txBox="1">
            <a:spLocks noChangeArrowheads="1"/>
          </p:cNvSpPr>
          <p:nvPr/>
        </p:nvSpPr>
        <p:spPr bwMode="auto">
          <a:xfrm>
            <a:off x="914400" y="4937125"/>
            <a:ext cx="8229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23925" indent="-923925">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4000" b="1">
                <a:solidFill>
                  <a:schemeClr val="bg1"/>
                </a:solidFill>
              </a:rPr>
              <a:t>5.  </a:t>
            </a:r>
            <a:r>
              <a:rPr lang="zh-CN" altLang="en-US" sz="4000" b="1">
                <a:solidFill>
                  <a:schemeClr val="bg1"/>
                </a:solidFill>
              </a:rPr>
              <a:t>我不想参与</a:t>
            </a:r>
            <a:r>
              <a:rPr lang="en-US" altLang="ja-JP" sz="4000" b="1">
                <a:solidFill>
                  <a:schemeClr val="bg1"/>
                </a:solidFill>
              </a:rPr>
              <a:t>(4:13)</a:t>
            </a:r>
            <a:endParaRPr lang="en-US" altLang="zh-CN" sz="4000" b="1">
              <a:solidFill>
                <a:schemeClr val="bg1"/>
              </a:solidFill>
            </a:endParaRPr>
          </a:p>
        </p:txBody>
      </p:sp>
      <p:sp>
        <p:nvSpPr>
          <p:cNvPr id="182285" name="Rectangle 13"/>
          <p:cNvSpPr>
            <a:spLocks noGrp="1" noChangeArrowheads="1"/>
          </p:cNvSpPr>
          <p:nvPr>
            <p:ph type="title" idx="4294967295"/>
          </p:nvPr>
        </p:nvSpPr>
        <p:spPr>
          <a:xfrm>
            <a:off x="685800" y="304800"/>
            <a:ext cx="7772400" cy="762000"/>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kumimoji="0" lang="zh-CN" altLang="en-US" b="1" i="0">
                <a:solidFill>
                  <a:schemeClr val="bg1"/>
                </a:solidFill>
                <a:effectLst/>
                <a:latin typeface="Times New Roman" charset="0"/>
                <a:ea typeface="MS PGothic" charset="0"/>
                <a:cs typeface="MS PGothic" charset="0"/>
              </a:rPr>
              <a:t>一</a:t>
            </a:r>
            <a:r>
              <a:rPr kumimoji="0" lang="zh-CN" altLang="en-US" b="1" i="0">
                <a:solidFill>
                  <a:schemeClr val="bg1"/>
                </a:solidFill>
                <a:effectLst/>
                <a:latin typeface="Times New Roman" charset="0"/>
                <a:ea typeface="华文细黑" charset="0"/>
                <a:cs typeface="华文细黑" charset="0"/>
              </a:rPr>
              <a:t>连</a:t>
            </a:r>
            <a:r>
              <a:rPr kumimoji="0" lang="zh-CN" altLang="en-US" b="1" i="0">
                <a:solidFill>
                  <a:schemeClr val="bg1"/>
                </a:solidFill>
                <a:effectLst/>
                <a:latin typeface="Times New Roman" charset="0"/>
                <a:ea typeface="MS PGothic" charset="0"/>
                <a:cs typeface="MS PGothic" charset="0"/>
              </a:rPr>
              <a:t>串的借口</a:t>
            </a:r>
          </a:p>
        </p:txBody>
      </p:sp>
      <p:sp>
        <p:nvSpPr>
          <p:cNvPr id="242698" name="TextBox 9"/>
          <p:cNvSpPr txBox="1">
            <a:spLocks noChangeArrowheads="1"/>
          </p:cNvSpPr>
          <p:nvPr/>
        </p:nvSpPr>
        <p:spPr bwMode="auto">
          <a:xfrm rot="-717050">
            <a:off x="166688" y="1773238"/>
            <a:ext cx="8977312" cy="3140075"/>
          </a:xfrm>
          <a:prstGeom prst="rect">
            <a:avLst/>
          </a:prstGeom>
          <a:solidFill>
            <a:srgbClr val="02002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000">
                <a:solidFill>
                  <a:srgbClr val="FFFFFF"/>
                </a:solidFill>
                <a:latin typeface="Arial" charset="0"/>
                <a:cs typeface="Arial" charset="0"/>
              </a:rPr>
              <a:t>神回答摩西：“</a:t>
            </a:r>
            <a:r>
              <a:rPr lang="zh-CN" altLang="en-US" sz="4000">
                <a:solidFill>
                  <a:srgbClr val="FFFF00"/>
                </a:solidFill>
                <a:latin typeface="Arial" charset="0"/>
                <a:cs typeface="Arial" charset="0"/>
              </a:rPr>
              <a:t>我是‘自有永有者’</a:t>
            </a:r>
            <a:r>
              <a:rPr lang="zh-CN" altLang="en-US" sz="4000">
                <a:solidFill>
                  <a:srgbClr val="FFFFFF"/>
                </a:solidFill>
                <a:latin typeface="Arial" charset="0"/>
                <a:cs typeface="Arial" charset="0"/>
              </a:rPr>
              <a:t>。”又说：“你要对以色列人这样说：‘那</a:t>
            </a:r>
            <a:r>
              <a:rPr lang="zh-CN" altLang="en-US" sz="4000">
                <a:solidFill>
                  <a:srgbClr val="FFFF00"/>
                </a:solidFill>
                <a:latin typeface="Arial" charset="0"/>
                <a:cs typeface="Arial" charset="0"/>
              </a:rPr>
              <a:t>自有者</a:t>
            </a:r>
            <a:r>
              <a:rPr lang="zh-CN" altLang="en-US" sz="4000">
                <a:solidFill>
                  <a:srgbClr val="FFFFFF"/>
                </a:solidFill>
                <a:latin typeface="Arial" charset="0"/>
                <a:cs typeface="Arial" charset="0"/>
              </a:rPr>
              <a:t>派我到你们这里来。’”</a:t>
            </a:r>
            <a:br>
              <a:rPr lang="en-US" altLang="ja-JP" sz="4000">
                <a:solidFill>
                  <a:srgbClr val="FFFFFF"/>
                </a:solidFill>
                <a:latin typeface="Arial" charset="0"/>
                <a:cs typeface="Arial" charset="0"/>
              </a:rPr>
            </a:br>
            <a:r>
              <a:rPr lang="en-US" altLang="ja-JP" sz="4000">
                <a:solidFill>
                  <a:srgbClr val="FFFFFF"/>
                </a:solidFill>
                <a:latin typeface="Arial" charset="0"/>
                <a:cs typeface="Arial" charset="0"/>
              </a:rPr>
              <a:t>(</a:t>
            </a:r>
            <a:r>
              <a:rPr lang="zh-CN" altLang="en-US" sz="4000">
                <a:solidFill>
                  <a:srgbClr val="FFFFFF"/>
                </a:solidFill>
                <a:latin typeface="Arial" charset="0"/>
                <a:cs typeface="Arial" charset="0"/>
              </a:rPr>
              <a:t>出</a:t>
            </a:r>
            <a:r>
              <a:rPr lang="ja-JP" altLang="en-US" sz="4000">
                <a:solidFill>
                  <a:srgbClr val="FFFFFF"/>
                </a:solidFill>
                <a:latin typeface="Arial" charset="0"/>
                <a:cs typeface="Arial" charset="0"/>
              </a:rPr>
              <a:t> </a:t>
            </a:r>
            <a:r>
              <a:rPr lang="en-US" altLang="ja-JP" sz="4000">
                <a:solidFill>
                  <a:srgbClr val="FFFFFF"/>
                </a:solidFill>
                <a:latin typeface="Arial" charset="0"/>
                <a:cs typeface="Arial" charset="0"/>
              </a:rPr>
              <a:t>3:14</a:t>
            </a:r>
            <a:r>
              <a:rPr lang="en-US" altLang="zh-CN" sz="4000">
                <a:solidFill>
                  <a:srgbClr val="FFFFFF"/>
                </a:solidFill>
                <a:latin typeface="Arial" charset="0"/>
                <a:cs typeface="Arial" charset="0"/>
              </a:rPr>
              <a:t> </a:t>
            </a:r>
            <a:r>
              <a:rPr lang="zh-CN" altLang="en-US" sz="4000">
                <a:solidFill>
                  <a:srgbClr val="FFFFFF"/>
                </a:solidFill>
                <a:latin typeface="Arial" charset="0"/>
                <a:cs typeface="Arial" charset="0"/>
              </a:rPr>
              <a:t>新译本</a:t>
            </a:r>
            <a:r>
              <a:rPr lang="en-US" altLang="ja-JP" sz="4000">
                <a:solidFill>
                  <a:srgbClr val="FFFFFF"/>
                </a:solidFill>
                <a:latin typeface="Arial" charset="0"/>
                <a:cs typeface="Arial" charset="0"/>
              </a:rPr>
              <a:t>).</a:t>
            </a:r>
          </a:p>
          <a:p>
            <a:endParaRPr lang="zh-CN" altLang="en-US" sz="4000">
              <a:solidFill>
                <a:srgbClr val="FFFFFF"/>
              </a:solidFill>
              <a:latin typeface="Arial" charset="0"/>
              <a:cs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2276"/>
                                        </p:tgtEl>
                                        <p:attrNameLst>
                                          <p:attrName>style.visibility</p:attrName>
                                        </p:attrNameLst>
                                      </p:cBhvr>
                                      <p:to>
                                        <p:strVal val="visible"/>
                                      </p:to>
                                    </p:set>
                                    <p:animEffect transition="in" filter="dissolve">
                                      <p:cBhvr>
                                        <p:cTn id="7" dur="500"/>
                                        <p:tgtEl>
                                          <p:spTgt spid="1822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2277"/>
                                        </p:tgtEl>
                                        <p:attrNameLst>
                                          <p:attrName>style.visibility</p:attrName>
                                        </p:attrNameLst>
                                      </p:cBhvr>
                                      <p:to>
                                        <p:strVal val="visible"/>
                                      </p:to>
                                    </p:set>
                                    <p:animEffect transition="in" filter="dissolve">
                                      <p:cBhvr>
                                        <p:cTn id="12" dur="500"/>
                                        <p:tgtEl>
                                          <p:spTgt spid="18227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2278"/>
                                        </p:tgtEl>
                                        <p:attrNameLst>
                                          <p:attrName>style.visibility</p:attrName>
                                        </p:attrNameLst>
                                      </p:cBhvr>
                                      <p:to>
                                        <p:strVal val="visible"/>
                                      </p:to>
                                    </p:set>
                                    <p:animEffect transition="in" filter="dissolve">
                                      <p:cBhvr>
                                        <p:cTn id="17" dur="500"/>
                                        <p:tgtEl>
                                          <p:spTgt spid="1822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82279"/>
                                        </p:tgtEl>
                                        <p:attrNameLst>
                                          <p:attrName>style.visibility</p:attrName>
                                        </p:attrNameLst>
                                      </p:cBhvr>
                                      <p:to>
                                        <p:strVal val="visible"/>
                                      </p:to>
                                    </p:set>
                                    <p:animEffect transition="in" filter="dissolve">
                                      <p:cBhvr>
                                        <p:cTn id="22" dur="500"/>
                                        <p:tgtEl>
                                          <p:spTgt spid="1822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82280"/>
                                        </p:tgtEl>
                                        <p:attrNameLst>
                                          <p:attrName>style.visibility</p:attrName>
                                        </p:attrNameLst>
                                      </p:cBhvr>
                                      <p:to>
                                        <p:strVal val="visible"/>
                                      </p:to>
                                    </p:set>
                                    <p:animEffect transition="in" filter="dissolve">
                                      <p:cBhvr>
                                        <p:cTn id="27" dur="500"/>
                                        <p:tgtEl>
                                          <p:spTgt spid="18228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42698"/>
                                        </p:tgtEl>
                                        <p:attrNameLst>
                                          <p:attrName>style.visibility</p:attrName>
                                        </p:attrNameLst>
                                      </p:cBhvr>
                                      <p:to>
                                        <p:strVal val="visible"/>
                                      </p:to>
                                    </p:set>
                                    <p:animEffect transition="in" filter="diamond(in)">
                                      <p:cBhvr>
                                        <p:cTn id="32" dur="2000"/>
                                        <p:tgtEl>
                                          <p:spTgt spid="242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6" grpId="0" autoUpdateAnimBg="0"/>
      <p:bldP spid="182277" grpId="0" autoUpdateAnimBg="0"/>
      <p:bldP spid="182278" grpId="0" autoUpdateAnimBg="0"/>
      <p:bldP spid="182279" grpId="0" autoUpdateAnimBg="0"/>
      <p:bldP spid="182280" grpId="0" autoUpdateAnimBg="0"/>
      <p:bldP spid="242698"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266393516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5">
            <a:extLst>
              <a:ext uri="{FF2B5EF4-FFF2-40B4-BE49-F238E27FC236}">
                <a16:creationId xmlns:a16="http://schemas.microsoft.com/office/drawing/2014/main" id="{EF105966-1F86-6943-852D-8266B2A9AF35}"/>
              </a:ext>
            </a:extLst>
          </p:cNvPr>
          <p:cNvSpPr txBox="1">
            <a:spLocks noChangeArrowheads="1"/>
          </p:cNvSpPr>
          <p:nvPr/>
        </p:nvSpPr>
        <p:spPr bwMode="auto">
          <a:xfrm>
            <a:off x="5220072" y="907256"/>
            <a:ext cx="3810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spcBef>
                <a:spcPct val="50000"/>
              </a:spcBef>
              <a:defRPr/>
            </a:pPr>
            <a:r>
              <a:rPr lang="en-US" sz="3200" b="1" dirty="0">
                <a:solidFill>
                  <a:srgbClr val="F1F7E9"/>
                </a:solidFill>
                <a:latin typeface="Arial"/>
                <a:ea typeface="ＭＳ Ｐゴシック" charset="0"/>
                <a:cs typeface="Arial"/>
              </a:rPr>
              <a:t>(</a:t>
            </a:r>
            <a:r>
              <a:rPr lang="zh-CN" altLang="en-US" sz="3200" b="1" dirty="0">
                <a:solidFill>
                  <a:srgbClr val="F1F7E9"/>
                </a:solidFill>
                <a:latin typeface="Arial"/>
                <a:ea typeface="ＭＳ Ｐゴシック" charset="0"/>
                <a:cs typeface="Arial"/>
              </a:rPr>
              <a:t>出埃及记 </a:t>
            </a:r>
            <a:r>
              <a:rPr lang="en-US" sz="3200" b="1" dirty="0">
                <a:solidFill>
                  <a:srgbClr val="F1F7E9"/>
                </a:solidFill>
                <a:latin typeface="Arial"/>
                <a:ea typeface="ＭＳ Ｐゴシック" charset="0"/>
                <a:cs typeface="Arial"/>
              </a:rPr>
              <a:t>4)</a:t>
            </a:r>
          </a:p>
        </p:txBody>
      </p:sp>
      <p:sp>
        <p:nvSpPr>
          <p:cNvPr id="6" name="Rectangle 6">
            <a:extLst>
              <a:ext uri="{FF2B5EF4-FFF2-40B4-BE49-F238E27FC236}">
                <a16:creationId xmlns:a16="http://schemas.microsoft.com/office/drawing/2014/main" id="{D1D5B799-166D-124B-8014-5C1249CC2A9D}"/>
              </a:ext>
            </a:extLst>
          </p:cNvPr>
          <p:cNvSpPr txBox="1">
            <a:spLocks noChangeArrowheads="1"/>
          </p:cNvSpPr>
          <p:nvPr/>
        </p:nvSpPr>
        <p:spPr bwMode="auto">
          <a:xfrm>
            <a:off x="144463" y="44450"/>
            <a:ext cx="8891587"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en-US" sz="3600" kern="0">
                <a:solidFill>
                  <a:schemeClr val="bg1"/>
                </a:solidFill>
                <a:effectLst/>
                <a:latin typeface="Arial" charset="0"/>
                <a:cs typeface="Arial"/>
              </a:rPr>
              <a:t>II. </a:t>
            </a:r>
            <a:r>
              <a:rPr kumimoji="0" lang="zh-CN" altLang="en-US" sz="3600" kern="0">
                <a:solidFill>
                  <a:schemeClr val="bg1"/>
                </a:solidFill>
                <a:effectLst/>
                <a:latin typeface="Arial" charset="0"/>
                <a:cs typeface="Arial"/>
              </a:rPr>
              <a:t>神向他的仆人亲自显现</a:t>
            </a:r>
            <a:endParaRPr kumimoji="0" lang="en-US" sz="4000" kern="0" dirty="0">
              <a:solidFill>
                <a:schemeClr val="bg1"/>
              </a:solidFill>
              <a:effectLst/>
              <a:latin typeface="Arial" charset="0"/>
              <a:cs typeface="Arial"/>
            </a:endParaRPr>
          </a:p>
        </p:txBody>
      </p:sp>
    </p:spTree>
    <p:extLst>
      <p:ext uri="{BB962C8B-B14F-4D97-AF65-F5344CB8AC3E}">
        <p14:creationId xmlns:p14="http://schemas.microsoft.com/office/powerpoint/2010/main" val="4218065806"/>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4" name="Rectangle 6"/>
          <p:cNvSpPr>
            <a:spLocks noGrp="1" noChangeArrowheads="1"/>
          </p:cNvSpPr>
          <p:nvPr>
            <p:ph type="title" idx="4294967295"/>
          </p:nvPr>
        </p:nvSpPr>
        <p:spPr>
          <a:xfrm>
            <a:off x="0" y="0"/>
            <a:ext cx="9251950" cy="1261884"/>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br>
              <a:rPr kumimoji="0" lang="en-US" sz="3600" dirty="0">
                <a:solidFill>
                  <a:schemeClr val="bg1"/>
                </a:solidFill>
                <a:effectLst/>
                <a:latin typeface="Arial" charset="0"/>
                <a:cs typeface="Arial"/>
              </a:rPr>
            </a:br>
            <a:endParaRPr kumimoji="0" lang="en-US" sz="4000" dirty="0">
              <a:solidFill>
                <a:schemeClr val="bg1"/>
              </a:solidFill>
              <a:effectLst/>
              <a:latin typeface="Arial" charset="0"/>
              <a:cs typeface="Arial"/>
            </a:endParaRPr>
          </a:p>
        </p:txBody>
      </p:sp>
      <p:pic>
        <p:nvPicPr>
          <p:cNvPr id="33997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774825"/>
            <a:ext cx="9288463" cy="5110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6">
            <a:extLst>
              <a:ext uri="{FF2B5EF4-FFF2-40B4-BE49-F238E27FC236}">
                <a16:creationId xmlns:a16="http://schemas.microsoft.com/office/drawing/2014/main" id="{35789155-FF6C-C644-B017-9D773B9FD15F}"/>
              </a:ext>
            </a:extLst>
          </p:cNvPr>
          <p:cNvSpPr txBox="1">
            <a:spLocks noChangeArrowheads="1"/>
          </p:cNvSpPr>
          <p:nvPr/>
        </p:nvSpPr>
        <p:spPr bwMode="auto">
          <a:xfrm>
            <a:off x="-15450" y="0"/>
            <a:ext cx="9251950" cy="1200329"/>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3600" kern="0">
                <a:solidFill>
                  <a:schemeClr val="bg1"/>
                </a:solidFill>
                <a:effectLst/>
                <a:latin typeface="Arial" charset="0"/>
                <a:cs typeface="Arial"/>
              </a:rPr>
              <a:t>摩西和神的对话在神选定亚伦成为服侍伙伴后完成</a:t>
            </a:r>
            <a:endParaRPr kumimoji="0" lang="en-US" sz="4000" kern="0" dirty="0">
              <a:solidFill>
                <a:schemeClr val="bg1"/>
              </a:solidFill>
              <a:effectLst/>
              <a:latin typeface="Arial" charset="0"/>
              <a:cs typeface="Arial"/>
            </a:endParaRPr>
          </a:p>
        </p:txBody>
      </p:sp>
      <p:sp>
        <p:nvSpPr>
          <p:cNvPr id="6" name="Text Box 5">
            <a:extLst>
              <a:ext uri="{FF2B5EF4-FFF2-40B4-BE49-F238E27FC236}">
                <a16:creationId xmlns:a16="http://schemas.microsoft.com/office/drawing/2014/main" id="{AE926556-58CB-3C4E-8FB8-C6F80E533921}"/>
              </a:ext>
            </a:extLst>
          </p:cNvPr>
          <p:cNvSpPr txBox="1">
            <a:spLocks noChangeArrowheads="1"/>
          </p:cNvSpPr>
          <p:nvPr/>
        </p:nvSpPr>
        <p:spPr bwMode="auto">
          <a:xfrm>
            <a:off x="5349449" y="1868602"/>
            <a:ext cx="3810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spcBef>
                <a:spcPct val="50000"/>
              </a:spcBef>
              <a:defRPr/>
            </a:pPr>
            <a:r>
              <a:rPr lang="en-US" sz="3200" b="1" dirty="0">
                <a:solidFill>
                  <a:srgbClr val="F1F7E9"/>
                </a:solidFill>
                <a:latin typeface="Arial"/>
                <a:ea typeface="ＭＳ Ｐゴシック" charset="0"/>
                <a:cs typeface="Arial"/>
              </a:rPr>
              <a:t>(</a:t>
            </a:r>
            <a:r>
              <a:rPr lang="zh-CN" altLang="en-US" sz="3200" b="1" dirty="0">
                <a:solidFill>
                  <a:srgbClr val="F1F7E9"/>
                </a:solidFill>
                <a:latin typeface="Arial"/>
                <a:ea typeface="ＭＳ Ｐゴシック" charset="0"/>
                <a:cs typeface="Arial"/>
              </a:rPr>
              <a:t>出埃及记 </a:t>
            </a:r>
            <a:r>
              <a:rPr lang="en-US" sz="3200" b="1" dirty="0">
                <a:solidFill>
                  <a:srgbClr val="F1F7E9"/>
                </a:solidFill>
                <a:latin typeface="Arial"/>
                <a:ea typeface="ＭＳ Ｐゴシック" charset="0"/>
                <a:cs typeface="Arial"/>
              </a:rPr>
              <a:t>4:13-17)</a:t>
            </a:r>
          </a:p>
        </p:txBody>
      </p:sp>
    </p:spTree>
    <p:extLst>
      <p:ext uri="{BB962C8B-B14F-4D97-AF65-F5344CB8AC3E}">
        <p14:creationId xmlns:p14="http://schemas.microsoft.com/office/powerpoint/2010/main" val="3832380418"/>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2" descr="Brow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r>
              <a:rPr lang="zh-CN" altLang="en-US"/>
              <a:t>米甸</a:t>
            </a:r>
          </a:p>
        </p:txBody>
      </p:sp>
      <p:pic>
        <p:nvPicPr>
          <p:cNvPr id="360450" name="Picture 3" descr="OMSSO085"/>
          <p:cNvPicPr>
            <a:picLocks noChangeAspect="1" noChangeArrowheads="1"/>
          </p:cNvPicPr>
          <p:nvPr/>
        </p:nvPicPr>
        <p:blipFill>
          <a:blip r:embed="rId4">
            <a:lum bright="-24000"/>
            <a:extLst>
              <a:ext uri="{28A0092B-C50C-407E-A947-70E740481C1C}">
                <a14:useLocalDpi xmlns:a14="http://schemas.microsoft.com/office/drawing/2010/main" val="0"/>
              </a:ext>
            </a:extLst>
          </a:blip>
          <a:srcRect/>
          <a:stretch>
            <a:fillRect/>
          </a:stretch>
        </p:blipFill>
        <p:spPr bwMode="auto">
          <a:xfrm>
            <a:off x="0" y="0"/>
            <a:ext cx="53657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301" name="Line 5"/>
          <p:cNvSpPr>
            <a:spLocks noChangeShapeType="1"/>
          </p:cNvSpPr>
          <p:nvPr/>
        </p:nvSpPr>
        <p:spPr bwMode="auto">
          <a:xfrm>
            <a:off x="285750" y="2127250"/>
            <a:ext cx="8629650" cy="635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83302" name="Line 6"/>
          <p:cNvSpPr>
            <a:spLocks noChangeShapeType="1"/>
          </p:cNvSpPr>
          <p:nvPr/>
        </p:nvSpPr>
        <p:spPr bwMode="auto">
          <a:xfrm>
            <a:off x="7010400" y="1600200"/>
            <a:ext cx="0" cy="464820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83303" name="Line 7"/>
          <p:cNvSpPr>
            <a:spLocks noChangeShapeType="1"/>
          </p:cNvSpPr>
          <p:nvPr/>
        </p:nvSpPr>
        <p:spPr bwMode="auto">
          <a:xfrm>
            <a:off x="304800" y="3403600"/>
            <a:ext cx="8629650" cy="635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83304" name="Line 8"/>
          <p:cNvSpPr>
            <a:spLocks noChangeShapeType="1"/>
          </p:cNvSpPr>
          <p:nvPr/>
        </p:nvSpPr>
        <p:spPr bwMode="auto">
          <a:xfrm flipV="1">
            <a:off x="317500" y="4705350"/>
            <a:ext cx="8616950" cy="635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83305" name="Text Box 9"/>
          <p:cNvSpPr txBox="1">
            <a:spLocks noChangeArrowheads="1"/>
          </p:cNvSpPr>
          <p:nvPr/>
        </p:nvSpPr>
        <p:spPr bwMode="auto">
          <a:xfrm>
            <a:off x="7086600" y="1600200"/>
            <a:ext cx="1828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地点</a:t>
            </a:r>
          </a:p>
        </p:txBody>
      </p:sp>
      <p:sp>
        <p:nvSpPr>
          <p:cNvPr id="183306" name="Text Box 10"/>
          <p:cNvSpPr txBox="1">
            <a:spLocks noChangeArrowheads="1"/>
          </p:cNvSpPr>
          <p:nvPr/>
        </p:nvSpPr>
        <p:spPr bwMode="auto">
          <a:xfrm>
            <a:off x="7239000" y="2286000"/>
            <a:ext cx="1828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埃及</a:t>
            </a:r>
          </a:p>
        </p:txBody>
      </p:sp>
      <p:sp>
        <p:nvSpPr>
          <p:cNvPr id="183307" name="Text Box 11"/>
          <p:cNvSpPr txBox="1">
            <a:spLocks noChangeArrowheads="1"/>
          </p:cNvSpPr>
          <p:nvPr/>
        </p:nvSpPr>
        <p:spPr bwMode="auto">
          <a:xfrm>
            <a:off x="7239000" y="3505200"/>
            <a:ext cx="1828800" cy="5842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a:solidFill>
                  <a:schemeClr val="bg1"/>
                </a:solidFill>
              </a:rPr>
              <a:t>米甸</a:t>
            </a:r>
          </a:p>
        </p:txBody>
      </p:sp>
      <p:sp>
        <p:nvSpPr>
          <p:cNvPr id="183308" name="Text Box 12"/>
          <p:cNvSpPr txBox="1">
            <a:spLocks noChangeArrowheads="1"/>
          </p:cNvSpPr>
          <p:nvPr/>
        </p:nvSpPr>
        <p:spPr bwMode="auto">
          <a:xfrm>
            <a:off x="7086600" y="4808538"/>
            <a:ext cx="2133600" cy="204311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a:solidFill>
                  <a:schemeClr val="bg1"/>
                </a:solidFill>
              </a:rPr>
              <a:t>米甸</a:t>
            </a:r>
          </a:p>
          <a:p>
            <a:pPr algn="ctr" eaLnBrk="1" hangingPunct="1">
              <a:spcBef>
                <a:spcPct val="50000"/>
              </a:spcBef>
              <a:defRPr/>
            </a:pPr>
            <a:r>
              <a:rPr lang="zh-CN" altLang="en-US" sz="3200" b="1">
                <a:solidFill>
                  <a:schemeClr val="bg1"/>
                </a:solidFill>
              </a:rPr>
              <a:t>埃及</a:t>
            </a:r>
            <a:endParaRPr lang="en-US" altLang="zh-CN" sz="3200" b="1">
              <a:solidFill>
                <a:schemeClr val="bg1"/>
              </a:solidFill>
            </a:endParaRPr>
          </a:p>
          <a:p>
            <a:pPr algn="ctr" eaLnBrk="1" hangingPunct="1">
              <a:spcBef>
                <a:spcPct val="50000"/>
              </a:spcBef>
              <a:defRPr/>
            </a:pPr>
            <a:r>
              <a:rPr lang="zh-CN" altLang="en-US" sz="3200" b="1">
                <a:solidFill>
                  <a:schemeClr val="bg1"/>
                </a:solidFill>
              </a:rPr>
              <a:t>旷野</a:t>
            </a:r>
          </a:p>
        </p:txBody>
      </p:sp>
      <p:sp>
        <p:nvSpPr>
          <p:cNvPr id="183309" name="Text Box 13"/>
          <p:cNvSpPr txBox="1">
            <a:spLocks noChangeArrowheads="1"/>
          </p:cNvSpPr>
          <p:nvPr/>
        </p:nvSpPr>
        <p:spPr bwMode="auto">
          <a:xfrm>
            <a:off x="4991100" y="1600200"/>
            <a:ext cx="1828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年代</a:t>
            </a:r>
          </a:p>
        </p:txBody>
      </p:sp>
      <p:sp>
        <p:nvSpPr>
          <p:cNvPr id="183310" name="Text Box 14"/>
          <p:cNvSpPr txBox="1">
            <a:spLocks noChangeArrowheads="1"/>
          </p:cNvSpPr>
          <p:nvPr/>
        </p:nvSpPr>
        <p:spPr bwMode="auto">
          <a:xfrm>
            <a:off x="4876800" y="2286000"/>
            <a:ext cx="2057400" cy="10668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defRPr/>
            </a:pPr>
            <a:r>
              <a:rPr lang="zh-CN" altLang="en-US" sz="3200">
                <a:solidFill>
                  <a:schemeClr val="bg1"/>
                </a:solidFill>
                <a:ea typeface="MS PGothic" pitchFamily="34" charset="-128"/>
                <a:cs typeface="MS PGothic" pitchFamily="34" charset="-128"/>
              </a:rPr>
              <a:t>公元前</a:t>
            </a:r>
          </a:p>
          <a:p>
            <a:pPr algn="ctr" eaLnBrk="1" hangingPunct="1">
              <a:defRPr/>
            </a:pPr>
            <a:r>
              <a:rPr lang="en-US" sz="3200" b="1">
                <a:solidFill>
                  <a:schemeClr val="bg1"/>
                </a:solidFill>
                <a:ea typeface="Times New Roman" charset="0"/>
                <a:cs typeface="Times New Roman" charset="0"/>
              </a:rPr>
              <a:t>1525-1485.</a:t>
            </a:r>
          </a:p>
        </p:txBody>
      </p:sp>
      <p:sp>
        <p:nvSpPr>
          <p:cNvPr id="183311" name="Text Box 15"/>
          <p:cNvSpPr txBox="1">
            <a:spLocks noChangeArrowheads="1"/>
          </p:cNvSpPr>
          <p:nvPr/>
        </p:nvSpPr>
        <p:spPr bwMode="auto">
          <a:xfrm>
            <a:off x="4800600" y="3505200"/>
            <a:ext cx="2209800" cy="10668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defRPr/>
            </a:pPr>
            <a:r>
              <a:rPr lang="zh-CN" altLang="en-US" sz="3200">
                <a:solidFill>
                  <a:schemeClr val="bg1"/>
                </a:solidFill>
                <a:ea typeface="MS PGothic" pitchFamily="34" charset="-128"/>
                <a:cs typeface="MS PGothic" pitchFamily="34" charset="-128"/>
              </a:rPr>
              <a:t>公元前</a:t>
            </a:r>
          </a:p>
          <a:p>
            <a:pPr algn="ctr" eaLnBrk="1" hangingPunct="1">
              <a:defRPr/>
            </a:pPr>
            <a:r>
              <a:rPr lang="en-US" sz="3200" b="1">
                <a:solidFill>
                  <a:schemeClr val="bg1"/>
                </a:solidFill>
                <a:ea typeface="Times New Roman" charset="0"/>
                <a:cs typeface="Times New Roman" charset="0"/>
              </a:rPr>
              <a:t>1485-1445</a:t>
            </a:r>
          </a:p>
        </p:txBody>
      </p:sp>
      <p:sp>
        <p:nvSpPr>
          <p:cNvPr id="183312" name="Text Box 16"/>
          <p:cNvSpPr txBox="1">
            <a:spLocks noChangeArrowheads="1"/>
          </p:cNvSpPr>
          <p:nvPr/>
        </p:nvSpPr>
        <p:spPr bwMode="auto">
          <a:xfrm>
            <a:off x="4876800" y="4808538"/>
            <a:ext cx="2057400" cy="13112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spcBef>
                <a:spcPct val="50000"/>
              </a:spcBef>
              <a:defRPr/>
            </a:pPr>
            <a:r>
              <a:rPr lang="zh-CN" altLang="en-US" sz="3200">
                <a:solidFill>
                  <a:schemeClr val="bg1"/>
                </a:solidFill>
                <a:ea typeface="MS PGothic" pitchFamily="34" charset="-128"/>
                <a:cs typeface="MS PGothic" pitchFamily="34" charset="-128"/>
              </a:rPr>
              <a:t>公元前</a:t>
            </a:r>
          </a:p>
          <a:p>
            <a:pPr algn="ctr" eaLnBrk="1" hangingPunct="1">
              <a:spcBef>
                <a:spcPct val="50000"/>
              </a:spcBef>
              <a:defRPr/>
            </a:pPr>
            <a:r>
              <a:rPr lang="en-US" sz="3200" b="1">
                <a:solidFill>
                  <a:schemeClr val="bg1"/>
                </a:solidFill>
                <a:ea typeface="Times New Roman" charset="0"/>
                <a:cs typeface="Times New Roman" charset="0"/>
              </a:rPr>
              <a:t>1445-1405</a:t>
            </a:r>
          </a:p>
        </p:txBody>
      </p:sp>
      <p:sp>
        <p:nvSpPr>
          <p:cNvPr id="183313" name="Text Box 17"/>
          <p:cNvSpPr txBox="1">
            <a:spLocks noChangeArrowheads="1"/>
          </p:cNvSpPr>
          <p:nvPr/>
        </p:nvSpPr>
        <p:spPr bwMode="auto">
          <a:xfrm>
            <a:off x="2362200" y="1600200"/>
            <a:ext cx="21336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a:solidFill>
                  <a:schemeClr val="bg1"/>
                </a:solidFill>
              </a:rPr>
              <a:t>经文</a:t>
            </a:r>
            <a:endParaRPr lang="zh-CN" altLang="en-US" sz="3200" b="1">
              <a:solidFill>
                <a:schemeClr val="bg1"/>
              </a:solidFill>
            </a:endParaRPr>
          </a:p>
        </p:txBody>
      </p:sp>
      <p:sp>
        <p:nvSpPr>
          <p:cNvPr id="183314" name="Text Box 18"/>
          <p:cNvSpPr txBox="1">
            <a:spLocks noChangeArrowheads="1"/>
          </p:cNvSpPr>
          <p:nvPr/>
        </p:nvSpPr>
        <p:spPr bwMode="auto">
          <a:xfrm>
            <a:off x="2209800" y="2286000"/>
            <a:ext cx="22860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出</a:t>
            </a:r>
            <a:r>
              <a:rPr lang="en-US" altLang="ja-JP" sz="3200" b="1">
                <a:solidFill>
                  <a:schemeClr val="bg1"/>
                </a:solidFill>
              </a:rPr>
              <a:t> 2:1-10</a:t>
            </a:r>
            <a:endParaRPr lang="en-US" altLang="zh-CN" sz="3200" b="1">
              <a:solidFill>
                <a:schemeClr val="bg1"/>
              </a:solidFill>
            </a:endParaRPr>
          </a:p>
        </p:txBody>
      </p:sp>
      <p:sp>
        <p:nvSpPr>
          <p:cNvPr id="183315" name="Text Box 19"/>
          <p:cNvSpPr txBox="1">
            <a:spLocks noChangeArrowheads="1"/>
          </p:cNvSpPr>
          <p:nvPr/>
        </p:nvSpPr>
        <p:spPr bwMode="auto">
          <a:xfrm>
            <a:off x="2362200" y="3505200"/>
            <a:ext cx="2133600" cy="5842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出</a:t>
            </a:r>
            <a:r>
              <a:rPr lang="en-US" altLang="ja-JP" sz="3200" b="1">
                <a:solidFill>
                  <a:schemeClr val="bg1"/>
                </a:solidFill>
              </a:rPr>
              <a:t> 2:11-25</a:t>
            </a:r>
            <a:endParaRPr lang="en-US" altLang="zh-CN" sz="3200" b="1">
              <a:solidFill>
                <a:schemeClr val="bg1"/>
              </a:solidFill>
            </a:endParaRPr>
          </a:p>
        </p:txBody>
      </p:sp>
      <p:sp>
        <p:nvSpPr>
          <p:cNvPr id="183316" name="Text Box 20"/>
          <p:cNvSpPr txBox="1">
            <a:spLocks noChangeArrowheads="1"/>
          </p:cNvSpPr>
          <p:nvPr/>
        </p:nvSpPr>
        <p:spPr bwMode="auto">
          <a:xfrm>
            <a:off x="2055813" y="5154613"/>
            <a:ext cx="2587625" cy="5794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出</a:t>
            </a:r>
            <a:r>
              <a:rPr lang="en-US" altLang="ja-JP" sz="3200" b="1">
                <a:solidFill>
                  <a:schemeClr val="bg1"/>
                </a:solidFill>
              </a:rPr>
              <a:t>3:1-</a:t>
            </a:r>
            <a:r>
              <a:rPr lang="zh-CN" altLang="en-US" sz="3200" b="1">
                <a:solidFill>
                  <a:schemeClr val="bg1"/>
                </a:solidFill>
              </a:rPr>
              <a:t>申</a:t>
            </a:r>
            <a:r>
              <a:rPr lang="en-US" altLang="ja-JP" sz="3200" b="1">
                <a:solidFill>
                  <a:schemeClr val="bg1"/>
                </a:solidFill>
              </a:rPr>
              <a:t>34:8</a:t>
            </a:r>
            <a:endParaRPr lang="en-US" altLang="zh-CN" sz="3200" b="1">
              <a:solidFill>
                <a:schemeClr val="bg1"/>
              </a:solidFill>
            </a:endParaRPr>
          </a:p>
        </p:txBody>
      </p:sp>
      <p:sp>
        <p:nvSpPr>
          <p:cNvPr id="183317" name="Text Box 21"/>
          <p:cNvSpPr txBox="1">
            <a:spLocks noChangeArrowheads="1"/>
          </p:cNvSpPr>
          <p:nvPr/>
        </p:nvSpPr>
        <p:spPr bwMode="auto">
          <a:xfrm>
            <a:off x="152400" y="1600200"/>
            <a:ext cx="1828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时长</a:t>
            </a:r>
          </a:p>
        </p:txBody>
      </p:sp>
      <p:sp>
        <p:nvSpPr>
          <p:cNvPr id="183318" name="Text Box 22"/>
          <p:cNvSpPr txBox="1">
            <a:spLocks noChangeArrowheads="1"/>
          </p:cNvSpPr>
          <p:nvPr/>
        </p:nvSpPr>
        <p:spPr bwMode="auto">
          <a:xfrm>
            <a:off x="0" y="2133600"/>
            <a:ext cx="2057400" cy="13112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en-US" altLang="zh-CN" sz="3200" b="1">
                <a:solidFill>
                  <a:schemeClr val="bg1"/>
                </a:solidFill>
              </a:rPr>
              <a:t>40 </a:t>
            </a:r>
            <a:r>
              <a:rPr lang="zh-CN" altLang="en-US" sz="3200" b="1">
                <a:solidFill>
                  <a:schemeClr val="bg1"/>
                </a:solidFill>
              </a:rPr>
              <a:t>年</a:t>
            </a:r>
            <a:endParaRPr lang="en-US" altLang="zh-CN" sz="3200" b="1">
              <a:solidFill>
                <a:schemeClr val="bg1"/>
              </a:solidFill>
            </a:endParaRPr>
          </a:p>
          <a:p>
            <a:pPr algn="ctr" eaLnBrk="1" hangingPunct="1">
              <a:spcBef>
                <a:spcPct val="50000"/>
              </a:spcBef>
              <a:defRPr/>
            </a:pPr>
            <a:r>
              <a:rPr lang="zh-CN" altLang="en-US" sz="3200" b="1">
                <a:solidFill>
                  <a:schemeClr val="bg1"/>
                </a:solidFill>
              </a:rPr>
              <a:t>王子</a:t>
            </a:r>
            <a:endParaRPr lang="en-US" altLang="zh-CN" sz="3200" b="1">
              <a:solidFill>
                <a:schemeClr val="bg1"/>
              </a:solidFill>
            </a:endParaRPr>
          </a:p>
        </p:txBody>
      </p:sp>
      <p:sp>
        <p:nvSpPr>
          <p:cNvPr id="183319" name="Text Box 23"/>
          <p:cNvSpPr txBox="1">
            <a:spLocks noChangeArrowheads="1"/>
          </p:cNvSpPr>
          <p:nvPr/>
        </p:nvSpPr>
        <p:spPr bwMode="auto">
          <a:xfrm>
            <a:off x="34925" y="3429000"/>
            <a:ext cx="1981200" cy="13112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en-US" altLang="zh-CN" sz="3200" b="1">
                <a:solidFill>
                  <a:schemeClr val="bg1"/>
                </a:solidFill>
              </a:rPr>
              <a:t>40 </a:t>
            </a:r>
            <a:r>
              <a:rPr lang="zh-CN" altLang="en-US" sz="3200" b="1">
                <a:solidFill>
                  <a:schemeClr val="bg1"/>
                </a:solidFill>
              </a:rPr>
              <a:t>年</a:t>
            </a:r>
            <a:r>
              <a:rPr lang="en-US" altLang="ja-JP" sz="3200" b="1">
                <a:solidFill>
                  <a:schemeClr val="bg1"/>
                </a:solidFill>
              </a:rPr>
              <a:t> </a:t>
            </a:r>
          </a:p>
          <a:p>
            <a:pPr algn="ctr" eaLnBrk="1" hangingPunct="1">
              <a:spcBef>
                <a:spcPct val="50000"/>
              </a:spcBef>
              <a:defRPr/>
            </a:pPr>
            <a:r>
              <a:rPr lang="zh-CN" altLang="en-US" sz="3200">
                <a:solidFill>
                  <a:schemeClr val="bg1"/>
                </a:solidFill>
              </a:rPr>
              <a:t> 牧羊人</a:t>
            </a:r>
            <a:r>
              <a:rPr lang="zh-CN" altLang="en-US" sz="3200"/>
              <a:t> </a:t>
            </a:r>
            <a:endParaRPr lang="zh-CN" altLang="en-US" sz="3200" b="1">
              <a:solidFill>
                <a:schemeClr val="bg1"/>
              </a:solidFill>
            </a:endParaRPr>
          </a:p>
        </p:txBody>
      </p:sp>
      <p:sp>
        <p:nvSpPr>
          <p:cNvPr id="183320" name="Text Box 24"/>
          <p:cNvSpPr txBox="1">
            <a:spLocks noChangeArrowheads="1"/>
          </p:cNvSpPr>
          <p:nvPr/>
        </p:nvSpPr>
        <p:spPr bwMode="auto">
          <a:xfrm>
            <a:off x="34925" y="4808538"/>
            <a:ext cx="1828800" cy="13112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en-US" altLang="zh-CN" sz="3200" b="1">
                <a:solidFill>
                  <a:schemeClr val="bg1"/>
                </a:solidFill>
              </a:rPr>
              <a:t>40 </a:t>
            </a:r>
            <a:r>
              <a:rPr lang="zh-CN" altLang="en-US" sz="3200" b="1">
                <a:solidFill>
                  <a:schemeClr val="bg1"/>
                </a:solidFill>
              </a:rPr>
              <a:t>年</a:t>
            </a:r>
            <a:r>
              <a:rPr lang="en-US" altLang="ja-JP" sz="3200" b="1">
                <a:solidFill>
                  <a:schemeClr val="bg1"/>
                </a:solidFill>
              </a:rPr>
              <a:t> </a:t>
            </a:r>
          </a:p>
          <a:p>
            <a:pPr algn="ctr" eaLnBrk="1" hangingPunct="1">
              <a:spcBef>
                <a:spcPct val="50000"/>
              </a:spcBef>
              <a:defRPr/>
            </a:pPr>
            <a:r>
              <a:rPr lang="zh-CN" altLang="en-US" sz="3200" b="1">
                <a:solidFill>
                  <a:schemeClr val="bg1"/>
                </a:solidFill>
              </a:rPr>
              <a:t>领袖</a:t>
            </a:r>
          </a:p>
        </p:txBody>
      </p:sp>
      <p:sp>
        <p:nvSpPr>
          <p:cNvPr id="183321" name="Line 25"/>
          <p:cNvSpPr>
            <a:spLocks noChangeShapeType="1"/>
          </p:cNvSpPr>
          <p:nvPr/>
        </p:nvSpPr>
        <p:spPr bwMode="auto">
          <a:xfrm>
            <a:off x="4572000" y="1600200"/>
            <a:ext cx="0" cy="464820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83322" name="Line 26"/>
          <p:cNvSpPr>
            <a:spLocks noChangeShapeType="1"/>
          </p:cNvSpPr>
          <p:nvPr/>
        </p:nvSpPr>
        <p:spPr bwMode="auto">
          <a:xfrm>
            <a:off x="2133600" y="1600200"/>
            <a:ext cx="0" cy="464820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360473" name="Text Box 27"/>
          <p:cNvSpPr txBox="1">
            <a:spLocks noChangeArrowheads="1"/>
          </p:cNvSpPr>
          <p:nvPr/>
        </p:nvSpPr>
        <p:spPr bwMode="auto">
          <a:xfrm>
            <a:off x="8305800" y="150813"/>
            <a:ext cx="752475" cy="457200"/>
          </a:xfrm>
          <a:prstGeom prst="rect">
            <a:avLst/>
          </a:prstGeom>
          <a:noFill/>
          <a:ln>
            <a:noFill/>
          </a:ln>
          <a:effectLst>
            <a:outerShdw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b="1">
                <a:solidFill>
                  <a:schemeClr val="tx2"/>
                </a:solidFill>
                <a:latin typeface="Arial" charset="0"/>
              </a:rPr>
              <a:t>100</a:t>
            </a:r>
          </a:p>
        </p:txBody>
      </p:sp>
      <p:sp>
        <p:nvSpPr>
          <p:cNvPr id="183324" name="Rectangle 28"/>
          <p:cNvSpPr>
            <a:spLocks noGrp="1" noChangeArrowheads="1"/>
          </p:cNvSpPr>
          <p:nvPr>
            <p:ph type="title" idx="4294967295"/>
          </p:nvPr>
        </p:nvSpPr>
        <p:spPr>
          <a:xfrm>
            <a:off x="685800" y="304800"/>
            <a:ext cx="7772400" cy="1098550"/>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lang="zh-CN" altLang="en-US" sz="6600" i="0" dirty="0">
                <a:latin typeface="Times New Roman" charset="0"/>
                <a:ea typeface="MS PGothic" charset="0"/>
                <a:cs typeface="MS PGothic" charset="0"/>
              </a:rPr>
              <a:t>摩西生命</a:t>
            </a:r>
            <a:endParaRPr kumimoji="0" lang="zh-CN" altLang="en-US" b="1" i="0" dirty="0">
              <a:solidFill>
                <a:schemeClr val="bg1"/>
              </a:solidFill>
              <a:effectLst/>
              <a:latin typeface="Times New Roman"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3318"/>
                                        </p:tgtEl>
                                        <p:attrNameLst>
                                          <p:attrName>style.visibility</p:attrName>
                                        </p:attrNameLst>
                                      </p:cBhvr>
                                      <p:to>
                                        <p:strVal val="visible"/>
                                      </p:to>
                                    </p:set>
                                    <p:animEffect transition="in" filter="dissolve">
                                      <p:cBhvr>
                                        <p:cTn id="7" dur="500"/>
                                        <p:tgtEl>
                                          <p:spTgt spid="183318"/>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183314"/>
                                        </p:tgtEl>
                                        <p:attrNameLst>
                                          <p:attrName>style.visibility</p:attrName>
                                        </p:attrNameLst>
                                      </p:cBhvr>
                                      <p:to>
                                        <p:strVal val="visible"/>
                                      </p:to>
                                    </p:set>
                                    <p:animEffect transition="in" filter="dissolve">
                                      <p:cBhvr>
                                        <p:cTn id="11" dur="500"/>
                                        <p:tgtEl>
                                          <p:spTgt spid="183314"/>
                                        </p:tgtEl>
                                      </p:cBhvr>
                                    </p:animEffect>
                                  </p:childTnLst>
                                </p:cTn>
                              </p:par>
                            </p:childTnLst>
                          </p:cTn>
                        </p:par>
                        <p:par>
                          <p:cTn id="12" fill="hold" nodeType="afterGroup">
                            <p:stCondLst>
                              <p:cond delay="2000"/>
                            </p:stCondLst>
                            <p:childTnLst>
                              <p:par>
                                <p:cTn id="13" presetID="9" presetClass="entr" presetSubtype="0" fill="hold" grpId="0" nodeType="afterEffect">
                                  <p:stCondLst>
                                    <p:cond delay="1000"/>
                                  </p:stCondLst>
                                  <p:childTnLst>
                                    <p:set>
                                      <p:cBhvr>
                                        <p:cTn id="14" dur="1" fill="hold">
                                          <p:stCondLst>
                                            <p:cond delay="0"/>
                                          </p:stCondLst>
                                        </p:cTn>
                                        <p:tgtEl>
                                          <p:spTgt spid="183310"/>
                                        </p:tgtEl>
                                        <p:attrNameLst>
                                          <p:attrName>style.visibility</p:attrName>
                                        </p:attrNameLst>
                                      </p:cBhvr>
                                      <p:to>
                                        <p:strVal val="visible"/>
                                      </p:to>
                                    </p:set>
                                    <p:animEffect transition="in" filter="dissolve">
                                      <p:cBhvr>
                                        <p:cTn id="15" dur="500"/>
                                        <p:tgtEl>
                                          <p:spTgt spid="183310"/>
                                        </p:tgtEl>
                                      </p:cBhvr>
                                    </p:animEffect>
                                  </p:childTnLst>
                                </p:cTn>
                              </p:par>
                            </p:childTnLst>
                          </p:cTn>
                        </p:par>
                        <p:par>
                          <p:cTn id="16" fill="hold" nodeType="afterGroup">
                            <p:stCondLst>
                              <p:cond delay="3500"/>
                            </p:stCondLst>
                            <p:childTnLst>
                              <p:par>
                                <p:cTn id="17" presetID="9" presetClass="entr" presetSubtype="0" fill="hold" grpId="0" nodeType="afterEffect">
                                  <p:stCondLst>
                                    <p:cond delay="1000"/>
                                  </p:stCondLst>
                                  <p:childTnLst>
                                    <p:set>
                                      <p:cBhvr>
                                        <p:cTn id="18" dur="1" fill="hold">
                                          <p:stCondLst>
                                            <p:cond delay="0"/>
                                          </p:stCondLst>
                                        </p:cTn>
                                        <p:tgtEl>
                                          <p:spTgt spid="183306"/>
                                        </p:tgtEl>
                                        <p:attrNameLst>
                                          <p:attrName>style.visibility</p:attrName>
                                        </p:attrNameLst>
                                      </p:cBhvr>
                                      <p:to>
                                        <p:strVal val="visible"/>
                                      </p:to>
                                    </p:set>
                                    <p:animEffect transition="in" filter="dissolve">
                                      <p:cBhvr>
                                        <p:cTn id="19" dur="500"/>
                                        <p:tgtEl>
                                          <p:spTgt spid="183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83319"/>
                                        </p:tgtEl>
                                        <p:attrNameLst>
                                          <p:attrName>style.visibility</p:attrName>
                                        </p:attrNameLst>
                                      </p:cBhvr>
                                      <p:to>
                                        <p:strVal val="visible"/>
                                      </p:to>
                                    </p:set>
                                    <p:animEffect transition="in" filter="dissolve">
                                      <p:cBhvr>
                                        <p:cTn id="24" dur="500"/>
                                        <p:tgtEl>
                                          <p:spTgt spid="183319"/>
                                        </p:tgtEl>
                                      </p:cBhvr>
                                    </p:animEffect>
                                  </p:childTnLst>
                                </p:cTn>
                              </p:par>
                            </p:childTnLst>
                          </p:cTn>
                        </p:par>
                        <p:par>
                          <p:cTn id="25" fill="hold" nodeType="afterGroup">
                            <p:stCondLst>
                              <p:cond delay="500"/>
                            </p:stCondLst>
                            <p:childTnLst>
                              <p:par>
                                <p:cTn id="26" presetID="9" presetClass="entr" presetSubtype="0" fill="hold" grpId="0" nodeType="afterEffect">
                                  <p:stCondLst>
                                    <p:cond delay="1000"/>
                                  </p:stCondLst>
                                  <p:childTnLst>
                                    <p:set>
                                      <p:cBhvr>
                                        <p:cTn id="27" dur="1" fill="hold">
                                          <p:stCondLst>
                                            <p:cond delay="0"/>
                                          </p:stCondLst>
                                        </p:cTn>
                                        <p:tgtEl>
                                          <p:spTgt spid="183315"/>
                                        </p:tgtEl>
                                        <p:attrNameLst>
                                          <p:attrName>style.visibility</p:attrName>
                                        </p:attrNameLst>
                                      </p:cBhvr>
                                      <p:to>
                                        <p:strVal val="visible"/>
                                      </p:to>
                                    </p:set>
                                    <p:animEffect transition="in" filter="dissolve">
                                      <p:cBhvr>
                                        <p:cTn id="28" dur="500"/>
                                        <p:tgtEl>
                                          <p:spTgt spid="183315"/>
                                        </p:tgtEl>
                                      </p:cBhvr>
                                    </p:animEffect>
                                  </p:childTnLst>
                                </p:cTn>
                              </p:par>
                            </p:childTnLst>
                          </p:cTn>
                        </p:par>
                        <p:par>
                          <p:cTn id="29" fill="hold" nodeType="afterGroup">
                            <p:stCondLst>
                              <p:cond delay="2000"/>
                            </p:stCondLst>
                            <p:childTnLst>
                              <p:par>
                                <p:cTn id="30" presetID="9" presetClass="entr" presetSubtype="0" fill="hold" grpId="0" nodeType="afterEffect">
                                  <p:stCondLst>
                                    <p:cond delay="1000"/>
                                  </p:stCondLst>
                                  <p:childTnLst>
                                    <p:set>
                                      <p:cBhvr>
                                        <p:cTn id="31" dur="1" fill="hold">
                                          <p:stCondLst>
                                            <p:cond delay="0"/>
                                          </p:stCondLst>
                                        </p:cTn>
                                        <p:tgtEl>
                                          <p:spTgt spid="183311"/>
                                        </p:tgtEl>
                                        <p:attrNameLst>
                                          <p:attrName>style.visibility</p:attrName>
                                        </p:attrNameLst>
                                      </p:cBhvr>
                                      <p:to>
                                        <p:strVal val="visible"/>
                                      </p:to>
                                    </p:set>
                                    <p:animEffect transition="in" filter="dissolve">
                                      <p:cBhvr>
                                        <p:cTn id="32" dur="500"/>
                                        <p:tgtEl>
                                          <p:spTgt spid="183311"/>
                                        </p:tgtEl>
                                      </p:cBhvr>
                                    </p:animEffect>
                                  </p:childTnLst>
                                </p:cTn>
                              </p:par>
                            </p:childTnLst>
                          </p:cTn>
                        </p:par>
                        <p:par>
                          <p:cTn id="33" fill="hold" nodeType="afterGroup">
                            <p:stCondLst>
                              <p:cond delay="3500"/>
                            </p:stCondLst>
                            <p:childTnLst>
                              <p:par>
                                <p:cTn id="34" presetID="9" presetClass="entr" presetSubtype="0" fill="hold" grpId="0" nodeType="afterEffect">
                                  <p:stCondLst>
                                    <p:cond delay="1000"/>
                                  </p:stCondLst>
                                  <p:childTnLst>
                                    <p:set>
                                      <p:cBhvr>
                                        <p:cTn id="35" dur="1" fill="hold">
                                          <p:stCondLst>
                                            <p:cond delay="0"/>
                                          </p:stCondLst>
                                        </p:cTn>
                                        <p:tgtEl>
                                          <p:spTgt spid="183307"/>
                                        </p:tgtEl>
                                        <p:attrNameLst>
                                          <p:attrName>style.visibility</p:attrName>
                                        </p:attrNameLst>
                                      </p:cBhvr>
                                      <p:to>
                                        <p:strVal val="visible"/>
                                      </p:to>
                                    </p:set>
                                    <p:animEffect transition="in" filter="dissolve">
                                      <p:cBhvr>
                                        <p:cTn id="36" dur="500"/>
                                        <p:tgtEl>
                                          <p:spTgt spid="183307"/>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83320"/>
                                        </p:tgtEl>
                                        <p:attrNameLst>
                                          <p:attrName>style.visibility</p:attrName>
                                        </p:attrNameLst>
                                      </p:cBhvr>
                                      <p:to>
                                        <p:strVal val="visible"/>
                                      </p:to>
                                    </p:set>
                                    <p:animEffect transition="in" filter="dissolve">
                                      <p:cBhvr>
                                        <p:cTn id="41" dur="500"/>
                                        <p:tgtEl>
                                          <p:spTgt spid="183320"/>
                                        </p:tgtEl>
                                      </p:cBhvr>
                                    </p:animEffect>
                                  </p:childTnLst>
                                </p:cTn>
                              </p:par>
                            </p:childTnLst>
                          </p:cTn>
                        </p:par>
                        <p:par>
                          <p:cTn id="42" fill="hold" nodeType="afterGroup">
                            <p:stCondLst>
                              <p:cond delay="500"/>
                            </p:stCondLst>
                            <p:childTnLst>
                              <p:par>
                                <p:cTn id="43" presetID="9" presetClass="entr" presetSubtype="0" fill="hold" grpId="0" nodeType="afterEffect">
                                  <p:stCondLst>
                                    <p:cond delay="1000"/>
                                  </p:stCondLst>
                                  <p:childTnLst>
                                    <p:set>
                                      <p:cBhvr>
                                        <p:cTn id="44" dur="1" fill="hold">
                                          <p:stCondLst>
                                            <p:cond delay="0"/>
                                          </p:stCondLst>
                                        </p:cTn>
                                        <p:tgtEl>
                                          <p:spTgt spid="183316"/>
                                        </p:tgtEl>
                                        <p:attrNameLst>
                                          <p:attrName>style.visibility</p:attrName>
                                        </p:attrNameLst>
                                      </p:cBhvr>
                                      <p:to>
                                        <p:strVal val="visible"/>
                                      </p:to>
                                    </p:set>
                                    <p:animEffect transition="in" filter="dissolve">
                                      <p:cBhvr>
                                        <p:cTn id="45" dur="500"/>
                                        <p:tgtEl>
                                          <p:spTgt spid="183316"/>
                                        </p:tgtEl>
                                      </p:cBhvr>
                                    </p:animEffect>
                                  </p:childTnLst>
                                </p:cTn>
                              </p:par>
                            </p:childTnLst>
                          </p:cTn>
                        </p:par>
                        <p:par>
                          <p:cTn id="46" fill="hold" nodeType="afterGroup">
                            <p:stCondLst>
                              <p:cond delay="2000"/>
                            </p:stCondLst>
                            <p:childTnLst>
                              <p:par>
                                <p:cTn id="47" presetID="9" presetClass="entr" presetSubtype="0" fill="hold" grpId="0" nodeType="afterEffect">
                                  <p:stCondLst>
                                    <p:cond delay="1000"/>
                                  </p:stCondLst>
                                  <p:childTnLst>
                                    <p:set>
                                      <p:cBhvr>
                                        <p:cTn id="48" dur="1" fill="hold">
                                          <p:stCondLst>
                                            <p:cond delay="0"/>
                                          </p:stCondLst>
                                        </p:cTn>
                                        <p:tgtEl>
                                          <p:spTgt spid="183312"/>
                                        </p:tgtEl>
                                        <p:attrNameLst>
                                          <p:attrName>style.visibility</p:attrName>
                                        </p:attrNameLst>
                                      </p:cBhvr>
                                      <p:to>
                                        <p:strVal val="visible"/>
                                      </p:to>
                                    </p:set>
                                    <p:animEffect transition="in" filter="dissolve">
                                      <p:cBhvr>
                                        <p:cTn id="49" dur="500"/>
                                        <p:tgtEl>
                                          <p:spTgt spid="183312"/>
                                        </p:tgtEl>
                                      </p:cBhvr>
                                    </p:animEffect>
                                  </p:childTnLst>
                                </p:cTn>
                              </p:par>
                            </p:childTnLst>
                          </p:cTn>
                        </p:par>
                        <p:par>
                          <p:cTn id="50" fill="hold" nodeType="afterGroup">
                            <p:stCondLst>
                              <p:cond delay="3500"/>
                            </p:stCondLst>
                            <p:childTnLst>
                              <p:par>
                                <p:cTn id="51" presetID="9" presetClass="entr" presetSubtype="0" fill="hold" grpId="0" nodeType="afterEffect">
                                  <p:stCondLst>
                                    <p:cond delay="1000"/>
                                  </p:stCondLst>
                                  <p:childTnLst>
                                    <p:set>
                                      <p:cBhvr>
                                        <p:cTn id="52" dur="1" fill="hold">
                                          <p:stCondLst>
                                            <p:cond delay="0"/>
                                          </p:stCondLst>
                                        </p:cTn>
                                        <p:tgtEl>
                                          <p:spTgt spid="183308"/>
                                        </p:tgtEl>
                                        <p:attrNameLst>
                                          <p:attrName>style.visibility</p:attrName>
                                        </p:attrNameLst>
                                      </p:cBhvr>
                                      <p:to>
                                        <p:strVal val="visible"/>
                                      </p:to>
                                    </p:set>
                                    <p:animEffect transition="in" filter="dissolve">
                                      <p:cBhvr>
                                        <p:cTn id="53" dur="500"/>
                                        <p:tgtEl>
                                          <p:spTgt spid="183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6" grpId="0" autoUpdateAnimBg="0"/>
      <p:bldP spid="183307" grpId="0" autoUpdateAnimBg="0"/>
      <p:bldP spid="183308" grpId="0" autoUpdateAnimBg="0"/>
      <p:bldP spid="183310" grpId="0" autoUpdateAnimBg="0"/>
      <p:bldP spid="183311" grpId="0" autoUpdateAnimBg="0"/>
      <p:bldP spid="183312" grpId="0" autoUpdateAnimBg="0"/>
      <p:bldP spid="183314" grpId="0" autoUpdateAnimBg="0"/>
      <p:bldP spid="183315" grpId="0" autoUpdateAnimBg="0"/>
      <p:bldP spid="183316" grpId="0" autoUpdateAnimBg="0"/>
      <p:bldP spid="183318" grpId="0" autoUpdateAnimBg="0"/>
      <p:bldP spid="183319" grpId="0" autoUpdateAnimBg="0"/>
      <p:bldP spid="183320"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0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597025"/>
            <a:ext cx="9274176" cy="5364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6" name="Rectangle 6"/>
          <p:cNvSpPr>
            <a:spLocks noGrp="1" noChangeArrowheads="1"/>
          </p:cNvSpPr>
          <p:nvPr>
            <p:ph type="title" idx="4294967295"/>
          </p:nvPr>
        </p:nvSpPr>
        <p:spPr>
          <a:xfrm>
            <a:off x="0" y="0"/>
            <a:ext cx="9144000" cy="1200329"/>
          </a:xfrm>
          <a:solidFill>
            <a:srgbClr val="020020"/>
          </a:solidFill>
          <a:extLst>
            <a:ext uri="{91240B29-F687-4f45-9708-019B960494DF}">
              <a14:hiddenLine xmlns:a14="http://schemas.microsoft.com/office/drawing/2010/main" xmlns="" w="9525">
                <a:solidFill>
                  <a:srgbClr val="000000"/>
                </a:solidFill>
                <a:miter lim="800000"/>
                <a:headEnd/>
                <a:tailEnd/>
              </a14:hiddenLine>
            </a:ext>
          </a:extLst>
        </p:spPr>
        <p:txBody>
          <a:bodyPr anchor="t">
            <a:spAutoFit/>
          </a:bodyPr>
          <a:lstStyle/>
          <a:p>
            <a:pPr eaLnBrk="1" hangingPunct="1">
              <a:spcBef>
                <a:spcPct val="50000"/>
              </a:spcBef>
            </a:pPr>
            <a:r>
              <a:rPr kumimoji="0" lang="ja-JP" altLang="en-US" sz="3600">
                <a:solidFill>
                  <a:schemeClr val="bg1"/>
                </a:solidFill>
                <a:effectLst/>
                <a:latin typeface="Arial" charset="0"/>
                <a:cs typeface="Arial" charset="0"/>
              </a:rPr>
              <a:t>神</a:t>
            </a:r>
            <a:r>
              <a:rPr kumimoji="0" lang="zh-CN" altLang="en-US" sz="3600" dirty="0">
                <a:solidFill>
                  <a:schemeClr val="bg1"/>
                </a:solidFill>
                <a:effectLst/>
                <a:latin typeface="Arial" charset="0"/>
                <a:cs typeface="Arial" charset="0"/>
              </a:rPr>
              <a:t>明白自己不足的神的仆人会显示神的丰富供应</a:t>
            </a:r>
            <a:r>
              <a:rPr kumimoji="0" lang="en-US" sz="3600" dirty="0">
                <a:solidFill>
                  <a:schemeClr val="bg1"/>
                </a:solidFill>
                <a:effectLst/>
                <a:latin typeface="Arial" charset="0"/>
                <a:cs typeface="Arial" charset="0"/>
              </a:rPr>
              <a:t> </a:t>
            </a:r>
            <a:r>
              <a:rPr lang="en-US" sz="3200" dirty="0">
                <a:solidFill>
                  <a:schemeClr val="bg1"/>
                </a:solidFill>
                <a:effectLst/>
                <a:latin typeface="Arial" charset="0"/>
                <a:cs typeface="Arial" charset="0"/>
              </a:rPr>
              <a:t>(</a:t>
            </a:r>
            <a:r>
              <a:rPr lang="zh-CN" altLang="en-US" sz="3200" dirty="0">
                <a:solidFill>
                  <a:schemeClr val="bg1"/>
                </a:solidFill>
                <a:effectLst/>
                <a:latin typeface="Arial" charset="0"/>
                <a:cs typeface="Arial" charset="0"/>
              </a:rPr>
              <a:t>出埃及记 </a:t>
            </a:r>
            <a:r>
              <a:rPr lang="en-US" sz="3200" dirty="0">
                <a:solidFill>
                  <a:schemeClr val="bg1"/>
                </a:solidFill>
                <a:effectLst/>
                <a:latin typeface="Arial" charset="0"/>
                <a:cs typeface="Arial" charset="0"/>
              </a:rPr>
              <a:t>3–4)</a:t>
            </a:r>
            <a:endParaRPr kumimoji="0" lang="en-US" sz="4000" dirty="0">
              <a:solidFill>
                <a:schemeClr val="bg1"/>
              </a:solidFill>
              <a:effectLst/>
              <a:latin typeface="Arial" charset="0"/>
              <a:cs typeface="Arial" charset="0"/>
            </a:endParaRPr>
          </a:p>
        </p:txBody>
      </p:sp>
    </p:spTree>
    <p:extLst>
      <p:ext uri="{BB962C8B-B14F-4D97-AF65-F5344CB8AC3E}">
        <p14:creationId xmlns:p14="http://schemas.microsoft.com/office/powerpoint/2010/main" val="2370296815"/>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121138455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362499" name="Group 125"/>
          <p:cNvGrpSpPr>
            <a:grpSpLocks/>
          </p:cNvGrpSpPr>
          <p:nvPr/>
        </p:nvGrpSpPr>
        <p:grpSpPr bwMode="auto">
          <a:xfrm>
            <a:off x="152400" y="762000"/>
            <a:ext cx="8991600" cy="6096000"/>
            <a:chOff x="144" y="480"/>
            <a:chExt cx="5228" cy="3744"/>
          </a:xfrm>
        </p:grpSpPr>
        <p:grpSp>
          <p:nvGrpSpPr>
            <p:cNvPr id="362616" name="Group 52"/>
            <p:cNvGrpSpPr>
              <a:grpSpLocks/>
            </p:cNvGrpSpPr>
            <p:nvPr/>
          </p:nvGrpSpPr>
          <p:grpSpPr bwMode="auto">
            <a:xfrm>
              <a:off x="144" y="480"/>
              <a:ext cx="5184" cy="351"/>
              <a:chOff x="0" y="0"/>
              <a:chExt cx="4768" cy="537"/>
            </a:xfrm>
          </p:grpSpPr>
          <p:sp>
            <p:nvSpPr>
              <p:cNvPr id="362722"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362723"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17" name="Group 54"/>
            <p:cNvGrpSpPr>
              <a:grpSpLocks/>
            </p:cNvGrpSpPr>
            <p:nvPr/>
          </p:nvGrpSpPr>
          <p:grpSpPr bwMode="auto">
            <a:xfrm>
              <a:off x="144" y="831"/>
              <a:ext cx="2717" cy="275"/>
              <a:chOff x="0" y="537"/>
              <a:chExt cx="2388" cy="422"/>
            </a:xfrm>
          </p:grpSpPr>
          <p:sp>
            <p:nvSpPr>
              <p:cNvPr id="362720"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62721"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18" name="Group 56"/>
            <p:cNvGrpSpPr>
              <a:grpSpLocks/>
            </p:cNvGrpSpPr>
            <p:nvPr/>
          </p:nvGrpSpPr>
          <p:grpSpPr bwMode="auto">
            <a:xfrm>
              <a:off x="2861" y="831"/>
              <a:ext cx="2461" cy="275"/>
              <a:chOff x="2388" y="537"/>
              <a:chExt cx="2164" cy="422"/>
            </a:xfrm>
          </p:grpSpPr>
          <p:sp>
            <p:nvSpPr>
              <p:cNvPr id="362718"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62719"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19" name="Group 58"/>
            <p:cNvGrpSpPr>
              <a:grpSpLocks/>
            </p:cNvGrpSpPr>
            <p:nvPr/>
          </p:nvGrpSpPr>
          <p:grpSpPr bwMode="auto">
            <a:xfrm>
              <a:off x="144" y="1105"/>
              <a:ext cx="2930" cy="412"/>
              <a:chOff x="0" y="959"/>
              <a:chExt cx="2575" cy="632"/>
            </a:xfrm>
          </p:grpSpPr>
          <p:sp>
            <p:nvSpPr>
              <p:cNvPr id="362716"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62717"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20" name="Group 60"/>
            <p:cNvGrpSpPr>
              <a:grpSpLocks/>
            </p:cNvGrpSpPr>
            <p:nvPr/>
          </p:nvGrpSpPr>
          <p:grpSpPr bwMode="auto">
            <a:xfrm>
              <a:off x="2861" y="1106"/>
              <a:ext cx="2511" cy="281"/>
              <a:chOff x="2388" y="959"/>
              <a:chExt cx="2208" cy="431"/>
            </a:xfrm>
          </p:grpSpPr>
          <p:sp>
            <p:nvSpPr>
              <p:cNvPr id="362714"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62715"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21" name="Group 62"/>
            <p:cNvGrpSpPr>
              <a:grpSpLocks/>
            </p:cNvGrpSpPr>
            <p:nvPr/>
          </p:nvGrpSpPr>
          <p:grpSpPr bwMode="auto">
            <a:xfrm>
              <a:off x="144" y="1381"/>
              <a:ext cx="2717" cy="276"/>
              <a:chOff x="0" y="1381"/>
              <a:chExt cx="2388" cy="422"/>
            </a:xfrm>
          </p:grpSpPr>
          <p:sp>
            <p:nvSpPr>
              <p:cNvPr id="362712"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62713"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22" name="Group 64"/>
            <p:cNvGrpSpPr>
              <a:grpSpLocks/>
            </p:cNvGrpSpPr>
            <p:nvPr/>
          </p:nvGrpSpPr>
          <p:grpSpPr bwMode="auto">
            <a:xfrm>
              <a:off x="2861" y="1381"/>
              <a:ext cx="2461" cy="276"/>
              <a:chOff x="2388" y="1381"/>
              <a:chExt cx="2164" cy="422"/>
            </a:xfrm>
          </p:grpSpPr>
          <p:sp>
            <p:nvSpPr>
              <p:cNvPr id="362710"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362711"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23" name="Group 66"/>
            <p:cNvGrpSpPr>
              <a:grpSpLocks/>
            </p:cNvGrpSpPr>
            <p:nvPr/>
          </p:nvGrpSpPr>
          <p:grpSpPr bwMode="auto">
            <a:xfrm>
              <a:off x="144" y="1657"/>
              <a:ext cx="2717" cy="275"/>
              <a:chOff x="0" y="1803"/>
              <a:chExt cx="2388" cy="422"/>
            </a:xfrm>
          </p:grpSpPr>
          <p:sp>
            <p:nvSpPr>
              <p:cNvPr id="362708"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62709"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24" name="Group 68"/>
            <p:cNvGrpSpPr>
              <a:grpSpLocks/>
            </p:cNvGrpSpPr>
            <p:nvPr/>
          </p:nvGrpSpPr>
          <p:grpSpPr bwMode="auto">
            <a:xfrm>
              <a:off x="2861" y="1657"/>
              <a:ext cx="2461" cy="275"/>
              <a:chOff x="2388" y="1803"/>
              <a:chExt cx="2164" cy="422"/>
            </a:xfrm>
          </p:grpSpPr>
          <p:sp>
            <p:nvSpPr>
              <p:cNvPr id="362706"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62707"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25" name="Group 70"/>
            <p:cNvGrpSpPr>
              <a:grpSpLocks/>
            </p:cNvGrpSpPr>
            <p:nvPr/>
          </p:nvGrpSpPr>
          <p:grpSpPr bwMode="auto">
            <a:xfrm>
              <a:off x="144" y="1932"/>
              <a:ext cx="2717" cy="276"/>
              <a:chOff x="0" y="2225"/>
              <a:chExt cx="2388" cy="422"/>
            </a:xfrm>
          </p:grpSpPr>
          <p:sp>
            <p:nvSpPr>
              <p:cNvPr id="362704"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62705"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26" name="Group 72"/>
            <p:cNvGrpSpPr>
              <a:grpSpLocks/>
            </p:cNvGrpSpPr>
            <p:nvPr/>
          </p:nvGrpSpPr>
          <p:grpSpPr bwMode="auto">
            <a:xfrm>
              <a:off x="2861" y="1932"/>
              <a:ext cx="2461" cy="276"/>
              <a:chOff x="2388" y="2225"/>
              <a:chExt cx="2164" cy="422"/>
            </a:xfrm>
          </p:grpSpPr>
          <p:sp>
            <p:nvSpPr>
              <p:cNvPr id="362702"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62703"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27" name="Group 74"/>
            <p:cNvGrpSpPr>
              <a:grpSpLocks/>
            </p:cNvGrpSpPr>
            <p:nvPr/>
          </p:nvGrpSpPr>
          <p:grpSpPr bwMode="auto">
            <a:xfrm>
              <a:off x="144" y="2208"/>
              <a:ext cx="1206" cy="275"/>
              <a:chOff x="0" y="2647"/>
              <a:chExt cx="1060" cy="422"/>
            </a:xfrm>
          </p:grpSpPr>
          <p:sp>
            <p:nvSpPr>
              <p:cNvPr id="362700"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62701"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28" name="Group 76"/>
            <p:cNvGrpSpPr>
              <a:grpSpLocks/>
            </p:cNvGrpSpPr>
            <p:nvPr/>
          </p:nvGrpSpPr>
          <p:grpSpPr bwMode="auto">
            <a:xfrm>
              <a:off x="1350" y="2208"/>
              <a:ext cx="1511" cy="275"/>
              <a:chOff x="1060" y="2647"/>
              <a:chExt cx="1328" cy="422"/>
            </a:xfrm>
          </p:grpSpPr>
          <p:sp>
            <p:nvSpPr>
              <p:cNvPr id="362698"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362699"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29" name="Group 78"/>
            <p:cNvGrpSpPr>
              <a:grpSpLocks/>
            </p:cNvGrpSpPr>
            <p:nvPr/>
          </p:nvGrpSpPr>
          <p:grpSpPr bwMode="auto">
            <a:xfrm>
              <a:off x="2861" y="2208"/>
              <a:ext cx="2461" cy="275"/>
              <a:chOff x="2388" y="2647"/>
              <a:chExt cx="2164" cy="422"/>
            </a:xfrm>
          </p:grpSpPr>
          <p:sp>
            <p:nvSpPr>
              <p:cNvPr id="362696"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62697"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30" name="Group 80"/>
            <p:cNvGrpSpPr>
              <a:grpSpLocks/>
            </p:cNvGrpSpPr>
            <p:nvPr/>
          </p:nvGrpSpPr>
          <p:grpSpPr bwMode="auto">
            <a:xfrm>
              <a:off x="144" y="2483"/>
              <a:ext cx="1206" cy="276"/>
              <a:chOff x="0" y="3069"/>
              <a:chExt cx="1060" cy="422"/>
            </a:xfrm>
          </p:grpSpPr>
          <p:sp>
            <p:nvSpPr>
              <p:cNvPr id="362694"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62695"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31" name="Group 82"/>
            <p:cNvGrpSpPr>
              <a:grpSpLocks/>
            </p:cNvGrpSpPr>
            <p:nvPr/>
          </p:nvGrpSpPr>
          <p:grpSpPr bwMode="auto">
            <a:xfrm>
              <a:off x="1350" y="2483"/>
              <a:ext cx="1511" cy="276"/>
              <a:chOff x="1060" y="3069"/>
              <a:chExt cx="1328" cy="422"/>
            </a:xfrm>
          </p:grpSpPr>
          <p:sp>
            <p:nvSpPr>
              <p:cNvPr id="362692"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362693"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32" name="Group 84"/>
            <p:cNvGrpSpPr>
              <a:grpSpLocks/>
            </p:cNvGrpSpPr>
            <p:nvPr/>
          </p:nvGrpSpPr>
          <p:grpSpPr bwMode="auto">
            <a:xfrm>
              <a:off x="2861" y="2483"/>
              <a:ext cx="2461" cy="276"/>
              <a:chOff x="2388" y="3069"/>
              <a:chExt cx="2164" cy="422"/>
            </a:xfrm>
          </p:grpSpPr>
          <p:sp>
            <p:nvSpPr>
              <p:cNvPr id="362690"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62691"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33" name="Group 86"/>
            <p:cNvGrpSpPr>
              <a:grpSpLocks/>
            </p:cNvGrpSpPr>
            <p:nvPr/>
          </p:nvGrpSpPr>
          <p:grpSpPr bwMode="auto">
            <a:xfrm>
              <a:off x="144" y="2759"/>
              <a:ext cx="1206" cy="275"/>
              <a:chOff x="0" y="3491"/>
              <a:chExt cx="1060" cy="422"/>
            </a:xfrm>
          </p:grpSpPr>
          <p:sp>
            <p:nvSpPr>
              <p:cNvPr id="362688"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62689"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34" name="Group 88"/>
            <p:cNvGrpSpPr>
              <a:grpSpLocks/>
            </p:cNvGrpSpPr>
            <p:nvPr/>
          </p:nvGrpSpPr>
          <p:grpSpPr bwMode="auto">
            <a:xfrm>
              <a:off x="1350" y="2759"/>
              <a:ext cx="1511" cy="275"/>
              <a:chOff x="1060" y="3491"/>
              <a:chExt cx="1328" cy="422"/>
            </a:xfrm>
          </p:grpSpPr>
          <p:sp>
            <p:nvSpPr>
              <p:cNvPr id="362686"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62687"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35" name="Group 90"/>
            <p:cNvGrpSpPr>
              <a:grpSpLocks/>
            </p:cNvGrpSpPr>
            <p:nvPr/>
          </p:nvGrpSpPr>
          <p:grpSpPr bwMode="auto">
            <a:xfrm>
              <a:off x="2861" y="2759"/>
              <a:ext cx="2461" cy="275"/>
              <a:chOff x="2388" y="3491"/>
              <a:chExt cx="2164" cy="422"/>
            </a:xfrm>
          </p:grpSpPr>
          <p:sp>
            <p:nvSpPr>
              <p:cNvPr id="362684"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62685"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36" name="Group 92"/>
            <p:cNvGrpSpPr>
              <a:grpSpLocks/>
            </p:cNvGrpSpPr>
            <p:nvPr/>
          </p:nvGrpSpPr>
          <p:grpSpPr bwMode="auto">
            <a:xfrm>
              <a:off x="144" y="3034"/>
              <a:ext cx="1206" cy="413"/>
              <a:chOff x="0" y="3913"/>
              <a:chExt cx="1060" cy="633"/>
            </a:xfrm>
          </p:grpSpPr>
          <p:sp>
            <p:nvSpPr>
              <p:cNvPr id="362682"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62683"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37" name="Group 94"/>
            <p:cNvGrpSpPr>
              <a:grpSpLocks/>
            </p:cNvGrpSpPr>
            <p:nvPr/>
          </p:nvGrpSpPr>
          <p:grpSpPr bwMode="auto">
            <a:xfrm>
              <a:off x="1350" y="3034"/>
              <a:ext cx="1511" cy="413"/>
              <a:chOff x="1060" y="3913"/>
              <a:chExt cx="1328" cy="633"/>
            </a:xfrm>
          </p:grpSpPr>
          <p:sp>
            <p:nvSpPr>
              <p:cNvPr id="362680"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62681"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38" name="Group 96"/>
            <p:cNvGrpSpPr>
              <a:grpSpLocks/>
            </p:cNvGrpSpPr>
            <p:nvPr/>
          </p:nvGrpSpPr>
          <p:grpSpPr bwMode="auto">
            <a:xfrm>
              <a:off x="2861" y="3034"/>
              <a:ext cx="1128" cy="413"/>
              <a:chOff x="2388" y="3913"/>
              <a:chExt cx="992" cy="633"/>
            </a:xfrm>
          </p:grpSpPr>
          <p:sp>
            <p:nvSpPr>
              <p:cNvPr id="362678"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362679"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39" name="Group 98"/>
            <p:cNvGrpSpPr>
              <a:grpSpLocks/>
            </p:cNvGrpSpPr>
            <p:nvPr/>
          </p:nvGrpSpPr>
          <p:grpSpPr bwMode="auto">
            <a:xfrm>
              <a:off x="3989" y="3034"/>
              <a:ext cx="1333" cy="413"/>
              <a:chOff x="3380" y="3913"/>
              <a:chExt cx="1172" cy="633"/>
            </a:xfrm>
          </p:grpSpPr>
          <p:sp>
            <p:nvSpPr>
              <p:cNvPr id="362676"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62677"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40" name="Group 100"/>
            <p:cNvGrpSpPr>
              <a:grpSpLocks/>
            </p:cNvGrpSpPr>
            <p:nvPr/>
          </p:nvGrpSpPr>
          <p:grpSpPr bwMode="auto">
            <a:xfrm>
              <a:off x="144" y="3447"/>
              <a:ext cx="1206" cy="338"/>
              <a:chOff x="0" y="4546"/>
              <a:chExt cx="1060" cy="518"/>
            </a:xfrm>
          </p:grpSpPr>
          <p:sp>
            <p:nvSpPr>
              <p:cNvPr id="362674"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362675"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41" name="Group 102"/>
            <p:cNvGrpSpPr>
              <a:grpSpLocks/>
            </p:cNvGrpSpPr>
            <p:nvPr/>
          </p:nvGrpSpPr>
          <p:grpSpPr bwMode="auto">
            <a:xfrm>
              <a:off x="1350" y="3447"/>
              <a:ext cx="1511" cy="338"/>
              <a:chOff x="1060" y="4546"/>
              <a:chExt cx="1328" cy="518"/>
            </a:xfrm>
          </p:grpSpPr>
          <p:sp>
            <p:nvSpPr>
              <p:cNvPr id="362672"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362673"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42" name="Group 104"/>
            <p:cNvGrpSpPr>
              <a:grpSpLocks/>
            </p:cNvGrpSpPr>
            <p:nvPr/>
          </p:nvGrpSpPr>
          <p:grpSpPr bwMode="auto">
            <a:xfrm>
              <a:off x="2861" y="3447"/>
              <a:ext cx="1128" cy="338"/>
              <a:chOff x="2388" y="4546"/>
              <a:chExt cx="992" cy="518"/>
            </a:xfrm>
          </p:grpSpPr>
          <p:sp>
            <p:nvSpPr>
              <p:cNvPr id="362670"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362671"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43" name="Group 106"/>
            <p:cNvGrpSpPr>
              <a:grpSpLocks/>
            </p:cNvGrpSpPr>
            <p:nvPr/>
          </p:nvGrpSpPr>
          <p:grpSpPr bwMode="auto">
            <a:xfrm>
              <a:off x="3989" y="3447"/>
              <a:ext cx="1333" cy="338"/>
              <a:chOff x="3380" y="4546"/>
              <a:chExt cx="1172" cy="518"/>
            </a:xfrm>
          </p:grpSpPr>
          <p:sp>
            <p:nvSpPr>
              <p:cNvPr id="362668"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362669"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44" name="Group 108"/>
            <p:cNvGrpSpPr>
              <a:grpSpLocks/>
            </p:cNvGrpSpPr>
            <p:nvPr/>
          </p:nvGrpSpPr>
          <p:grpSpPr bwMode="auto">
            <a:xfrm>
              <a:off x="144" y="3785"/>
              <a:ext cx="582" cy="439"/>
              <a:chOff x="0" y="5064"/>
              <a:chExt cx="512" cy="672"/>
            </a:xfrm>
          </p:grpSpPr>
          <p:sp>
            <p:nvSpPr>
              <p:cNvPr id="362666"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62667"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45" name="Group 110"/>
            <p:cNvGrpSpPr>
              <a:grpSpLocks/>
            </p:cNvGrpSpPr>
            <p:nvPr/>
          </p:nvGrpSpPr>
          <p:grpSpPr bwMode="auto">
            <a:xfrm>
              <a:off x="726" y="3785"/>
              <a:ext cx="624" cy="439"/>
              <a:chOff x="512" y="5064"/>
              <a:chExt cx="548" cy="672"/>
            </a:xfrm>
          </p:grpSpPr>
          <p:sp>
            <p:nvSpPr>
              <p:cNvPr id="362664"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62665"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46" name="Group 112"/>
            <p:cNvGrpSpPr>
              <a:grpSpLocks/>
            </p:cNvGrpSpPr>
            <p:nvPr/>
          </p:nvGrpSpPr>
          <p:grpSpPr bwMode="auto">
            <a:xfrm>
              <a:off x="1350" y="3785"/>
              <a:ext cx="687" cy="439"/>
              <a:chOff x="1060" y="5064"/>
              <a:chExt cx="604" cy="672"/>
            </a:xfrm>
          </p:grpSpPr>
          <p:sp>
            <p:nvSpPr>
              <p:cNvPr id="362662"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62663"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47" name="Group 114"/>
            <p:cNvGrpSpPr>
              <a:grpSpLocks/>
            </p:cNvGrpSpPr>
            <p:nvPr/>
          </p:nvGrpSpPr>
          <p:grpSpPr bwMode="auto">
            <a:xfrm>
              <a:off x="2037" y="3785"/>
              <a:ext cx="824" cy="439"/>
              <a:chOff x="1664" y="5064"/>
              <a:chExt cx="724" cy="672"/>
            </a:xfrm>
          </p:grpSpPr>
          <p:sp>
            <p:nvSpPr>
              <p:cNvPr id="362660"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62661"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48" name="Group 116"/>
            <p:cNvGrpSpPr>
              <a:grpSpLocks/>
            </p:cNvGrpSpPr>
            <p:nvPr/>
          </p:nvGrpSpPr>
          <p:grpSpPr bwMode="auto">
            <a:xfrm>
              <a:off x="2861" y="3785"/>
              <a:ext cx="605" cy="439"/>
              <a:chOff x="2388" y="5064"/>
              <a:chExt cx="532" cy="672"/>
            </a:xfrm>
          </p:grpSpPr>
          <p:sp>
            <p:nvSpPr>
              <p:cNvPr id="362658"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62659"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49" name="Group 118"/>
            <p:cNvGrpSpPr>
              <a:grpSpLocks/>
            </p:cNvGrpSpPr>
            <p:nvPr/>
          </p:nvGrpSpPr>
          <p:grpSpPr bwMode="auto">
            <a:xfrm>
              <a:off x="3466" y="3785"/>
              <a:ext cx="523" cy="439"/>
              <a:chOff x="2920" y="5064"/>
              <a:chExt cx="460" cy="672"/>
            </a:xfrm>
          </p:grpSpPr>
          <p:sp>
            <p:nvSpPr>
              <p:cNvPr id="362656"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362657"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50" name="Group 120"/>
            <p:cNvGrpSpPr>
              <a:grpSpLocks/>
            </p:cNvGrpSpPr>
            <p:nvPr/>
          </p:nvGrpSpPr>
          <p:grpSpPr bwMode="auto">
            <a:xfrm>
              <a:off x="3989" y="3785"/>
              <a:ext cx="564" cy="439"/>
              <a:chOff x="3380" y="5064"/>
              <a:chExt cx="496" cy="672"/>
            </a:xfrm>
          </p:grpSpPr>
          <p:sp>
            <p:nvSpPr>
              <p:cNvPr id="362654"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62655"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651" name="Group 122"/>
            <p:cNvGrpSpPr>
              <a:grpSpLocks/>
            </p:cNvGrpSpPr>
            <p:nvPr/>
          </p:nvGrpSpPr>
          <p:grpSpPr bwMode="auto">
            <a:xfrm>
              <a:off x="4553" y="3785"/>
              <a:ext cx="769" cy="439"/>
              <a:chOff x="3876" y="5064"/>
              <a:chExt cx="676" cy="672"/>
            </a:xfrm>
          </p:grpSpPr>
          <p:sp>
            <p:nvSpPr>
              <p:cNvPr id="362652"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362653"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362500"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501"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362502"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362504" name="Group 125"/>
          <p:cNvGrpSpPr>
            <a:grpSpLocks/>
          </p:cNvGrpSpPr>
          <p:nvPr/>
        </p:nvGrpSpPr>
        <p:grpSpPr bwMode="auto">
          <a:xfrm>
            <a:off x="152400" y="762000"/>
            <a:ext cx="8991600" cy="6096000"/>
            <a:chOff x="144" y="480"/>
            <a:chExt cx="5228" cy="3744"/>
          </a:xfrm>
        </p:grpSpPr>
        <p:grpSp>
          <p:nvGrpSpPr>
            <p:cNvPr id="362508" name="Group 52"/>
            <p:cNvGrpSpPr>
              <a:grpSpLocks/>
            </p:cNvGrpSpPr>
            <p:nvPr/>
          </p:nvGrpSpPr>
          <p:grpSpPr bwMode="auto">
            <a:xfrm>
              <a:off x="144" y="480"/>
              <a:ext cx="5184" cy="351"/>
              <a:chOff x="0" y="0"/>
              <a:chExt cx="4768" cy="537"/>
            </a:xfrm>
          </p:grpSpPr>
          <p:sp>
            <p:nvSpPr>
              <p:cNvPr id="362614" name="Rectangle 4"/>
              <p:cNvSpPr>
                <a:spLocks noChangeArrowheads="1"/>
              </p:cNvSpPr>
              <p:nvPr/>
            </p:nvSpPr>
            <p:spPr bwMode="auto">
              <a:xfrm>
                <a:off x="32" y="0"/>
                <a:ext cx="470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362615"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09" name="Group 54"/>
            <p:cNvGrpSpPr>
              <a:grpSpLocks/>
            </p:cNvGrpSpPr>
            <p:nvPr/>
          </p:nvGrpSpPr>
          <p:grpSpPr bwMode="auto">
            <a:xfrm>
              <a:off x="144" y="831"/>
              <a:ext cx="2717" cy="275"/>
              <a:chOff x="0" y="537"/>
              <a:chExt cx="2388" cy="422"/>
            </a:xfrm>
          </p:grpSpPr>
          <p:sp>
            <p:nvSpPr>
              <p:cNvPr id="362612"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62613"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10" name="Group 56"/>
            <p:cNvGrpSpPr>
              <a:grpSpLocks/>
            </p:cNvGrpSpPr>
            <p:nvPr/>
          </p:nvGrpSpPr>
          <p:grpSpPr bwMode="auto">
            <a:xfrm>
              <a:off x="2861" y="831"/>
              <a:ext cx="2461" cy="275"/>
              <a:chOff x="2388" y="537"/>
              <a:chExt cx="2164" cy="422"/>
            </a:xfrm>
          </p:grpSpPr>
          <p:sp>
            <p:nvSpPr>
              <p:cNvPr id="362610"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62611"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11" name="Group 58"/>
            <p:cNvGrpSpPr>
              <a:grpSpLocks/>
            </p:cNvGrpSpPr>
            <p:nvPr/>
          </p:nvGrpSpPr>
          <p:grpSpPr bwMode="auto">
            <a:xfrm>
              <a:off x="144" y="1105"/>
              <a:ext cx="2930" cy="412"/>
              <a:chOff x="0" y="959"/>
              <a:chExt cx="2575" cy="632"/>
            </a:xfrm>
          </p:grpSpPr>
          <p:sp>
            <p:nvSpPr>
              <p:cNvPr id="362608" name="Rectangle 8"/>
              <p:cNvSpPr>
                <a:spLocks noChangeArrowheads="1"/>
              </p:cNvSpPr>
              <p:nvPr/>
            </p:nvSpPr>
            <p:spPr bwMode="auto">
              <a:xfrm>
                <a:off x="251" y="968"/>
                <a:ext cx="2324" cy="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62609"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12" name="Group 60"/>
            <p:cNvGrpSpPr>
              <a:grpSpLocks/>
            </p:cNvGrpSpPr>
            <p:nvPr/>
          </p:nvGrpSpPr>
          <p:grpSpPr bwMode="auto">
            <a:xfrm>
              <a:off x="2861" y="1106"/>
              <a:ext cx="2511" cy="281"/>
              <a:chOff x="2388" y="959"/>
              <a:chExt cx="2208" cy="431"/>
            </a:xfrm>
          </p:grpSpPr>
          <p:sp>
            <p:nvSpPr>
              <p:cNvPr id="362606" name="Rectangle 9"/>
              <p:cNvSpPr>
                <a:spLocks noChangeArrowheads="1"/>
              </p:cNvSpPr>
              <p:nvPr/>
            </p:nvSpPr>
            <p:spPr bwMode="auto">
              <a:xfrm>
                <a:off x="2496" y="968"/>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62607"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13" name="Group 62"/>
            <p:cNvGrpSpPr>
              <a:grpSpLocks/>
            </p:cNvGrpSpPr>
            <p:nvPr/>
          </p:nvGrpSpPr>
          <p:grpSpPr bwMode="auto">
            <a:xfrm>
              <a:off x="144" y="1381"/>
              <a:ext cx="2717" cy="276"/>
              <a:chOff x="0" y="1381"/>
              <a:chExt cx="2388" cy="422"/>
            </a:xfrm>
          </p:grpSpPr>
          <p:sp>
            <p:nvSpPr>
              <p:cNvPr id="362604"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62605"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14" name="Group 64"/>
            <p:cNvGrpSpPr>
              <a:grpSpLocks/>
            </p:cNvGrpSpPr>
            <p:nvPr/>
          </p:nvGrpSpPr>
          <p:grpSpPr bwMode="auto">
            <a:xfrm>
              <a:off x="2861" y="1381"/>
              <a:ext cx="2461" cy="276"/>
              <a:chOff x="2388" y="1381"/>
              <a:chExt cx="2164" cy="422"/>
            </a:xfrm>
          </p:grpSpPr>
          <p:sp>
            <p:nvSpPr>
              <p:cNvPr id="362602"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362603"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15" name="Group 66"/>
            <p:cNvGrpSpPr>
              <a:grpSpLocks/>
            </p:cNvGrpSpPr>
            <p:nvPr/>
          </p:nvGrpSpPr>
          <p:grpSpPr bwMode="auto">
            <a:xfrm>
              <a:off x="144" y="1657"/>
              <a:ext cx="2717" cy="275"/>
              <a:chOff x="0" y="1803"/>
              <a:chExt cx="2388" cy="422"/>
            </a:xfrm>
          </p:grpSpPr>
          <p:sp>
            <p:nvSpPr>
              <p:cNvPr id="362600"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62601"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16" name="Group 68"/>
            <p:cNvGrpSpPr>
              <a:grpSpLocks/>
            </p:cNvGrpSpPr>
            <p:nvPr/>
          </p:nvGrpSpPr>
          <p:grpSpPr bwMode="auto">
            <a:xfrm>
              <a:off x="2861" y="1657"/>
              <a:ext cx="2461" cy="275"/>
              <a:chOff x="2388" y="1803"/>
              <a:chExt cx="2164" cy="422"/>
            </a:xfrm>
          </p:grpSpPr>
          <p:sp>
            <p:nvSpPr>
              <p:cNvPr id="362598"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62599"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17" name="Group 70"/>
            <p:cNvGrpSpPr>
              <a:grpSpLocks/>
            </p:cNvGrpSpPr>
            <p:nvPr/>
          </p:nvGrpSpPr>
          <p:grpSpPr bwMode="auto">
            <a:xfrm>
              <a:off x="144" y="1932"/>
              <a:ext cx="2717" cy="276"/>
              <a:chOff x="0" y="2225"/>
              <a:chExt cx="2388" cy="422"/>
            </a:xfrm>
          </p:grpSpPr>
          <p:sp>
            <p:nvSpPr>
              <p:cNvPr id="362596"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62597"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18" name="Group 72"/>
            <p:cNvGrpSpPr>
              <a:grpSpLocks/>
            </p:cNvGrpSpPr>
            <p:nvPr/>
          </p:nvGrpSpPr>
          <p:grpSpPr bwMode="auto">
            <a:xfrm>
              <a:off x="2861" y="1932"/>
              <a:ext cx="2461" cy="276"/>
              <a:chOff x="2388" y="2225"/>
              <a:chExt cx="2164" cy="422"/>
            </a:xfrm>
          </p:grpSpPr>
          <p:sp>
            <p:nvSpPr>
              <p:cNvPr id="362594"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62595"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19" name="Group 74"/>
            <p:cNvGrpSpPr>
              <a:grpSpLocks/>
            </p:cNvGrpSpPr>
            <p:nvPr/>
          </p:nvGrpSpPr>
          <p:grpSpPr bwMode="auto">
            <a:xfrm>
              <a:off x="144" y="2208"/>
              <a:ext cx="1206" cy="275"/>
              <a:chOff x="0" y="2647"/>
              <a:chExt cx="1060" cy="422"/>
            </a:xfrm>
          </p:grpSpPr>
          <p:sp>
            <p:nvSpPr>
              <p:cNvPr id="362592"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62593"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20" name="Group 76"/>
            <p:cNvGrpSpPr>
              <a:grpSpLocks/>
            </p:cNvGrpSpPr>
            <p:nvPr/>
          </p:nvGrpSpPr>
          <p:grpSpPr bwMode="auto">
            <a:xfrm>
              <a:off x="1350" y="2208"/>
              <a:ext cx="1511" cy="275"/>
              <a:chOff x="1060" y="2647"/>
              <a:chExt cx="1328" cy="422"/>
            </a:xfrm>
          </p:grpSpPr>
          <p:sp>
            <p:nvSpPr>
              <p:cNvPr id="362590"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362591"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21" name="Group 78"/>
            <p:cNvGrpSpPr>
              <a:grpSpLocks/>
            </p:cNvGrpSpPr>
            <p:nvPr/>
          </p:nvGrpSpPr>
          <p:grpSpPr bwMode="auto">
            <a:xfrm>
              <a:off x="2861" y="2208"/>
              <a:ext cx="2461" cy="275"/>
              <a:chOff x="2388" y="2647"/>
              <a:chExt cx="2164" cy="422"/>
            </a:xfrm>
          </p:grpSpPr>
          <p:sp>
            <p:nvSpPr>
              <p:cNvPr id="362588"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62589"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22" name="Group 80"/>
            <p:cNvGrpSpPr>
              <a:grpSpLocks/>
            </p:cNvGrpSpPr>
            <p:nvPr/>
          </p:nvGrpSpPr>
          <p:grpSpPr bwMode="auto">
            <a:xfrm>
              <a:off x="144" y="2483"/>
              <a:ext cx="1206" cy="276"/>
              <a:chOff x="0" y="3069"/>
              <a:chExt cx="1060" cy="422"/>
            </a:xfrm>
          </p:grpSpPr>
          <p:sp>
            <p:nvSpPr>
              <p:cNvPr id="362586"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62587"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23" name="Group 82"/>
            <p:cNvGrpSpPr>
              <a:grpSpLocks/>
            </p:cNvGrpSpPr>
            <p:nvPr/>
          </p:nvGrpSpPr>
          <p:grpSpPr bwMode="auto">
            <a:xfrm>
              <a:off x="1350" y="2483"/>
              <a:ext cx="1511" cy="276"/>
              <a:chOff x="1060" y="3069"/>
              <a:chExt cx="1328" cy="422"/>
            </a:xfrm>
          </p:grpSpPr>
          <p:sp>
            <p:nvSpPr>
              <p:cNvPr id="362584"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362585"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24" name="Group 84"/>
            <p:cNvGrpSpPr>
              <a:grpSpLocks/>
            </p:cNvGrpSpPr>
            <p:nvPr/>
          </p:nvGrpSpPr>
          <p:grpSpPr bwMode="auto">
            <a:xfrm>
              <a:off x="2861" y="2483"/>
              <a:ext cx="2461" cy="276"/>
              <a:chOff x="2388" y="3069"/>
              <a:chExt cx="2164" cy="422"/>
            </a:xfrm>
          </p:grpSpPr>
          <p:sp>
            <p:nvSpPr>
              <p:cNvPr id="362582"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62583"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25" name="Group 86"/>
            <p:cNvGrpSpPr>
              <a:grpSpLocks/>
            </p:cNvGrpSpPr>
            <p:nvPr/>
          </p:nvGrpSpPr>
          <p:grpSpPr bwMode="auto">
            <a:xfrm>
              <a:off x="144" y="2759"/>
              <a:ext cx="1206" cy="275"/>
              <a:chOff x="0" y="3491"/>
              <a:chExt cx="1060" cy="422"/>
            </a:xfrm>
          </p:grpSpPr>
          <p:sp>
            <p:nvSpPr>
              <p:cNvPr id="362580"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62581"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26" name="Group 88"/>
            <p:cNvGrpSpPr>
              <a:grpSpLocks/>
            </p:cNvGrpSpPr>
            <p:nvPr/>
          </p:nvGrpSpPr>
          <p:grpSpPr bwMode="auto">
            <a:xfrm>
              <a:off x="1350" y="2759"/>
              <a:ext cx="1511" cy="275"/>
              <a:chOff x="1060" y="3491"/>
              <a:chExt cx="1328" cy="422"/>
            </a:xfrm>
          </p:grpSpPr>
          <p:sp>
            <p:nvSpPr>
              <p:cNvPr id="362578"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62579"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27" name="Group 90"/>
            <p:cNvGrpSpPr>
              <a:grpSpLocks/>
            </p:cNvGrpSpPr>
            <p:nvPr/>
          </p:nvGrpSpPr>
          <p:grpSpPr bwMode="auto">
            <a:xfrm>
              <a:off x="2861" y="2759"/>
              <a:ext cx="2461" cy="275"/>
              <a:chOff x="2388" y="3491"/>
              <a:chExt cx="2164" cy="422"/>
            </a:xfrm>
          </p:grpSpPr>
          <p:sp>
            <p:nvSpPr>
              <p:cNvPr id="362576"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62577"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28" name="Group 92"/>
            <p:cNvGrpSpPr>
              <a:grpSpLocks/>
            </p:cNvGrpSpPr>
            <p:nvPr/>
          </p:nvGrpSpPr>
          <p:grpSpPr bwMode="auto">
            <a:xfrm>
              <a:off x="144" y="3034"/>
              <a:ext cx="1206" cy="413"/>
              <a:chOff x="0" y="3913"/>
              <a:chExt cx="1060" cy="633"/>
            </a:xfrm>
          </p:grpSpPr>
          <p:sp>
            <p:nvSpPr>
              <p:cNvPr id="362574"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62575"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29" name="Group 94"/>
            <p:cNvGrpSpPr>
              <a:grpSpLocks/>
            </p:cNvGrpSpPr>
            <p:nvPr/>
          </p:nvGrpSpPr>
          <p:grpSpPr bwMode="auto">
            <a:xfrm>
              <a:off x="1350" y="3034"/>
              <a:ext cx="1511" cy="413"/>
              <a:chOff x="1060" y="3913"/>
              <a:chExt cx="1328" cy="633"/>
            </a:xfrm>
          </p:grpSpPr>
          <p:sp>
            <p:nvSpPr>
              <p:cNvPr id="362572" name="Rectangle 33"/>
              <p:cNvSpPr>
                <a:spLocks noChangeArrowheads="1"/>
              </p:cNvSpPr>
              <p:nvPr/>
            </p:nvSpPr>
            <p:spPr bwMode="auto">
              <a:xfrm>
                <a:off x="1092" y="4056"/>
                <a:ext cx="1264" cy="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62573"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30" name="Group 96"/>
            <p:cNvGrpSpPr>
              <a:grpSpLocks/>
            </p:cNvGrpSpPr>
            <p:nvPr/>
          </p:nvGrpSpPr>
          <p:grpSpPr bwMode="auto">
            <a:xfrm>
              <a:off x="2861" y="3034"/>
              <a:ext cx="1128" cy="413"/>
              <a:chOff x="2388" y="3913"/>
              <a:chExt cx="992" cy="633"/>
            </a:xfrm>
          </p:grpSpPr>
          <p:sp>
            <p:nvSpPr>
              <p:cNvPr id="362570"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362571"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31" name="Group 98"/>
            <p:cNvGrpSpPr>
              <a:grpSpLocks/>
            </p:cNvGrpSpPr>
            <p:nvPr/>
          </p:nvGrpSpPr>
          <p:grpSpPr bwMode="auto">
            <a:xfrm>
              <a:off x="3989" y="3034"/>
              <a:ext cx="1333" cy="413"/>
              <a:chOff x="3380" y="3913"/>
              <a:chExt cx="1172" cy="633"/>
            </a:xfrm>
          </p:grpSpPr>
          <p:sp>
            <p:nvSpPr>
              <p:cNvPr id="362568"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62569"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32" name="Group 100"/>
            <p:cNvGrpSpPr>
              <a:grpSpLocks/>
            </p:cNvGrpSpPr>
            <p:nvPr/>
          </p:nvGrpSpPr>
          <p:grpSpPr bwMode="auto">
            <a:xfrm>
              <a:off x="144" y="3447"/>
              <a:ext cx="1206" cy="338"/>
              <a:chOff x="0" y="4546"/>
              <a:chExt cx="1060" cy="518"/>
            </a:xfrm>
          </p:grpSpPr>
          <p:sp>
            <p:nvSpPr>
              <p:cNvPr id="362566"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362567"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33" name="Group 102"/>
            <p:cNvGrpSpPr>
              <a:grpSpLocks/>
            </p:cNvGrpSpPr>
            <p:nvPr/>
          </p:nvGrpSpPr>
          <p:grpSpPr bwMode="auto">
            <a:xfrm>
              <a:off x="1350" y="3447"/>
              <a:ext cx="1511" cy="338"/>
              <a:chOff x="1060" y="4546"/>
              <a:chExt cx="1328" cy="518"/>
            </a:xfrm>
          </p:grpSpPr>
          <p:sp>
            <p:nvSpPr>
              <p:cNvPr id="362564"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362565"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34" name="Group 104"/>
            <p:cNvGrpSpPr>
              <a:grpSpLocks/>
            </p:cNvGrpSpPr>
            <p:nvPr/>
          </p:nvGrpSpPr>
          <p:grpSpPr bwMode="auto">
            <a:xfrm>
              <a:off x="2861" y="3447"/>
              <a:ext cx="1128" cy="338"/>
              <a:chOff x="2388" y="4546"/>
              <a:chExt cx="992" cy="518"/>
            </a:xfrm>
          </p:grpSpPr>
          <p:sp>
            <p:nvSpPr>
              <p:cNvPr id="362562"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362563"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35" name="Group 106"/>
            <p:cNvGrpSpPr>
              <a:grpSpLocks/>
            </p:cNvGrpSpPr>
            <p:nvPr/>
          </p:nvGrpSpPr>
          <p:grpSpPr bwMode="auto">
            <a:xfrm>
              <a:off x="3989" y="3447"/>
              <a:ext cx="1333" cy="338"/>
              <a:chOff x="3380" y="4546"/>
              <a:chExt cx="1172" cy="518"/>
            </a:xfrm>
          </p:grpSpPr>
          <p:sp>
            <p:nvSpPr>
              <p:cNvPr id="362560"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362561"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36" name="Group 108"/>
            <p:cNvGrpSpPr>
              <a:grpSpLocks/>
            </p:cNvGrpSpPr>
            <p:nvPr/>
          </p:nvGrpSpPr>
          <p:grpSpPr bwMode="auto">
            <a:xfrm>
              <a:off x="144" y="3785"/>
              <a:ext cx="582" cy="439"/>
              <a:chOff x="0" y="5064"/>
              <a:chExt cx="512" cy="672"/>
            </a:xfrm>
          </p:grpSpPr>
          <p:sp>
            <p:nvSpPr>
              <p:cNvPr id="362558"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62559"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37" name="Group 110"/>
            <p:cNvGrpSpPr>
              <a:grpSpLocks/>
            </p:cNvGrpSpPr>
            <p:nvPr/>
          </p:nvGrpSpPr>
          <p:grpSpPr bwMode="auto">
            <a:xfrm>
              <a:off x="726" y="3785"/>
              <a:ext cx="624" cy="439"/>
              <a:chOff x="512" y="5064"/>
              <a:chExt cx="548" cy="672"/>
            </a:xfrm>
          </p:grpSpPr>
          <p:sp>
            <p:nvSpPr>
              <p:cNvPr id="362556"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62557"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38" name="Group 112"/>
            <p:cNvGrpSpPr>
              <a:grpSpLocks/>
            </p:cNvGrpSpPr>
            <p:nvPr/>
          </p:nvGrpSpPr>
          <p:grpSpPr bwMode="auto">
            <a:xfrm>
              <a:off x="1350" y="3785"/>
              <a:ext cx="687" cy="439"/>
              <a:chOff x="1060" y="5064"/>
              <a:chExt cx="604" cy="672"/>
            </a:xfrm>
          </p:grpSpPr>
          <p:sp>
            <p:nvSpPr>
              <p:cNvPr id="362554"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62555"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39" name="Group 114"/>
            <p:cNvGrpSpPr>
              <a:grpSpLocks/>
            </p:cNvGrpSpPr>
            <p:nvPr/>
          </p:nvGrpSpPr>
          <p:grpSpPr bwMode="auto">
            <a:xfrm>
              <a:off x="2037" y="3785"/>
              <a:ext cx="824" cy="439"/>
              <a:chOff x="1664" y="5064"/>
              <a:chExt cx="724" cy="672"/>
            </a:xfrm>
          </p:grpSpPr>
          <p:sp>
            <p:nvSpPr>
              <p:cNvPr id="362552"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62553"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40" name="Group 116"/>
            <p:cNvGrpSpPr>
              <a:grpSpLocks/>
            </p:cNvGrpSpPr>
            <p:nvPr/>
          </p:nvGrpSpPr>
          <p:grpSpPr bwMode="auto">
            <a:xfrm>
              <a:off x="2861" y="3785"/>
              <a:ext cx="605" cy="439"/>
              <a:chOff x="2388" y="5064"/>
              <a:chExt cx="532" cy="672"/>
            </a:xfrm>
          </p:grpSpPr>
          <p:sp>
            <p:nvSpPr>
              <p:cNvPr id="362550"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62551"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41" name="Group 118"/>
            <p:cNvGrpSpPr>
              <a:grpSpLocks/>
            </p:cNvGrpSpPr>
            <p:nvPr/>
          </p:nvGrpSpPr>
          <p:grpSpPr bwMode="auto">
            <a:xfrm>
              <a:off x="3466" y="3785"/>
              <a:ext cx="523" cy="439"/>
              <a:chOff x="2920" y="5064"/>
              <a:chExt cx="460" cy="672"/>
            </a:xfrm>
          </p:grpSpPr>
          <p:sp>
            <p:nvSpPr>
              <p:cNvPr id="362548"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362549"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42" name="Group 120"/>
            <p:cNvGrpSpPr>
              <a:grpSpLocks/>
            </p:cNvGrpSpPr>
            <p:nvPr/>
          </p:nvGrpSpPr>
          <p:grpSpPr bwMode="auto">
            <a:xfrm>
              <a:off x="3989" y="3785"/>
              <a:ext cx="564" cy="439"/>
              <a:chOff x="3380" y="5064"/>
              <a:chExt cx="496" cy="672"/>
            </a:xfrm>
          </p:grpSpPr>
          <p:sp>
            <p:nvSpPr>
              <p:cNvPr id="362546"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62547"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nvGrpSpPr>
            <p:cNvPr id="362543" name="Group 122"/>
            <p:cNvGrpSpPr>
              <a:grpSpLocks/>
            </p:cNvGrpSpPr>
            <p:nvPr/>
          </p:nvGrpSpPr>
          <p:grpSpPr bwMode="auto">
            <a:xfrm>
              <a:off x="4553" y="3785"/>
              <a:ext cx="769" cy="439"/>
              <a:chOff x="3876" y="5064"/>
              <a:chExt cx="676" cy="672"/>
            </a:xfrm>
          </p:grpSpPr>
          <p:sp>
            <p:nvSpPr>
              <p:cNvPr id="362544"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362545"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p>
            </p:txBody>
          </p:sp>
        </p:grpSp>
      </p:grpSp>
      <p:pic>
        <p:nvPicPr>
          <p:cNvPr id="362505"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506"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362507" name="Oval 114"/>
          <p:cNvSpPr>
            <a:spLocks noChangeArrowheads="1"/>
          </p:cNvSpPr>
          <p:nvPr/>
        </p:nvSpPr>
        <p:spPr bwMode="auto">
          <a:xfrm>
            <a:off x="1120775"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p>
        </p:txBody>
      </p:sp>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6 Egypt\Egypt new sr\Giza Pyramids\Sphinx with Chefren's Pyramid.jpg"/>
</p:tagLst>
</file>

<file path=ppt/theme/_rels/theme11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image" Target="../media/image24.jpeg"/></Relationships>
</file>

<file path=ppt/theme/theme1.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3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4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2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3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4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5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6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15.xml><?xml version="1.0" encoding="utf-8"?>
<a:theme xmlns:a="http://schemas.openxmlformats.org/drawingml/2006/main" name="4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_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Arial"/>
        <a:cs typeface="Arial"/>
      </a:majorFont>
      <a:minorFont>
        <a:latin typeface="Garamond"/>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azures">
  <a:themeElements>
    <a:clrScheme name="">
      <a:dk1>
        <a:srgbClr val="000000"/>
      </a:dk1>
      <a:lt1>
        <a:srgbClr val="FFFFFF"/>
      </a:lt1>
      <a:dk2>
        <a:srgbClr val="114FFB"/>
      </a:dk2>
      <a:lt2>
        <a:srgbClr val="C0FEF9"/>
      </a:lt2>
      <a:accent1>
        <a:srgbClr val="00B7A5"/>
      </a:accent1>
      <a:accent2>
        <a:srgbClr val="D49FFF"/>
      </a:accent2>
      <a:accent3>
        <a:srgbClr val="AAB2FD"/>
      </a:accent3>
      <a:accent4>
        <a:srgbClr val="DADADA"/>
      </a:accent4>
      <a:accent5>
        <a:srgbClr val="AAD8CF"/>
      </a:accent5>
      <a:accent6>
        <a:srgbClr val="C090E7"/>
      </a:accent6>
      <a:hlink>
        <a:srgbClr val="FFFFFF"/>
      </a:hlink>
      <a:folHlink>
        <a:srgbClr val="618FFD"/>
      </a:folHlink>
    </a:clrScheme>
    <a:fontScheme name="azures">
      <a:majorFont>
        <a:latin typeface="Arial"/>
        <a:ea typeface="宋体"/>
        <a:cs typeface="宋体"/>
      </a:majorFont>
      <a:minorFont>
        <a:latin typeface="Arial"/>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s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azures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azures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azures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azur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azur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azur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1.xml><?xml version="1.0" encoding="utf-8"?>
<a:theme xmlns:a="http://schemas.openxmlformats.org/drawingml/2006/main" name="28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29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3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3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3_Default Design">
  <a:themeElements>
    <a:clrScheme name="1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3_Default Design">
      <a:majorFont>
        <a:latin typeface="Arial"/>
        <a:ea typeface="MS PGothic"/>
        <a:cs typeface="MS PGothic"/>
      </a:majorFont>
      <a:minorFont>
        <a:latin typeface="Arial"/>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1.xml><?xml version="1.0" encoding="utf-8"?>
<a:theme xmlns:a="http://schemas.openxmlformats.org/drawingml/2006/main" name="4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35.xml><?xml version="1.0" encoding="utf-8"?>
<a:theme xmlns:a="http://schemas.openxmlformats.org/drawingml/2006/main" name="4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4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7_MEADOW">
  <a:themeElements>
    <a:clrScheme name="7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7_MEADOW">
      <a:majorFont>
        <a:latin typeface="Arial"/>
        <a:ea typeface="宋体"/>
        <a:cs typeface="宋体"/>
      </a:majorFont>
      <a:minorFont>
        <a:latin typeface="Arial"/>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7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7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7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5.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宋体"/>
        <a:cs typeface="宋体"/>
      </a:majorFont>
      <a:minorFont>
        <a:latin typeface="Arial"/>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_Balance">
  <a:themeElements>
    <a:clrScheme name="4_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4_Balance">
      <a:majorFont>
        <a:latin typeface="Arial"/>
        <a:ea typeface="宋体"/>
        <a:cs typeface="宋体"/>
      </a:majorFont>
      <a:minorFont>
        <a:latin typeface="Tahoma"/>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4_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4_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4_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4_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4_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4_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4_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8_MEADOW">
  <a:themeElements>
    <a:clrScheme name="8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8_MEADOW">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8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8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8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Arial"/>
        <a:cs typeface="Arial"/>
      </a:majorFont>
      <a:minorFont>
        <a:latin typeface="Garamond"/>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28"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28"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ＭＳ Ｐゴシック"/>
        <a:cs typeface="Arial"/>
      </a:majorFont>
      <a:minorFont>
        <a:latin typeface="Times"/>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5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MS PGothic"/>
        <a:cs typeface="MS PGothic"/>
      </a:majorFont>
      <a:minorFont>
        <a:latin typeface="Calibri"/>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12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3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4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MS PGothic"/>
        <a:cs typeface="MS PGothic"/>
      </a:majorFont>
      <a:minorFont>
        <a:latin typeface="Calisto MT"/>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MS PGothic"/>
        <a:cs typeface="MS PGothic"/>
      </a:majorFont>
      <a:minorFont>
        <a:latin typeface="Calisto MT"/>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8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9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3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MS PGothic"/>
        <a:cs typeface="MS PGothic"/>
      </a:majorFont>
      <a:minorFont>
        <a:latin typeface="Tahoma"/>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3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3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3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4_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2_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3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3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3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21.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5.xml><?xml version="1.0" encoding="utf-8"?>
<a:themeOverride xmlns:a="http://schemas.openxmlformats.org/drawingml/2006/main">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26.xml><?xml version="1.0" encoding="utf-8"?>
<a:themeOverride xmlns:a="http://schemas.openxmlformats.org/drawingml/2006/main">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27.xml><?xml version="1.0" encoding="utf-8"?>
<a:themeOverride xmlns:a="http://schemas.openxmlformats.org/drawingml/2006/main">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0.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31.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2.xml><?xml version="1.0" encoding="utf-8"?>
<a:themeOverride xmlns:a="http://schemas.openxmlformats.org/drawingml/2006/main">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33.xml><?xml version="1.0" encoding="utf-8"?>
<a:themeOverride xmlns:a="http://schemas.openxmlformats.org/drawingml/2006/main">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34.xml><?xml version="1.0" encoding="utf-8"?>
<a:themeOverride xmlns:a="http://schemas.openxmlformats.org/drawingml/2006/main">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3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7.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38.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3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2004:Templates:Presentations:Designs:Blank Presentation</Template>
  <TotalTime>20256</TotalTime>
  <Words>35901</Words>
  <Application>Microsoft Macintosh PowerPoint</Application>
  <PresentationFormat>On-screen Show (4:3)</PresentationFormat>
  <Paragraphs>5649</Paragraphs>
  <Slides>494</Slides>
  <Notes>409</Notes>
  <HiddenSlides>0</HiddenSlides>
  <MMClips>0</MMClips>
  <ScaleCrop>false</ScaleCrop>
  <HeadingPairs>
    <vt:vector size="8" baseType="variant">
      <vt:variant>
        <vt:lpstr>Fonts Used</vt:lpstr>
      </vt:variant>
      <vt:variant>
        <vt:i4>44</vt:i4>
      </vt:variant>
      <vt:variant>
        <vt:lpstr>Theme</vt:lpstr>
      </vt:variant>
      <vt:variant>
        <vt:i4>139</vt:i4>
      </vt:variant>
      <vt:variant>
        <vt:lpstr>Embedded OLE Servers</vt:lpstr>
      </vt:variant>
      <vt:variant>
        <vt:i4>3</vt:i4>
      </vt:variant>
      <vt:variant>
        <vt:lpstr>Slide Titles</vt:lpstr>
      </vt:variant>
      <vt:variant>
        <vt:i4>494</vt:i4>
      </vt:variant>
    </vt:vector>
  </HeadingPairs>
  <TitlesOfParts>
    <vt:vector size="680" baseType="lpstr">
      <vt:lpstr>0</vt:lpstr>
      <vt:lpstr>AppleGothic</vt:lpstr>
      <vt:lpstr>B VAG Rounded Bold</vt:lpstr>
      <vt:lpstr>body</vt:lpstr>
      <vt:lpstr>Chicago</vt:lpstr>
      <vt:lpstr>Kaiti SC</vt:lpstr>
      <vt:lpstr>Kosher-Normal</vt:lpstr>
      <vt:lpstr>Liffo</vt:lpstr>
      <vt:lpstr>微軟正黑體</vt:lpstr>
      <vt:lpstr>MS PGothic</vt:lpstr>
      <vt:lpstr>MS PGothic</vt:lpstr>
      <vt:lpstr>Nadianne</vt:lpstr>
      <vt:lpstr>Scholar</vt:lpstr>
      <vt:lpstr>SimSun</vt:lpstr>
      <vt:lpstr>SimSun</vt:lpstr>
      <vt:lpstr>华文楷体</vt:lpstr>
      <vt:lpstr>华文宋体</vt:lpstr>
      <vt:lpstr>华文细黑</vt:lpstr>
      <vt:lpstr>Times</vt:lpstr>
      <vt:lpstr>ヒラギノ明朝 ProN W3</vt:lpstr>
      <vt:lpstr>ヒラギノ角ゴ ProN W3</vt:lpstr>
      <vt:lpstr>Arial</vt:lpstr>
      <vt:lpstr>Arial Black</vt:lpstr>
      <vt:lpstr>Arial Narrow</vt:lpstr>
      <vt:lpstr>Book Antiqua</vt:lpstr>
      <vt:lpstr>Braggadocio</vt:lpstr>
      <vt:lpstr>Calibri</vt:lpstr>
      <vt:lpstr>Calisto MT</vt:lpstr>
      <vt:lpstr>Chalkboard</vt:lpstr>
      <vt:lpstr>Comic Sans MS</vt:lpstr>
      <vt:lpstr>Copperplate Gothic Light</vt:lpstr>
      <vt:lpstr>Courier New</vt:lpstr>
      <vt:lpstr>Franklin Gothic Heavy</vt:lpstr>
      <vt:lpstr>Garamond</vt:lpstr>
      <vt:lpstr>Helvetica</vt:lpstr>
      <vt:lpstr>Helvetica Neue Black Condensed</vt:lpstr>
      <vt:lpstr>Impact</vt:lpstr>
      <vt:lpstr>Monotype Sorts</vt:lpstr>
      <vt:lpstr>Symbol</vt:lpstr>
      <vt:lpstr>Tahoma</vt:lpstr>
      <vt:lpstr>Times New Roman</vt:lpstr>
      <vt:lpstr>Tw Cen MT</vt:lpstr>
      <vt:lpstr>Wingdings</vt:lpstr>
      <vt:lpstr>Wingdings 2</vt:lpstr>
      <vt:lpstr>MEADOW</vt:lpstr>
      <vt:lpstr>Teamwork</vt:lpstr>
      <vt:lpstr>Office Theme</vt:lpstr>
      <vt:lpstr>1_Story</vt:lpstr>
      <vt:lpstr>Story</vt:lpstr>
      <vt:lpstr>Topo</vt:lpstr>
      <vt:lpstr>Default Design</vt:lpstr>
      <vt:lpstr>untitled 3</vt:lpstr>
      <vt:lpstr>Circuit</vt:lpstr>
      <vt:lpstr>1_MEADOW</vt:lpstr>
      <vt:lpstr>2_MEADOW</vt:lpstr>
      <vt:lpstr>azures</vt:lpstr>
      <vt:lpstr>13_Default Design</vt:lpstr>
      <vt:lpstr>7_MEADOW</vt:lpstr>
      <vt:lpstr>1_Default Design</vt:lpstr>
      <vt:lpstr>4_Balance</vt:lpstr>
      <vt:lpstr>8_MEADOW</vt:lpstr>
      <vt:lpstr>2_Default Design</vt:lpstr>
      <vt:lpstr>Beam</vt:lpstr>
      <vt:lpstr>1_blstripc.ppt - Blue Stripes</vt:lpstr>
      <vt:lpstr>2_Orbit</vt:lpstr>
      <vt:lpstr>3_untitled 3</vt:lpstr>
      <vt:lpstr>3_Default Design</vt:lpstr>
      <vt:lpstr>5_MEADOW</vt:lpstr>
      <vt:lpstr>1_Topo</vt:lpstr>
      <vt:lpstr>24_Default Design</vt:lpstr>
      <vt:lpstr>10_MEADOW</vt:lpstr>
      <vt:lpstr>1_untitled 1</vt:lpstr>
      <vt:lpstr>49_Blank Presentation</vt:lpstr>
      <vt:lpstr>2_Office Theme</vt:lpstr>
      <vt:lpstr>2_untitled 1</vt:lpstr>
      <vt:lpstr>1_Office Theme</vt:lpstr>
      <vt:lpstr>12_MEADOW</vt:lpstr>
      <vt:lpstr>Blank Presentation</vt:lpstr>
      <vt:lpstr>1_Blank Presentation</vt:lpstr>
      <vt:lpstr>13_MEADOW</vt:lpstr>
      <vt:lpstr>2_Blank Presentation</vt:lpstr>
      <vt:lpstr>14_MEADOW</vt:lpstr>
      <vt:lpstr>3_Blank Presentation</vt:lpstr>
      <vt:lpstr>15_MEADOW</vt:lpstr>
      <vt:lpstr>16_MEADOW</vt:lpstr>
      <vt:lpstr>4_Blank Presentation</vt:lpstr>
      <vt:lpstr>5_Blank Presentation</vt:lpstr>
      <vt:lpstr>6_Blank Presentation</vt:lpstr>
      <vt:lpstr>7_Blank Presentation</vt:lpstr>
      <vt:lpstr>8_Blank Presentation</vt:lpstr>
      <vt:lpstr>9_Blank Presentation</vt:lpstr>
      <vt:lpstr>1_Pulse</vt:lpstr>
      <vt:lpstr>17_MEADOW</vt:lpstr>
      <vt:lpstr>4_Default Design</vt:lpstr>
      <vt:lpstr>18_MEADOW</vt:lpstr>
      <vt:lpstr>Lock And Key</vt:lpstr>
      <vt:lpstr>6_Default Design</vt:lpstr>
      <vt:lpstr>10_Blank Presentation</vt:lpstr>
      <vt:lpstr>11_Blank Presentation</vt:lpstr>
      <vt:lpstr>13_Blank Presentation</vt:lpstr>
      <vt:lpstr>5_Default Design</vt:lpstr>
      <vt:lpstr>14_Blank Presentation</vt:lpstr>
      <vt:lpstr>15_Blank Presentation</vt:lpstr>
      <vt:lpstr>16_Blank Presentation</vt:lpstr>
      <vt:lpstr>3_MEADOW</vt:lpstr>
      <vt:lpstr>19_MEADOW</vt:lpstr>
      <vt:lpstr>17_Blank Presentation</vt:lpstr>
      <vt:lpstr>3_Story</vt:lpstr>
      <vt:lpstr>18_Blank Presentation</vt:lpstr>
      <vt:lpstr>20_MEADOW</vt:lpstr>
      <vt:lpstr>19_Blank Presentation</vt:lpstr>
      <vt:lpstr>20_Blank Presentation</vt:lpstr>
      <vt:lpstr>2_Topo</vt:lpstr>
      <vt:lpstr>Cascade</vt:lpstr>
      <vt:lpstr>21_Blank Presentation</vt:lpstr>
      <vt:lpstr>3_Topo</vt:lpstr>
      <vt:lpstr>22_Blank Presentation</vt:lpstr>
      <vt:lpstr>23_Blank Presentation</vt:lpstr>
      <vt:lpstr>46_Blank Presentation</vt:lpstr>
      <vt:lpstr>9_Default Design</vt:lpstr>
      <vt:lpstr>10_Default Design</vt:lpstr>
      <vt:lpstr>11_Default Design</vt:lpstr>
      <vt:lpstr>24_Blank Presentation</vt:lpstr>
      <vt:lpstr>25_Blank Presentation</vt:lpstr>
      <vt:lpstr>12_Default Design</vt:lpstr>
      <vt:lpstr>26_Blank Presentation</vt:lpstr>
      <vt:lpstr>Balance</vt:lpstr>
      <vt:lpstr>27_Blank Presentation</vt:lpstr>
      <vt:lpstr>28_Blank Presentation</vt:lpstr>
      <vt:lpstr>29_Blank Presentation</vt:lpstr>
      <vt:lpstr>30_Blank Presentation</vt:lpstr>
      <vt:lpstr>31_Blank Presentation</vt:lpstr>
      <vt:lpstr>3_Ripple</vt:lpstr>
      <vt:lpstr>33_Blank Presentation</vt:lpstr>
      <vt:lpstr>34_Blank Presentation</vt:lpstr>
      <vt:lpstr>35_Blank Presentation</vt:lpstr>
      <vt:lpstr>4_Stream</vt:lpstr>
      <vt:lpstr>2_Stream</vt:lpstr>
      <vt:lpstr>36_Blank Presentation</vt:lpstr>
      <vt:lpstr>9_MEADOW</vt:lpstr>
      <vt:lpstr>14_Default Design</vt:lpstr>
      <vt:lpstr>37_Blank Presentation</vt:lpstr>
      <vt:lpstr>38_Blank Presentation</vt:lpstr>
      <vt:lpstr>39_Blank Presentation</vt:lpstr>
      <vt:lpstr>40_Blank Presentation</vt:lpstr>
      <vt:lpstr>15_Default Design</vt:lpstr>
      <vt:lpstr>21_MEADOW</vt:lpstr>
      <vt:lpstr>22_Default Design</vt:lpstr>
      <vt:lpstr>2_Lock And Key</vt:lpstr>
      <vt:lpstr>1_Notebook</vt:lpstr>
      <vt:lpstr>1_Lock And Key</vt:lpstr>
      <vt:lpstr>3_Lock And Key</vt:lpstr>
      <vt:lpstr>4_Lock And Key</vt:lpstr>
      <vt:lpstr>2_untitled 3</vt:lpstr>
      <vt:lpstr>5_Lock And Key</vt:lpstr>
      <vt:lpstr>6_Lock And Key</vt:lpstr>
      <vt:lpstr>50_Blank Presentation</vt:lpstr>
      <vt:lpstr>Median</vt:lpstr>
      <vt:lpstr>4_Ripple</vt:lpstr>
      <vt:lpstr>7_Default Design</vt:lpstr>
      <vt:lpstr>3_Balance</vt:lpstr>
      <vt:lpstr>47_Blank Presentation</vt:lpstr>
      <vt:lpstr>1_Teamwork</vt:lpstr>
      <vt:lpstr>3_Office Theme</vt:lpstr>
      <vt:lpstr>28_MEADOW</vt:lpstr>
      <vt:lpstr>29_MEADOW</vt:lpstr>
      <vt:lpstr>30_MEADOW</vt:lpstr>
      <vt:lpstr>51_Blank Presentation</vt:lpstr>
      <vt:lpstr>1_Slit</vt:lpstr>
      <vt:lpstr>17_Default Design</vt:lpstr>
      <vt:lpstr>Gleam</vt:lpstr>
      <vt:lpstr>16_Default Design</vt:lpstr>
      <vt:lpstr>3_Slit</vt:lpstr>
      <vt:lpstr>52_Blank Presentation</vt:lpstr>
      <vt:lpstr>43_Blank Presentation</vt:lpstr>
      <vt:lpstr>23_Default Design</vt:lpstr>
      <vt:lpstr>2_Notebook</vt:lpstr>
      <vt:lpstr>1_Beam</vt:lpstr>
      <vt:lpstr>42_Blank Presentation</vt:lpstr>
      <vt:lpstr>Kimono</vt:lpstr>
      <vt:lpstr>44_Blank Presentation</vt:lpstr>
      <vt:lpstr>8_Default Design</vt:lpstr>
      <vt:lpstr>12_Blank Presentation</vt:lpstr>
      <vt:lpstr>Clip</vt:lpstr>
      <vt:lpstr>Document</vt:lpstr>
      <vt:lpstr>Microsoft ClipArt Gallery</vt:lpstr>
      <vt:lpstr>出埃及记</vt:lpstr>
      <vt:lpstr>关键字</vt:lpstr>
      <vt:lpstr>主题</vt:lpstr>
      <vt:lpstr>关键节</vt:lpstr>
      <vt:lpstr>出埃及记 国度声明</vt:lpstr>
      <vt:lpstr>出埃及记 信息声明</vt:lpstr>
      <vt:lpstr>圣约</vt:lpstr>
      <vt:lpstr>救赎</vt:lpstr>
      <vt:lpstr>弥赛亚预言</vt:lpstr>
      <vt:lpstr>PowerPoint Presentation</vt:lpstr>
      <vt:lpstr>Barry Huddleston, The Acrostic Summarized Bible (Grand Rapids: Baker, 1992)</vt:lpstr>
      <vt:lpstr>作个被上帝 所造的人</vt:lpstr>
      <vt:lpstr>我们的生活充满变化。</vt:lpstr>
      <vt:lpstr>为什么神要塑造我们?</vt:lpstr>
      <vt:lpstr>I.神拯救我们来彰显他的能力与关爱 (出埃及记 1–18).</vt:lpstr>
      <vt:lpstr>II.神教导我们作属他的新人来享受他的同在(出埃及记 19–40).</vt:lpstr>
      <vt:lpstr>中心思想</vt:lpstr>
      <vt:lpstr>关系， 而非仪式</vt:lpstr>
      <vt:lpstr>你的生命反映出你与谁有约?</vt:lpstr>
      <vt:lpstr>Black</vt:lpstr>
      <vt:lpstr>创世纪知识小测验:</vt:lpstr>
      <vt:lpstr>创世纪知识小测验：</vt:lpstr>
      <vt:lpstr> 创世纪的 关键词 </vt:lpstr>
      <vt:lpstr>PowerPoint Presentation</vt:lpstr>
      <vt:lpstr>她们为何绝望?</vt:lpstr>
      <vt:lpstr>Jacob's</vt:lpstr>
      <vt:lpstr>PowerPoint Presentation</vt:lpstr>
      <vt:lpstr>PowerPoint Presentation</vt:lpstr>
      <vt:lpstr>Patriarchal Family Tree</vt:lpstr>
      <vt:lpstr>作个被上帝 所造的人</vt:lpstr>
      <vt:lpstr>我们的生活充满变化。</vt:lpstr>
      <vt:lpstr>How is God forming us?</vt:lpstr>
      <vt:lpstr>为什么神要塑造我们?</vt:lpstr>
      <vt:lpstr> 让我们一起考察经文 </vt:lpstr>
      <vt:lpstr>出埃及 的 路线</vt:lpstr>
      <vt:lpstr> 创世纪的 关键词 </vt:lpstr>
      <vt:lpstr> 你如何在这充满偶像的世界任然  对上帝忠诚？ </vt:lpstr>
      <vt:lpstr>重点</vt:lpstr>
      <vt:lpstr>PowerPoint Presentation</vt:lpstr>
      <vt:lpstr>约瑟的生亡 </vt:lpstr>
      <vt:lpstr>“出走-埃及” </vt:lpstr>
      <vt:lpstr>出埃及大事记</vt:lpstr>
      <vt:lpstr>谁?</vt:lpstr>
      <vt:lpstr>出埃及记</vt:lpstr>
      <vt:lpstr>时间表 </vt:lpstr>
      <vt:lpstr>出埃及记的关键词</vt:lpstr>
      <vt:lpstr>标题</vt:lpstr>
      <vt:lpstr>Visiting Corinth</vt:lpstr>
      <vt:lpstr>PowerPoint Presentation</vt:lpstr>
      <vt:lpstr>Way Out</vt:lpstr>
      <vt:lpstr>Station Museum</vt:lpstr>
      <vt:lpstr>标题</vt:lpstr>
      <vt:lpstr>作者</vt:lpstr>
      <vt:lpstr>作者</vt:lpstr>
      <vt:lpstr>日期</vt:lpstr>
      <vt:lpstr>写给</vt:lpstr>
      <vt:lpstr>背景</vt:lpstr>
      <vt:lpstr>特点</vt:lpstr>
      <vt:lpstr>论点</vt:lpstr>
      <vt:lpstr>关键词</vt:lpstr>
      <vt:lpstr>立国的条件</vt:lpstr>
      <vt:lpstr>论点</vt:lpstr>
      <vt:lpstr> 大纲 </vt:lpstr>
      <vt:lpstr> 大纲 </vt:lpstr>
      <vt:lpstr>PowerPoint Presentation</vt:lpstr>
      <vt:lpstr>PowerPoint Presentation</vt:lpstr>
      <vt:lpstr>Why is God forming us?</vt:lpstr>
      <vt:lpstr>PowerPoint Presentation</vt:lpstr>
      <vt:lpstr>PowerPoint Presentation</vt:lpstr>
      <vt:lpstr>PowerPoint Presentation</vt:lpstr>
      <vt:lpstr>Slides on  出埃及记 1</vt:lpstr>
      <vt:lpstr>狮身人面像和金字塔 </vt:lpstr>
      <vt:lpstr>在出1-11章中，上帝的主权是如何彰显的？ </vt:lpstr>
      <vt:lpstr> 罗塞塔石碑</vt:lpstr>
      <vt:lpstr>凡牧羊的，都被埃及人所厌恶 （创46：34）</vt:lpstr>
      <vt:lpstr>   埃及人苦待以色列人 </vt:lpstr>
      <vt:lpstr>“至高” 王权</vt:lpstr>
      <vt:lpstr>谁的能力大- 法老或耶和华？ </vt:lpstr>
      <vt:lpstr>泥砖</vt:lpstr>
      <vt:lpstr>希伯来的两个收生婆 朝见法老  (出1:15-22)</vt:lpstr>
      <vt:lpstr>Slides on  出埃及记 2</vt:lpstr>
      <vt:lpstr>摩西被 “丢在河里” (出 1:22)</vt:lpstr>
      <vt:lpstr>“摩西”音同希伯来文“拾起” （2:10)</vt:lpstr>
      <vt:lpstr>米利暗(出2:4)</vt:lpstr>
      <vt:lpstr>使徒行传 7:20-21 (合和本)</vt:lpstr>
      <vt:lpstr>使徒行传7:22 </vt:lpstr>
      <vt:lpstr>摩西出逃</vt:lpstr>
      <vt:lpstr>米甸 的 位置</vt:lpstr>
      <vt:lpstr>Slides on  出埃及记 3</vt:lpstr>
      <vt:lpstr>PowerPoint Presentation</vt:lpstr>
      <vt:lpstr>燃烧的荊棘</vt:lpstr>
      <vt:lpstr>一连串的借口</vt:lpstr>
      <vt:lpstr>Slides on  出埃及记 4</vt:lpstr>
      <vt:lpstr>PowerPoint Presentation</vt:lpstr>
      <vt:lpstr> </vt:lpstr>
      <vt:lpstr>摩西生命</vt:lpstr>
      <vt:lpstr>神明白自己不足的神的仆人会显示神的丰富供应 (出埃及记 3–4)</vt:lpstr>
      <vt:lpstr>Slides on  出埃及记 5</vt:lpstr>
      <vt:lpstr>PowerPoint Presentation</vt:lpstr>
      <vt:lpstr>Slides on  出埃及记 6</vt:lpstr>
      <vt:lpstr>PowerPoint Presentation</vt:lpstr>
      <vt:lpstr>Slides on  出埃及记 7</vt:lpstr>
      <vt:lpstr>“摩西和亚伦就进到法老那里，照着耶和华吩咐他们的行了；亚伦把手杖丢在法老和法老的臣仆面前，手杖就变了蛇。” (出埃及记 7:10 CNV).</vt:lpstr>
      <vt:lpstr>十灾</vt:lpstr>
      <vt:lpstr>Slides on  出埃及记 8</vt:lpstr>
      <vt:lpstr>埃及的金字塔</vt:lpstr>
      <vt:lpstr>Slides on  出埃及记 9</vt:lpstr>
      <vt:lpstr>Slides on  出埃及记 10</vt:lpstr>
      <vt:lpstr>Slides on  出埃及记 11</vt:lpstr>
      <vt:lpstr>IRS Plague</vt:lpstr>
      <vt:lpstr>Slides on  出埃及记 12</vt:lpstr>
      <vt:lpstr>2. 神把以色列民从埃及地拯救出来，在旷野中保护他们</vt:lpstr>
      <vt:lpstr>降灾的意义</vt:lpstr>
      <vt:lpstr>回顾出埃及的意义</vt:lpstr>
      <vt:lpstr>PowerPoint Presentation</vt:lpstr>
      <vt:lpstr>“因为他们所负的轭和肩头上的杖，以及欺压他们的人的棍，你都折断了”  (赛 9:4a 此次女).</vt:lpstr>
      <vt:lpstr>法老被魔鬼捆锁</vt:lpstr>
      <vt:lpstr>灾祸与埃及神灵</vt:lpstr>
      <vt:lpstr>灾祸与埃及神灵</vt:lpstr>
      <vt:lpstr>出埃及记 Major Events Map</vt:lpstr>
      <vt:lpstr>其它可能的出埃及路线</vt:lpstr>
      <vt:lpstr>其他可能的出埃及路线</vt:lpstr>
      <vt:lpstr>比东(pithom)和兰塞(ramses) 的位置</vt:lpstr>
      <vt:lpstr>出埃及 的 路线</vt:lpstr>
      <vt:lpstr>过红海</vt:lpstr>
      <vt:lpstr>PowerPoint Presentation</vt:lpstr>
      <vt:lpstr>苏伊士运河地图</vt:lpstr>
      <vt:lpstr>埃及历史</vt:lpstr>
      <vt:lpstr>新王朝的帝王</vt:lpstr>
      <vt:lpstr>Amenophis II</vt:lpstr>
      <vt:lpstr>新王朝的帝王</vt:lpstr>
      <vt:lpstr>埃及矛盾的历史</vt:lpstr>
      <vt:lpstr>新的编年史</vt:lpstr>
      <vt:lpstr>时间墙</vt:lpstr>
      <vt:lpstr>出埃及记晚期 (1250 BC)</vt:lpstr>
      <vt:lpstr>出埃及记早期 (1450 BC)</vt:lpstr>
      <vt:lpstr>阿瓦里斯市</vt:lpstr>
      <vt:lpstr>这是约瑟夫的宫殿吗？</vt:lpstr>
      <vt:lpstr>这是约瑟的墓吗？</vt:lpstr>
      <vt:lpstr>为什么阿瓦里斯市一夜之间被遗弃？它的人口如何在两代人时间内从30,000增长到古代世界上最大的城市之一？</vt:lpstr>
      <vt:lpstr>埃及的历史</vt:lpstr>
      <vt:lpstr>出埃及的可能时间</vt:lpstr>
      <vt:lpstr>较早估计日期</vt:lpstr>
      <vt:lpstr>出埃及记的不同日期及说法</vt:lpstr>
      <vt:lpstr>有关在埃及停留时间的几种观点</vt:lpstr>
      <vt:lpstr>出埃及之谜</vt:lpstr>
      <vt:lpstr>小组讨论</vt:lpstr>
      <vt:lpstr>早期出埃及 (1446)</vt:lpstr>
      <vt:lpstr>耶弗他 对战  亚扪人</vt:lpstr>
      <vt:lpstr>早期的出埃及(1446)</vt:lpstr>
      <vt:lpstr>早期出埃及（1446年）</vt:lpstr>
      <vt:lpstr>马尼他石柱</vt:lpstr>
      <vt:lpstr>早期出埃及（1446年）</vt:lpstr>
      <vt:lpstr>迟期出埃及（1266-1299年）</vt:lpstr>
      <vt:lpstr>迟期出埃及（1266-1299年）</vt:lpstr>
      <vt:lpstr>迟期出埃及（1266-1299年）</vt:lpstr>
      <vt:lpstr>较早出埃及时间的证据</vt:lpstr>
      <vt:lpstr>对早期论点的反应</vt:lpstr>
      <vt:lpstr>PowerPoint Presentation</vt:lpstr>
      <vt:lpstr>出埃及的意义</vt:lpstr>
      <vt:lpstr>以色列 的日历</vt:lpstr>
      <vt:lpstr>犹太人的年历</vt:lpstr>
      <vt:lpstr>Slides on  出埃及记 13</vt:lpstr>
      <vt:lpstr>出埃及的意义</vt:lpstr>
      <vt:lpstr>Slides on  出埃及记 14</vt:lpstr>
      <vt:lpstr>传福音</vt:lpstr>
      <vt:lpstr>PowerPoint Presentation</vt:lpstr>
      <vt:lpstr>出埃及 的 路线</vt:lpstr>
      <vt:lpstr>Slides on  出埃及记 15</vt:lpstr>
      <vt:lpstr>出埃及记的救赎图画</vt:lpstr>
      <vt:lpstr>Slides on  出埃及记 16</vt:lpstr>
      <vt:lpstr>吗哪</vt:lpstr>
      <vt:lpstr>林前 10:1-4 (和合本)</vt:lpstr>
      <vt:lpstr>云彩遮盖会幕</vt:lpstr>
      <vt:lpstr>大海</vt:lpstr>
      <vt:lpstr>领袖</vt:lpstr>
      <vt:lpstr>食物</vt:lpstr>
      <vt:lpstr>Slides on  出埃及记 17</vt:lpstr>
      <vt:lpstr>磐石出水</vt:lpstr>
      <vt:lpstr>Slides on  出埃及记 18</vt:lpstr>
      <vt:lpstr>综述</vt:lpstr>
      <vt:lpstr>PowerPoint Presentation</vt:lpstr>
      <vt:lpstr>出埃及 的 路线： 传统的看法</vt:lpstr>
      <vt:lpstr>阿拉伯西奈山上看出埃及记路线图</vt:lpstr>
      <vt:lpstr>西奈山在阿拉伯吗?</vt:lpstr>
      <vt:lpstr>耶稣同样也带领我们出新的埃及 让我们平安度过逾越节—and 这显示了他的大能胡护理. </vt:lpstr>
      <vt:lpstr>Could mortals and those in glorified bodies really live together?</vt:lpstr>
      <vt:lpstr>逾越节羔羊</vt:lpstr>
      <vt:lpstr>逾越节的荫蔽</vt:lpstr>
      <vt:lpstr>信心的体现</vt:lpstr>
      <vt:lpstr>神的羔羊</vt:lpstr>
      <vt:lpstr>十字架的体现</vt:lpstr>
      <vt:lpstr> 对羔羊的信心</vt:lpstr>
      <vt:lpstr>“这是我的身体…”</vt:lpstr>
      <vt:lpstr>耶稣的死为我们的罪 付上代价</vt:lpstr>
      <vt:lpstr>死亡的天使越过门上涂抹有血的家庭</vt:lpstr>
      <vt:lpstr>两者的联系</vt:lpstr>
      <vt:lpstr>出埃及记 救赎</vt:lpstr>
      <vt:lpstr>林前 10:1-4 (和合本)</vt:lpstr>
      <vt:lpstr>为什么神要塑造我们?</vt:lpstr>
      <vt:lpstr>I.神拯救我们来彰显他的能力与关爱 (出埃及记 1–18).</vt:lpstr>
      <vt:lpstr>II.神教导我们作属他的新人来享受他的同在(出埃及记 19–40).</vt:lpstr>
      <vt:lpstr>出埃及记 的关键章节</vt:lpstr>
      <vt:lpstr>出埃及记 的关键章节</vt:lpstr>
      <vt:lpstr>1. 神赐下律法给以色列人 来作为神和以色列人的盟约</vt:lpstr>
      <vt:lpstr>为什么律法这么关键?</vt:lpstr>
      <vt:lpstr>Slides on  出埃及记 19</vt:lpstr>
      <vt:lpstr>大纲</vt:lpstr>
      <vt:lpstr>PowerPoint Presentation</vt:lpstr>
      <vt:lpstr>西奈山的 重要性</vt:lpstr>
      <vt:lpstr>PowerPoint Presentation</vt:lpstr>
      <vt:lpstr>摩西成为 约的中保</vt:lpstr>
      <vt:lpstr>关键经文</vt:lpstr>
      <vt:lpstr>总结</vt:lpstr>
      <vt:lpstr>PowerPoint Presentation</vt:lpstr>
      <vt:lpstr>Slides on  出埃及记 20</vt:lpstr>
      <vt:lpstr>十诫</vt:lpstr>
      <vt:lpstr>两个主要的领域</vt:lpstr>
      <vt:lpstr>十诫</vt:lpstr>
      <vt:lpstr>双重结构</vt:lpstr>
      <vt:lpstr>出埃及记 20:2-3 CNV</vt:lpstr>
      <vt:lpstr>出埃及记 20:4-5a CNV</vt:lpstr>
      <vt:lpstr>出埃及记 20:5a-6 CNV</vt:lpstr>
      <vt:lpstr>出埃及记 20:7 CNV</vt:lpstr>
      <vt:lpstr>出埃及记 20:8-10a CNV</vt:lpstr>
      <vt:lpstr>出埃及记 20:10a CNV</vt:lpstr>
      <vt:lpstr>出埃及记 20:11 CNV</vt:lpstr>
      <vt:lpstr>双重结构</vt:lpstr>
      <vt:lpstr>出埃及记 20:12 CNV</vt:lpstr>
      <vt:lpstr>出埃及记 20:13 CNV</vt:lpstr>
      <vt:lpstr>出埃及记 20:14 CNV</vt:lpstr>
      <vt:lpstr>出埃及记 20:15 CNV</vt:lpstr>
      <vt:lpstr>出埃及记 20:16 CNV</vt:lpstr>
      <vt:lpstr>出埃及记 20:17 CNV</vt:lpstr>
      <vt:lpstr>十诫</vt:lpstr>
      <vt:lpstr>作者们是 什么意思？</vt:lpstr>
      <vt:lpstr>快速法律测验… </vt:lpstr>
      <vt:lpstr>B. “法律”的定义</vt:lpstr>
      <vt:lpstr>C. 基督徒与法律的关系</vt:lpstr>
      <vt:lpstr>D. 法律的目的</vt:lpstr>
      <vt:lpstr>D. 法律的目的</vt:lpstr>
      <vt:lpstr>D. 法律的目的</vt:lpstr>
      <vt:lpstr>解读和传播法律文学</vt:lpstr>
      <vt:lpstr>阐述旧约法律的建议策略</vt:lpstr>
      <vt:lpstr>一个探索旧约律法的建议</vt:lpstr>
      <vt:lpstr>阐述旧约法律的建议策略</vt:lpstr>
      <vt:lpstr>阐述旧约法律的建议策略</vt:lpstr>
      <vt:lpstr>阐述旧约法律的建议策略</vt:lpstr>
      <vt:lpstr>Slides on  出埃及记 21</vt:lpstr>
      <vt:lpstr>十诫是摩西之约的核心</vt:lpstr>
      <vt:lpstr>PowerPoint Presentation</vt:lpstr>
      <vt:lpstr>道德法意味着上帝的规则适用于。。。</vt:lpstr>
      <vt:lpstr>十诫</vt:lpstr>
      <vt:lpstr>十诫</vt:lpstr>
      <vt:lpstr>十诫</vt:lpstr>
      <vt:lpstr>摩西律法在今日是否还有效(五个看法)</vt:lpstr>
      <vt:lpstr>摩西律法在今日是否还有效？</vt:lpstr>
      <vt:lpstr>摩西律法在今日是否还有效？</vt:lpstr>
      <vt:lpstr>摩西律法在今日是否还有效？</vt:lpstr>
      <vt:lpstr>摩西律法在今日是否还有效？</vt:lpstr>
      <vt:lpstr>摩西律法在今日是否还有效？</vt:lpstr>
      <vt:lpstr>摩西律法在今日是否还有效？</vt:lpstr>
      <vt:lpstr>Slides on  出埃及记 22</vt:lpstr>
      <vt:lpstr>关怀穷人</vt:lpstr>
      <vt:lpstr>Slides on  出埃及记 23</vt:lpstr>
      <vt:lpstr>快速法律测验…</vt:lpstr>
      <vt:lpstr>国度与契约时间表 </vt:lpstr>
      <vt:lpstr>两种约的对照</vt:lpstr>
      <vt:lpstr>两种约的对照</vt:lpstr>
      <vt:lpstr>两种约的对照</vt:lpstr>
      <vt:lpstr>Slides on  出埃及记 24</vt:lpstr>
      <vt:lpstr>圣经里的政权</vt:lpstr>
      <vt:lpstr>Slides on  出埃及记 25</vt:lpstr>
      <vt:lpstr>会幕</vt:lpstr>
      <vt:lpstr>约柜</vt:lpstr>
      <vt:lpstr>陈设</vt:lpstr>
      <vt:lpstr>灯台</vt:lpstr>
      <vt:lpstr>问: 这个图有什么问题?</vt:lpstr>
      <vt:lpstr>圣所</vt:lpstr>
      <vt:lpstr>圣所</vt:lpstr>
      <vt:lpstr>活的会幕</vt:lpstr>
      <vt:lpstr>账幕的摆设</vt:lpstr>
      <vt:lpstr>Tabernacle prefiguring the Cross</vt:lpstr>
      <vt:lpstr>Tabernacle prefiguring the Cross</vt:lpstr>
      <vt:lpstr>账幕预表十字架</vt:lpstr>
      <vt:lpstr>黄铜做的圣坛</vt:lpstr>
      <vt:lpstr>PowerPoint Presentation</vt:lpstr>
      <vt:lpstr>洗涤盆</vt:lpstr>
      <vt:lpstr>The Laver</vt:lpstr>
      <vt:lpstr>Tabernacle prefiguring the Cross</vt:lpstr>
      <vt:lpstr>账幕预表十字架</vt:lpstr>
      <vt:lpstr>Tabernacle prefiguring the Cross</vt:lpstr>
      <vt:lpstr>Tabernacle prefiguring the Cross</vt:lpstr>
      <vt:lpstr>Slides on  出埃及记 26</vt:lpstr>
      <vt:lpstr>会幕的意义</vt:lpstr>
      <vt:lpstr>神所设立的自己的住所</vt:lpstr>
      <vt:lpstr>Slides on  出埃及记 27</vt:lpstr>
      <vt:lpstr>黄铜做的祭台</vt:lpstr>
      <vt:lpstr>会幕</vt:lpstr>
      <vt:lpstr>“院”的预表</vt:lpstr>
      <vt:lpstr>账幕预表十字架</vt:lpstr>
      <vt:lpstr>账幕预表十字架</vt:lpstr>
      <vt:lpstr>“他不必多次把自己献上，好象大祭司每年带着不是自己的血进入至圣所一样。”  (希伯来 9:25 CNVS).</vt:lpstr>
      <vt:lpstr>罪被洗净 (不仅仅是被遮盖)</vt:lpstr>
      <vt:lpstr>Slides on  出埃及记 28</vt:lpstr>
      <vt:lpstr>祭司的穿着</vt:lpstr>
      <vt:lpstr>最高祭祀的胸牌 (出埃及记 28:15-21)</vt:lpstr>
      <vt:lpstr>PowerPoint Presentation</vt:lpstr>
      <vt:lpstr>“神的子民: 亲近他的心意- 永远在圣经中的世界, 神的子民常常被比喻为珠宝.</vt:lpstr>
      <vt:lpstr>Slides on  出埃及记 29</vt:lpstr>
      <vt:lpstr>祭祀时代开启</vt:lpstr>
      <vt:lpstr>大 祭 司</vt:lpstr>
      <vt:lpstr>Slides on  出埃及记 30</vt:lpstr>
      <vt:lpstr>洗涤盆</vt:lpstr>
      <vt:lpstr>会幕和陈设</vt:lpstr>
      <vt:lpstr>会幕和创世</vt:lpstr>
      <vt:lpstr>会幕和创世</vt:lpstr>
      <vt:lpstr>洗涤盆</vt:lpstr>
      <vt:lpstr>Slides on  出埃及记 31</vt:lpstr>
      <vt:lpstr> 安息日的末世论意义 </vt:lpstr>
      <vt:lpstr>出埃及记 关键章节</vt:lpstr>
      <vt:lpstr>PowerPoint Presentation</vt:lpstr>
      <vt:lpstr>PowerPoint Presentation</vt:lpstr>
      <vt:lpstr>2. 以色列人建立神为君王的账幕 </vt:lpstr>
      <vt:lpstr>Slides on  出埃及记 32</vt:lpstr>
      <vt:lpstr>PowerPoint Presentation</vt:lpstr>
      <vt:lpstr>金牛犊事件</vt:lpstr>
      <vt:lpstr>摔碎 石板</vt:lpstr>
      <vt:lpstr>Slides on  出埃及记 33</vt:lpstr>
      <vt:lpstr>比旧的盟约更好</vt:lpstr>
      <vt:lpstr>不同的关系</vt:lpstr>
      <vt:lpstr>PowerPoint Presentation</vt:lpstr>
      <vt:lpstr>关系改变</vt:lpstr>
      <vt:lpstr>谈恋爱</vt:lpstr>
      <vt:lpstr>婚姻的盟约</vt:lpstr>
      <vt:lpstr> “不是爱情让婚姻持久，而是婚姻让你的爱情保鲜”</vt:lpstr>
      <vt:lpstr>生命持久的盟约</vt:lpstr>
      <vt:lpstr>两种盟约</vt:lpstr>
      <vt:lpstr>旧约圣徒是否和神有亲密的关系？</vt:lpstr>
      <vt:lpstr>旧的盟约</vt:lpstr>
      <vt:lpstr>旧的 vs. 新的盟约</vt:lpstr>
      <vt:lpstr>认识耶稣怎么比你所经历（将来经历）的其他事更好？ </vt:lpstr>
      <vt:lpstr>书信的背景</vt:lpstr>
      <vt:lpstr>读者有很高的的犹太教的基础</vt:lpstr>
      <vt:lpstr>旧约到新约</vt:lpstr>
      <vt:lpstr>新约为什么比旧约好?</vt:lpstr>
      <vt:lpstr>努力前行!</vt:lpstr>
      <vt:lpstr>PowerPoint Presentation</vt:lpstr>
      <vt:lpstr>新约怎么 更好?  (希伯来书 8)</vt:lpstr>
      <vt:lpstr>I. 耶稣是神面前最好的中保 (希伯来书8:1-5).</vt:lpstr>
      <vt:lpstr>耶稣是比任何大祭司更高的祭祀 (希伯来书 8:1-5) </vt:lpstr>
      <vt:lpstr>“我们所讲论的重点，就是我们有这样的一位大祭司，他已经坐在众天之上至尊者的宝座右边”  (8:1 ＣＮＶＳ).</vt:lpstr>
      <vt:lpstr>神利用神职人员搭建会幕在天堂尊荣他自己(希伯来　8:2 ＣＮＶＳ). </vt:lpstr>
      <vt:lpstr>“ 所有大祭司都是为了献礼物和祭品而设立的，所以这位大祭司，也必须有所献上的。”  (希伯来　8:3 ＣＮＶＳ).</vt:lpstr>
      <vt:lpstr>“如果他在地上，就不会作祭司，因为已经有按照律法献礼物的祭司了。”  (希伯来 8:4 ＣＮＶＳ).</vt:lpstr>
      <vt:lpstr>“这些祭司所供奉的职事，不过是天上的事物的副本和影像， 就如摩西将要造会幕的时候，…”  (希伯来. 8:5a ＣＮＶＳ).</vt:lpstr>
      <vt:lpstr>“…神曾经警告他说：“你要留心，各样物件，都要照着在山上指示你的样式去作。”  (希伯来　8:5b CNVS).</vt:lpstr>
      <vt:lpstr>“ 但是现在耶稣得了更尊贵的职分，正好象他是更美的约的中保，这约是凭着更美的应许立的。” (希伯来 8:6 CNVS).</vt:lpstr>
      <vt:lpstr>“新”代替 “旧"</vt:lpstr>
      <vt:lpstr>PowerPoint Presentation</vt:lpstr>
      <vt:lpstr>I. 耶稣是神面前最好的中保 (希伯来书8:1-5).</vt:lpstr>
      <vt:lpstr>II.  耶稣给我们最好的关系 (希伯来书8:7-13)</vt:lpstr>
      <vt:lpstr>耶稣用一个完美的盟约取代了有瑕疵的盟约(希伯来书. 8:7).</vt:lpstr>
      <vt:lpstr>"如果头一个约没有缺点， 就没有寻求另一个约的必要了。</vt:lpstr>
      <vt:lpstr>如果新的盟约仅仅适用于“以色列人和犹大人”那么要怎么能应用到教会呢 (希伯来书8:8b)?</vt:lpstr>
      <vt:lpstr>“这 杯 是 用 我 血 所 立 的 新 约” (路加福音 22:20）</vt:lpstr>
      <vt:lpstr>新约成就的看法</vt:lpstr>
      <vt:lpstr>新约成就的看法</vt:lpstr>
      <vt:lpstr>新约成就的看法  = 这是我的看法 </vt:lpstr>
      <vt:lpstr>和诺亚之约的记号 – 彩虹之约</vt:lpstr>
      <vt:lpstr>圣约的象徵</vt:lpstr>
      <vt:lpstr>神说，他最终会实现和以色列人的盟约，他会怎么做的！</vt:lpstr>
      <vt:lpstr>新娘的婚礼</vt:lpstr>
      <vt:lpstr>摩西的律法石板被充满新心和新灵的新的盟约取代 (希伯来书 8:9-10a)</vt:lpstr>
      <vt:lpstr>“这新约不像从前我拉他们祖先的手， 领他们出埃及的日子与他们所立的约。 因为他们没有遵守我的约， 我就不理会他们。这是主说的。”  (希伯来 8:9 CNVS).</vt:lpstr>
      <vt:lpstr>“主说：‘因为在那些日子以后， 我要与以色列家所立的约是这样”  (希伯来 8:10a CNVS).</vt:lpstr>
      <vt:lpstr>我们要如何对比 旧的和新的盟约呢？</vt:lpstr>
      <vt:lpstr>以色列人的旧约</vt:lpstr>
      <vt:lpstr>新的盟约是为教会设立的 (犹太人和外邦人), 在苦难之中，很多犹太人最终会接受耶稣基督</vt:lpstr>
      <vt:lpstr>旧约和新约的差异(哥林多后书 3–4 )</vt:lpstr>
      <vt:lpstr>"我要把我的律法放在他们的心思里面，  写在他们的心上。"  (8:10b CNVS).</vt:lpstr>
      <vt:lpstr>“我要作他们的　神， 他们要作我的子民。”  (希伯来 8:10c CNVS).</vt:lpstr>
      <vt:lpstr>“ 他们各人必不用教导自己的邻居， 和自己的同胞，说： 你要认识主。 因为所有的人，从最小到最大的， 都必认识我。”  (希伯来 8:11 CNVS).</vt:lpstr>
      <vt:lpstr>难以达到的人群</vt:lpstr>
      <vt:lpstr>“灾前被提阐”理论述了千禧年如何有新生儿和死亡</vt:lpstr>
      <vt:lpstr>“以色列全家都要得救” (11:25-27)</vt:lpstr>
      <vt:lpstr>" 从 各 族 、 各 方 、 各 民 、 各 国 中 买 了 人 来 ， 叫 他 们 归 於 神 " (Rev. 5:9)</vt:lpstr>
      <vt:lpstr>世界范围的信仰</vt:lpstr>
      <vt:lpstr>“我也要宽恕他们的不义， 决不再记着他们的罪恶。”  (希伯来 8:12 ＣＮＶＳ).</vt:lpstr>
      <vt:lpstr>敬畏之日 (赎罪日) 每年都在新约中寻求神的宽恕和赦免</vt:lpstr>
      <vt:lpstr>Yom Kippur</vt:lpstr>
      <vt:lpstr>新约的祝福 (希伯来书. 8)</vt:lpstr>
      <vt:lpstr> 废弃的旧的盟约很快会消失 (希伯来书8:13).</vt:lpstr>
      <vt:lpstr>“当上帝说要赐下新约，那么就是之前的旧约会废弃。这个旧约是过时的，并且很快会消失。”  (Heb. 8:13 NLT).</vt:lpstr>
      <vt:lpstr>希伯来书 8:13</vt:lpstr>
      <vt:lpstr>不要强调仪式高于您和上帝的关系!</vt:lpstr>
      <vt:lpstr>在以色列最神圣的西墙，每逢犹太教的圣日，犹太女性和成千上万的犹太人为神的赦免而祷告(犹太人的节日）</vt:lpstr>
      <vt:lpstr>盟约的约柜</vt:lpstr>
      <vt:lpstr>新约怎么 更好了?  (希伯来书 8)</vt:lpstr>
      <vt:lpstr>希伯来书第八章的主旨</vt:lpstr>
      <vt:lpstr>I. Jesus is the best possible representative before God  (Heb. 8:1-5).</vt:lpstr>
      <vt:lpstr>II. II.  耶稣给我们最好的关系 (希伯来书8:7-13)</vt:lpstr>
      <vt:lpstr>您有把耶稣当做您生命中的大祭司吗?</vt:lpstr>
      <vt:lpstr>关系， 而非仪式</vt:lpstr>
      <vt:lpstr>新约的成长</vt:lpstr>
      <vt:lpstr>你的生命反映出你与谁有约?</vt:lpstr>
      <vt:lpstr>敬畏之日 (赎罪日) 每年都在新约中寻求神的宽恕和赦免</vt:lpstr>
      <vt:lpstr>“更好/更美”的书 </vt:lpstr>
      <vt:lpstr>希伯来书 8:6</vt:lpstr>
      <vt:lpstr>上帝的大餐</vt:lpstr>
      <vt:lpstr>新的盟约的杯</vt:lpstr>
      <vt:lpstr>The Holy of Holies</vt:lpstr>
      <vt:lpstr>Slides on  出埃及记 34</vt:lpstr>
      <vt:lpstr>PowerPoint Presentation</vt:lpstr>
      <vt:lpstr>为什么律法如此重要?</vt:lpstr>
      <vt:lpstr>约的对比</vt:lpstr>
      <vt:lpstr>约的对比</vt:lpstr>
      <vt:lpstr>约的对比</vt:lpstr>
      <vt:lpstr>以色列和教会: 不延续的看法</vt:lpstr>
      <vt:lpstr>以色列和教会:不延续的看法</vt:lpstr>
      <vt:lpstr>以色列和教会: 连续的看法</vt:lpstr>
      <vt:lpstr>以色列和教会: 连续的看法</vt:lpstr>
      <vt:lpstr>以色列和教会: 连续的看法</vt:lpstr>
      <vt:lpstr>Slides on  出埃及记 35</vt:lpstr>
      <vt:lpstr>The Tabernacle of Israel</vt:lpstr>
      <vt:lpstr>违反安息日的死亡 (出埃及记 35:1-3 新译本)</vt:lpstr>
      <vt:lpstr>The Tabernacle of Israel</vt:lpstr>
      <vt:lpstr>Slides on  出埃及记 36</vt:lpstr>
      <vt:lpstr>The Tabernacle of Israel</vt:lpstr>
      <vt:lpstr>账幕的帐篷</vt:lpstr>
      <vt:lpstr>Slides on  出埃及记 37</vt:lpstr>
      <vt:lpstr>约柜</vt:lpstr>
      <vt:lpstr>灯台</vt:lpstr>
      <vt:lpstr>Ark</vt:lpstr>
      <vt:lpstr>Slides on  出埃及记 38</vt:lpstr>
      <vt:lpstr>The Tabernacle of Israel</vt:lpstr>
      <vt:lpstr>Slides on  出埃及记 39</vt:lpstr>
      <vt:lpstr>账幕预表十字架</vt:lpstr>
      <vt:lpstr>Slides on  出埃及记 40</vt:lpstr>
      <vt:lpstr>神的同在充满圣殿!</vt:lpstr>
      <vt:lpstr> 耶稣带给我们一个新的盟约，允许圣灵内住赛我们当中</vt:lpstr>
      <vt:lpstr>为什么神要塑造我们?</vt:lpstr>
      <vt:lpstr>I.神拯救我们来彰显他的能力与关爱 (出埃及记 1–18).</vt:lpstr>
      <vt:lpstr>II.神教导我们作属他的新人来享受他的同在(出埃及记 19–40).</vt:lpstr>
      <vt:lpstr>中心思想</vt:lpstr>
      <vt:lpstr>我们应该要做什么让神来塑造我们？</vt:lpstr>
      <vt:lpstr>您有把耶稣当做您生命中的大祭司吗?</vt:lpstr>
      <vt:lpstr>关系， 而非仪式</vt:lpstr>
      <vt:lpstr>Black</vt:lpstr>
      <vt:lpstr>旧约全书讲章 • BibleStudyDownloads.org</vt:lpstr>
      <vt:lpstr>基督徒与法律的关系</vt:lpstr>
      <vt:lpstr>“新”代替 “旧"</vt:lpstr>
      <vt:lpstr>PowerPoint Presentation</vt:lpstr>
      <vt:lpstr>道德法意味着上帝的规则适用于。。。</vt:lpstr>
      <vt:lpstr>十诫</vt:lpstr>
      <vt:lpstr>十诫</vt:lpstr>
      <vt:lpstr>十诫</vt:lpstr>
      <vt:lpstr>摩西律法在今日是否还有效(五个看法)</vt:lpstr>
      <vt:lpstr>两个盟约</vt:lpstr>
      <vt:lpstr>旧约 vs. 新的盟约</vt:lpstr>
      <vt:lpstr>旧约和新约的差异(哥林多后书 3–4 )</vt:lpstr>
      <vt:lpstr>神所设立的自己的住所</vt:lpstr>
      <vt:lpstr>神的同在充满圣殿!</vt:lpstr>
      <vt:lpstr>神的灵充满了所罗门所建的庙宇</vt:lpstr>
      <vt:lpstr>五旬节发生了什么?</vt:lpstr>
      <vt:lpstr>内住的圣灵？</vt:lpstr>
      <vt:lpstr>救恩 看到上帝的主权和护理</vt:lpstr>
      <vt:lpstr>指教   当我们享受与神的同在，也要想到上帝和我们所设立的新的盟约</vt:lpstr>
      <vt:lpstr>新约的成长</vt:lpstr>
      <vt:lpstr>你的生命反映出你与谁有约?</vt:lpstr>
      <vt:lpstr> 您怎么能更好的看到神救赎你，来享受他的同在呢？ </vt:lpstr>
      <vt:lpstr>旧约的救恩</vt:lpstr>
      <vt:lpstr>旧约的救恩</vt:lpstr>
      <vt:lpstr>以色列文化与外邦文化的异同</vt:lpstr>
      <vt:lpstr>以色列文化与外邦文化的异同</vt:lpstr>
      <vt:lpstr>以色列文化与外邦文化的异同</vt:lpstr>
      <vt:lpstr>以色列文化与外邦文化的异同</vt:lpstr>
      <vt:lpstr>以色列文化与外邦文化的异同</vt:lpstr>
      <vt:lpstr>以色列文化与外邦文化的异同</vt:lpstr>
      <vt:lpstr>以色列文化与外邦文化的异同</vt:lpstr>
      <vt:lpstr>以色列文化与外邦文化的异同</vt:lpstr>
      <vt:lpstr>以色列文化与外邦文化的异同</vt:lpstr>
      <vt:lpstr>出埃及记大纲…</vt:lpstr>
      <vt:lpstr>出埃及记的写作因由</vt:lpstr>
      <vt:lpstr>出埃及的故事带来盼望</vt:lpstr>
      <vt:lpstr>处埃及记同样警示后人</vt:lpstr>
      <vt:lpstr>希伯来历及相关节期</vt:lpstr>
      <vt:lpstr>希伯来历及相关节期</vt:lpstr>
      <vt:lpstr>希伯来历及相关节期</vt:lpstr>
      <vt:lpstr>PowerPoint Presentation</vt:lpstr>
      <vt:lpstr>神所设立的自己的住所</vt:lpstr>
      <vt:lpstr>应用</vt:lpstr>
      <vt:lpstr>Black</vt:lpstr>
      <vt:lpstr>旧约全书概论链接地址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620</cp:revision>
  <dcterms:created xsi:type="dcterms:W3CDTF">2009-05-28T12:26:28Z</dcterms:created>
  <dcterms:modified xsi:type="dcterms:W3CDTF">2024-07-13T05:06:05Z</dcterms:modified>
</cp:coreProperties>
</file>