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theme/theme12.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3.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4.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5.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theme/themeOverride3.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4.xml" ContentType="application/vnd.openxmlformats-officedocument.themeOverride+xml"/>
  <Override PartName="/ppt/notesSlides/notesSlide14.xml" ContentType="application/vnd.openxmlformats-officedocument.presentationml.notesSlide+xml"/>
  <Override PartName="/ppt/theme/themeOverride5.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6.xml" ContentType="application/vnd.openxmlformats-officedocument.themeOverride+xml"/>
  <Override PartName="/ppt/notesSlides/notesSlide22.xml" ContentType="application/vnd.openxmlformats-officedocument.presentationml.notesSlide+xml"/>
  <Override PartName="/ppt/theme/themeOverride7.xml" ContentType="application/vnd.openxmlformats-officedocument.themeOverride+xml"/>
  <Override PartName="/ppt/notesSlides/notesSlide23.xml" ContentType="application/vnd.openxmlformats-officedocument.presentationml.notesSlide+xml"/>
  <Override PartName="/ppt/theme/themeOverride8.xml" ContentType="application/vnd.openxmlformats-officedocument.themeOverride+xml"/>
  <Override PartName="/ppt/notesSlides/notesSlide24.xml" ContentType="application/vnd.openxmlformats-officedocument.presentationml.notesSlide+xml"/>
  <Override PartName="/ppt/theme/themeOverride9.xml" ContentType="application/vnd.openxmlformats-officedocument.themeOverride+xml"/>
  <Override PartName="/ppt/notesSlides/notesSlide25.xml" ContentType="application/vnd.openxmlformats-officedocument.presentationml.notesSlide+xml"/>
  <Override PartName="/ppt/theme/themeOverride10.xml" ContentType="application/vnd.openxmlformats-officedocument.themeOverride+xml"/>
  <Override PartName="/ppt/notesSlides/notesSlide26.xml" ContentType="application/vnd.openxmlformats-officedocument.presentationml.notesSlide+xml"/>
  <Override PartName="/ppt/theme/themeOverride11.xml" ContentType="application/vnd.openxmlformats-officedocument.themeOverride+xml"/>
  <Override PartName="/ppt/notesSlides/notesSlide27.xml" ContentType="application/vnd.openxmlformats-officedocument.presentationml.notesSlide+xml"/>
  <Override PartName="/ppt/theme/themeOverride12.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omments/comment1.xml" ContentType="application/vnd.openxmlformats-officedocument.presentationml.comment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heme/themeOverride13.xml" ContentType="application/vnd.openxmlformats-officedocument.themeOverr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7" r:id="rId3"/>
    <p:sldMasterId id="2147483699" r:id="rId4"/>
    <p:sldMasterId id="2147483712" r:id="rId5"/>
    <p:sldMasterId id="2147483724" r:id="rId6"/>
    <p:sldMasterId id="2147483737" r:id="rId7"/>
    <p:sldMasterId id="2147483740" r:id="rId8"/>
    <p:sldMasterId id="2147483745" r:id="rId9"/>
    <p:sldMasterId id="2147483759" r:id="rId10"/>
    <p:sldMasterId id="2147483771" r:id="rId11"/>
    <p:sldMasterId id="2147483783" r:id="rId12"/>
    <p:sldMasterId id="2147483797" r:id="rId13"/>
    <p:sldMasterId id="2147483809" r:id="rId14"/>
    <p:sldMasterId id="2147483822" r:id="rId15"/>
    <p:sldMasterId id="2147483834" r:id="rId16"/>
  </p:sldMasterIdLst>
  <p:notesMasterIdLst>
    <p:notesMasterId r:id="rId118"/>
  </p:notesMasterIdLst>
  <p:sldIdLst>
    <p:sldId id="257" r:id="rId17"/>
    <p:sldId id="258" r:id="rId18"/>
    <p:sldId id="259" r:id="rId19"/>
    <p:sldId id="260" r:id="rId20"/>
    <p:sldId id="261" r:id="rId21"/>
    <p:sldId id="262" r:id="rId22"/>
    <p:sldId id="263" r:id="rId23"/>
    <p:sldId id="264" r:id="rId24"/>
    <p:sldId id="331" r:id="rId25"/>
    <p:sldId id="330" r:id="rId26"/>
    <p:sldId id="274" r:id="rId27"/>
    <p:sldId id="275" r:id="rId28"/>
    <p:sldId id="276" r:id="rId29"/>
    <p:sldId id="277" r:id="rId30"/>
    <p:sldId id="278" r:id="rId31"/>
    <p:sldId id="279" r:id="rId32"/>
    <p:sldId id="333" r:id="rId33"/>
    <p:sldId id="332" r:id="rId34"/>
    <p:sldId id="265" r:id="rId35"/>
    <p:sldId id="266" r:id="rId36"/>
    <p:sldId id="334" r:id="rId37"/>
    <p:sldId id="326" r:id="rId38"/>
    <p:sldId id="327" r:id="rId39"/>
    <p:sldId id="328" r:id="rId40"/>
    <p:sldId id="347" r:id="rId41"/>
    <p:sldId id="348" r:id="rId42"/>
    <p:sldId id="350" r:id="rId43"/>
    <p:sldId id="356" r:id="rId44"/>
    <p:sldId id="357" r:id="rId45"/>
    <p:sldId id="267" r:id="rId46"/>
    <p:sldId id="268" r:id="rId47"/>
    <p:sldId id="269" r:id="rId48"/>
    <p:sldId id="270" r:id="rId49"/>
    <p:sldId id="271" r:id="rId50"/>
    <p:sldId id="272" r:id="rId51"/>
    <p:sldId id="273" r:id="rId52"/>
    <p:sldId id="280" r:id="rId53"/>
    <p:sldId id="281" r:id="rId54"/>
    <p:sldId id="282" r:id="rId55"/>
    <p:sldId id="283" r:id="rId56"/>
    <p:sldId id="284" r:id="rId57"/>
    <p:sldId id="344" r:id="rId58"/>
    <p:sldId id="335" r:id="rId59"/>
    <p:sldId id="346" r:id="rId60"/>
    <p:sldId id="345" r:id="rId61"/>
    <p:sldId id="340" r:id="rId62"/>
    <p:sldId id="341" r:id="rId63"/>
    <p:sldId id="342" r:id="rId64"/>
    <p:sldId id="343" r:id="rId65"/>
    <p:sldId id="285" r:id="rId66"/>
    <p:sldId id="286" r:id="rId67"/>
    <p:sldId id="287" r:id="rId68"/>
    <p:sldId id="288" r:id="rId69"/>
    <p:sldId id="289" r:id="rId70"/>
    <p:sldId id="290" r:id="rId71"/>
    <p:sldId id="291" r:id="rId72"/>
    <p:sldId id="292" r:id="rId73"/>
    <p:sldId id="293" r:id="rId74"/>
    <p:sldId id="294" r:id="rId75"/>
    <p:sldId id="295" r:id="rId76"/>
    <p:sldId id="296" r:id="rId77"/>
    <p:sldId id="297" r:id="rId78"/>
    <p:sldId id="298" r:id="rId79"/>
    <p:sldId id="660" r:id="rId80"/>
    <p:sldId id="300" r:id="rId81"/>
    <p:sldId id="301" r:id="rId82"/>
    <p:sldId id="353" r:id="rId83"/>
    <p:sldId id="354" r:id="rId84"/>
    <p:sldId id="355" r:id="rId85"/>
    <p:sldId id="302" r:id="rId86"/>
    <p:sldId id="303" r:id="rId87"/>
    <p:sldId id="304" r:id="rId88"/>
    <p:sldId id="305" r:id="rId89"/>
    <p:sldId id="306" r:id="rId90"/>
    <p:sldId id="307" r:id="rId91"/>
    <p:sldId id="308" r:id="rId92"/>
    <p:sldId id="309" r:id="rId93"/>
    <p:sldId id="310" r:id="rId94"/>
    <p:sldId id="311" r:id="rId95"/>
    <p:sldId id="312" r:id="rId96"/>
    <p:sldId id="313" r:id="rId97"/>
    <p:sldId id="314" r:id="rId98"/>
    <p:sldId id="315" r:id="rId99"/>
    <p:sldId id="316" r:id="rId100"/>
    <p:sldId id="317" r:id="rId101"/>
    <p:sldId id="318" r:id="rId102"/>
    <p:sldId id="319" r:id="rId103"/>
    <p:sldId id="320" r:id="rId104"/>
    <p:sldId id="321" r:id="rId105"/>
    <p:sldId id="322" r:id="rId106"/>
    <p:sldId id="323" r:id="rId107"/>
    <p:sldId id="324" r:id="rId108"/>
    <p:sldId id="361" r:id="rId109"/>
    <p:sldId id="358" r:id="rId110"/>
    <p:sldId id="359" r:id="rId111"/>
    <p:sldId id="336" r:id="rId112"/>
    <p:sldId id="337" r:id="rId113"/>
    <p:sldId id="338" r:id="rId114"/>
    <p:sldId id="339" r:id="rId115"/>
    <p:sldId id="351" r:id="rId116"/>
    <p:sldId id="879" r:id="rId1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u Zijun" initials="XZ" lastIdx="1" clrIdx="0"/>
  <p:cmAuthor id="2" name="Xu Zijun" initials="XZ [2]"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74" autoAdjust="0"/>
    <p:restoredTop sz="92983" autoAdjust="0"/>
  </p:normalViewPr>
  <p:slideViewPr>
    <p:cSldViewPr snapToGrid="0" snapToObjects="1">
      <p:cViewPr>
        <p:scale>
          <a:sx n="86" d="100"/>
          <a:sy n="86" d="100"/>
        </p:scale>
        <p:origin x="304" y="14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notesMaster" Target="notesMasters/notesMaster1.xml"/><Relationship Id="rId80" Type="http://schemas.openxmlformats.org/officeDocument/2006/relationships/slide" Target="slides/slide64.xml"/><Relationship Id="rId85" Type="http://schemas.openxmlformats.org/officeDocument/2006/relationships/slide" Target="slides/slide69.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119" Type="http://schemas.openxmlformats.org/officeDocument/2006/relationships/commentAuthors" Target="commentAuthors.xml"/><Relationship Id="rId44" Type="http://schemas.openxmlformats.org/officeDocument/2006/relationships/slide" Target="slides/slide28.xml"/><Relationship Id="rId60" Type="http://schemas.openxmlformats.org/officeDocument/2006/relationships/slide" Target="slides/slide44.xml"/><Relationship Id="rId65" Type="http://schemas.openxmlformats.org/officeDocument/2006/relationships/slide" Target="slides/slide49.xml"/><Relationship Id="rId81" Type="http://schemas.openxmlformats.org/officeDocument/2006/relationships/slide" Target="slides/slide65.xml"/><Relationship Id="rId86" Type="http://schemas.openxmlformats.org/officeDocument/2006/relationships/slide" Target="slides/slide7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9-11-07T21:35:07.623" idx="1">
    <p:pos x="5787" y="408"/>
    <p:text/>
    <p:extLst>
      <p:ext uri="{C676402C-5697-4E1C-873F-D02D1690AC5C}">
        <p15:threadingInfo xmlns:p15="http://schemas.microsoft.com/office/powerpoint/2012/main" timeZoneBias="-480"/>
      </p:ext>
    </p:extLs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0-22T08:24:21.624"/>
    </inkml:context>
    <inkml:brush xml:id="br0">
      <inkml:brushProperty name="width" value="0.08571" units="cm"/>
      <inkml:brushProperty name="height" value="0.08571" units="cm"/>
    </inkml:brush>
  </inkml:definitions>
  <inkml:trace contextRef="#ctx0" brushRef="#br0">102 1 8028,'-19'0'-88,"-1"0"0,3 0 0,2 2 1,6 2-1,4 6 0,3 3 88,2 1 0,-6 1 0,-2-1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0-22T08:24:27.272"/>
    </inkml:context>
    <inkml:brush xml:id="br0">
      <inkml:brushProperty name="width" value="0.08571" units="cm"/>
      <inkml:brushProperty name="height" value="0.08571" units="cm"/>
    </inkml:brush>
  </inkml:definitions>
  <inkml:trace contextRef="#ctx0" brushRef="#br0">180 88 7992,'-43'-7'60,"1"-7"1,5-7 0,10 2 1460,11 4-1528,1 10 1,15-1-109,0 6 0,7 5 1,7 0-1,1-2-137,-1-2 0,2-1 0,4 0 1,2 0-721,1 0 972,4 0 0,-11 0 0,5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0-22T08:24:36.885"/>
    </inkml:context>
    <inkml:brush xml:id="br0">
      <inkml:brushProperty name="width" value="0.08571" units="cm"/>
      <inkml:brushProperty name="height" value="0.08571" units="cm"/>
    </inkml:brush>
  </inkml:definitions>
  <inkml:trace contextRef="#ctx0" brushRef="#br0">131 44 7904,'-21'-3'-146,"-3"-7"0,3 2 1,2-6 876,3 7 0,6 6-865,0 1 291,7 6-954,-3-4 706,6 4 1,0-4-1,1 1 43,4 2 0,-2 4-151,7-4 125,-7 6 154,4-9 77,-7 5 84,0-7-534,0 0 0,6 0 293,4 0 0,2 0 0,3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10AAA5-457F-A045-9E7A-E23AA3E9EA2C}" type="datetimeFigureOut">
              <a:rPr lang="en-US" smtClean="0"/>
              <a:t>8/15/24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1DB0E5-2F87-9F4A-AEAB-C627AD0652FC}" type="slidenum">
              <a:rPr lang="en-US" smtClean="0"/>
              <a:t>‹#›</a:t>
            </a:fld>
            <a:endParaRPr lang="en-US"/>
          </a:p>
        </p:txBody>
      </p:sp>
    </p:spTree>
    <p:extLst>
      <p:ext uri="{BB962C8B-B14F-4D97-AF65-F5344CB8AC3E}">
        <p14:creationId xmlns:p14="http://schemas.microsoft.com/office/powerpoint/2010/main" val="24772557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newswithviews.com/Horn/thomas153.ht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washingtontimes.com/news/2014/mar/27/russell-crowe-hits-noah-critics-bordering-absolute/"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en.wikipedia.org/wiki/The_Washington_Time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biologos.org/blog/the-noah-movi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2</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C96FC76-FC5F-A143-9CCE-2C87C2F72A68}" type="slidenum">
              <a:rPr lang="zh-CN" altLang="en-US" sz="1200">
                <a:solidFill>
                  <a:prstClr val="black"/>
                </a:solidFill>
              </a:rPr>
              <a:pPr/>
              <a:t>11</a:t>
            </a:fld>
            <a:endParaRPr lang="en-US" altLang="zh-CN" sz="1200">
              <a:solidFill>
                <a:prstClr val="black"/>
              </a:solidFill>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zh-CN" dirty="0">
                <a:latin typeface="Arial" charset="0"/>
                <a:ea typeface="ＭＳ Ｐゴシック" charset="0"/>
                <a:cs typeface="Times New Roman" charset="0"/>
              </a:rPr>
              <a:t>http://</a:t>
            </a:r>
            <a:r>
              <a:rPr lang="en-US" altLang="zh-CN" dirty="0" err="1">
                <a:latin typeface="Arial" charset="0"/>
                <a:ea typeface="ＭＳ Ｐゴシック" charset="0"/>
                <a:cs typeface="Times New Roman" charset="0"/>
              </a:rPr>
              <a:t>www.johnpratt.com</a:t>
            </a:r>
            <a:r>
              <a:rPr lang="en-US" altLang="zh-CN" dirty="0">
                <a:latin typeface="Arial" charset="0"/>
                <a:ea typeface="ＭＳ Ｐゴシック" charset="0"/>
                <a:cs typeface="Times New Roman" charset="0"/>
              </a:rPr>
              <a:t>/items/docs/enoch.html#06 translated from Ethiopic by Richard Laurence, London, 1883</a:t>
            </a:r>
          </a:p>
          <a:p>
            <a:pPr eaLnBrk="1" hangingPunct="1"/>
            <a:r>
              <a:rPr lang="en-US" altLang="zh-CN" dirty="0">
                <a:latin typeface="Arial" charset="0"/>
                <a:ea typeface="ＭＳ Ｐゴシック" charset="0"/>
                <a:cs typeface="Times New Roman" charset="0"/>
              </a:rPr>
              <a:t>Edited into modern English at points from </a:t>
            </a:r>
            <a:r>
              <a:rPr lang="en-US" altLang="zh-CN" dirty="0" err="1">
                <a:latin typeface="Arial" charset="0"/>
                <a:ea typeface="ＭＳ Ｐゴシック" charset="0"/>
                <a:cs typeface="Times New Roman" charset="0"/>
              </a:rPr>
              <a:t>Charlesworth</a:t>
            </a:r>
            <a:r>
              <a:rPr lang="en-US" altLang="zh-CN" dirty="0">
                <a:latin typeface="Arial" charset="0"/>
                <a:ea typeface="ＭＳ Ｐゴシック" charset="0"/>
                <a:cs typeface="Times New Roman" charset="0"/>
              </a:rPr>
              <a:t>, 1:15</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B2C8946-6A38-2045-9B37-C30ECF2EC56D}" type="slidenum">
              <a:rPr lang="zh-CN" altLang="en-US" sz="1200">
                <a:solidFill>
                  <a:prstClr val="black"/>
                </a:solidFill>
              </a:rPr>
              <a:pPr/>
              <a:t>12</a:t>
            </a:fld>
            <a:endParaRPr lang="en-US" altLang="zh-CN" sz="1200">
              <a:solidFill>
                <a:prstClr val="black"/>
              </a:solidFill>
            </a:endParaRPr>
          </a:p>
        </p:txBody>
      </p:sp>
      <p:sp>
        <p:nvSpPr>
          <p:cNvPr id="175106" name="Rectangle 2"/>
          <p:cNvSpPr>
            <a:spLocks noGrp="1" noRot="1" noChangeAspect="1" noChangeArrowheads="1"/>
          </p:cNvSpPr>
          <p:nvPr>
            <p:ph type="sldImg"/>
          </p:nvPr>
        </p:nvSpPr>
        <p:spPr>
          <a:solidFill>
            <a:srgbClr val="FFFFFF"/>
          </a:solidFill>
          <a:ln/>
        </p:spPr>
      </p:sp>
      <p:sp>
        <p:nvSpPr>
          <p:cNvPr id="1751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ea typeface="ＭＳ Ｐゴシック" charset="0"/>
                <a:cs typeface="Times New Roman" charset="0"/>
              </a:rPr>
              <a:t>http://</a:t>
            </a:r>
            <a:r>
              <a:rPr lang="en-US" altLang="zh-CN" dirty="0" err="1">
                <a:latin typeface="Arial" charset="0"/>
                <a:ea typeface="ＭＳ Ｐゴシック" charset="0"/>
                <a:cs typeface="Times New Roman" charset="0"/>
              </a:rPr>
              <a:t>www.johnpratt.com</a:t>
            </a:r>
            <a:r>
              <a:rPr lang="en-US" altLang="zh-CN" dirty="0">
                <a:latin typeface="Arial" charset="0"/>
                <a:ea typeface="ＭＳ Ｐゴシック" charset="0"/>
                <a:cs typeface="Times New Roman" charset="0"/>
              </a:rPr>
              <a:t>/items/docs/enoch.html#06 translated from Ethiopic by Richard Laurence, London, 1883</a:t>
            </a:r>
          </a:p>
          <a:p>
            <a:pPr eaLnBrk="1" hangingPunct="1"/>
            <a:r>
              <a:rPr lang="en-US" altLang="zh-CN" dirty="0">
                <a:latin typeface="Arial" charset="0"/>
                <a:ea typeface="ＭＳ Ｐゴシック" charset="0"/>
                <a:cs typeface="Times New Roman" charset="0"/>
              </a:rPr>
              <a:t>Edited into modern English at points from </a:t>
            </a:r>
            <a:r>
              <a:rPr lang="en-US" altLang="zh-CN" dirty="0" err="1">
                <a:latin typeface="Arial" charset="0"/>
                <a:ea typeface="ＭＳ Ｐゴシック" charset="0"/>
                <a:cs typeface="Times New Roman" charset="0"/>
              </a:rPr>
              <a:t>Charlesworth</a:t>
            </a:r>
            <a:r>
              <a:rPr lang="en-US" altLang="zh-CN" dirty="0">
                <a:latin typeface="Arial" charset="0"/>
                <a:ea typeface="ＭＳ Ｐゴシック" charset="0"/>
                <a:cs typeface="Times New Roman" charset="0"/>
              </a:rPr>
              <a:t>, 1:15</a:t>
            </a:r>
          </a:p>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50A487-5BB2-354A-B223-A42DDA74E86E}" type="slidenum">
              <a:rPr lang="zh-CN" altLang="en-US" sz="1200">
                <a:solidFill>
                  <a:prstClr val="black"/>
                </a:solidFill>
              </a:rPr>
              <a:pPr/>
              <a:t>13</a:t>
            </a:fld>
            <a:endParaRPr lang="en-US" altLang="zh-CN" sz="1200">
              <a:solidFill>
                <a:prstClr val="black"/>
              </a:solidFill>
            </a:endParaRPr>
          </a:p>
        </p:txBody>
      </p:sp>
      <p:sp>
        <p:nvSpPr>
          <p:cNvPr id="177154" name="Rectangle 2"/>
          <p:cNvSpPr>
            <a:spLocks noGrp="1" noRot="1" noChangeAspect="1" noChangeArrowheads="1"/>
          </p:cNvSpPr>
          <p:nvPr>
            <p:ph type="sldImg"/>
          </p:nvPr>
        </p:nvSpPr>
        <p:spPr>
          <a:solidFill>
            <a:srgbClr val="FFFFFF"/>
          </a:solidFill>
          <a:ln/>
        </p:spPr>
      </p:sp>
      <p:sp>
        <p:nvSpPr>
          <p:cNvPr id="1771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ea typeface="ＭＳ Ｐゴシック" charset="0"/>
                <a:cs typeface="Times New Roman" charset="0"/>
              </a:rPr>
              <a:t>http://</a:t>
            </a:r>
            <a:r>
              <a:rPr lang="en-US" altLang="zh-CN" dirty="0" err="1">
                <a:latin typeface="Arial" charset="0"/>
                <a:ea typeface="ＭＳ Ｐゴシック" charset="0"/>
                <a:cs typeface="Times New Roman" charset="0"/>
              </a:rPr>
              <a:t>www.johnpratt.com</a:t>
            </a:r>
            <a:r>
              <a:rPr lang="en-US" altLang="zh-CN" dirty="0">
                <a:latin typeface="Arial" charset="0"/>
                <a:ea typeface="ＭＳ Ｐゴシック" charset="0"/>
                <a:cs typeface="Times New Roman" charset="0"/>
              </a:rPr>
              <a:t>/items/docs/enoch.html#06 translated from Ethiopic by Richard Laurence, London, 1883</a:t>
            </a:r>
          </a:p>
          <a:p>
            <a:pPr eaLnBrk="1" hangingPunct="1"/>
            <a:r>
              <a:rPr lang="en-US" altLang="zh-CN" dirty="0">
                <a:latin typeface="Arial" charset="0"/>
                <a:ea typeface="ＭＳ Ｐゴシック" charset="0"/>
                <a:cs typeface="Times New Roman" charset="0"/>
              </a:rPr>
              <a:t>Edited into modern English at points from </a:t>
            </a:r>
            <a:r>
              <a:rPr lang="en-US" altLang="zh-CN" dirty="0" err="1">
                <a:latin typeface="Arial" charset="0"/>
                <a:ea typeface="ＭＳ Ｐゴシック" charset="0"/>
                <a:cs typeface="Times New Roman" charset="0"/>
              </a:rPr>
              <a:t>Charlesworth</a:t>
            </a:r>
            <a:r>
              <a:rPr lang="en-US" altLang="zh-CN" dirty="0">
                <a:latin typeface="Arial" charset="0"/>
                <a:ea typeface="ＭＳ Ｐゴシック" charset="0"/>
                <a:cs typeface="Times New Roman" charset="0"/>
              </a:rPr>
              <a:t>, 1:15</a:t>
            </a:r>
          </a:p>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2346D9-31A1-8043-BD09-39BD49C550A9}" type="slidenum">
              <a:rPr lang="zh-CN" altLang="en-US" sz="1200">
                <a:solidFill>
                  <a:prstClr val="black"/>
                </a:solidFill>
              </a:rPr>
              <a:pPr/>
              <a:t>14</a:t>
            </a:fld>
            <a:endParaRPr lang="en-US" altLang="zh-CN" sz="1200">
              <a:solidFill>
                <a:prstClr val="black"/>
              </a:solidFill>
            </a:endParaRPr>
          </a:p>
        </p:txBody>
      </p:sp>
      <p:sp>
        <p:nvSpPr>
          <p:cNvPr id="179202" name="Rectangle 2"/>
          <p:cNvSpPr>
            <a:spLocks noGrp="1" noRot="1" noChangeAspect="1" noChangeArrowheads="1"/>
          </p:cNvSpPr>
          <p:nvPr>
            <p:ph type="sldImg"/>
          </p:nvPr>
        </p:nvSpPr>
        <p:spPr>
          <a:solidFill>
            <a:srgbClr val="FFFFFF"/>
          </a:solidFill>
          <a:ln/>
        </p:spPr>
      </p:sp>
      <p:sp>
        <p:nvSpPr>
          <p:cNvPr id="1792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ea typeface="ＭＳ Ｐゴシック" charset="0"/>
                <a:cs typeface="Times New Roman" charset="0"/>
              </a:rPr>
              <a:t>http://</a:t>
            </a:r>
            <a:r>
              <a:rPr lang="en-US" altLang="zh-CN" dirty="0" err="1">
                <a:latin typeface="Arial" charset="0"/>
                <a:ea typeface="ＭＳ Ｐゴシック" charset="0"/>
                <a:cs typeface="Times New Roman" charset="0"/>
              </a:rPr>
              <a:t>www.johnpratt.com</a:t>
            </a:r>
            <a:r>
              <a:rPr lang="en-US" altLang="zh-CN" dirty="0">
                <a:latin typeface="Arial" charset="0"/>
                <a:ea typeface="ＭＳ Ｐゴシック" charset="0"/>
                <a:cs typeface="Times New Roman" charset="0"/>
              </a:rPr>
              <a:t>/items/docs/enoch.html#06 translated from Ethiopic by Richard Laurence, London, 1883</a:t>
            </a:r>
          </a:p>
          <a:p>
            <a:pPr eaLnBrk="1" hangingPunct="1"/>
            <a:r>
              <a:rPr lang="en-US" altLang="zh-CN" dirty="0">
                <a:latin typeface="Arial" charset="0"/>
                <a:ea typeface="ＭＳ Ｐゴシック" charset="0"/>
                <a:cs typeface="Times New Roman" charset="0"/>
              </a:rPr>
              <a:t>Edited into modern English at points from </a:t>
            </a:r>
            <a:r>
              <a:rPr lang="en-US" altLang="zh-CN" dirty="0" err="1">
                <a:latin typeface="Arial" charset="0"/>
                <a:ea typeface="ＭＳ Ｐゴシック" charset="0"/>
                <a:cs typeface="Times New Roman" charset="0"/>
              </a:rPr>
              <a:t>Charlesworth</a:t>
            </a:r>
            <a:r>
              <a:rPr lang="en-US" altLang="zh-CN" dirty="0">
                <a:latin typeface="Arial" charset="0"/>
                <a:ea typeface="ＭＳ Ｐゴシック" charset="0"/>
                <a:cs typeface="Times New Roman" charset="0"/>
              </a:rPr>
              <a:t>, 1:15</a:t>
            </a:r>
          </a:p>
          <a:p>
            <a:pPr eaLnBrk="1" hangingPunct="1"/>
            <a:endParaRPr lang="en-US" altLang="zh-CN" dirty="0">
              <a:latin typeface="Arial" charset="0"/>
              <a:ea typeface="ＭＳ Ｐゴシック" charset="0"/>
              <a:cs typeface="Times New Roman" charset="0"/>
            </a:endParaRPr>
          </a:p>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15</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r>
              <a:rPr lang="en-US" sz="1200" b="1" kern="1200" dirty="0">
                <a:solidFill>
                  <a:schemeClr val="tx1"/>
                </a:solidFill>
                <a:effectLst/>
                <a:latin typeface="+mn-lt"/>
                <a:ea typeface="+mn-ea"/>
                <a:cs typeface="+mn-cs"/>
              </a:rPr>
              <a:t>Image from:</a:t>
            </a:r>
          </a:p>
          <a:p>
            <a:r>
              <a:rPr lang="en-US" sz="1200" b="1" kern="1200" dirty="0">
                <a:solidFill>
                  <a:schemeClr val="tx1"/>
                </a:solidFill>
                <a:effectLst/>
                <a:latin typeface="+mn-lt"/>
                <a:ea typeface="+mn-ea"/>
                <a:cs typeface="+mn-cs"/>
              </a:rPr>
              <a:t>Forbidden Gates</a:t>
            </a:r>
            <a:endParaRPr lang="en-US" dirty="0">
              <a:effectLst/>
            </a:endParaRPr>
          </a:p>
          <a:p>
            <a:r>
              <a:rPr lang="en-US" sz="1200" b="1" kern="1200" dirty="0">
                <a:solidFill>
                  <a:schemeClr val="tx1"/>
                </a:solidFill>
                <a:effectLst/>
                <a:latin typeface="+mn-lt"/>
                <a:ea typeface="+mn-ea"/>
                <a:cs typeface="+mn-cs"/>
              </a:rPr>
              <a:t>Part 17 </a:t>
            </a:r>
            <a:endParaRPr lang="en-US" dirty="0">
              <a:effectLst/>
            </a:endParaRPr>
          </a:p>
          <a:p>
            <a:r>
              <a:rPr lang="en-US" dirty="0">
                <a:effectLst/>
              </a:rPr>
              <a:t>By Thomas R. Horn</a:t>
            </a:r>
          </a:p>
          <a:p>
            <a:r>
              <a:rPr lang="en-US" dirty="0">
                <a:effectLst/>
              </a:rPr>
              <a:t>November 11, 2010</a:t>
            </a:r>
          </a:p>
          <a:p>
            <a:r>
              <a:rPr lang="en-US" dirty="0" err="1">
                <a:effectLst/>
              </a:rPr>
              <a:t>NewsWithViews.com</a:t>
            </a:r>
            <a:endParaRPr lang="en-US" dirty="0">
              <a:effectLst/>
            </a:endParaRPr>
          </a:p>
          <a:p>
            <a:r>
              <a:rPr lang="en-US" sz="1200" kern="1200" dirty="0">
                <a:solidFill>
                  <a:schemeClr val="tx1"/>
                </a:solidFill>
                <a:effectLst/>
                <a:latin typeface="+mn-lt"/>
                <a:ea typeface="+mn-ea"/>
                <a:cs typeface="+mn-cs"/>
                <a:hlinkClick r:id="rId3"/>
              </a:rPr>
              <a:t>http://www.newswithviews.com/Horn/thomas153.htm</a:t>
            </a:r>
            <a:endParaRPr lang="en-US" dirty="0">
              <a:effectLst/>
            </a:endParaRPr>
          </a:p>
          <a:p>
            <a:r>
              <a:rPr lang="en-US" sz="1200" b="1" kern="1200" dirty="0">
                <a:solidFill>
                  <a:schemeClr val="tx1"/>
                </a:solidFill>
                <a:effectLst/>
                <a:latin typeface="+mn-lt"/>
                <a:ea typeface="+mn-ea"/>
                <a:cs typeface="+mn-cs"/>
              </a:rPr>
              <a:t>The Spirit Behind </a:t>
            </a:r>
            <a:r>
              <a:rPr lang="en-US" sz="1200" b="1" kern="1200" dirty="0" err="1">
                <a:solidFill>
                  <a:schemeClr val="tx1"/>
                </a:solidFill>
                <a:effectLst/>
                <a:latin typeface="+mn-lt"/>
                <a:ea typeface="+mn-ea"/>
                <a:cs typeface="+mn-cs"/>
              </a:rPr>
              <a:t>Transhumanism</a:t>
            </a:r>
            <a:r>
              <a:rPr lang="en-US" sz="1200" b="1" kern="1200" dirty="0">
                <a:solidFill>
                  <a:schemeClr val="tx1"/>
                </a:solidFill>
                <a:effectLst/>
                <a:latin typeface="+mn-lt"/>
                <a:ea typeface="+mn-ea"/>
                <a:cs typeface="+mn-cs"/>
              </a:rPr>
              <a:t> </a:t>
            </a:r>
            <a:endParaRPr lang="en-US" dirty="0">
              <a:effectLst/>
            </a:endParaRPr>
          </a:p>
          <a:p>
            <a:r>
              <a:rPr lang="en-US" dirty="0">
                <a:effectLst/>
              </a:rPr>
              <a:t>English theologian George Hawkins </a:t>
            </a:r>
            <a:r>
              <a:rPr lang="en-US" dirty="0" err="1">
                <a:effectLst/>
              </a:rPr>
              <a:t>Pember</a:t>
            </a:r>
            <a:r>
              <a:rPr lang="en-US" dirty="0">
                <a:effectLst/>
              </a:rPr>
              <a:t>, in his 1876 masterpiece, Earth</a:t>
            </a:r>
            <a:r>
              <a:rPr lang="fr-FR" dirty="0">
                <a:effectLst/>
              </a:rPr>
              <a:t>'</a:t>
            </a:r>
            <a:r>
              <a:rPr lang="en-US" dirty="0">
                <a:effectLst/>
              </a:rPr>
              <a:t>s Earliest Ages, analyzed the prophecy of Jesus Christ that says the end times would be a repeat of "the days of Noah." </a:t>
            </a:r>
            <a:r>
              <a:rPr lang="en-US" dirty="0" err="1">
                <a:effectLst/>
              </a:rPr>
              <a:t>Pember</a:t>
            </a:r>
            <a:r>
              <a:rPr lang="en-US" dirty="0">
                <a:effectLst/>
              </a:rPr>
              <a:t> outlined </a:t>
            </a:r>
          </a:p>
          <a:p>
            <a:r>
              <a:rPr lang="en-US" dirty="0">
                <a:effectLst/>
              </a:rPr>
              <a:t>the seven great causes of the antediluvian destruction and documented their developmental beginnings in his lifetime. The seventh and most fearful sign, </a:t>
            </a:r>
            <a:r>
              <a:rPr lang="en-US" dirty="0" err="1">
                <a:effectLst/>
              </a:rPr>
              <a:t>Pember</a:t>
            </a:r>
            <a:r>
              <a:rPr lang="en-US" dirty="0">
                <a:effectLst/>
              </a:rPr>
              <a:t> wrote, would be the return of the spirits of Nephilim, "the appearance upon earth of beings from the Principality of the Air, and their unlawful intercourse with the human race." </a:t>
            </a:r>
          </a:p>
          <a:p>
            <a:r>
              <a:rPr lang="en-US" dirty="0">
                <a:effectLst/>
              </a:rPr>
              <a:t>Jesus Himself, in answering His disciples concerning the signs of His coming and of the end of the world, said it would be "as the days of [Noah] were" (Matthew 24:37). The implication is, just as it was before the Flood when the spirits of Nephilim were powerful upon earth (Genesis 6:4), mankind would experience an end-times renaissance of the influence of these entities. From Scripture we are made to understand the purpose of this latter-day wave of supernaturalism includes deception (2 Timothy 3:13), and the effect upon mankind would be so successful that heresy and delusion would become firmly entrenched—even within institutionalized Christianity. In writing of this scenario, Paul prophesied to Timothy that "in the latter times, some shall depart from the faith, giving heed to seducing spirits, and doctrines of devils" (1 Timothy 4:1). </a:t>
            </a:r>
          </a:p>
          <a:p>
            <a:r>
              <a:rPr lang="en-US" dirty="0">
                <a:effectLst/>
              </a:rPr>
              <a:t>Based on contemporary developments, the foretold increase in demonism and its influence within secular and religious society is rapidly unfolding this century—abruptly, dramatically, and suspiciously. In a recent edition of Prophecy in the News magazine, biblical scholar Gary </a:t>
            </a:r>
            <a:r>
              <a:rPr lang="en-US" dirty="0" err="1">
                <a:effectLst/>
              </a:rPr>
              <a:t>Stearman</a:t>
            </a:r>
            <a:r>
              <a:rPr lang="en-US" dirty="0">
                <a:effectLst/>
              </a:rPr>
              <a:t> agreed, stating in disturbing language how the manifestation of these powers are quickening now because the world is under conditions "in which the influence of God</a:t>
            </a:r>
            <a:r>
              <a:rPr lang="fr-FR" dirty="0">
                <a:effectLst/>
              </a:rPr>
              <a:t>'</a:t>
            </a:r>
            <a:r>
              <a:rPr lang="en-US" dirty="0">
                <a:effectLst/>
              </a:rPr>
              <a:t>s Holy Spirit is diminishing." This is apparent not only in metaphysics, but within science and technology, where genetic engineering and </a:t>
            </a:r>
            <a:r>
              <a:rPr lang="en-US" dirty="0" err="1">
                <a:effectLst/>
              </a:rPr>
              <a:t>transhumanist</a:t>
            </a:r>
            <a:r>
              <a:rPr lang="en-US" dirty="0">
                <a:effectLst/>
              </a:rPr>
              <a:t> aspirations seem literally hell-bent on repeating what the Watchers did in giving birth to the spirits of Nephilim as in the days of Noah. </a:t>
            </a:r>
          </a:p>
          <a:p>
            <a:r>
              <a:rPr lang="en-US" sz="1200" b="1" kern="1200" dirty="0">
                <a:solidFill>
                  <a:schemeClr val="tx1"/>
                </a:solidFill>
                <a:effectLst/>
                <a:latin typeface="+mn-lt"/>
                <a:ea typeface="+mn-ea"/>
                <a:cs typeface="+mn-cs"/>
              </a:rPr>
              <a:t>The First Time Nephilim Appeared on Earth </a:t>
            </a:r>
            <a:endParaRPr lang="en-US" dirty="0">
              <a:effectLst/>
            </a:endParaRPr>
          </a:p>
          <a:p>
            <a:r>
              <a:rPr lang="en-US" dirty="0">
                <a:effectLst/>
              </a:rPr>
              <a:t>As far back as the beginning of time and within every major culture of the ancient world, the astonishingly consistent story is told of "gods" who descended from heaven and materialized in bodies of flesh. From Rome to Greece—and before that, to Egypt, Persia, Assyria, Babylonia, and Sumer—the earliest records of civilization tell of the era when powerful beings known to the Hebrews as "Watchers" and in the book of Genesis as the b</a:t>
            </a:r>
            <a:r>
              <a:rPr lang="fr-FR" dirty="0">
                <a:effectLst/>
              </a:rPr>
              <a:t>'</a:t>
            </a:r>
            <a:r>
              <a:rPr lang="en-US" dirty="0" err="1">
                <a:effectLst/>
              </a:rPr>
              <a:t>nai</a:t>
            </a:r>
            <a:r>
              <a:rPr lang="en-US" dirty="0">
                <a:effectLst/>
              </a:rPr>
              <a:t> ha Elohim ("sons of God") mingled themselves with humans, giving birth to part-celestial, part-terrestrial hybrids known as "Nephilim." The Bible says this happened when men began to increase on earth and daughters were born to them. When the sons of God saw the women</a:t>
            </a:r>
            <a:r>
              <a:rPr lang="fr-FR" dirty="0">
                <a:effectLst/>
              </a:rPr>
              <a:t>'</a:t>
            </a:r>
            <a:r>
              <a:rPr lang="en-US" dirty="0">
                <a:effectLst/>
              </a:rPr>
              <a:t>s beauty, they took wives from among them to sire their unusual offspring. In Genesis 6:4, we read the following account: "There were giants [Nephilim] in the earth in those days; and also after that, when the sons of God came in unto the daughters of men, and they bare children to them, the same became mighty men which were of old, men of renown." </a:t>
            </a:r>
          </a:p>
          <a:p>
            <a:r>
              <a:rPr lang="en-US" dirty="0">
                <a:effectLst/>
              </a:rPr>
              <a:t>When this Scripture is compared with other ancient texts, including Enoch, Jubilees, Baruch, Genesis </a:t>
            </a:r>
            <a:r>
              <a:rPr lang="en-US" dirty="0" err="1">
                <a:effectLst/>
              </a:rPr>
              <a:t>Apocryphon</a:t>
            </a:r>
            <a:r>
              <a:rPr lang="en-US" dirty="0">
                <a:effectLst/>
              </a:rPr>
              <a:t>, Philo, Josephus, </a:t>
            </a:r>
            <a:r>
              <a:rPr lang="en-US" dirty="0" err="1">
                <a:effectLst/>
              </a:rPr>
              <a:t>Jasher</a:t>
            </a:r>
            <a:r>
              <a:rPr lang="en-US" dirty="0">
                <a:effectLst/>
              </a:rPr>
              <a:t>, and others, it unfolds to some that the giants of the Old Testament such as Goliath were the part-human, part-animal, part-angelic offspring of a supernatural interruption into the divine order and natural development of the species. The apocryphal Book of Enoch gives a name to the angels involved in this cosmic conspiracy, calling them "Watchers." We read: </a:t>
            </a:r>
          </a:p>
          <a:p>
            <a:r>
              <a:rPr lang="en-US" dirty="0">
                <a:effectLst/>
              </a:rPr>
              <a:t>And I Enoch was blessing the Lord of majesty and the King of the ages, and lo! the Watchers called me—Enoch the scribe—and said to me: "Enoch, thou scribe of righteousness, go, declare to the Watchers of the heaven who have left the high heaven, the holy eternal place, and have defiled themselves with women, and have done as the children of earth do, and have taken unto themselves wives: Ye have wrought great destruction on the earth: And ye shall have no peace nor forgiveness of sin: and inasmuch as they delight themselves in their children [the Nephilim], The murder of their beloved ones shall they see, and over the destruction of their children shall they lament, and shall make supplication unto eternity, but mercy and peace shall ye not attain." (1 Enoch 10:3–8) </a:t>
            </a:r>
          </a:p>
          <a:p>
            <a:r>
              <a:rPr lang="en-US" dirty="0">
                <a:effectLst/>
              </a:rPr>
              <a:t>According to Enoch, two hundred of these powerful angels departed "high heaven" and used women (among other </a:t>
            </a:r>
            <a:r>
              <a:rPr lang="en-US" dirty="0" err="1">
                <a:effectLst/>
              </a:rPr>
              <a:t>dna</a:t>
            </a:r>
            <a:r>
              <a:rPr lang="en-US" dirty="0">
                <a:effectLst/>
              </a:rPr>
              <a:t> providers) to extend their progeny into mankind</a:t>
            </a:r>
            <a:r>
              <a:rPr lang="fr-FR" dirty="0">
                <a:effectLst/>
              </a:rPr>
              <a:t>'</a:t>
            </a:r>
            <a:r>
              <a:rPr lang="en-US" dirty="0">
                <a:effectLst/>
              </a:rPr>
              <a:t>s plane of existence. The Interlinear Hebrew Bible (</a:t>
            </a:r>
            <a:r>
              <a:rPr lang="en-US" dirty="0" err="1">
                <a:effectLst/>
              </a:rPr>
              <a:t>ihn</a:t>
            </a:r>
            <a:r>
              <a:rPr lang="en-US" dirty="0">
                <a:effectLst/>
              </a:rPr>
              <a:t>) offers an interesting interpretation of Genesis 6:2 in this regard. Where the King James Version of the Bible says, "The sons of God saw the daughters of men that they [were] fair," the </a:t>
            </a:r>
            <a:r>
              <a:rPr lang="en-US" dirty="0" err="1">
                <a:effectLst/>
              </a:rPr>
              <a:t>ihn</a:t>
            </a:r>
            <a:r>
              <a:rPr lang="en-US" dirty="0">
                <a:effectLst/>
              </a:rPr>
              <a:t> interprets this as, "The [b</a:t>
            </a:r>
            <a:r>
              <a:rPr lang="fr-FR" dirty="0">
                <a:effectLst/>
              </a:rPr>
              <a:t>'</a:t>
            </a:r>
            <a:r>
              <a:rPr lang="en-US" dirty="0" err="1">
                <a:effectLst/>
              </a:rPr>
              <a:t>nai</a:t>
            </a:r>
            <a:r>
              <a:rPr lang="en-US" dirty="0">
                <a:effectLst/>
              </a:rPr>
              <a:t> ha Elohim] saw the daughters of Adam, that they were fit extensions" (emphasis added). The term "fit extensions" seems applicable when the whole of the ancient record is understood to mean that the Watchers wanted to leave their proper sphere of existence in order to enter earth</a:t>
            </a:r>
            <a:r>
              <a:rPr lang="fr-FR" dirty="0">
                <a:effectLst/>
              </a:rPr>
              <a:t>'</a:t>
            </a:r>
            <a:r>
              <a:rPr lang="en-US" dirty="0">
                <a:effectLst/>
              </a:rPr>
              <a:t>s three-dimensional reality. They viewed women—or at least their genetic material—as part of the formula for accomplishing this task. Departing the proper habitation that God had assigned them was grievous to the Lord and led to divine penalization. Jude described it this way: The "angels which kept not their first estate, but left their own habitation, He hath reserved in everlasting chains under darkness unto the judgment of the great day" (Jude 6). </a:t>
            </a:r>
          </a:p>
          <a:p>
            <a:r>
              <a:rPr lang="en-US" dirty="0">
                <a:effectLst/>
              </a:rPr>
              <a:t>Besides apocryphal, </a:t>
            </a:r>
            <a:r>
              <a:rPr lang="en-US" dirty="0" err="1">
                <a:effectLst/>
              </a:rPr>
              <a:t>pseudepigraphic</a:t>
            </a:r>
            <a:r>
              <a:rPr lang="en-US" dirty="0">
                <a:effectLst/>
              </a:rPr>
              <a:t>, and Jewish traditions related to the legend of the Watchers and the "mighty men" born of their union with humans, mythologized accounts tell the stories of "gods" using humans and animals to produce heroes or demigods (half-gods). When the ancient Greek version of the Hebrew Old Testament (the LXX or Septuagint) was made, the word "Nephilim"—referring to the part-human offspring of the Watchers—was translated </a:t>
            </a:r>
            <a:r>
              <a:rPr lang="en-US" dirty="0" err="1">
                <a:effectLst/>
              </a:rPr>
              <a:t>gegenes</a:t>
            </a:r>
            <a:r>
              <a:rPr lang="en-US" dirty="0">
                <a:effectLst/>
              </a:rPr>
              <a:t>, a word implying "earth born." This same terminology was used to describe the Greek Titans and other legendary heroes of part-celestial and part-terrestrial origin, such as Hercules (born of Zeus and the mortal </a:t>
            </a:r>
            <a:r>
              <a:rPr lang="en-US" dirty="0" err="1">
                <a:effectLst/>
              </a:rPr>
              <a:t>Alcmena</a:t>
            </a:r>
            <a:r>
              <a:rPr lang="en-US" dirty="0">
                <a:effectLst/>
              </a:rPr>
              <a:t>), Achilles (the Trojan hero son of Thetis and Peleus), and Gilgamesh (the two-thirds god and one-third human child of </a:t>
            </a:r>
            <a:r>
              <a:rPr lang="en-US" dirty="0" err="1">
                <a:effectLst/>
              </a:rPr>
              <a:t>Lugalbanda</a:t>
            </a:r>
            <a:r>
              <a:rPr lang="en-US" dirty="0">
                <a:effectLst/>
              </a:rPr>
              <a:t> and </a:t>
            </a:r>
            <a:r>
              <a:rPr lang="en-US" dirty="0" err="1">
                <a:effectLst/>
              </a:rPr>
              <a:t>Ninsun</a:t>
            </a:r>
            <a:r>
              <a:rPr lang="en-US" dirty="0">
                <a:effectLst/>
              </a:rPr>
              <a:t>). These demigods were likewise accompanied in texts and idol representation by half-animal and half-human creatures like centaurs (the part-human, part-horse offspring of Apollo</a:t>
            </a:r>
            <a:r>
              <a:rPr lang="fr-FR" dirty="0">
                <a:effectLst/>
              </a:rPr>
              <a:t>'</a:t>
            </a:r>
            <a:r>
              <a:rPr lang="en-US" dirty="0">
                <a:effectLst/>
              </a:rPr>
              <a:t>s son, </a:t>
            </a:r>
            <a:r>
              <a:rPr lang="en-US" dirty="0" err="1">
                <a:effectLst/>
              </a:rPr>
              <a:t>Centaurus</a:t>
            </a:r>
            <a:r>
              <a:rPr lang="en-US" dirty="0">
                <a:effectLst/>
              </a:rPr>
              <a:t>), chimeras, furies, satyrs, gorgons, nymphs, </a:t>
            </a:r>
            <a:r>
              <a:rPr lang="en-US" dirty="0" err="1">
                <a:effectLst/>
              </a:rPr>
              <a:t>Minotaurs</a:t>
            </a:r>
            <a:r>
              <a:rPr lang="en-US" dirty="0">
                <a:effectLst/>
              </a:rPr>
              <a:t>, and other genetic aberrations. All of this seems to indicate that the Watchers not only modified human </a:t>
            </a:r>
            <a:r>
              <a:rPr lang="en-US" dirty="0" err="1">
                <a:effectLst/>
              </a:rPr>
              <a:t>dna</a:t>
            </a:r>
            <a:r>
              <a:rPr lang="en-US" dirty="0">
                <a:effectLst/>
              </a:rPr>
              <a:t> during the construction of Nephilim, but that of animals as well, a point the Book of Enoch supports, saying in the seventh chapter that the fallen angels "sinned" against animals as well as humans. </a:t>
            </a:r>
          </a:p>
          <a:p>
            <a:r>
              <a:rPr lang="en-US" dirty="0">
                <a:effectLst/>
              </a:rPr>
              <a:t>Other books such as Jubilees add that this interspecies mingling eventually resulted in mutations among normal humans and animals whose "flesh" (genetic makeup) was "corrupted" by the activity, presumably through crossbreeding (see 5:1–5; 7:21–25). Even the Old Testament contains reference to the genetic mutations that developed among humans following this time frame, including "men" of unusual size, physical strength, six fingers, six toes, animal appetite for blood, and even lion-like features (2 Samuel 21:20, 23:20). But of all the ancient records, the most telling </a:t>
            </a:r>
            <a:r>
              <a:rPr lang="en-US" dirty="0" err="1">
                <a:effectLst/>
              </a:rPr>
              <a:t>extrabiblical</a:t>
            </a:r>
            <a:r>
              <a:rPr lang="en-US" dirty="0">
                <a:effectLst/>
              </a:rPr>
              <a:t> script is from the Book of </a:t>
            </a:r>
            <a:r>
              <a:rPr lang="en-US" dirty="0" err="1">
                <a:effectLst/>
              </a:rPr>
              <a:t>Jasher</a:t>
            </a:r>
            <a:r>
              <a:rPr lang="en-US" dirty="0">
                <a:effectLst/>
              </a:rPr>
              <a:t>, a mostly forgotten text referred to in the Bible in Joshua 10:13 and 2 Samuel 1:18. </a:t>
            </a:r>
            <a:r>
              <a:rPr lang="en-US" dirty="0" err="1">
                <a:effectLst/>
              </a:rPr>
              <a:t>Jasher</a:t>
            </a:r>
            <a:r>
              <a:rPr lang="en-US" dirty="0">
                <a:effectLst/>
              </a:rPr>
              <a:t> records the familiar story of the fall of the Watchers, then adds an exceptional detail that none of the other texts is as unequivocal about, something that can only be understood in modern language to mean advanced biotechnology, genetic engineering, or "transgenic modification" of species. After the Watchers had instructed humans "in the secrets of heaven," note what </a:t>
            </a:r>
            <a:r>
              <a:rPr lang="en-US" dirty="0" err="1">
                <a:effectLst/>
              </a:rPr>
              <a:t>Jasher</a:t>
            </a:r>
            <a:r>
              <a:rPr lang="en-US" dirty="0">
                <a:effectLst/>
              </a:rPr>
              <a:t> says occurred: "[Then] the sons of men [began teaching] the mixture of animals of one species with the other, in order therewith to provoke the Lord" (4:18). </a:t>
            </a:r>
          </a:p>
          <a:p>
            <a:r>
              <a:rPr lang="en-US" dirty="0">
                <a:effectLst/>
              </a:rPr>
              <a:t>The phrase "the mixture of animals of one species with the other" does not mean Watchers had taught men hybridization, as this would not have "provoked the Lord." God made like animals of different breeds capable of reproducing. For example, horses can propagate with other mammals of the </a:t>
            </a:r>
            <a:r>
              <a:rPr lang="en-US" dirty="0" err="1">
                <a:effectLst/>
              </a:rPr>
              <a:t>equidae</a:t>
            </a:r>
            <a:r>
              <a:rPr lang="en-US" dirty="0">
                <a:effectLst/>
              </a:rPr>
              <a:t> classification (the taxonomic "horse family"), including donkeys and zebras. It would not have "provoked the Lord" for this type of animal breeding to have taken place, as God Himself made the animals able to do this. </a:t>
            </a:r>
          </a:p>
          <a:p>
            <a:r>
              <a:rPr lang="en-US" dirty="0">
                <a:effectLst/>
              </a:rPr>
              <a:t>If, on the other hand, the Watchers were crossing species boundaries by mixing incompatible animals of one species with the other, such as pig </a:t>
            </a:r>
            <a:r>
              <a:rPr lang="en-US" dirty="0" err="1">
                <a:effectLst/>
              </a:rPr>
              <a:t>dna</a:t>
            </a:r>
            <a:r>
              <a:rPr lang="en-US" dirty="0">
                <a:effectLst/>
              </a:rPr>
              <a:t> with humans like science is doing today, this would have been a different matter and may cast light on the numerous ancient stories of mythical beings of variant-species manufacturing that fit perfectly within the records of what the Watchers were accomplishing. Understandably, this kind of chimera-making would have "provoked the Lord," and raises the serious question of why the Watchers would have risked eternal damnation by tinkering with God</a:t>
            </a:r>
            <a:r>
              <a:rPr lang="fr-FR" dirty="0">
                <a:effectLst/>
              </a:rPr>
              <a:t>'</a:t>
            </a:r>
            <a:r>
              <a:rPr lang="en-US" dirty="0">
                <a:effectLst/>
              </a:rPr>
              <a:t>s creation in this way. Yahweh had placed boundaries between the species and strictly ordered that "each kind" reproduce only after its "own kind." Was the motive of the Watchers to break these rules simply the desire to rebel, to assault God</a:t>
            </a:r>
            <a:r>
              <a:rPr lang="fr-FR" dirty="0">
                <a:effectLst/>
              </a:rPr>
              <a:t>'</a:t>
            </a:r>
            <a:r>
              <a:rPr lang="en-US" dirty="0">
                <a:effectLst/>
              </a:rPr>
              <a:t>s creative genius through biologically altering what He had made? Or was something of deeper significance behind the activity? We</a:t>
            </a:r>
            <a:r>
              <a:rPr lang="fr-FR" dirty="0">
                <a:effectLst/>
              </a:rPr>
              <a:t>'</a:t>
            </a:r>
            <a:r>
              <a:rPr lang="en-US" dirty="0" err="1">
                <a:effectLst/>
              </a:rPr>
              <a:t>ll</a:t>
            </a:r>
            <a:r>
              <a:rPr lang="en-US" dirty="0">
                <a:effectLst/>
              </a:rPr>
              <a:t> talk about this in the next entry, but the following quotes provide a hint:</a:t>
            </a:r>
          </a:p>
          <a:p>
            <a:r>
              <a:rPr lang="en-US" dirty="0">
                <a:effectLst/>
              </a:rPr>
              <a:t>It would be nice to be an </a:t>
            </a:r>
            <a:r>
              <a:rPr lang="en-US" dirty="0" err="1">
                <a:effectLst/>
              </a:rPr>
              <a:t>artilect</a:t>
            </a:r>
            <a:r>
              <a:rPr lang="en-US" dirty="0">
                <a:effectLst/>
              </a:rPr>
              <a:t>, a god, a supremely powerful omnipotent being. I could be such a creature [soon.] It</a:t>
            </a:r>
            <a:r>
              <a:rPr lang="fr-FR" dirty="0">
                <a:effectLst/>
              </a:rPr>
              <a:t>'</a:t>
            </a:r>
            <a:r>
              <a:rPr lang="en-US" dirty="0">
                <a:effectLst/>
              </a:rPr>
              <a:t>s possible. It</a:t>
            </a:r>
            <a:r>
              <a:rPr lang="fr-FR" dirty="0">
                <a:effectLst/>
              </a:rPr>
              <a:t>'</a:t>
            </a:r>
            <a:r>
              <a:rPr lang="en-US" dirty="0">
                <a:effectLst/>
              </a:rPr>
              <a:t>s not an unattainable dream.... All I can do here is attempt to convey some measure of the strength of "religious" feeling that I and other[s] will make public this century. —Prof. Hugo de </a:t>
            </a:r>
            <a:r>
              <a:rPr lang="en-US" dirty="0" err="1">
                <a:effectLst/>
              </a:rPr>
              <a:t>Garis</a:t>
            </a:r>
            <a:r>
              <a:rPr lang="en-US" dirty="0">
                <a:effectLst/>
              </a:rPr>
              <a:t>, artificial brain designer </a:t>
            </a:r>
          </a:p>
          <a:p>
            <a:r>
              <a:rPr lang="en-US" dirty="0">
                <a:effectLst/>
              </a:rPr>
              <a:t>All of the boundaries are up for grabs. All of the boundaries that have defined us as human beings, boundaries between a human being and an animal and between a human being and a super human being or a god. —Prof. Leon R. </a:t>
            </a:r>
            <a:r>
              <a:rPr lang="en-US" dirty="0" err="1">
                <a:effectLst/>
              </a:rPr>
              <a:t>Kass</a:t>
            </a:r>
            <a:r>
              <a:rPr lang="en-US" dirty="0">
                <a:effectLst/>
              </a:rPr>
              <a:t>, former chairman, President</a:t>
            </a:r>
            <a:r>
              <a:rPr lang="fr-FR" dirty="0">
                <a:effectLst/>
              </a:rPr>
              <a:t>'</a:t>
            </a:r>
            <a:r>
              <a:rPr lang="en-US" dirty="0">
                <a:effectLst/>
              </a:rPr>
              <a:t>s Council on Bioethics </a:t>
            </a:r>
          </a:p>
          <a:p>
            <a:r>
              <a:rPr lang="en-US" dirty="0">
                <a:effectLst/>
              </a:rPr>
              <a:t>A non-human race once lived upon earth. They came to be called the </a:t>
            </a:r>
            <a:r>
              <a:rPr lang="en-US" dirty="0" err="1">
                <a:effectLst/>
              </a:rPr>
              <a:t>Rephaim</a:t>
            </a:r>
            <a:r>
              <a:rPr lang="en-US" dirty="0">
                <a:effectLst/>
              </a:rPr>
              <a:t> [Nephilim]. They were genetic monsters, mutants whose end is darkness, just as was their society upon earth. Will JCVI</a:t>
            </a:r>
            <a:r>
              <a:rPr lang="fr-FR" dirty="0">
                <a:effectLst/>
              </a:rPr>
              <a:t>'</a:t>
            </a:r>
            <a:r>
              <a:rPr lang="en-US" dirty="0">
                <a:effectLst/>
              </a:rPr>
              <a:t>s [J. Craig Venter Institute, which created the entirely new life form nicknamed "</a:t>
            </a:r>
            <a:r>
              <a:rPr lang="en-US" dirty="0" err="1">
                <a:effectLst/>
              </a:rPr>
              <a:t>Synthia</a:t>
            </a:r>
            <a:r>
              <a:rPr lang="en-US" dirty="0">
                <a:effectLst/>
              </a:rPr>
              <a:t>"] work result in another such atrocity? —Gary </a:t>
            </a:r>
            <a:r>
              <a:rPr lang="en-US" dirty="0" err="1">
                <a:effectLst/>
              </a:rPr>
              <a:t>Stearman</a:t>
            </a:r>
            <a:r>
              <a:rPr lang="en-US" dirty="0">
                <a:effectLst/>
              </a:rPr>
              <a:t>, Bible scholar</a:t>
            </a:r>
          </a:p>
          <a:p>
            <a:r>
              <a:rPr lang="en-US" dirty="0">
                <a:effectLst/>
              </a:rPr>
              <a:t>http://</a:t>
            </a:r>
            <a:r>
              <a:rPr lang="en-US" dirty="0" err="1">
                <a:effectLst/>
              </a:rPr>
              <a:t>arcticcompass.blogspot.sg</a:t>
            </a:r>
            <a:r>
              <a:rPr lang="en-US" dirty="0">
                <a:effectLst/>
              </a:rPr>
              <a:t>/2010/08/new-paradigm-integration-of-</a:t>
            </a:r>
            <a:r>
              <a:rPr lang="en-US" dirty="0" err="1">
                <a:effectLst/>
              </a:rPr>
              <a:t>human.html</a:t>
            </a:r>
            <a:endParaRPr lang="en-US" dirty="0">
              <a:effectLs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16</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ea typeface="ＭＳ Ｐゴシック" charset="0"/>
                <a:cs typeface="Times New Roman" charset="0"/>
              </a:rPr>
              <a:t>http://</a:t>
            </a:r>
            <a:r>
              <a:rPr lang="en-US" altLang="zh-CN" dirty="0" err="1">
                <a:latin typeface="Arial" charset="0"/>
                <a:ea typeface="ＭＳ Ｐゴシック" charset="0"/>
                <a:cs typeface="Times New Roman" charset="0"/>
              </a:rPr>
              <a:t>www.johnpratt.com</a:t>
            </a:r>
            <a:r>
              <a:rPr lang="en-US" altLang="zh-CN" dirty="0">
                <a:latin typeface="Arial" charset="0"/>
                <a:ea typeface="ＭＳ Ｐゴシック" charset="0"/>
                <a:cs typeface="Times New Roman" charset="0"/>
              </a:rPr>
              <a:t>/items/docs/enoch.html#06 translated from Ethiopic by Richard Laurence, London, 1883</a:t>
            </a:r>
          </a:p>
          <a:p>
            <a:pPr eaLnBrk="1" hangingPunct="1"/>
            <a:r>
              <a:rPr lang="en-US" altLang="zh-CN" dirty="0">
                <a:latin typeface="Arial" charset="0"/>
                <a:ea typeface="ＭＳ Ｐゴシック" charset="0"/>
                <a:cs typeface="Times New Roman" charset="0"/>
              </a:rPr>
              <a:t>Edited into modern English at points from </a:t>
            </a:r>
            <a:r>
              <a:rPr lang="en-US" altLang="zh-CN" dirty="0" err="1">
                <a:latin typeface="Arial" charset="0"/>
                <a:ea typeface="ＭＳ Ｐゴシック" charset="0"/>
                <a:cs typeface="Times New Roman" charset="0"/>
              </a:rPr>
              <a:t>Charlesworth</a:t>
            </a:r>
            <a:r>
              <a:rPr lang="en-US" altLang="zh-CN" dirty="0">
                <a:latin typeface="Arial" charset="0"/>
                <a:ea typeface="ＭＳ Ｐゴシック" charset="0"/>
                <a:cs typeface="Times New Roman" charset="0"/>
              </a:rPr>
              <a:t>, 1:15</a:t>
            </a:r>
          </a:p>
          <a:p>
            <a:pPr eaLnBrk="1" hangingPunct="1"/>
            <a:endParaRPr lang="en-US" altLang="zh-CN">
              <a:latin typeface="Arial" charset="0"/>
              <a:ea typeface="ＭＳ Ｐゴシック" charset="0"/>
              <a:cs typeface="Times New Roman" charset="0"/>
            </a:endParaRPr>
          </a:p>
          <a:p>
            <a:pPr eaLnBrk="1" hangingPunct="1"/>
            <a:endParaRPr lang="en-US" altLang="zh-CN">
              <a:latin typeface="Arial" charset="0"/>
              <a:ea typeface="ＭＳ Ｐゴシック" charset="0"/>
              <a:cs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17</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18</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19</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20</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hlinkClick r:id="rId3"/>
              </a:rPr>
              <a:t>"Russell Crowe hits </a:t>
            </a:r>
            <a:r>
              <a:rPr lang="fr-FR" dirty="0">
                <a:hlinkClick r:id="rId3"/>
              </a:rPr>
              <a:t>'</a:t>
            </a:r>
            <a:r>
              <a:rPr lang="en-US" dirty="0">
                <a:hlinkClick r:id="rId3"/>
              </a:rPr>
              <a:t>Noah</a:t>
            </a:r>
            <a:r>
              <a:rPr lang="fr-FR" dirty="0">
                <a:hlinkClick r:id="rId3"/>
              </a:rPr>
              <a:t>'</a:t>
            </a:r>
            <a:r>
              <a:rPr lang="en-US" dirty="0">
                <a:hlinkClick r:id="rId3"/>
              </a:rPr>
              <a:t> critics: </a:t>
            </a:r>
            <a:r>
              <a:rPr lang="fr-FR" dirty="0">
                <a:hlinkClick r:id="rId3"/>
              </a:rPr>
              <a:t>'</a:t>
            </a:r>
            <a:r>
              <a:rPr lang="en-US" dirty="0">
                <a:hlinkClick r:id="rId3"/>
              </a:rPr>
              <a:t>Bordering on absolute stupidity</a:t>
            </a:r>
            <a:r>
              <a:rPr lang="fr-FR" dirty="0">
                <a:hlinkClick r:id="rId3"/>
              </a:rPr>
              <a:t>'</a:t>
            </a:r>
            <a:r>
              <a:rPr lang="en-US" dirty="0">
                <a:hlinkClick r:id="rId3"/>
              </a:rPr>
              <a:t>"</a:t>
            </a:r>
            <a:r>
              <a:rPr lang="en-US" dirty="0"/>
              <a:t>. </a:t>
            </a:r>
            <a:r>
              <a:rPr lang="en-US" dirty="0">
                <a:hlinkClick r:id="rId4" tooltip="The Washington Times"/>
              </a:rPr>
              <a:t>The Washington Times</a:t>
            </a:r>
            <a:r>
              <a:rPr lang="en-US" dirty="0"/>
              <a:t>. March 27, 2014. Retrieved March 27, 2014;</a:t>
            </a:r>
            <a:r>
              <a:rPr lang="en-US" baseline="0" dirty="0"/>
              <a:t> cited at Wikipedia, "Noah (movie)."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3</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21</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22</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23</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ea typeface="ＭＳ Ｐゴシック" charset="0"/>
                <a:cs typeface="Times New Roman" charset="0"/>
              </a:rPr>
              <a:t>http://</a:t>
            </a:r>
            <a:r>
              <a:rPr lang="en-US" altLang="zh-CN" dirty="0" err="1">
                <a:latin typeface="Arial" charset="0"/>
                <a:ea typeface="ＭＳ Ｐゴシック" charset="0"/>
                <a:cs typeface="Times New Roman" charset="0"/>
              </a:rPr>
              <a:t>www.refiningtruth.com</a:t>
            </a:r>
            <a:r>
              <a:rPr lang="en-US" altLang="zh-CN" dirty="0">
                <a:latin typeface="Arial" charset="0"/>
                <a:ea typeface="ＭＳ Ｐゴシック" charset="0"/>
                <a:cs typeface="Times New Roman" charset="0"/>
              </a:rPr>
              <a:t>/noah-genesis-6-facts/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24</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ea typeface="ＭＳ Ｐゴシック" charset="0"/>
                <a:cs typeface="Times New Roman" charset="0"/>
              </a:rPr>
              <a:t>http://</a:t>
            </a:r>
            <a:r>
              <a:rPr lang="en-US" altLang="zh-CN" dirty="0" err="1">
                <a:latin typeface="Arial" charset="0"/>
                <a:ea typeface="ＭＳ Ｐゴシック" charset="0"/>
                <a:cs typeface="Times New Roman" charset="0"/>
              </a:rPr>
              <a:t>www.refiningtruth.com</a:t>
            </a:r>
            <a:r>
              <a:rPr lang="en-US" altLang="zh-CN" dirty="0">
                <a:latin typeface="Arial" charset="0"/>
                <a:ea typeface="ＭＳ Ｐゴシック" charset="0"/>
                <a:cs typeface="Times New Roman" charset="0"/>
              </a:rPr>
              <a:t>/noah-genesis-6-facts/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25</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ea typeface="ＭＳ Ｐゴシック" charset="0"/>
                <a:cs typeface="Times New Roman" charset="0"/>
              </a:rPr>
              <a:t>http://</a:t>
            </a:r>
            <a:r>
              <a:rPr lang="en-US" altLang="zh-CN" dirty="0" err="1">
                <a:latin typeface="Arial" charset="0"/>
                <a:ea typeface="ＭＳ Ｐゴシック" charset="0"/>
                <a:cs typeface="Times New Roman" charset="0"/>
              </a:rPr>
              <a:t>www.refiningtruth.com</a:t>
            </a:r>
            <a:r>
              <a:rPr lang="en-US" altLang="zh-CN" dirty="0">
                <a:latin typeface="Arial" charset="0"/>
                <a:ea typeface="ＭＳ Ｐゴシック" charset="0"/>
                <a:cs typeface="Times New Roman" charset="0"/>
              </a:rPr>
              <a:t>/noah-genesis-6-facts/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26</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Stump, Jim (April 2, 2014). </a:t>
            </a:r>
            <a:r>
              <a:rPr lang="en-US" dirty="0">
                <a:hlinkClick r:id="rId3"/>
              </a:rPr>
              <a:t>"The Noah Movie"</a:t>
            </a:r>
            <a:r>
              <a:rPr lang="en-US" dirty="0"/>
              <a:t>. The Biologos Foundation. Retrieved April 2, 2014. "And we saw the importance of stories as explanations—my favorite part of the whole movie was when Noah retold the Genesis creation accounts to his sons, and we saw the evolutionary creation of the world up to some mysterious Adam and Eve figures."</a:t>
            </a:r>
            <a:endParaRPr lang="en-US" altLang="zh-CN" dirty="0">
              <a:latin typeface="Arial" charset="0"/>
              <a:ea typeface="ＭＳ Ｐゴシック" charset="0"/>
              <a:cs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27</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28</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29</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30</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4</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31</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90C03AC-AE47-F64C-9270-E7DBB9AFC35D}" type="slidenum">
              <a:rPr lang="zh-CN" altLang="en-US" sz="1200">
                <a:solidFill>
                  <a:prstClr val="black"/>
                </a:solidFill>
              </a:rPr>
              <a:pPr/>
              <a:t>32</a:t>
            </a:fld>
            <a:endParaRPr lang="en-US" altLang="zh-CN" sz="1200">
              <a:solidFill>
                <a:prstClr val="black"/>
              </a:solidFill>
            </a:endParaRPr>
          </a:p>
        </p:txBody>
      </p:sp>
      <p:sp>
        <p:nvSpPr>
          <p:cNvPr id="162818" name="Rectangle 2"/>
          <p:cNvSpPr>
            <a:spLocks noGrp="1" noRot="1" noChangeAspect="1" noChangeArrowheads="1"/>
          </p:cNvSpPr>
          <p:nvPr>
            <p:ph type="sldImg"/>
          </p:nvPr>
        </p:nvSpPr>
        <p:spPr>
          <a:xfrm>
            <a:off x="1130300" y="674688"/>
            <a:ext cx="4597400" cy="3448050"/>
          </a:xfrm>
          <a:solidFill>
            <a:srgbClr val="FFFFFF"/>
          </a:solidFill>
          <a:ln/>
        </p:spPr>
      </p:sp>
      <p:sp>
        <p:nvSpPr>
          <p:cNvPr id="1628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B7F3807-13A8-1842-AB1E-2ABDE332217D}" type="slidenum">
              <a:rPr lang="zh-CN" altLang="en-US" sz="1200">
                <a:solidFill>
                  <a:prstClr val="black"/>
                </a:solidFill>
              </a:rPr>
              <a:pPr/>
              <a:t>33</a:t>
            </a:fld>
            <a:endParaRPr lang="en-US" altLang="zh-CN" sz="1200">
              <a:solidFill>
                <a:prstClr val="black"/>
              </a:solidFill>
            </a:endParaRPr>
          </a:p>
        </p:txBody>
      </p:sp>
      <p:sp>
        <p:nvSpPr>
          <p:cNvPr id="164866" name="Rectangle 2"/>
          <p:cNvSpPr>
            <a:spLocks noGrp="1" noRot="1" noChangeAspect="1" noChangeArrowheads="1"/>
          </p:cNvSpPr>
          <p:nvPr>
            <p:ph type="sldImg"/>
          </p:nvPr>
        </p:nvSpPr>
        <p:spPr>
          <a:xfrm>
            <a:off x="1130300" y="674688"/>
            <a:ext cx="4597400" cy="3448050"/>
          </a:xfrm>
          <a:solidFill>
            <a:srgbClr val="FFFFFF"/>
          </a:solidFill>
          <a:ln/>
        </p:spPr>
      </p:sp>
      <p:sp>
        <p:nvSpPr>
          <p:cNvPr id="1648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9F9A7B-2E06-B148-A2CC-9D8775A3BA46}" type="slidenum">
              <a:rPr lang="zh-CN" altLang="en-US" sz="1200">
                <a:solidFill>
                  <a:prstClr val="black"/>
                </a:solidFill>
              </a:rPr>
              <a:pPr/>
              <a:t>34</a:t>
            </a:fld>
            <a:endParaRPr lang="en-US" altLang="zh-CN" sz="1200">
              <a:solidFill>
                <a:prstClr val="black"/>
              </a:solidFill>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B7D8301-81BE-C14E-818E-1D4852B948C9}" type="slidenum">
              <a:rPr lang="zh-CN" altLang="en-US" sz="1200">
                <a:solidFill>
                  <a:prstClr val="black"/>
                </a:solidFill>
              </a:rPr>
              <a:pPr/>
              <a:t>35</a:t>
            </a:fld>
            <a:endParaRPr lang="en-US" altLang="zh-CN" sz="1200">
              <a:solidFill>
                <a:prstClr val="black"/>
              </a:solidFill>
            </a:endParaRPr>
          </a:p>
        </p:txBody>
      </p:sp>
      <p:sp>
        <p:nvSpPr>
          <p:cNvPr id="168962" name="Rectangle 2"/>
          <p:cNvSpPr>
            <a:spLocks noGrp="1" noRot="1" noChangeAspect="1" noChangeArrowheads="1"/>
          </p:cNvSpPr>
          <p:nvPr>
            <p:ph type="sldImg"/>
          </p:nvPr>
        </p:nvSpPr>
        <p:spPr>
          <a:xfrm>
            <a:off x="1130300" y="674688"/>
            <a:ext cx="4597400" cy="3448050"/>
          </a:xfrm>
          <a:solidFill>
            <a:srgbClr val="FFFFFF"/>
          </a:solidFill>
          <a:ln/>
        </p:spPr>
      </p:sp>
      <p:sp>
        <p:nvSpPr>
          <p:cNvPr id="1689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0D23AE-59C7-A241-BF81-A01ED21D7E86}" type="slidenum">
              <a:rPr lang="zh-CN" altLang="en-US" sz="1200">
                <a:solidFill>
                  <a:prstClr val="black"/>
                </a:solidFill>
              </a:rPr>
              <a:pPr/>
              <a:t>36</a:t>
            </a:fld>
            <a:endParaRPr lang="en-US" altLang="zh-CN" sz="1200">
              <a:solidFill>
                <a:prstClr val="black"/>
              </a:solidFill>
            </a:endParaRPr>
          </a:p>
        </p:txBody>
      </p:sp>
      <p:sp>
        <p:nvSpPr>
          <p:cNvPr id="171010" name="Rectangle 2"/>
          <p:cNvSpPr>
            <a:spLocks noGrp="1" noRot="1" noChangeAspect="1" noChangeArrowheads="1"/>
          </p:cNvSpPr>
          <p:nvPr>
            <p:ph type="sldImg"/>
          </p:nvPr>
        </p:nvSpPr>
        <p:spPr>
          <a:xfrm>
            <a:off x="1130300" y="674688"/>
            <a:ext cx="4597400" cy="3448050"/>
          </a:xfrm>
          <a:solidFill>
            <a:srgbClr val="FFFFFF"/>
          </a:solidFill>
          <a:ln/>
        </p:spPr>
      </p:sp>
      <p:sp>
        <p:nvSpPr>
          <p:cNvPr id="17101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A198E5-60EA-1A4E-9F76-B7D45363AB96}" type="slidenum">
              <a:rPr lang="zh-CN" altLang="en-US" sz="1200">
                <a:solidFill>
                  <a:prstClr val="black"/>
                </a:solidFill>
              </a:rPr>
              <a:pPr/>
              <a:t>37</a:t>
            </a:fld>
            <a:endParaRPr lang="en-US" altLang="zh-CN" sz="1200">
              <a:solidFill>
                <a:prstClr val="black"/>
              </a:solidFill>
            </a:endParaRPr>
          </a:p>
        </p:txBody>
      </p:sp>
      <p:sp>
        <p:nvSpPr>
          <p:cNvPr id="183298" name="Rectangle 2"/>
          <p:cNvSpPr>
            <a:spLocks noGrp="1" noRot="1" noChangeAspect="1" noChangeArrowheads="1"/>
          </p:cNvSpPr>
          <p:nvPr>
            <p:ph type="sldImg"/>
          </p:nvPr>
        </p:nvSpPr>
        <p:spPr>
          <a:xfrm>
            <a:off x="1130300" y="674688"/>
            <a:ext cx="4597400" cy="3448050"/>
          </a:xfrm>
          <a:solidFill>
            <a:srgbClr val="FFFFFF"/>
          </a:solidFill>
          <a:ln/>
        </p:spPr>
      </p:sp>
      <p:sp>
        <p:nvSpPr>
          <p:cNvPr id="18329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488776-D31D-1D42-A2A6-667CD60D0BEC}" type="slidenum">
              <a:rPr lang="zh-CN" altLang="en-US" sz="1200">
                <a:solidFill>
                  <a:prstClr val="black"/>
                </a:solidFill>
              </a:rPr>
              <a:pPr/>
              <a:t>38</a:t>
            </a:fld>
            <a:endParaRPr lang="en-US" altLang="zh-CN" sz="1200">
              <a:solidFill>
                <a:prstClr val="black"/>
              </a:solidFill>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9E481D2-BCCD-4343-93FB-398B26A43267}" type="slidenum">
              <a:rPr lang="zh-CN" altLang="en-US" sz="1200">
                <a:solidFill>
                  <a:prstClr val="black"/>
                </a:solidFill>
              </a:rPr>
              <a:pPr/>
              <a:t>39</a:t>
            </a:fld>
            <a:endParaRPr lang="en-US" altLang="zh-CN" sz="1200">
              <a:solidFill>
                <a:prstClr val="black"/>
              </a:solidFill>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ACB373A-D9D4-BE45-B605-0D31518A4236}" type="slidenum">
              <a:rPr lang="zh-CN" altLang="en-US" sz="1200">
                <a:solidFill>
                  <a:prstClr val="black"/>
                </a:solidFill>
              </a:rPr>
              <a:pPr/>
              <a:t>40</a:t>
            </a:fld>
            <a:endParaRPr lang="en-US" altLang="zh-CN" sz="1200">
              <a:solidFill>
                <a:prstClr val="black"/>
              </a:solidFill>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zh-CN" b="1">
                <a:solidFill>
                  <a:srgbClr val="0000CC"/>
                </a:solidFill>
                <a:latin typeface="Arial" charset="0"/>
                <a:ea typeface="ＭＳ Ｐゴシック" charset="0"/>
                <a:cs typeface="ＭＳ Ｐゴシック" charset="0"/>
              </a:rPr>
              <a:t>www.schambach.org/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5</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56B7D1-0CFD-4B46-8809-7B48A3F3C0BB}" type="slidenum">
              <a:rPr lang="zh-CN" altLang="en-US" sz="1200">
                <a:solidFill>
                  <a:prstClr val="black"/>
                </a:solidFill>
              </a:rPr>
              <a:pPr/>
              <a:t>41</a:t>
            </a:fld>
            <a:endParaRPr lang="en-US" altLang="zh-CN" sz="1200">
              <a:solidFill>
                <a:prstClr val="black"/>
              </a:solidFill>
            </a:endParaRPr>
          </a:p>
        </p:txBody>
      </p:sp>
      <p:sp>
        <p:nvSpPr>
          <p:cNvPr id="191490" name="Rectangle 2"/>
          <p:cNvSpPr>
            <a:spLocks noGrp="1" noRot="1" noChangeAspect="1" noChangeArrowheads="1"/>
          </p:cNvSpPr>
          <p:nvPr>
            <p:ph type="sldImg"/>
          </p:nvPr>
        </p:nvSpPr>
        <p:spPr>
          <a:solidFill>
            <a:srgbClr val="FFFFFF"/>
          </a:solidFill>
          <a:ln/>
        </p:spPr>
      </p:sp>
      <p:sp>
        <p:nvSpPr>
          <p:cNvPr id="191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42</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43</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44</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45</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808E76C-0821-BE46-A8CE-F2A4EDA3637C}" type="slidenum">
              <a:rPr lang="en-US" sz="1200">
                <a:solidFill>
                  <a:srgbClr val="000000"/>
                </a:solidFill>
              </a:rPr>
              <a:pPr/>
              <a:t>46</a:t>
            </a:fld>
            <a:endParaRPr lang="en-US" sz="1200">
              <a:solidFill>
                <a:srgbClr val="000000"/>
              </a:solidFill>
            </a:endParaRPr>
          </a:p>
        </p:txBody>
      </p:sp>
      <p:sp>
        <p:nvSpPr>
          <p:cNvPr id="1248258" name="Rectangle 2"/>
          <p:cNvSpPr>
            <a:spLocks noGrp="1" noRot="1" noChangeAspect="1" noChangeArrowheads="1"/>
          </p:cNvSpPr>
          <p:nvPr>
            <p:ph type="sldImg"/>
          </p:nvPr>
        </p:nvSpPr>
        <p:spPr>
          <a:xfrm>
            <a:off x="1131888" y="703263"/>
            <a:ext cx="4586287" cy="3440112"/>
          </a:xfrm>
          <a:solidFill>
            <a:srgbClr val="FFFFFF"/>
          </a:solidFill>
          <a:ln/>
        </p:spPr>
      </p:sp>
      <p:sp>
        <p:nvSpPr>
          <p:cNvPr id="124825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A6778EE-0706-204C-AC99-DD1F6C21E053}" type="slidenum">
              <a:rPr lang="en-US" sz="1200">
                <a:solidFill>
                  <a:srgbClr val="000000"/>
                </a:solidFill>
              </a:rPr>
              <a:pPr/>
              <a:t>47</a:t>
            </a:fld>
            <a:endParaRPr lang="en-US" sz="1200">
              <a:solidFill>
                <a:srgbClr val="000000"/>
              </a:solidFill>
            </a:endParaRPr>
          </a:p>
        </p:txBody>
      </p:sp>
      <p:sp>
        <p:nvSpPr>
          <p:cNvPr id="1250306" name="Rectangle 2"/>
          <p:cNvSpPr>
            <a:spLocks noGrp="1" noRot="1" noChangeAspect="1" noChangeArrowheads="1"/>
          </p:cNvSpPr>
          <p:nvPr>
            <p:ph type="sldImg"/>
          </p:nvPr>
        </p:nvSpPr>
        <p:spPr>
          <a:xfrm>
            <a:off x="1131888" y="703263"/>
            <a:ext cx="4586287" cy="3440112"/>
          </a:xfrm>
          <a:solidFill>
            <a:srgbClr val="FFFFFF"/>
          </a:solidFill>
          <a:ln/>
        </p:spPr>
      </p:sp>
      <p:sp>
        <p:nvSpPr>
          <p:cNvPr id="125030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B8AAFB8-529F-FA4A-892F-B38F961356FE}" type="slidenum">
              <a:rPr lang="en-US" sz="1200">
                <a:solidFill>
                  <a:srgbClr val="000000"/>
                </a:solidFill>
              </a:rPr>
              <a:pPr/>
              <a:t>48</a:t>
            </a:fld>
            <a:endParaRPr lang="en-US" sz="1200">
              <a:solidFill>
                <a:srgbClr val="000000"/>
              </a:solidFill>
            </a:endParaRPr>
          </a:p>
        </p:txBody>
      </p:sp>
      <p:sp>
        <p:nvSpPr>
          <p:cNvPr id="1252354" name="Rectangle 2"/>
          <p:cNvSpPr>
            <a:spLocks noGrp="1" noRot="1" noChangeAspect="1" noChangeArrowheads="1"/>
          </p:cNvSpPr>
          <p:nvPr>
            <p:ph type="sldImg"/>
          </p:nvPr>
        </p:nvSpPr>
        <p:spPr>
          <a:xfrm>
            <a:off x="1131888" y="703263"/>
            <a:ext cx="4586287" cy="3440112"/>
          </a:xfrm>
          <a:solidFill>
            <a:srgbClr val="FFFFFF"/>
          </a:solidFill>
          <a:ln/>
        </p:spPr>
      </p:sp>
      <p:sp>
        <p:nvSpPr>
          <p:cNvPr id="1252355"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C48C36B-29F6-DD42-9CDE-5F61C14327FB}" type="slidenum">
              <a:rPr lang="en-US" sz="1200">
                <a:solidFill>
                  <a:srgbClr val="000000"/>
                </a:solidFill>
              </a:rPr>
              <a:pPr/>
              <a:t>49</a:t>
            </a:fld>
            <a:endParaRPr lang="en-US" sz="1200">
              <a:solidFill>
                <a:srgbClr val="000000"/>
              </a:solidFill>
            </a:endParaRPr>
          </a:p>
        </p:txBody>
      </p:sp>
      <p:sp>
        <p:nvSpPr>
          <p:cNvPr id="1254402" name="Rectangle 2"/>
          <p:cNvSpPr>
            <a:spLocks noGrp="1" noRot="1" noChangeAspect="1" noChangeArrowheads="1"/>
          </p:cNvSpPr>
          <p:nvPr>
            <p:ph type="sldImg"/>
          </p:nvPr>
        </p:nvSpPr>
        <p:spPr>
          <a:xfrm>
            <a:off x="1131888" y="703263"/>
            <a:ext cx="4586287" cy="3440112"/>
          </a:xfrm>
          <a:solidFill>
            <a:srgbClr val="FFFFFF"/>
          </a:solidFill>
          <a:ln/>
        </p:spPr>
      </p:sp>
      <p:sp>
        <p:nvSpPr>
          <p:cNvPr id="125440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D21A31-3901-F34B-89AC-6B45D3CD1324}" type="slidenum">
              <a:rPr lang="zh-CN" altLang="en-US" sz="1200">
                <a:solidFill>
                  <a:prstClr val="black"/>
                </a:solidFill>
              </a:rPr>
              <a:pPr/>
              <a:t>50</a:t>
            </a:fld>
            <a:endParaRPr lang="en-US" altLang="zh-CN" sz="1200">
              <a:solidFill>
                <a:prstClr val="black"/>
              </a:solidFill>
            </a:endParaRPr>
          </a:p>
        </p:txBody>
      </p:sp>
      <p:sp>
        <p:nvSpPr>
          <p:cNvPr id="193538" name="Rectangle 2"/>
          <p:cNvSpPr>
            <a:spLocks noGrp="1" noRot="1" noChangeAspect="1" noChangeArrowheads="1"/>
          </p:cNvSpPr>
          <p:nvPr>
            <p:ph type="sldImg"/>
          </p:nvPr>
        </p:nvSpPr>
        <p:spPr>
          <a:xfrm>
            <a:off x="1130300" y="674688"/>
            <a:ext cx="4597400" cy="3448050"/>
          </a:xfrm>
          <a:solidFill>
            <a:srgbClr val="FFFFFF"/>
          </a:solidFill>
          <a:ln/>
        </p:spPr>
      </p:sp>
      <p:sp>
        <p:nvSpPr>
          <p:cNvPr id="1935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6</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585CD8-9C63-6D46-BA26-563E8D1074A4}" type="slidenum">
              <a:rPr lang="zh-CN" altLang="en-US" sz="1200">
                <a:solidFill>
                  <a:srgbClr val="000000"/>
                </a:solidFill>
              </a:rPr>
              <a:pPr/>
              <a:t>51</a:t>
            </a:fld>
            <a:endParaRPr lang="en-US" altLang="zh-CN" sz="1200">
              <a:solidFill>
                <a:srgbClr val="000000"/>
              </a:solidFill>
            </a:endParaRPr>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6A63E46-680A-BA4E-8865-F60E6C9D5AEE}" type="slidenum">
              <a:rPr lang="zh-CN" altLang="en-US" sz="1200">
                <a:solidFill>
                  <a:srgbClr val="000000"/>
                </a:solidFill>
              </a:rPr>
              <a:pPr/>
              <a:t>53</a:t>
            </a:fld>
            <a:endParaRPr lang="en-US" altLang="zh-CN" sz="1200">
              <a:solidFill>
                <a:srgbClr val="000000"/>
              </a:solidFill>
            </a:endParaRP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1D3816D-FB27-8446-B297-E2B83E61A08E}" type="slidenum">
              <a:rPr lang="zh-CN" altLang="en-US" sz="1200">
                <a:solidFill>
                  <a:prstClr val="black"/>
                </a:solidFill>
              </a:rPr>
              <a:pPr/>
              <a:t>54</a:t>
            </a:fld>
            <a:endParaRPr lang="en-US" altLang="zh-CN" sz="1200">
              <a:solidFill>
                <a:prstClr val="black"/>
              </a:solidFill>
            </a:endParaRPr>
          </a:p>
        </p:txBody>
      </p:sp>
      <p:sp>
        <p:nvSpPr>
          <p:cNvPr id="199682" name="Rectangle 2"/>
          <p:cNvSpPr>
            <a:spLocks noGrp="1" noRot="1" noChangeAspect="1" noChangeArrowheads="1"/>
          </p:cNvSpPr>
          <p:nvPr>
            <p:ph type="sldImg"/>
          </p:nvPr>
        </p:nvSpPr>
        <p:spPr>
          <a:xfrm>
            <a:off x="1130300" y="674688"/>
            <a:ext cx="4597400" cy="3448050"/>
          </a:xfrm>
          <a:solidFill>
            <a:srgbClr val="FFFFFF"/>
          </a:solidFill>
          <a:ln/>
        </p:spPr>
      </p:sp>
      <p:sp>
        <p:nvSpPr>
          <p:cNvPr id="1996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11910C-DBA4-5C44-88AC-E62B9B2B7C57}" type="slidenum">
              <a:rPr lang="zh-CN" altLang="en-US" sz="1200">
                <a:solidFill>
                  <a:srgbClr val="000000"/>
                </a:solidFill>
              </a:rPr>
              <a:pPr/>
              <a:t>55</a:t>
            </a:fld>
            <a:endParaRPr lang="en-US" altLang="zh-CN" sz="1200">
              <a:solidFill>
                <a:srgbClr val="000000"/>
              </a:solidFill>
            </a:endParaRPr>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22B59B-F1C8-2043-B022-013A0464E299}" type="slidenum">
              <a:rPr lang="zh-CN" altLang="en-US" sz="1200">
                <a:solidFill>
                  <a:srgbClr val="000000"/>
                </a:solidFill>
              </a:rPr>
              <a:pPr/>
              <a:t>56</a:t>
            </a:fld>
            <a:endParaRPr lang="en-US" altLang="zh-CN" sz="1200">
              <a:solidFill>
                <a:srgbClr val="000000"/>
              </a:solidFill>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F375B8-61B2-6442-8342-887B5819C68A}" type="slidenum">
              <a:rPr lang="zh-CN" altLang="en-US" sz="1200">
                <a:solidFill>
                  <a:prstClr val="black"/>
                </a:solidFill>
              </a:rPr>
              <a:pPr/>
              <a:t>57</a:t>
            </a:fld>
            <a:endParaRPr lang="en-US" altLang="zh-CN" sz="1200">
              <a:solidFill>
                <a:prstClr val="black"/>
              </a:solidFill>
            </a:endParaRPr>
          </a:p>
        </p:txBody>
      </p:sp>
      <p:sp>
        <p:nvSpPr>
          <p:cNvPr id="205826" name="Rectangle 2"/>
          <p:cNvSpPr>
            <a:spLocks noGrp="1" noRot="1" noChangeAspect="1" noChangeArrowheads="1"/>
          </p:cNvSpPr>
          <p:nvPr>
            <p:ph type="sldImg"/>
          </p:nvPr>
        </p:nvSpPr>
        <p:spPr>
          <a:xfrm>
            <a:off x="1150938" y="692150"/>
            <a:ext cx="4556125" cy="3416300"/>
          </a:xfrm>
          <a:solidFill>
            <a:srgbClr val="FFFFFF"/>
          </a:solidFill>
          <a:ln/>
        </p:spPr>
      </p:sp>
      <p:sp>
        <p:nvSpPr>
          <p:cNvPr id="2058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Times New Roman" charset="0"/>
                <a:ea typeface="ＭＳ Ｐゴシック" charset="0"/>
                <a:cs typeface="ＭＳ Ｐゴシック" charset="0"/>
              </a:rPr>
              <a:t>The new </a:t>
            </a:r>
            <a:r>
              <a:rPr lang="en-US" altLang="ja-JP" dirty="0">
                <a:latin typeface="Times New Roman" charset="0"/>
                <a:ea typeface="ＭＳ Ｐゴシック" charset="0"/>
                <a:cs typeface="ＭＳ Ｐゴシック" charset="0"/>
              </a:rPr>
              <a:t>"World of the Bible" series has over 450 slides and covers Bible lands, people, time, measurements and culture.</a:t>
            </a:r>
          </a:p>
          <a:p>
            <a:pPr eaLnBrk="1" hangingPunct="1"/>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The ancient Bible people used measurements that could be easily reproduced.  The cubit was simply the measurement from your elbow to the end of your fingers.  Cubits are known to have varied from 16 to 19 inches.  In the case of dispute, the king</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arm was used to determine  the standard cubit.</a:t>
            </a:r>
          </a:p>
          <a:p>
            <a:pPr eaLnBrk="1" hangingPunct="1"/>
            <a:r>
              <a:rPr lang="en-US" altLang="zh-CN" dirty="0">
                <a:latin typeface="Times New Roman" charset="0"/>
                <a:ea typeface="ＭＳ Ｐゴシック" charset="0"/>
                <a:cs typeface="ＭＳ Ｐゴシック" charset="0"/>
              </a:rPr>
              <a:t>   Like the cubit, spans, handbreadth and fingers were also easily determined.  Even today, some people still use these measurements such as in measuring horses.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FD7830-EE9A-6747-8F20-A1033C90E185}" type="slidenum">
              <a:rPr lang="zh-CN" altLang="en-US" sz="1200">
                <a:solidFill>
                  <a:prstClr val="black"/>
                </a:solidFill>
              </a:rPr>
              <a:pPr/>
              <a:t>58</a:t>
            </a:fld>
            <a:endParaRPr lang="en-US" altLang="zh-CN" sz="1200">
              <a:solidFill>
                <a:prstClr val="black"/>
              </a:solidFill>
            </a:endParaRPr>
          </a:p>
        </p:txBody>
      </p:sp>
      <p:sp>
        <p:nvSpPr>
          <p:cNvPr id="207874" name="Rectangle 2"/>
          <p:cNvSpPr>
            <a:spLocks noGrp="1" noRot="1" noChangeAspect="1" noChangeArrowheads="1"/>
          </p:cNvSpPr>
          <p:nvPr>
            <p:ph type="sldImg"/>
          </p:nvPr>
        </p:nvSpPr>
        <p:spPr>
          <a:xfrm>
            <a:off x="1150938" y="692150"/>
            <a:ext cx="4556125" cy="3416300"/>
          </a:xfrm>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0BCA2C-2D91-EC43-AB1B-F613D14CEF80}" type="slidenum">
              <a:rPr lang="zh-CN" altLang="en-US" sz="1200">
                <a:solidFill>
                  <a:srgbClr val="000000"/>
                </a:solidFill>
              </a:rPr>
              <a:pPr/>
              <a:t>59</a:t>
            </a:fld>
            <a:endParaRPr lang="en-US" altLang="zh-CN" sz="1200">
              <a:solidFill>
                <a:srgbClr val="000000"/>
              </a:solidFill>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8815A93-7685-9544-9067-58BEDBE8BB7C}" type="slidenum">
              <a:rPr lang="zh-CN" altLang="en-US" sz="1200">
                <a:solidFill>
                  <a:srgbClr val="000000"/>
                </a:solidFill>
              </a:rPr>
              <a:pPr/>
              <a:t>60</a:t>
            </a:fld>
            <a:endParaRPr lang="en-US" altLang="zh-CN" sz="1200">
              <a:solidFill>
                <a:srgbClr val="000000"/>
              </a:solidFill>
            </a:endParaRPr>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5AFDEF-D97F-FF4A-A0E9-A7F55DCD6F61}" type="slidenum">
              <a:rPr lang="zh-CN" altLang="en-US" sz="1200">
                <a:solidFill>
                  <a:prstClr val="black"/>
                </a:solidFill>
              </a:rPr>
              <a:pPr/>
              <a:t>61</a:t>
            </a:fld>
            <a:endParaRPr lang="en-US" altLang="zh-CN" sz="1200">
              <a:solidFill>
                <a:prstClr val="black"/>
              </a:solidFill>
            </a:endParaRPr>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7</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3835ED-C609-8E43-AFA7-34111C4BA670}" type="slidenum">
              <a:rPr lang="zh-CN" altLang="en-US" sz="1200">
                <a:solidFill>
                  <a:prstClr val="black"/>
                </a:solidFill>
              </a:rPr>
              <a:pPr/>
              <a:t>62</a:t>
            </a:fld>
            <a:endParaRPr lang="en-US" altLang="zh-CN" sz="1200">
              <a:solidFill>
                <a:prstClr val="black"/>
              </a:solidFill>
            </a:endParaRPr>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16CCEB-0141-1A4C-85CF-AC63010069F3}" type="slidenum">
              <a:rPr lang="zh-CN" altLang="en-US" sz="1200">
                <a:solidFill>
                  <a:prstClr val="black"/>
                </a:solidFill>
              </a:rPr>
              <a:pPr/>
              <a:t>63</a:t>
            </a:fld>
            <a:endParaRPr lang="en-US" altLang="zh-CN" sz="1200">
              <a:solidFill>
                <a:prstClr val="black"/>
              </a:solidFill>
            </a:endParaRPr>
          </a:p>
        </p:txBody>
      </p:sp>
      <p:sp>
        <p:nvSpPr>
          <p:cNvPr id="218114" name="Rectangle 2"/>
          <p:cNvSpPr>
            <a:spLocks noGrp="1" noRot="1" noChangeAspect="1" noChangeArrowheads="1"/>
          </p:cNvSpPr>
          <p:nvPr>
            <p:ph type="sldImg"/>
          </p:nvPr>
        </p:nvSpPr>
        <p:spPr>
          <a:xfrm>
            <a:off x="1150938" y="692150"/>
            <a:ext cx="4556125" cy="3416300"/>
          </a:xfrm>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47E6A-B32B-D840-BABB-882CE9F9B8DD}"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321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1945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From John Morris, Noah</a:t>
            </a:r>
            <a:r>
              <a:rPr lang="fr-FR" altLang="ja-JP" dirty="0">
                <a:latin typeface="Arial"/>
                <a:cs typeface="+mn-cs"/>
              </a:rPr>
              <a:t>'</a:t>
            </a:r>
            <a:r>
              <a:rPr lang="en-US" dirty="0">
                <a:cs typeface="+mn-cs"/>
              </a:rPr>
              <a:t>s Ark and the Ararat Adventure, p. 10.</a:t>
            </a:r>
          </a:p>
        </p:txBody>
      </p:sp>
    </p:spTree>
    <p:extLst>
      <p:ext uri="{BB962C8B-B14F-4D97-AF65-F5344CB8AC3E}">
        <p14:creationId xmlns:p14="http://schemas.microsoft.com/office/powerpoint/2010/main" val="28165887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4A1276-D4EF-AF44-881C-9392EA0D37B2}" type="slidenum">
              <a:rPr lang="zh-CN" altLang="en-US" sz="1200">
                <a:solidFill>
                  <a:prstClr val="black"/>
                </a:solidFill>
              </a:rPr>
              <a:pPr/>
              <a:t>65</a:t>
            </a:fld>
            <a:endParaRPr lang="en-US" altLang="zh-CN" sz="1200">
              <a:solidFill>
                <a:prstClr val="black"/>
              </a:solidFill>
            </a:endParaRP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451E7E8-46ED-2D4B-AF30-81941A367965}" type="slidenum">
              <a:rPr lang="zh-CN" altLang="en-US" sz="1200">
                <a:solidFill>
                  <a:prstClr val="black"/>
                </a:solidFill>
              </a:rPr>
              <a:pPr/>
              <a:t>66</a:t>
            </a:fld>
            <a:endParaRPr lang="en-US" altLang="zh-CN" sz="1200">
              <a:solidFill>
                <a:prstClr val="black"/>
              </a:solidFill>
            </a:endParaRPr>
          </a:p>
        </p:txBody>
      </p:sp>
      <p:sp>
        <p:nvSpPr>
          <p:cNvPr id="224258" name="Rectangle 2"/>
          <p:cNvSpPr>
            <a:spLocks noGrp="1" noRot="1" noChangeAspect="1" noChangeArrowheads="1"/>
          </p:cNvSpPr>
          <p:nvPr>
            <p:ph type="sldImg"/>
          </p:nvPr>
        </p:nvSpPr>
        <p:spPr>
          <a:xfrm>
            <a:off x="1130300" y="674688"/>
            <a:ext cx="4597400" cy="3448050"/>
          </a:xfrm>
          <a:solidFill>
            <a:srgbClr val="FFFFFF"/>
          </a:solidFill>
          <a:ln/>
        </p:spPr>
      </p:sp>
      <p:sp>
        <p:nvSpPr>
          <p:cNvPr id="22425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67</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68</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69</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B35B10-1F62-5B46-98F7-C696C8C3A5DB}" type="slidenum">
              <a:rPr lang="zh-CN" altLang="en-US" sz="1200">
                <a:solidFill>
                  <a:prstClr val="black"/>
                </a:solidFill>
              </a:rPr>
              <a:pPr/>
              <a:t>70</a:t>
            </a:fld>
            <a:endParaRPr lang="en-US" altLang="zh-CN" sz="1200">
              <a:solidFill>
                <a:prstClr val="black"/>
              </a:solidFill>
            </a:endParaRPr>
          </a:p>
        </p:txBody>
      </p:sp>
      <p:sp>
        <p:nvSpPr>
          <p:cNvPr id="226306" name="Rectangle 2"/>
          <p:cNvSpPr>
            <a:spLocks noGrp="1" noRot="1" noChangeAspect="1" noChangeArrowheads="1"/>
          </p:cNvSpPr>
          <p:nvPr>
            <p:ph type="sldImg"/>
          </p:nvPr>
        </p:nvSpPr>
        <p:spPr>
          <a:xfrm>
            <a:off x="1130300" y="674688"/>
            <a:ext cx="4597400" cy="3448050"/>
          </a:xfrm>
          <a:solidFill>
            <a:srgbClr val="FFFFFF"/>
          </a:solidFill>
          <a:ln/>
        </p:spPr>
      </p:sp>
      <p:sp>
        <p:nvSpPr>
          <p:cNvPr id="2263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Slide Image Placeholder 1"/>
          <p:cNvSpPr>
            <a:spLocks noGrp="1" noRot="1" noChangeAspect="1"/>
          </p:cNvSpPr>
          <p:nvPr>
            <p:ph type="sldImg"/>
          </p:nvPr>
        </p:nvSpPr>
        <p:spPr>
          <a:ln/>
        </p:spPr>
      </p:sp>
      <p:sp>
        <p:nvSpPr>
          <p:cNvPr id="2283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a:latin typeface="Arial" charset="0"/>
                <a:ea typeface="ＭＳ Ｐゴシック" charset="0"/>
                <a:cs typeface="ＭＳ Ｐゴシック" charset="0"/>
              </a:rPr>
              <a:t>http://www.reasons.org/interpreting-genesis/noahs-flood/exploring-extent-flood-part-one</a:t>
            </a:r>
          </a:p>
        </p:txBody>
      </p:sp>
      <p:sp>
        <p:nvSpPr>
          <p:cNvPr id="2283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2C55B74-BF90-2D45-AB7D-C3F8E8FE40E5}" type="slidenum">
              <a:rPr lang="zh-CN" altLang="en-US" sz="1200">
                <a:solidFill>
                  <a:srgbClr val="000000"/>
                </a:solidFill>
              </a:rPr>
              <a:pPr/>
              <a:t>71</a:t>
            </a:fld>
            <a:endParaRPr lang="en-US" altLang="zh-CN" sz="120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8</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p:cNvSpPr>
            <a:spLocks noGrp="1" noRot="1" noChangeAspect="1"/>
          </p:cNvSpPr>
          <p:nvPr>
            <p:ph type="sldImg"/>
          </p:nvPr>
        </p:nvSpPr>
        <p:spPr>
          <a:ln/>
        </p:spPr>
      </p:sp>
      <p:sp>
        <p:nvSpPr>
          <p:cNvPr id="2304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a:latin typeface="Arial" charset="0"/>
                <a:ea typeface="ＭＳ Ｐゴシック" charset="0"/>
                <a:cs typeface="ＭＳ Ｐゴシック" charset="0"/>
              </a:rPr>
              <a:t>http://www.reasons.org/interpreting-genesis/noahs-flood/exploring-extent-flood-part-one</a:t>
            </a:r>
          </a:p>
        </p:txBody>
      </p:sp>
      <p:sp>
        <p:nvSpPr>
          <p:cNvPr id="2304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A18435-1A2D-4845-826B-E2002503EBB2}" type="slidenum">
              <a:rPr lang="zh-CN" altLang="en-US" sz="1200">
                <a:solidFill>
                  <a:srgbClr val="000000"/>
                </a:solidFill>
              </a:rPr>
              <a:pPr/>
              <a:t>72</a:t>
            </a:fld>
            <a:endParaRPr lang="en-US" altLang="zh-CN" sz="1200">
              <a:solidFill>
                <a:srgbClr val="000000"/>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Slide Image Placeholder 1"/>
          <p:cNvSpPr>
            <a:spLocks noGrp="1" noRot="1" noChangeAspect="1"/>
          </p:cNvSpPr>
          <p:nvPr>
            <p:ph type="sldImg"/>
          </p:nvPr>
        </p:nvSpPr>
        <p:spPr>
          <a:ln/>
        </p:spPr>
      </p:sp>
      <p:sp>
        <p:nvSpPr>
          <p:cNvPr id="232450"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latin typeface="Arial" charset="0"/>
              <a:ea typeface="ＭＳ Ｐゴシック" charset="0"/>
              <a:cs typeface="ＭＳ Ｐゴシック" charset="0"/>
            </a:endParaRPr>
          </a:p>
        </p:txBody>
      </p:sp>
      <p:sp>
        <p:nvSpPr>
          <p:cNvPr id="2324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9CFFB7-F434-EE49-96BB-2C399FD05931}" type="slidenum">
              <a:rPr lang="zh-CN" altLang="en-US" sz="1200">
                <a:solidFill>
                  <a:srgbClr val="000000"/>
                </a:solidFill>
              </a:rPr>
              <a:pPr/>
              <a:t>73</a:t>
            </a:fld>
            <a:endParaRPr lang="en-US" altLang="zh-CN" sz="1200">
              <a:solidFill>
                <a:srgbClr val="000000"/>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Slide Image Placeholder 1"/>
          <p:cNvSpPr>
            <a:spLocks noGrp="1" noRot="1" noChangeAspect="1"/>
          </p:cNvSpPr>
          <p:nvPr>
            <p:ph type="sldImg"/>
          </p:nvPr>
        </p:nvSpPr>
        <p:spPr>
          <a:ln/>
        </p:spPr>
      </p:sp>
      <p:sp>
        <p:nvSpPr>
          <p:cNvPr id="2344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latin typeface="Arial" charset="0"/>
              <a:ea typeface="ＭＳ Ｐゴシック" charset="0"/>
              <a:cs typeface="ＭＳ Ｐゴシック" charset="0"/>
            </a:endParaRPr>
          </a:p>
        </p:txBody>
      </p:sp>
      <p:sp>
        <p:nvSpPr>
          <p:cNvPr id="2344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03EFEB-EB19-6F48-A5B6-7843A2BBE07D}" type="slidenum">
              <a:rPr lang="zh-CN" altLang="en-US" sz="1200">
                <a:solidFill>
                  <a:srgbClr val="000000"/>
                </a:solidFill>
              </a:rPr>
              <a:pPr/>
              <a:t>74</a:t>
            </a:fld>
            <a:endParaRPr lang="en-US" altLang="zh-CN" sz="1200">
              <a:solidFill>
                <a:srgbClr val="000000"/>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Slide Image Placeholder 1"/>
          <p:cNvSpPr>
            <a:spLocks noGrp="1" noRot="1" noChangeAspect="1"/>
          </p:cNvSpPr>
          <p:nvPr>
            <p:ph type="sldImg"/>
          </p:nvPr>
        </p:nvSpPr>
        <p:spPr>
          <a:ln/>
        </p:spPr>
      </p:sp>
      <p:sp>
        <p:nvSpPr>
          <p:cNvPr id="236546"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latin typeface="Arial" charset="0"/>
              <a:ea typeface="ＭＳ Ｐゴシック" charset="0"/>
              <a:cs typeface="ＭＳ Ｐゴシック" charset="0"/>
            </a:endParaRPr>
          </a:p>
        </p:txBody>
      </p:sp>
      <p:sp>
        <p:nvSpPr>
          <p:cNvPr id="2365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14A8DC-D9CA-324C-B3CB-720CD27B1785}" type="slidenum">
              <a:rPr lang="zh-CN" altLang="en-US" sz="1200">
                <a:solidFill>
                  <a:srgbClr val="000000"/>
                </a:solidFill>
              </a:rPr>
              <a:pPr/>
              <a:t>75</a:t>
            </a:fld>
            <a:endParaRPr lang="en-US" altLang="zh-CN" sz="1200">
              <a:solidFill>
                <a:srgbClr val="000000"/>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Slide Image Placeholder 1"/>
          <p:cNvSpPr>
            <a:spLocks noGrp="1" noRot="1" noChangeAspect="1"/>
          </p:cNvSpPr>
          <p:nvPr>
            <p:ph type="sldImg"/>
          </p:nvPr>
        </p:nvSpPr>
        <p:spPr>
          <a:ln/>
        </p:spPr>
      </p:sp>
      <p:sp>
        <p:nvSpPr>
          <p:cNvPr id="23961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latin typeface="Arial" charset="0"/>
              <a:ea typeface="ＭＳ Ｐゴシック" charset="0"/>
              <a:cs typeface="ＭＳ Ｐゴシック" charset="0"/>
            </a:endParaRPr>
          </a:p>
        </p:txBody>
      </p:sp>
      <p:sp>
        <p:nvSpPr>
          <p:cNvPr id="2396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91BF3D-A822-C249-9F30-F697E54E6761}" type="slidenum">
              <a:rPr lang="zh-CN" altLang="en-US" sz="1200">
                <a:solidFill>
                  <a:srgbClr val="000000"/>
                </a:solidFill>
              </a:rPr>
              <a:pPr/>
              <a:t>77</a:t>
            </a:fld>
            <a:endParaRPr lang="en-US" altLang="zh-CN" sz="1200">
              <a:solidFill>
                <a:srgbClr val="000000"/>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2"/>
          <p:cNvSpPr>
            <a:spLocks noGrp="1" noRot="1" noChangeAspect="1" noChangeArrowheads="1" noTextEdit="1"/>
          </p:cNvSpPr>
          <p:nvPr>
            <p:ph type="sldImg"/>
          </p:nvPr>
        </p:nvSpPr>
        <p:spPr>
          <a:ln/>
        </p:spPr>
      </p:sp>
      <p:sp>
        <p:nvSpPr>
          <p:cNvPr id="24166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Grp="1" noRot="1" noChangeAspect="1" noChangeArrowheads="1" noTextEdit="1"/>
          </p:cNvSpPr>
          <p:nvPr>
            <p:ph type="sldImg"/>
          </p:nvPr>
        </p:nvSpPr>
        <p:spPr>
          <a:ln/>
        </p:spPr>
      </p:sp>
      <p:sp>
        <p:nvSpPr>
          <p:cNvPr id="24371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Slide Image Placeholder 1"/>
          <p:cNvSpPr>
            <a:spLocks noGrp="1" noRot="1" noChangeAspect="1"/>
          </p:cNvSpPr>
          <p:nvPr>
            <p:ph type="sldImg"/>
          </p:nvPr>
        </p:nvSpPr>
        <p:spPr>
          <a:ln/>
        </p:spPr>
      </p:sp>
      <p:sp>
        <p:nvSpPr>
          <p:cNvPr id="2457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a:latin typeface="Arial" charset="0"/>
                <a:ea typeface="ＭＳ Ｐゴシック" charset="0"/>
                <a:cs typeface="ＭＳ Ｐゴシック" charset="0"/>
              </a:rPr>
              <a:t>http://www.answersingenesis.org/Home/Area/overheads/archive/oh20030829_191_scrn.jpg</a:t>
            </a:r>
          </a:p>
        </p:txBody>
      </p:sp>
      <p:sp>
        <p:nvSpPr>
          <p:cNvPr id="2457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5C830F-C5B8-D744-BD4B-5E6DF2AE1E20}" type="slidenum">
              <a:rPr lang="zh-CN" altLang="en-US" sz="1200">
                <a:solidFill>
                  <a:srgbClr val="000000"/>
                </a:solidFill>
              </a:rPr>
              <a:pPr/>
              <a:t>80</a:t>
            </a:fld>
            <a:endParaRPr lang="en-US" altLang="zh-CN" sz="1200">
              <a:solidFill>
                <a:srgbClr val="000000"/>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F543481-3FC7-3442-B434-01724255D615}" type="slidenum">
              <a:rPr lang="zh-CN" altLang="en-US" sz="1200">
                <a:solidFill>
                  <a:srgbClr val="000000"/>
                </a:solidFill>
              </a:rPr>
              <a:pPr/>
              <a:t>83</a:t>
            </a:fld>
            <a:endParaRPr lang="en-US" altLang="zh-CN" sz="1200">
              <a:solidFill>
                <a:srgbClr val="000000"/>
              </a:solidFill>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tLang="en-US">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F91E75-E8DB-F049-8AA0-D8B661FFAFA3}" type="slidenum">
              <a:rPr lang="zh-CN" altLang="en-US" sz="1200">
                <a:solidFill>
                  <a:prstClr val="black"/>
                </a:solidFill>
              </a:rPr>
              <a:pPr/>
              <a:t>84</a:t>
            </a:fld>
            <a:endParaRPr lang="en-US" altLang="zh-CN" sz="1200">
              <a:solidFill>
                <a:prstClr val="black"/>
              </a:solidFill>
            </a:endParaRPr>
          </a:p>
        </p:txBody>
      </p:sp>
      <p:sp>
        <p:nvSpPr>
          <p:cNvPr id="251906" name="Rectangle 2"/>
          <p:cNvSpPr>
            <a:spLocks noGrp="1" noRot="1" noChangeAspect="1" noChangeArrowheads="1"/>
          </p:cNvSpPr>
          <p:nvPr>
            <p:ph type="sldImg"/>
          </p:nvPr>
        </p:nvSpPr>
        <p:spPr>
          <a:xfrm>
            <a:off x="1130300" y="674688"/>
            <a:ext cx="4597400" cy="3448050"/>
          </a:xfrm>
          <a:solidFill>
            <a:srgbClr val="FFFFFF"/>
          </a:solidFill>
          <a:ln/>
        </p:spPr>
      </p:sp>
      <p:sp>
        <p:nvSpPr>
          <p:cNvPr id="2519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9</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837DBE-C000-5940-9FFB-8125B0A358FD}" type="slidenum">
              <a:rPr lang="zh-CN" altLang="en-US" sz="1200">
                <a:solidFill>
                  <a:prstClr val="black"/>
                </a:solidFill>
              </a:rPr>
              <a:pPr/>
              <a:t>85</a:t>
            </a:fld>
            <a:endParaRPr lang="en-US" altLang="zh-CN" sz="1200">
              <a:solidFill>
                <a:prstClr val="black"/>
              </a:solidFill>
            </a:endParaRPr>
          </a:p>
        </p:txBody>
      </p:sp>
      <p:sp>
        <p:nvSpPr>
          <p:cNvPr id="253954" name="Rectangle 2"/>
          <p:cNvSpPr>
            <a:spLocks noGrp="1" noRot="1" noChangeAspect="1" noChangeArrowheads="1"/>
          </p:cNvSpPr>
          <p:nvPr>
            <p:ph type="sldImg"/>
          </p:nvPr>
        </p:nvSpPr>
        <p:spPr>
          <a:xfrm>
            <a:off x="1130300" y="674688"/>
            <a:ext cx="4597400" cy="3448050"/>
          </a:xfrm>
          <a:solidFill>
            <a:srgbClr val="FFFFFF"/>
          </a:solidFill>
          <a:ln/>
        </p:spPr>
      </p:sp>
      <p:sp>
        <p:nvSpPr>
          <p:cNvPr id="2539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A40FDB-A318-7947-BE30-5788CE379B63}" type="slidenum">
              <a:rPr lang="zh-CN" altLang="en-US" sz="1200">
                <a:solidFill>
                  <a:prstClr val="black"/>
                </a:solidFill>
              </a:rPr>
              <a:pPr/>
              <a:t>86</a:t>
            </a:fld>
            <a:endParaRPr lang="en-US" altLang="zh-CN" sz="1200">
              <a:solidFill>
                <a:prstClr val="black"/>
              </a:solidFill>
            </a:endParaRPr>
          </a:p>
        </p:txBody>
      </p:sp>
      <p:sp>
        <p:nvSpPr>
          <p:cNvPr id="256002" name="Rectangle 2"/>
          <p:cNvSpPr>
            <a:spLocks noGrp="1" noRot="1" noChangeAspect="1" noChangeArrowheads="1"/>
          </p:cNvSpPr>
          <p:nvPr>
            <p:ph type="sldImg"/>
          </p:nvPr>
        </p:nvSpPr>
        <p:spPr>
          <a:xfrm>
            <a:off x="1130300" y="674688"/>
            <a:ext cx="4597400" cy="3448050"/>
          </a:xfrm>
          <a:solidFill>
            <a:srgbClr val="FFFFFF"/>
          </a:solidFill>
          <a:ln/>
        </p:spPr>
      </p:sp>
      <p:sp>
        <p:nvSpPr>
          <p:cNvPr id="2560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A30118-41D5-BA41-B452-FF7E639B71A7}" type="slidenum">
              <a:rPr lang="zh-CN" altLang="en-US" sz="1200">
                <a:solidFill>
                  <a:prstClr val="black"/>
                </a:solidFill>
              </a:rPr>
              <a:pPr/>
              <a:t>87</a:t>
            </a:fld>
            <a:endParaRPr lang="en-US" altLang="zh-CN" sz="1200">
              <a:solidFill>
                <a:prstClr val="black"/>
              </a:solidFill>
            </a:endParaRPr>
          </a:p>
        </p:txBody>
      </p:sp>
      <p:sp>
        <p:nvSpPr>
          <p:cNvPr id="258050" name="Rectangle 2"/>
          <p:cNvSpPr>
            <a:spLocks noGrp="1" noRot="1" noChangeAspect="1" noChangeArrowheads="1"/>
          </p:cNvSpPr>
          <p:nvPr>
            <p:ph type="sldImg"/>
          </p:nvPr>
        </p:nvSpPr>
        <p:spPr>
          <a:xfrm>
            <a:off x="1130300" y="674688"/>
            <a:ext cx="4597400" cy="3448050"/>
          </a:xfrm>
          <a:solidFill>
            <a:srgbClr val="FFFFFF"/>
          </a:solidFill>
          <a:ln/>
        </p:spPr>
      </p:sp>
      <p:sp>
        <p:nvSpPr>
          <p:cNvPr id="25805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CB6E4B0-83F3-EB40-8EF3-A3A3BF0CBABF}" type="slidenum">
              <a:rPr lang="zh-CN" altLang="en-US" sz="1200">
                <a:solidFill>
                  <a:prstClr val="black"/>
                </a:solidFill>
              </a:rPr>
              <a:pPr/>
              <a:t>88</a:t>
            </a:fld>
            <a:endParaRPr lang="en-US" altLang="zh-CN" sz="1200">
              <a:solidFill>
                <a:prstClr val="black"/>
              </a:solidFill>
            </a:endParaRPr>
          </a:p>
        </p:txBody>
      </p:sp>
      <p:sp>
        <p:nvSpPr>
          <p:cNvPr id="260098" name="Rectangle 2"/>
          <p:cNvSpPr>
            <a:spLocks noGrp="1" noRot="1" noChangeAspect="1" noChangeArrowheads="1"/>
          </p:cNvSpPr>
          <p:nvPr>
            <p:ph type="sldImg"/>
          </p:nvPr>
        </p:nvSpPr>
        <p:spPr>
          <a:xfrm>
            <a:off x="1130300" y="674688"/>
            <a:ext cx="4597400" cy="3448050"/>
          </a:xfrm>
          <a:solidFill>
            <a:srgbClr val="FFFFFF"/>
          </a:solidFill>
          <a:ln/>
        </p:spPr>
      </p:sp>
      <p:sp>
        <p:nvSpPr>
          <p:cNvPr id="26009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r>
              <a:rPr lang="en-US" altLang="zh-CN">
                <a:latin typeface="Times New Roman" charset="0"/>
                <a:ea typeface="ＭＳ Ｐゴシック" charset="0"/>
                <a:cs typeface="ＭＳ Ｐゴシック" charset="0"/>
              </a:rPr>
              <a:t>Bill Cooper, After the Flood (Chicester, England: New Wine, 1995), 131.</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A08D31F-9A02-544F-93CA-D6C0043BC87A}" type="slidenum">
              <a:rPr lang="zh-CN" altLang="en-US" sz="1200">
                <a:solidFill>
                  <a:prstClr val="black"/>
                </a:solidFill>
              </a:rPr>
              <a:pPr/>
              <a:t>89</a:t>
            </a:fld>
            <a:endParaRPr lang="en-US" altLang="zh-CN" sz="1200">
              <a:solidFill>
                <a:prstClr val="black"/>
              </a:solidFill>
            </a:endParaRPr>
          </a:p>
        </p:txBody>
      </p:sp>
      <p:sp>
        <p:nvSpPr>
          <p:cNvPr id="262146" name="Rectangle 2"/>
          <p:cNvSpPr>
            <a:spLocks noGrp="1" noRot="1" noChangeAspect="1" noChangeArrowheads="1"/>
          </p:cNvSpPr>
          <p:nvPr>
            <p:ph type="sldImg"/>
          </p:nvPr>
        </p:nvSpPr>
        <p:spPr>
          <a:xfrm>
            <a:off x="1130300" y="674688"/>
            <a:ext cx="4597400" cy="3448050"/>
          </a:xfrm>
          <a:solidFill>
            <a:srgbClr val="FFFFFF"/>
          </a:solidFill>
          <a:ln/>
        </p:spPr>
      </p:sp>
      <p:sp>
        <p:nvSpPr>
          <p:cNvPr id="26214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A15487-5F6C-274A-946B-8F3145A96A4C}" type="slidenum">
              <a:rPr lang="zh-CN" altLang="en-US" sz="1200">
                <a:solidFill>
                  <a:prstClr val="black"/>
                </a:solidFill>
              </a:rPr>
              <a:pPr/>
              <a:t>90</a:t>
            </a:fld>
            <a:endParaRPr lang="en-US" altLang="zh-CN" sz="1200">
              <a:solidFill>
                <a:prstClr val="black"/>
              </a:solidFill>
            </a:endParaRPr>
          </a:p>
        </p:txBody>
      </p:sp>
      <p:sp>
        <p:nvSpPr>
          <p:cNvPr id="264194" name="Rectangle 2"/>
          <p:cNvSpPr>
            <a:spLocks noGrp="1" noRot="1" noChangeAspect="1" noChangeArrowheads="1"/>
          </p:cNvSpPr>
          <p:nvPr>
            <p:ph type="sldImg"/>
          </p:nvPr>
        </p:nvSpPr>
        <p:spPr>
          <a:xfrm>
            <a:off x="1130300" y="674688"/>
            <a:ext cx="4597400" cy="3448050"/>
          </a:xfrm>
          <a:solidFill>
            <a:srgbClr val="FFFFFF"/>
          </a:solidFill>
          <a:ln/>
        </p:spPr>
      </p:sp>
      <p:sp>
        <p:nvSpPr>
          <p:cNvPr id="264195"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r>
              <a:rPr lang="en-US" altLang="zh-CN">
                <a:latin typeface="Times New Roman" charset="0"/>
                <a:ea typeface="ＭＳ Ｐゴシック" charset="0"/>
                <a:cs typeface="ＭＳ Ｐゴシック" charset="0"/>
              </a:rPr>
              <a:t>Duane T. Gish, Dinosaurs by Design, 4730 Barnes Road, Colorado Springs, CO: Master Books and Creation-Life Publishers, 1992, 86</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23920E4A-3D0E-424A-AB32-5E4606A32F69}" type="slidenum">
              <a:rPr lang="zh-CN" altLang="en-US" sz="1200">
                <a:solidFill>
                  <a:srgbClr val="000000"/>
                </a:solidFill>
              </a:rPr>
              <a:pPr eaLnBrk="1" hangingPunct="1"/>
              <a:t>91</a:t>
            </a:fld>
            <a:endParaRPr lang="en-US" altLang="zh-CN" sz="1200">
              <a:solidFill>
                <a:srgbClr val="000000"/>
              </a:solidFill>
            </a:endParaRPr>
          </a:p>
        </p:txBody>
      </p:sp>
      <p:sp>
        <p:nvSpPr>
          <p:cNvPr id="274434"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2744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8157E5-916F-0841-83DD-FA932580FC97}" type="slidenum">
              <a:rPr lang="zh-CN" altLang="en-US" sz="1200">
                <a:solidFill>
                  <a:prstClr val="black"/>
                </a:solidFill>
              </a:rPr>
              <a:pPr/>
              <a:t>92</a:t>
            </a:fld>
            <a:endParaRPr lang="en-US" altLang="zh-CN" sz="1200">
              <a:solidFill>
                <a:prstClr val="black"/>
              </a:solidFill>
            </a:endParaRPr>
          </a:p>
        </p:txBody>
      </p:sp>
      <p:sp>
        <p:nvSpPr>
          <p:cNvPr id="268290" name="Rectangle 2"/>
          <p:cNvSpPr>
            <a:spLocks noGrp="1" noRot="1" noChangeAspect="1" noChangeArrowheads="1"/>
          </p:cNvSpPr>
          <p:nvPr>
            <p:ph type="sldImg"/>
          </p:nvPr>
        </p:nvSpPr>
        <p:spPr>
          <a:xfrm>
            <a:off x="1150938" y="692150"/>
            <a:ext cx="4556125" cy="3416300"/>
          </a:xfrm>
          <a:solidFill>
            <a:srgbClr val="FFFFFF"/>
          </a:solidFill>
          <a:ln/>
        </p:spPr>
      </p:sp>
      <p:sp>
        <p:nvSpPr>
          <p:cNvPr id="2682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Times New Roman" charset="0"/>
                <a:ea typeface="ＭＳ Ｐゴシック" charset="0"/>
                <a:cs typeface="ＭＳ Ｐゴシック" charset="0"/>
              </a:rPr>
              <a:t>The picture shows a satellite view of snow covered Mt. Ararat and Little Ararat.  These mountains are inactive volcanoes located in eastern Turkey.  Mt. Ararat rises over 3 miles above sea level.   This mountain is the traditional resting place of the Ark.  You can see the lava flow fields to the south part of the mountain peak.  Below the lava field you can see green fields.</a:t>
            </a:r>
          </a:p>
          <a:p>
            <a:pPr eaLnBrk="1" hangingPunct="1"/>
            <a:endParaRPr lang="en-US" altLang="zh-CN" dirty="0">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A9CD06B-AFBA-654F-9E76-E7933440F5B0}" type="slidenum">
              <a:rPr lang="en-US" sz="1200">
                <a:solidFill>
                  <a:prstClr val="black"/>
                </a:solidFill>
              </a:rPr>
              <a:pPr eaLnBrk="1" hangingPunct="1"/>
              <a:t>94</a:t>
            </a:fld>
            <a:endParaRPr lang="en-US" sz="1200">
              <a:solidFill>
                <a:prstClr val="black"/>
              </a:solidFill>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1EEA36B-A4B4-9949-A3DF-837213E4E4C0}" type="slidenum">
              <a:rPr lang="en-US" sz="1200">
                <a:solidFill>
                  <a:prstClr val="black"/>
                </a:solidFill>
              </a:rPr>
              <a:pPr eaLnBrk="1" hangingPunct="1"/>
              <a:t>95</a:t>
            </a:fld>
            <a:endParaRPr lang="en-US" sz="1200">
              <a:solidFill>
                <a:prstClr val="black"/>
              </a:solidFill>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10</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Joel Baden, </a:t>
            </a:r>
            <a:r>
              <a:rPr lang="en-US" b="1" dirty="0"/>
              <a:t>‘Noah’: The Bible vs. </a:t>
            </a:r>
            <a:r>
              <a:rPr lang="en-US" b="1"/>
              <a:t>the Blockbuster</a:t>
            </a:r>
            <a:r>
              <a:rPr lang="en-US">
                <a:latin typeface="Times New Roman" charset="0"/>
                <a:ea typeface="ＭＳ Ｐゴシック" charset="0"/>
                <a:cs typeface="ＭＳ Ｐゴシック" charset="0"/>
              </a:rPr>
              <a:t> </a:t>
            </a:r>
            <a:r>
              <a:rPr lang="en-US" dirty="0">
                <a:latin typeface="Times New Roman" charset="0"/>
                <a:ea typeface="ＭＳ Ｐゴシック" charset="0"/>
                <a:cs typeface="ＭＳ Ｐゴシック" charset="0"/>
              </a:rPr>
              <a:t>at http://</a:t>
            </a:r>
            <a:r>
              <a:rPr lang="en-US" dirty="0" err="1">
                <a:latin typeface="Times New Roman" charset="0"/>
                <a:ea typeface="ＭＳ Ｐゴシック" charset="0"/>
                <a:cs typeface="ＭＳ Ｐゴシック" charset="0"/>
              </a:rPr>
              <a:t>www.thedailybeast.com</a:t>
            </a:r>
            <a:r>
              <a:rPr lang="en-US" dirty="0">
                <a:latin typeface="Times New Roman" charset="0"/>
                <a:ea typeface="ＭＳ Ｐゴシック" charset="0"/>
                <a:cs typeface="ＭＳ Ｐゴシック" charset="0"/>
              </a:rPr>
              <a:t>/articles/2014/03/30/what-</a:t>
            </a:r>
            <a:r>
              <a:rPr lang="en-US" dirty="0" err="1">
                <a:latin typeface="Times New Roman" charset="0"/>
                <a:ea typeface="ＭＳ Ｐゴシック" charset="0"/>
                <a:cs typeface="ＭＳ Ｐゴシック" charset="0"/>
              </a:rPr>
              <a:t>noah</a:t>
            </a:r>
            <a:r>
              <a:rPr lang="en-US" dirty="0">
                <a:latin typeface="Times New Roman" charset="0"/>
                <a:ea typeface="ＭＳ Ｐゴシック" charset="0"/>
                <a:cs typeface="ＭＳ Ｐゴシック" charset="0"/>
              </a:rPr>
              <a:t>-gets-</a:t>
            </a:r>
            <a:r>
              <a:rPr lang="en-US" dirty="0" err="1">
                <a:latin typeface="Times New Roman" charset="0"/>
                <a:ea typeface="ＭＳ Ｐゴシック" charset="0"/>
                <a:cs typeface="ＭＳ Ｐゴシック" charset="0"/>
              </a:rPr>
              <a:t>right.html</a:t>
            </a:r>
            <a:r>
              <a:rPr lang="en-US" dirty="0">
                <a:latin typeface="Times New Roman" charset="0"/>
                <a:ea typeface="ＭＳ Ｐゴシック" charset="0"/>
                <a:cs typeface="ＭＳ Ｐゴシック" charset="0"/>
              </a:rPr>
              <a:t> accessed 2 Jan 2015</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410566A-0A80-0140-8099-84846E3368B6}" type="slidenum">
              <a:rPr lang="en-GB" sz="1200">
                <a:solidFill>
                  <a:prstClr val="white"/>
                </a:solidFill>
              </a:rPr>
              <a:pPr/>
              <a:t>96</a:t>
            </a:fld>
            <a:endParaRPr lang="en-GB" sz="1200">
              <a:solidFill>
                <a:prstClr val="white"/>
              </a:solidFill>
            </a:endParaRPr>
          </a:p>
        </p:txBody>
      </p:sp>
      <p:sp>
        <p:nvSpPr>
          <p:cNvPr id="1291266" name="Rectangle 2"/>
          <p:cNvSpPr>
            <a:spLocks noGrp="1" noRot="1" noChangeAspect="1" noChangeArrowheads="1"/>
          </p:cNvSpPr>
          <p:nvPr>
            <p:ph type="sldImg"/>
          </p:nvPr>
        </p:nvSpPr>
        <p:spPr>
          <a:solidFill>
            <a:srgbClr val="FFFFFF"/>
          </a:solidFill>
          <a:ln/>
        </p:spPr>
      </p:sp>
      <p:sp>
        <p:nvSpPr>
          <p:cNvPr id="129126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3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80FFB89-878D-9E4E-9D4C-86D182784406}" type="slidenum">
              <a:rPr lang="en-GB" sz="1200">
                <a:solidFill>
                  <a:prstClr val="white"/>
                </a:solidFill>
              </a:rPr>
              <a:pPr/>
              <a:t>97</a:t>
            </a:fld>
            <a:endParaRPr lang="en-GB" sz="1200">
              <a:solidFill>
                <a:prstClr val="white"/>
              </a:solidFill>
            </a:endParaRPr>
          </a:p>
        </p:txBody>
      </p:sp>
      <p:sp>
        <p:nvSpPr>
          <p:cNvPr id="1283074" name="Rectangle 2"/>
          <p:cNvSpPr>
            <a:spLocks noGrp="1" noRot="1" noChangeAspect="1" noChangeArrowheads="1"/>
          </p:cNvSpPr>
          <p:nvPr>
            <p:ph type="sldImg"/>
          </p:nvPr>
        </p:nvSpPr>
        <p:spPr>
          <a:solidFill>
            <a:srgbClr val="FFFFFF"/>
          </a:solidFill>
          <a:ln/>
        </p:spPr>
      </p:sp>
      <p:sp>
        <p:nvSpPr>
          <p:cNvPr id="128307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9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F120D9A-9B75-4942-8032-12A35D91ABE1}" type="slidenum">
              <a:rPr lang="en-US" sz="1200">
                <a:solidFill>
                  <a:srgbClr val="000000"/>
                </a:solidFill>
                <a:latin typeface="Arial" charset="0"/>
              </a:rPr>
              <a:pPr/>
              <a:t>98</a:t>
            </a:fld>
            <a:endParaRPr lang="en-US" sz="1200">
              <a:solidFill>
                <a:srgbClr val="000000"/>
              </a:solidFill>
              <a:latin typeface="Arial" charset="0"/>
            </a:endParaRPr>
          </a:p>
        </p:txBody>
      </p:sp>
      <p:sp>
        <p:nvSpPr>
          <p:cNvPr id="1289218" name="Rectangle 2"/>
          <p:cNvSpPr>
            <a:spLocks noGrp="1" noRot="1" noChangeAspect="1" noChangeArrowheads="1"/>
          </p:cNvSpPr>
          <p:nvPr>
            <p:ph type="sldImg"/>
          </p:nvPr>
        </p:nvSpPr>
        <p:spPr>
          <a:solidFill>
            <a:srgbClr val="FFFFFF"/>
          </a:solidFill>
          <a:ln/>
        </p:spPr>
      </p:sp>
      <p:sp>
        <p:nvSpPr>
          <p:cNvPr id="12892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 first three chapters of Scripture have many parallels in the last three chapters.</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C4735BD-8F4B-E34C-BA8B-AAE774032D73}" type="slidenum">
              <a:rPr lang="en-GB" sz="1200">
                <a:solidFill>
                  <a:prstClr val="white"/>
                </a:solidFill>
              </a:rPr>
              <a:pPr/>
              <a:t>99</a:t>
            </a:fld>
            <a:endParaRPr lang="en-GB" sz="1200">
              <a:solidFill>
                <a:prstClr val="white"/>
              </a:solidFill>
            </a:endParaRPr>
          </a:p>
        </p:txBody>
      </p:sp>
      <p:sp>
        <p:nvSpPr>
          <p:cNvPr id="1434626" name="Rectangle 2"/>
          <p:cNvSpPr>
            <a:spLocks noGrp="1" noRot="1" noChangeAspect="1" noChangeArrowheads="1" noTextEdit="1"/>
          </p:cNvSpPr>
          <p:nvPr>
            <p:ph type="sldImg"/>
          </p:nvPr>
        </p:nvSpPr>
        <p:spPr>
          <a:ln/>
        </p:spPr>
      </p:sp>
      <p:sp>
        <p:nvSpPr>
          <p:cNvPr id="143462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0AB418-CBC4-834D-9431-23ECD666DE7D}" type="slidenum">
              <a:rPr lang="zh-CN" altLang="en-US" sz="1200">
                <a:solidFill>
                  <a:prstClr val="black"/>
                </a:solidFill>
              </a:rPr>
              <a:pPr/>
              <a:t>100</a:t>
            </a:fld>
            <a:endParaRPr lang="en-US" altLang="zh-CN" sz="1200">
              <a:solidFill>
                <a:prstClr val="black"/>
              </a:solidFill>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4262052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22788211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F9A3787-8A58-434C-86E4-65C1711817B3}"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1075869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95A10D-7F5B-8548-88C5-A09C11A352C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5356873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2405830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31418893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8029801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3067087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7894272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5052238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20577860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254579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10784225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37427678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231579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8379860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latin typeface="Comic Sans MS" charset="0"/>
              </a:defRPr>
            </a:lvl1pPr>
          </a:lstStyle>
          <a:p>
            <a:pPr>
              <a:defRPr/>
            </a:pPr>
            <a:fld id="{DBABF5E7-F097-F946-9182-EA523282EADF}" type="slidenum">
              <a:rPr lang="en-US"/>
              <a:pPr>
                <a:defRPr/>
              </a:pPr>
              <a:t>‹#›</a:t>
            </a:fld>
            <a:endParaRPr lang="en-US"/>
          </a:p>
        </p:txBody>
      </p:sp>
    </p:spTree>
    <p:extLst>
      <p:ext uri="{BB962C8B-B14F-4D97-AF65-F5344CB8AC3E}">
        <p14:creationId xmlns:p14="http://schemas.microsoft.com/office/powerpoint/2010/main" val="23439805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23 w 1000"/>
                  <a:gd name="T5" fmla="*/ 2147483647 h 720"/>
                  <a:gd name="T6" fmla="*/ 23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1" name="Freeform 7"/>
              <p:cNvSpPr>
                <a:spLocks/>
              </p:cNvSpPr>
              <p:nvPr/>
            </p:nvSpPr>
            <p:spPr bwMode="ltGray">
              <a:xfrm rot="-5400000">
                <a:off x="-58" y="1756"/>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676 h 272"/>
                  <a:gd name="T4" fmla="*/ 240 w 624"/>
                  <a:gd name="T5" fmla="*/ 2362 h 272"/>
                  <a:gd name="T6" fmla="*/ 624 w 624"/>
                  <a:gd name="T7" fmla="*/ 267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4" name="Freeform 10"/>
              <p:cNvSpPr>
                <a:spLocks/>
              </p:cNvSpPr>
              <p:nvPr/>
            </p:nvSpPr>
            <p:spPr bwMode="ltGray">
              <a:xfrm rot="-5400000">
                <a:off x="154" y="1730"/>
                <a:ext cx="632" cy="315"/>
              </a:xfrm>
              <a:custGeom>
                <a:avLst/>
                <a:gdLst>
                  <a:gd name="T0" fmla="*/ 8 w 632"/>
                  <a:gd name="T1" fmla="*/ 15 h 362"/>
                  <a:gd name="T2" fmla="*/ 8 w 632"/>
                  <a:gd name="T3" fmla="*/ 104 h 362"/>
                  <a:gd name="T4" fmla="*/ 248 w 632"/>
                  <a:gd name="T5" fmla="*/ 104 h 362"/>
                  <a:gd name="T6" fmla="*/ 632 w 632"/>
                  <a:gd name="T7" fmla="*/ 104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 name="Freeform 13"/>
              <p:cNvSpPr>
                <a:spLocks/>
              </p:cNvSpPr>
              <p:nvPr/>
            </p:nvSpPr>
            <p:spPr bwMode="ltGray">
              <a:xfrm rot="-5400000">
                <a:off x="1828" y="1751"/>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0" name="Freeform 16"/>
              <p:cNvSpPr>
                <a:spLocks/>
              </p:cNvSpPr>
              <p:nvPr/>
            </p:nvSpPr>
            <p:spPr bwMode="ltGray">
              <a:xfrm rot="-5400000">
                <a:off x="2043"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3" name="Freeform 19"/>
              <p:cNvSpPr>
                <a:spLocks/>
              </p:cNvSpPr>
              <p:nvPr/>
            </p:nvSpPr>
            <p:spPr bwMode="ltGray">
              <a:xfrm rot="-5400000">
                <a:off x="4580" y="1750"/>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6" name="Freeform 22"/>
              <p:cNvSpPr>
                <a:spLocks/>
              </p:cNvSpPr>
              <p:nvPr/>
            </p:nvSpPr>
            <p:spPr bwMode="ltGray">
              <a:xfrm rot="-5400000">
                <a:off x="4797"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6" name="Freeform 23"/>
            <p:cNvSpPr>
              <a:spLocks/>
            </p:cNvSpPr>
            <p:nvPr/>
          </p:nvSpPr>
          <p:spPr bwMode="ltGray">
            <a:xfrm flipH="1">
              <a:off x="-2" y="1536"/>
              <a:ext cx="5762" cy="412"/>
            </a:xfrm>
            <a:custGeom>
              <a:avLst/>
              <a:gdLst>
                <a:gd name="T0" fmla="*/ 0 w 5762"/>
                <a:gd name="T1" fmla="*/ 338 h 385"/>
                <a:gd name="T2" fmla="*/ 5762 w 5762"/>
                <a:gd name="T3" fmla="*/ 322 h 385"/>
                <a:gd name="T4" fmla="*/ 5762 w 5762"/>
                <a:gd name="T5" fmla="*/ 4 h 385"/>
                <a:gd name="T6" fmla="*/ 0 w 5762"/>
                <a:gd name="T7" fmla="*/ 0 h 385"/>
                <a:gd name="T8" fmla="*/ 0 w 5762"/>
                <a:gd name="T9" fmla="*/ 338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445C9CE4-9070-784F-93B1-82E1590F332B}" type="slidenum">
              <a:rPr lang="en-US"/>
              <a:pPr>
                <a:defRPr/>
              </a:pPr>
              <a:t>‹#›</a:t>
            </a:fld>
            <a:endParaRPr lang="en-US"/>
          </a:p>
        </p:txBody>
      </p:sp>
    </p:spTree>
    <p:extLst>
      <p:ext uri="{BB962C8B-B14F-4D97-AF65-F5344CB8AC3E}">
        <p14:creationId xmlns:p14="http://schemas.microsoft.com/office/powerpoint/2010/main" val="972436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B53E545E-9AD5-104A-A51C-DAC9530F1B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552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3F5E4D6-805E-FF49-AD55-D7F368491C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88625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263FB3C-F3D0-8940-BCE2-3C7AF21F30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43798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69FCF84-F4FA-7E44-BECD-CB69E33F19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37664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B2C71E45-8FC1-3B43-A138-5184DC3B05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7964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34791932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20E69162-B318-B344-9581-C9557B1578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28756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3C8B0DB0-F376-D149-B8C1-2A01BE7AB5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51716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B351ADD4-A714-224C-A94E-8CCD78277C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41930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59E2831-95EC-AA42-8C99-DCE018C22E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153150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314230E-1C98-3447-A962-479B3558B9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15241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4489C1-790B-4248-90E1-83AAFA1B60F3}" type="slidenum">
              <a:rPr lang="en-US"/>
              <a:pPr>
                <a:defRPr/>
              </a:pPr>
              <a:t>‹#›</a:t>
            </a:fld>
            <a:endParaRPr lang="en-US"/>
          </a:p>
        </p:txBody>
      </p:sp>
    </p:spTree>
    <p:extLst>
      <p:ext uri="{BB962C8B-B14F-4D97-AF65-F5344CB8AC3E}">
        <p14:creationId xmlns:p14="http://schemas.microsoft.com/office/powerpoint/2010/main" val="1235340982"/>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52528C-82E4-FE45-AC71-8BAB10FAA8DE}" type="slidenum">
              <a:rPr lang="en-US"/>
              <a:pPr>
                <a:defRPr/>
              </a:pPr>
              <a:t>‹#›</a:t>
            </a:fld>
            <a:endParaRPr lang="en-US"/>
          </a:p>
        </p:txBody>
      </p:sp>
    </p:spTree>
    <p:extLst>
      <p:ext uri="{BB962C8B-B14F-4D97-AF65-F5344CB8AC3E}">
        <p14:creationId xmlns:p14="http://schemas.microsoft.com/office/powerpoint/2010/main" val="3431888793"/>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A7C6B3-7D9A-F940-90F1-41F4C6D97E0A}" type="slidenum">
              <a:rPr lang="en-US"/>
              <a:pPr>
                <a:defRPr/>
              </a:pPr>
              <a:t>‹#›</a:t>
            </a:fld>
            <a:endParaRPr lang="en-US"/>
          </a:p>
        </p:txBody>
      </p:sp>
    </p:spTree>
    <p:extLst>
      <p:ext uri="{BB962C8B-B14F-4D97-AF65-F5344CB8AC3E}">
        <p14:creationId xmlns:p14="http://schemas.microsoft.com/office/powerpoint/2010/main" val="2649371714"/>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A51AD3-8097-464B-92F3-AF2CCE293143}" type="slidenum">
              <a:rPr lang="en-US"/>
              <a:pPr>
                <a:defRPr/>
              </a:pPr>
              <a:t>‹#›</a:t>
            </a:fld>
            <a:endParaRPr lang="en-US"/>
          </a:p>
        </p:txBody>
      </p:sp>
    </p:spTree>
    <p:extLst>
      <p:ext uri="{BB962C8B-B14F-4D97-AF65-F5344CB8AC3E}">
        <p14:creationId xmlns:p14="http://schemas.microsoft.com/office/powerpoint/2010/main" val="109659188"/>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4A932B-A06C-E747-9CEA-959944A20A65}" type="slidenum">
              <a:rPr lang="en-US"/>
              <a:pPr>
                <a:defRPr/>
              </a:pPr>
              <a:t>‹#›</a:t>
            </a:fld>
            <a:endParaRPr lang="en-US"/>
          </a:p>
        </p:txBody>
      </p:sp>
    </p:spTree>
    <p:extLst>
      <p:ext uri="{BB962C8B-B14F-4D97-AF65-F5344CB8AC3E}">
        <p14:creationId xmlns:p14="http://schemas.microsoft.com/office/powerpoint/2010/main" val="2829363624"/>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40102238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6042B26-A9D9-FC44-A37A-CF9C9E346965}" type="slidenum">
              <a:rPr lang="en-US"/>
              <a:pPr>
                <a:defRPr/>
              </a:pPr>
              <a:t>‹#›</a:t>
            </a:fld>
            <a:endParaRPr lang="en-US"/>
          </a:p>
        </p:txBody>
      </p:sp>
    </p:spTree>
    <p:extLst>
      <p:ext uri="{BB962C8B-B14F-4D97-AF65-F5344CB8AC3E}">
        <p14:creationId xmlns:p14="http://schemas.microsoft.com/office/powerpoint/2010/main" val="587532981"/>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B4BC01D-15A3-4648-AD2F-21BE5F85DACD}" type="slidenum">
              <a:rPr lang="en-US"/>
              <a:pPr>
                <a:defRPr/>
              </a:pPr>
              <a:t>‹#›</a:t>
            </a:fld>
            <a:endParaRPr lang="en-US"/>
          </a:p>
        </p:txBody>
      </p:sp>
    </p:spTree>
    <p:extLst>
      <p:ext uri="{BB962C8B-B14F-4D97-AF65-F5344CB8AC3E}">
        <p14:creationId xmlns:p14="http://schemas.microsoft.com/office/powerpoint/2010/main" val="1818879596"/>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16F73F-1D33-4545-B670-EFCF973D9C8E}" type="slidenum">
              <a:rPr lang="en-US"/>
              <a:pPr>
                <a:defRPr/>
              </a:pPr>
              <a:t>‹#›</a:t>
            </a:fld>
            <a:endParaRPr lang="en-US"/>
          </a:p>
        </p:txBody>
      </p:sp>
    </p:spTree>
    <p:extLst>
      <p:ext uri="{BB962C8B-B14F-4D97-AF65-F5344CB8AC3E}">
        <p14:creationId xmlns:p14="http://schemas.microsoft.com/office/powerpoint/2010/main" val="1856396139"/>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E549A1-C5C4-E342-A615-5BBAF1ADBF2C}" type="slidenum">
              <a:rPr lang="en-US"/>
              <a:pPr>
                <a:defRPr/>
              </a:pPr>
              <a:t>‹#›</a:t>
            </a:fld>
            <a:endParaRPr lang="en-US"/>
          </a:p>
        </p:txBody>
      </p:sp>
    </p:spTree>
    <p:extLst>
      <p:ext uri="{BB962C8B-B14F-4D97-AF65-F5344CB8AC3E}">
        <p14:creationId xmlns:p14="http://schemas.microsoft.com/office/powerpoint/2010/main" val="3202392868"/>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FB90F8-1FAD-CB40-B4E4-458B20AE69E8}" type="slidenum">
              <a:rPr lang="en-US"/>
              <a:pPr>
                <a:defRPr/>
              </a:pPr>
              <a:t>‹#›</a:t>
            </a:fld>
            <a:endParaRPr lang="en-US"/>
          </a:p>
        </p:txBody>
      </p:sp>
    </p:spTree>
    <p:extLst>
      <p:ext uri="{BB962C8B-B14F-4D97-AF65-F5344CB8AC3E}">
        <p14:creationId xmlns:p14="http://schemas.microsoft.com/office/powerpoint/2010/main" val="809948547"/>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5F4E4C-9179-D148-8A02-7129EC224630}" type="slidenum">
              <a:rPr lang="en-US"/>
              <a:pPr>
                <a:defRPr/>
              </a:pPr>
              <a:t>‹#›</a:t>
            </a:fld>
            <a:endParaRPr lang="en-US"/>
          </a:p>
        </p:txBody>
      </p:sp>
    </p:spTree>
    <p:extLst>
      <p:ext uri="{BB962C8B-B14F-4D97-AF65-F5344CB8AC3E}">
        <p14:creationId xmlns:p14="http://schemas.microsoft.com/office/powerpoint/2010/main" val="3667238772"/>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FC175A6-E801-E444-B8C3-B73191775BB0}" type="slidenum">
              <a:rPr lang="en-US"/>
              <a:pPr>
                <a:defRPr/>
              </a:pPr>
              <a:t>‹#›</a:t>
            </a:fld>
            <a:endParaRPr lang="en-US"/>
          </a:p>
        </p:txBody>
      </p:sp>
    </p:spTree>
    <p:extLst>
      <p:ext uri="{BB962C8B-B14F-4D97-AF65-F5344CB8AC3E}">
        <p14:creationId xmlns:p14="http://schemas.microsoft.com/office/powerpoint/2010/main" val="2198938267"/>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9DA466-E174-2A4D-8BC1-1A923183E86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5362388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7F128A-71A8-F24C-8708-21CF8B31CF7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4729939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22CEAE-B996-1D47-BB7C-1226F26CFBA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104204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5939681"/>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7AAB86-A719-5442-9A85-2170EB61ED58}"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102514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A1A0198-DB20-264E-A485-FF6ADE1A8AC5}"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5881414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F328DE-0AD9-5845-8C5F-E564C17435C0}"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0967897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EF025A2-6608-CF48-A17A-EAB1BD0F8F7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1982429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4977EF-8F63-8F4E-9DC6-FE240416BF1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08694596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C281F8-BAF1-7A42-BFE2-FE6E4C3DFC5D}"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12016152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98609C-63CA-274F-A3BB-B6FB5699CC29}"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38343226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1668DD-B9AB-264A-A414-D9BC5CF1761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75855254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369239377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36593806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3131328"/>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170889863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182421342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43033285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237646209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303711827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14784542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348449645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154047715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526676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5169781"/>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106422"/>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7094"/>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9989771"/>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34095779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3493044"/>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378385"/>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5165644"/>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1511382"/>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5055359"/>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4663517"/>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2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042435"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87A006-7D00-654B-9EB0-A14510590BA8}"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37039238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E81CBB-ADA3-DC48-B5A5-92DB885F5E51}"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6943152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6C53E1-975A-364C-BB81-0055CD46A5E1}"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17176278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6DF099-528E-0541-9DC6-8D02D43B3404}"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907623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22534533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E4236A-86BA-C941-B1A6-00C8D6116C94}"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16880462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2D31256-74BE-1341-AFF7-417552A1B0CB}"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3286373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3D264A-3795-764C-9312-CED6DF57A8BF}"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8797485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6FC448-DB0A-564A-A4EC-FFB2AF077AC3}"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42831299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602CC5-7A4B-654A-AA63-DCA9490FB3F6}"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6192270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7D3506-E4F0-3C44-8221-1E1EAAE4096B}"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40247796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4505D5-B135-7345-BF6F-36F716DDAFD7}"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6618573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BF0562A6-F6C2-3C49-BBD5-07419124869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4814376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BA67A82B-022C-1544-9667-0DA96590F5C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8027252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CF7AC23-5380-994F-8C18-E6A985B8BE9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461080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37270266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96F0955B-95E6-C14C-8942-199E15D049A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1118100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F41F9FCB-3443-9F43-8DFC-A69985471CE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6381866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9A96BB31-F0F2-0741-99A7-FBBB4CF7D71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3759210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39B8939-0CFA-5348-886E-15C04F9059F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6818127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F97F2C7B-0972-A94F-8A88-94F1408C740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0992316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08B026A-3762-404D-BB51-374CA1BF534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0763533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7EB09E7-2E3E-1F48-9353-E5AC318E3C1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6104680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96D2BC6-5EF6-054C-9522-0E4227E35FBD}"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7615329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C62A3023-D544-1849-B815-993AA30ABF0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6259056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56416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7849882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87935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990580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56449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51634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31083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4334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943948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271148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23833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5304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323970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436D9-025B-E242-870A-BCEBB4C1E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0380655"/>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71831-CDB0-CC4A-8C55-6E169958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4349126"/>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4100E2-05B2-574D-9DEB-4B4A8F13A8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7810026"/>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9044A8-A125-4D45-B008-255DC190A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3042323"/>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958B23-DD10-5542-A235-05D5E0D6E2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4258839"/>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53054F-1011-F544-A3CE-22D45F31D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5725828"/>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F87033-77F4-6B4F-AC5F-4CF809347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021350"/>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F0A6CA-E7C0-A54B-9228-4DC0979B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0872652"/>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A20493-40E5-C643-903C-E3AB06725D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054690"/>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F6F45E-B9F2-AA47-B75D-0BAD84122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0946186"/>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18579748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A5A44-3E5D-F34C-AAE9-AC2FB5B70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2954261"/>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D06842-3127-4D45-BE26-BC873B843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0190158"/>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13"/>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vl1pPr>
          </a:lstStyle>
          <a:p>
            <a:pPr>
              <a:defRPr/>
            </a:pPr>
            <a:fld id="{2623DC3A-E607-E84C-88C2-86A4B617C213}"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41087273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13"/>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970DE41E-8D8E-EC40-B49D-0CE679911BFC}"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3560578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7B2B726-6083-0B42-A794-F28CEFE1243B}" type="slidenum">
              <a:rPr lang="zh-CN" altLang="en-US"/>
              <a:pPr>
                <a:defRPr/>
              </a:pPr>
              <a:t>‹#›</a:t>
            </a:fld>
            <a:endParaRPr lang="en-US" altLang="zh-CN"/>
          </a:p>
        </p:txBody>
      </p:sp>
    </p:spTree>
    <p:extLst>
      <p:ext uri="{BB962C8B-B14F-4D97-AF65-F5344CB8AC3E}">
        <p14:creationId xmlns:p14="http://schemas.microsoft.com/office/powerpoint/2010/main" val="3717100444"/>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2D961027-80BF-E145-AE58-DA01C3EA6982}" type="slidenum">
              <a:rPr lang="zh-CN" altLang="en-US"/>
              <a:pPr>
                <a:defRPr/>
              </a:pPr>
              <a:t>‹#›</a:t>
            </a:fld>
            <a:endParaRPr lang="en-US" altLang="zh-CN"/>
          </a:p>
        </p:txBody>
      </p:sp>
    </p:spTree>
    <p:extLst>
      <p:ext uri="{BB962C8B-B14F-4D97-AF65-F5344CB8AC3E}">
        <p14:creationId xmlns:p14="http://schemas.microsoft.com/office/powerpoint/2010/main" val="71416903"/>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3B166B3-CC19-864B-AF60-FBA8F23775BF}" type="slidenum">
              <a:rPr lang="zh-CN" altLang="en-US"/>
              <a:pPr>
                <a:defRPr/>
              </a:pPr>
              <a:t>‹#›</a:t>
            </a:fld>
            <a:endParaRPr lang="en-US" altLang="zh-CN"/>
          </a:p>
        </p:txBody>
      </p:sp>
    </p:spTree>
    <p:extLst>
      <p:ext uri="{BB962C8B-B14F-4D97-AF65-F5344CB8AC3E}">
        <p14:creationId xmlns:p14="http://schemas.microsoft.com/office/powerpoint/2010/main" val="2809982119"/>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46CAD039-D0A3-874E-A638-698AC7486078}" type="slidenum">
              <a:rPr lang="zh-CN" altLang="en-US"/>
              <a:pPr>
                <a:defRPr/>
              </a:pPr>
              <a:t>‹#›</a:t>
            </a:fld>
            <a:endParaRPr lang="en-US" altLang="zh-CN"/>
          </a:p>
        </p:txBody>
      </p:sp>
    </p:spTree>
    <p:extLst>
      <p:ext uri="{BB962C8B-B14F-4D97-AF65-F5344CB8AC3E}">
        <p14:creationId xmlns:p14="http://schemas.microsoft.com/office/powerpoint/2010/main" val="590889639"/>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71108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1715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8470205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72096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89621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6482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12017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91181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46208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467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4070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66031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7399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9443556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21891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B3BFC00A-0557-C84B-9AB7-2D2A7CAADA3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5094723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E52784C2-0A46-354C-95A0-1BBB4867193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4284618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5393971D-FB10-0C42-A4F9-889BAFB1DC88}"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3848424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9B68CA22-EF65-0244-92F1-C0918452ED98}"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1101563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67570336-7ABE-C446-B801-29F925F65364}"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6108765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0E1F089D-A472-394D-9D89-3C03643A5B0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5828817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47658691-5E55-A24F-BEFE-87AAFB5DADC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5562981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C5431DC3-483B-564A-8444-C4A49A210EFD}"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2397347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8BF821A-B292-0241-A0BE-F8F7E170E93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059824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2.jpe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1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3.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4.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5.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6.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5" Type="http://schemas.openxmlformats.org/officeDocument/2006/relationships/theme" Target="../theme/theme8.xml"/><Relationship Id="rId4"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730930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971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9715"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defTabSz="914400" eaLnBrk="0" fontAlgn="base" hangingPunct="0">
              <a:spcBef>
                <a:spcPct val="0"/>
              </a:spcBef>
              <a:spcAft>
                <a:spcPct val="0"/>
              </a:spcAft>
              <a:defRPr/>
            </a:pPr>
            <a:fld id="{1975C914-FC8E-A54C-88E7-B38D483A2AE9}"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7708147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353277967"/>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86722" name="Group 2"/>
          <p:cNvGrpSpPr>
            <a:grpSpLocks/>
          </p:cNvGrpSpPr>
          <p:nvPr/>
        </p:nvGrpSpPr>
        <p:grpSpPr bwMode="auto">
          <a:xfrm>
            <a:off x="0" y="1422400"/>
            <a:ext cx="9147175" cy="5435600"/>
            <a:chOff x="0" y="896"/>
            <a:chExt cx="5762" cy="3424"/>
          </a:xfrm>
        </p:grpSpPr>
        <p:grpSp>
          <p:nvGrpSpPr>
            <p:cNvPr id="286728" name="Group 3"/>
            <p:cNvGrpSpPr>
              <a:grpSpLocks/>
            </p:cNvGrpSpPr>
            <p:nvPr userDrawn="1"/>
          </p:nvGrpSpPr>
          <p:grpSpPr bwMode="auto">
            <a:xfrm>
              <a:off x="20" y="896"/>
              <a:ext cx="5742" cy="3424"/>
              <a:chOff x="20" y="896"/>
              <a:chExt cx="5742" cy="3424"/>
            </a:xfrm>
          </p:grpSpPr>
          <p:sp>
            <p:nvSpPr>
              <p:cNvPr id="28686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grpSp>
          <p:nvGrpSpPr>
            <p:cNvPr id="286729" name="Group 17"/>
            <p:cNvGrpSpPr>
              <a:grpSpLocks/>
            </p:cNvGrpSpPr>
            <p:nvPr userDrawn="1"/>
          </p:nvGrpSpPr>
          <p:grpSpPr bwMode="auto">
            <a:xfrm>
              <a:off x="0" y="2291"/>
              <a:ext cx="1385" cy="1702"/>
              <a:chOff x="0" y="2291"/>
              <a:chExt cx="1385" cy="1702"/>
            </a:xfrm>
          </p:grpSpPr>
          <p:sp>
            <p:nvSpPr>
              <p:cNvPr id="28673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79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5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6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6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defRPr>
            </a:lvl1pPr>
          </a:lstStyle>
          <a:p>
            <a:pPr defTabSz="914400" fontAlgn="base">
              <a:spcBef>
                <a:spcPct val="0"/>
              </a:spcBef>
              <a:spcAft>
                <a:spcPct val="0"/>
              </a:spcAft>
              <a:defRPr/>
            </a:pPr>
            <a:fld id="{B9CEF7B2-2296-5147-9432-6975C83CF77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0503606"/>
      </p:ext>
    </p:extLst>
  </p:cSld>
  <p:clrMap bg1="dk2" tx1="lt1" bg2="dk1" tx2="lt2" accent1="accent1" accent2="accent2" accent3="accent3" accent4="accent4" accent5="accent5" accent6="accent6" hlink="hlink" folHlink="folHlink"/>
  <p:sldLayoutIdLst>
    <p:sldLayoutId id="214748378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23 w 1000"/>
                  <a:gd name="T5" fmla="*/ 2147483647 h 720"/>
                  <a:gd name="T6" fmla="*/ 23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2578 h 317"/>
                  <a:gd name="T4" fmla="*/ 624 w 624"/>
                  <a:gd name="T5" fmla="*/ 257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2787 h 317"/>
                  <a:gd name="T4" fmla="*/ 624 w 624"/>
                  <a:gd name="T5" fmla="*/ 27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8" name="Freeform 7"/>
              <p:cNvSpPr>
                <a:spLocks/>
              </p:cNvSpPr>
              <p:nvPr/>
            </p:nvSpPr>
            <p:spPr bwMode="ltGray">
              <a:xfrm rot="-5400000">
                <a:off x="-66" y="1753"/>
                <a:ext cx="624" cy="256"/>
              </a:xfrm>
              <a:custGeom>
                <a:avLst/>
                <a:gdLst>
                  <a:gd name="T0" fmla="*/ 0 w 624"/>
                  <a:gd name="T1" fmla="*/ 3 h 370"/>
                  <a:gd name="T2" fmla="*/ 0 w 624"/>
                  <a:gd name="T3" fmla="*/ 17 h 370"/>
                  <a:gd name="T4" fmla="*/ 624 w 624"/>
                  <a:gd name="T5" fmla="*/ 17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142 h 317"/>
                  <a:gd name="T4" fmla="*/ 624 w 624"/>
                  <a:gd name="T5" fmla="*/ 1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2800 h 272"/>
                  <a:gd name="T4" fmla="*/ 240 w 624"/>
                  <a:gd name="T5" fmla="*/ 2466 h 272"/>
                  <a:gd name="T6" fmla="*/ 624 w 624"/>
                  <a:gd name="T7" fmla="*/ 280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1" name="Freeform 10"/>
              <p:cNvSpPr>
                <a:spLocks/>
              </p:cNvSpPr>
              <p:nvPr/>
            </p:nvSpPr>
            <p:spPr bwMode="ltGray">
              <a:xfrm rot="-5400000">
                <a:off x="143" y="1727"/>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2578 h 317"/>
                  <a:gd name="T4" fmla="*/ 624 w 624"/>
                  <a:gd name="T5" fmla="*/ 257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4" name="Freeform 13"/>
              <p:cNvSpPr>
                <a:spLocks/>
              </p:cNvSpPr>
              <p:nvPr/>
            </p:nvSpPr>
            <p:spPr bwMode="ltGray">
              <a:xfrm rot="-5400000">
                <a:off x="1823" y="1747"/>
                <a:ext cx="624" cy="256"/>
              </a:xfrm>
              <a:custGeom>
                <a:avLst/>
                <a:gdLst>
                  <a:gd name="T0" fmla="*/ 0 w 624"/>
                  <a:gd name="T1" fmla="*/ 3 h 370"/>
                  <a:gd name="T2" fmla="*/ 0 w 624"/>
                  <a:gd name="T3" fmla="*/ 17 h 370"/>
                  <a:gd name="T4" fmla="*/ 624 w 624"/>
                  <a:gd name="T5" fmla="*/ 17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142 h 317"/>
                  <a:gd name="T4" fmla="*/ 624 w 624"/>
                  <a:gd name="T5" fmla="*/ 1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2560 h 272"/>
                  <a:gd name="T4" fmla="*/ 240 w 624"/>
                  <a:gd name="T5" fmla="*/ 2259 h 272"/>
                  <a:gd name="T6" fmla="*/ 624 w 624"/>
                  <a:gd name="T7" fmla="*/ 256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7" name="Freeform 16"/>
              <p:cNvSpPr>
                <a:spLocks/>
              </p:cNvSpPr>
              <p:nvPr/>
            </p:nvSpPr>
            <p:spPr bwMode="ltGray">
              <a:xfrm rot="-5400000">
                <a:off x="2030"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2578 h 317"/>
                  <a:gd name="T4" fmla="*/ 624 w 624"/>
                  <a:gd name="T5" fmla="*/ 257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2733 h 317"/>
                  <a:gd name="T4" fmla="*/ 624 w 624"/>
                  <a:gd name="T5" fmla="*/ 273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0" name="Freeform 19"/>
              <p:cNvSpPr>
                <a:spLocks/>
              </p:cNvSpPr>
              <p:nvPr/>
            </p:nvSpPr>
            <p:spPr bwMode="ltGray">
              <a:xfrm rot="-5400000">
                <a:off x="4564" y="1742"/>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2560 h 272"/>
                  <a:gd name="T4" fmla="*/ 240 w 624"/>
                  <a:gd name="T5" fmla="*/ 2259 h 272"/>
                  <a:gd name="T6" fmla="*/ 624 w 624"/>
                  <a:gd name="T7" fmla="*/ 256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3" name="Freeform 22"/>
              <p:cNvSpPr>
                <a:spLocks/>
              </p:cNvSpPr>
              <p:nvPr/>
            </p:nvSpPr>
            <p:spPr bwMode="ltGray">
              <a:xfrm rot="-5400000">
                <a:off x="4783" y="171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1033" name="Freeform 23"/>
            <p:cNvSpPr>
              <a:spLocks/>
            </p:cNvSpPr>
            <p:nvPr/>
          </p:nvSpPr>
          <p:spPr bwMode="ltGray">
            <a:xfrm rot="16200000" flipH="1">
              <a:off x="-1954" y="1951"/>
              <a:ext cx="4320" cy="412"/>
            </a:xfrm>
            <a:custGeom>
              <a:avLst/>
              <a:gdLst>
                <a:gd name="T0" fmla="*/ 0 w 5762"/>
                <a:gd name="T1" fmla="*/ 338 h 385"/>
                <a:gd name="T2" fmla="*/ 575 w 5762"/>
                <a:gd name="T3" fmla="*/ 322 h 385"/>
                <a:gd name="T4" fmla="*/ 575 w 5762"/>
                <a:gd name="T5" fmla="*/ 4 h 385"/>
                <a:gd name="T6" fmla="*/ 0 w 5762"/>
                <a:gd name="T7" fmla="*/ 0 h 385"/>
                <a:gd name="T8" fmla="*/ 0 w 5762"/>
                <a:gd name="T9" fmla="*/ 338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575 w 5761"/>
                <a:gd name="T3" fmla="*/ 0 h 189"/>
                <a:gd name="T4" fmla="*/ 575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defTabSz="914400" fontAlgn="base">
              <a:spcAft>
                <a:spcPct val="0"/>
              </a:spcAft>
              <a:defRPr/>
            </a:pPr>
            <a:endParaRPr lang="en-US">
              <a:solidFill>
                <a:srgbClr val="000000"/>
              </a:solidFill>
              <a:latin typeface="Aria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defTabSz="914400" fontAlgn="base">
              <a:spcAft>
                <a:spcPct val="0"/>
              </a:spcAft>
              <a:defRPr/>
            </a:pPr>
            <a:endParaRPr lang="en-US">
              <a:solidFill>
                <a:srgbClr val="000000"/>
              </a:solidFill>
              <a:latin typeface="Aria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defTabSz="914400" fontAlgn="base">
              <a:spcAft>
                <a:spcPct val="0"/>
              </a:spcAft>
              <a:defRPr/>
            </a:pPr>
            <a:fld id="{701BA2A8-EDED-B041-A593-3BD1B23F573F}" type="slidenum">
              <a:rPr lang="en-US">
                <a:solidFill>
                  <a:srgbClr val="000000"/>
                </a:solidFill>
                <a:ea typeface="ＭＳ Ｐゴシック" charset="0"/>
                <a:cs typeface="ＭＳ Ｐゴシック" charset="0"/>
              </a:rPr>
              <a:pPr defTabSz="914400" fontAlgn="base">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933431138"/>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37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80E89A9B-9CB8-A744-974F-782F8F4C6090}" type="slidenum">
              <a:rPr lang="en-US"/>
              <a:pPr>
                <a:defRPr/>
              </a:pPr>
              <a:t>‹#›</a:t>
            </a:fld>
            <a:endParaRPr lang="en-US"/>
          </a:p>
        </p:txBody>
      </p:sp>
    </p:spTree>
    <p:extLst>
      <p:ext uri="{BB962C8B-B14F-4D97-AF65-F5344CB8AC3E}">
        <p14:creationId xmlns:p14="http://schemas.microsoft.com/office/powerpoint/2010/main" val="1473932435"/>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881809AF-DD62-7C41-97BB-AAEB47244C86}"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627478130"/>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3887867039"/>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54156604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14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14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4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defRPr sz="1400">
                <a:latin typeface="Verdana" pitchFamily="-112" charset="0"/>
                <a:ea typeface="ＭＳ Ｐゴシック" pitchFamily="-112" charset="-128"/>
                <a:cs typeface="ＭＳ Ｐゴシック" pitchFamily="-112" charset="-128"/>
              </a:defRPr>
            </a:lvl1pPr>
          </a:lstStyle>
          <a:p>
            <a:pPr defTabSz="914400" eaLnBrk="0" fontAlgn="base" hangingPunct="0">
              <a:spcBef>
                <a:spcPct val="0"/>
              </a:spcBef>
              <a:spcAft>
                <a:spcPct val="0"/>
              </a:spcAft>
              <a:defRPr/>
            </a:pPr>
            <a:endParaRPr lang="en-US">
              <a:solidFill>
                <a:srgbClr val="FFFFFF"/>
              </a:solidFill>
            </a:endParaRPr>
          </a:p>
        </p:txBody>
      </p:sp>
      <p:sp>
        <p:nvSpPr>
          <p:cNvPr id="10414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a:defRPr sz="1400">
                <a:latin typeface="Verdana" pitchFamily="-112" charset="0"/>
                <a:ea typeface="ＭＳ Ｐゴシック" pitchFamily="-112" charset="-128"/>
                <a:cs typeface="ＭＳ Ｐゴシック" pitchFamily="-112" charset="-128"/>
              </a:defRPr>
            </a:lvl1pPr>
          </a:lstStyle>
          <a:p>
            <a:pPr defTabSz="914400" eaLnBrk="0" fontAlgn="base" hangingPunct="0">
              <a:spcBef>
                <a:spcPct val="0"/>
              </a:spcBef>
              <a:spcAft>
                <a:spcPct val="0"/>
              </a:spcAft>
              <a:defRPr/>
            </a:pPr>
            <a:endParaRPr lang="en-US">
              <a:solidFill>
                <a:srgbClr val="FFFFFF"/>
              </a:solidFill>
            </a:endParaRPr>
          </a:p>
        </p:txBody>
      </p:sp>
      <p:sp>
        <p:nvSpPr>
          <p:cNvPr id="10414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a:defRPr sz="1400">
                <a:latin typeface="Verdana" charset="0"/>
              </a:defRPr>
            </a:lvl1pPr>
          </a:lstStyle>
          <a:p>
            <a:pPr defTabSz="914400" eaLnBrk="0" fontAlgn="base" hangingPunct="0">
              <a:spcBef>
                <a:spcPct val="0"/>
              </a:spcBef>
              <a:spcAft>
                <a:spcPct val="0"/>
              </a:spcAft>
              <a:defRPr/>
            </a:pPr>
            <a:fld id="{F7478391-7EC3-3A4B-833B-8697F2863DCC}" type="slidenum">
              <a:rPr lang="en-US">
                <a:solidFill>
                  <a:srgbClr val="FFFFFF"/>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63650316"/>
      </p:ext>
    </p:extLst>
  </p:cSld>
  <p:clrMap bg1="dk2" tx1="lt1" bg2="dk1"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FFFF66"/>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FF66"/>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FFFF66"/>
        </a:buClr>
        <a:buFont typeface="Wingdings" charset="0"/>
        <a:buChar char=""/>
        <a:defRPr sz="2400">
          <a:solidFill>
            <a:schemeClr val="tx1"/>
          </a:solidFill>
          <a:latin typeface="+mn-lt"/>
          <a:ea typeface="ＭＳ Ｐゴシック" charset="0"/>
          <a:cs typeface="Geneva" pitchFamily="-108" charset="-128"/>
        </a:defRPr>
      </a:lvl3pPr>
      <a:lvl4pPr marL="1600200" indent="-228600" algn="l" rtl="0" eaLnBrk="0" fontAlgn="base" hangingPunct="0">
        <a:spcBef>
          <a:spcPct val="20000"/>
        </a:spcBef>
        <a:spcAft>
          <a:spcPct val="0"/>
        </a:spcAft>
        <a:buClr>
          <a:srgbClr val="CCFF66"/>
        </a:buClr>
        <a:buFont typeface="Wingdings" charset="0"/>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lr>
          <a:srgbClr val="FFFF66"/>
        </a:buClr>
        <a:buFont typeface="Wingdings" charset="0"/>
        <a:buChar char=""/>
        <a:defRPr sz="2000">
          <a:solidFill>
            <a:schemeClr val="tx1"/>
          </a:solidFill>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302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4302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4302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defTabSz="914400" fontAlgn="base">
              <a:spcBef>
                <a:spcPct val="0"/>
              </a:spcBef>
              <a:spcAft>
                <a:spcPct val="0"/>
              </a:spcAft>
              <a:defRPr/>
            </a:pPr>
            <a:fld id="{0A24B72E-656F-484A-938B-D8EA60420A88}"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61291108"/>
      </p:ext>
    </p:extLst>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410050"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0051"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15364" name="Rectangle 4"/>
          <p:cNvSpPr>
            <a:spLocks noChangeArrowheads="1"/>
          </p:cNvSpPr>
          <p:nvPr/>
        </p:nvSpPr>
        <p:spPr bwMode="auto">
          <a:xfrm>
            <a:off x="0" y="0"/>
            <a:ext cx="1085850" cy="6845300"/>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99809987"/>
      </p:ext>
    </p:extLst>
  </p:cSld>
  <p:clrMap bg1="dk2" tx1="lt1" bg2="dk1"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a:ea typeface="ＭＳ Ｐゴシック" pitchFamily="-109" charset="-128"/>
          <a:cs typeface="ＭＳ Ｐゴシック" charset="0"/>
        </a:defRPr>
      </a:lvl1pPr>
      <a:lvl2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2pPr>
      <a:lvl3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3pPr>
      <a:lvl4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4pPr>
      <a:lvl5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5pPr>
      <a:lvl6pPr marL="4572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a:solidFill>
            <a:schemeClr val="tx1"/>
          </a:solidFill>
          <a:effectLst>
            <a:outerShdw blurRad="38100" dist="38100" dir="2700000" algn="tl">
              <a:srgbClr val="000000"/>
            </a:outerShdw>
          </a:effectLst>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lr>
          <a:schemeClr val="folHlink"/>
        </a:buClr>
        <a:buSzPct val="75000"/>
        <a:buFont typeface="Monotype Sorts" charset="0"/>
        <a:buChar char="u"/>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F"/>
        <a:defRPr sz="2400" b="1">
          <a:solidFill>
            <a:schemeClr val="tx1"/>
          </a:solidFill>
          <a:effectLst>
            <a:outerShdw blurRad="38100" dist="38100" dir="2700000" algn="tl">
              <a:srgbClr val="000000"/>
            </a:outerShdw>
          </a:effectLst>
          <a:latin typeface="Arial"/>
          <a:ea typeface="Arial" charset="0"/>
          <a:cs typeface="Arial"/>
        </a:defRPr>
      </a:lvl3pPr>
      <a:lvl4pPr marL="1600200" indent="-228600" algn="l" rtl="0" eaLnBrk="0" fontAlgn="base" hangingPunct="0">
        <a:spcBef>
          <a:spcPct val="20000"/>
        </a:spcBef>
        <a:spcAft>
          <a:spcPct val="0"/>
        </a:spcAft>
        <a:buClr>
          <a:schemeClr val="tx1"/>
        </a:buClr>
        <a:buSzPct val="100000"/>
        <a:buChar char="•"/>
        <a:defRPr sz="2000" b="1">
          <a:solidFill>
            <a:schemeClr val="tx1"/>
          </a:solidFill>
          <a:effectLst>
            <a:outerShdw blurRad="38100" dist="38100" dir="2700000" algn="tl">
              <a:srgbClr val="000000"/>
            </a:outerShdw>
          </a:effectLst>
          <a:latin typeface="Arial"/>
          <a:ea typeface="Arial" charset="0"/>
          <a:cs typeface="Arial"/>
        </a:defRPr>
      </a:lvl4pPr>
      <a:lvl5pPr marL="2057400" indent="-228600" algn="l" rtl="0" eaLnBrk="0" fontAlgn="base" hangingPunct="0">
        <a:spcBef>
          <a:spcPct val="20000"/>
        </a:spcBef>
        <a:spcAft>
          <a:spcPct val="0"/>
        </a:spcAft>
        <a:buClr>
          <a:schemeClr val="tx1"/>
        </a:buClr>
        <a:buSzPct val="100000"/>
        <a:buChar char="–"/>
        <a:defRPr sz="2000" b="1">
          <a:solidFill>
            <a:schemeClr val="tx1"/>
          </a:solidFill>
          <a:effectLst>
            <a:outerShdw blurRad="38100" dist="38100" dir="2700000" algn="tl">
              <a:srgbClr val="000000"/>
            </a:outerShdw>
          </a:effectLst>
          <a:latin typeface="Arial"/>
          <a:ea typeface="Arial" charset="0"/>
          <a:cs typeface="Arial"/>
        </a:defRPr>
      </a:lvl5pPr>
      <a:lvl6pPr marL="25146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684B5086-168A-4943-B3BA-3334541E5370}"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79495327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8546"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25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25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25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855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a:solidFill>
                  <a:srgbClr val="FFFFFF"/>
                </a:solidFill>
                <a:latin typeface="Arial" charset="0"/>
                <a:ea typeface="ＭＳ Ｐゴシック" charset="0"/>
                <a:cs typeface="ＭＳ Ｐゴシック" charset="0"/>
              </a:endParaRPr>
            </a:p>
          </p:txBody>
        </p:sp>
        <p:sp>
          <p:nvSpPr>
            <p:cNvPr id="10855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a:solidFill>
                  <a:srgbClr val="FFFFFF"/>
                </a:solidFill>
                <a:latin typeface="Arial" charset="0"/>
                <a:ea typeface="ＭＳ Ｐゴシック" charset="0"/>
                <a:cs typeface="ＭＳ Ｐゴシック" charset="0"/>
              </a:endParaRPr>
            </a:p>
          </p:txBody>
        </p:sp>
        <p:sp>
          <p:nvSpPr>
            <p:cNvPr id="10855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a:solidFill>
                  <a:srgbClr val="FFFFFF"/>
                </a:solidFill>
                <a:latin typeface="Arial" charset="0"/>
                <a:ea typeface="ＭＳ Ｐゴシック" charset="0"/>
                <a:cs typeface="ＭＳ Ｐゴシック" charset="0"/>
              </a:endParaRPr>
            </a:p>
          </p:txBody>
        </p:sp>
      </p:grpSp>
      <p:sp>
        <p:nvSpPr>
          <p:cNvPr id="225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defTabSz="914400" fontAlgn="base">
              <a:spcBef>
                <a:spcPct val="0"/>
              </a:spcBef>
              <a:spcAft>
                <a:spcPct val="0"/>
              </a:spcAft>
              <a:defRPr/>
            </a:pPr>
            <a:fld id="{DD3F45FB-27C7-294F-AF72-5E98E3D9163C}"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65506188"/>
      </p:ext>
    </p:extLst>
  </p:cSld>
  <p:clrMap bg1="dk2" tx1="lt1" bg2="dk1" tx2="lt2" accent1="accent1" accent2="accent2" accent3="accent3" accent4="accent4" accent5="accent5" accent6="accent6" hlink="hlink" folHlink="folHlink"/>
  <p:sldLayoutIdLst>
    <p:sldLayoutId id="2147483738" r:id="rId1"/>
    <p:sldLayoutId id="2147483739"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28"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28"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82A1FBD8-4E50-504E-ABB7-367597404797}" type="slidenum">
              <a:rPr lang="zh-CN" altLang="en-US">
                <a:ea typeface="ＭＳ Ｐゴシック" charset="0"/>
                <a:cs typeface="ＭＳ Ｐゴシック" charset="0"/>
              </a:rPr>
              <a:pPr defTabSz="914400" fontAlgn="base">
                <a:spcBef>
                  <a:spcPct val="0"/>
                </a:spcBef>
                <a:spcAft>
                  <a:spcPct val="0"/>
                </a:spcAft>
                <a:defRPr/>
              </a:pPr>
              <a:t>‹#›</a:t>
            </a:fld>
            <a:endParaRPr lang="en-US" altLang="zh-CN">
              <a:ea typeface="ＭＳ Ｐゴシック" charset="0"/>
              <a:cs typeface="ＭＳ Ｐゴシック" charset="0"/>
            </a:endParaRPr>
          </a:p>
        </p:txBody>
      </p:sp>
    </p:spTree>
    <p:extLst>
      <p:ext uri="{BB962C8B-B14F-4D97-AF65-F5344CB8AC3E}">
        <p14:creationId xmlns:p14="http://schemas.microsoft.com/office/powerpoint/2010/main" val="39361296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70495313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0.xml"/></Relationships>
</file>

<file path=ppt/slides/_rels/slide101.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95.xml"/><Relationship Id="rId1" Type="http://schemas.openxmlformats.org/officeDocument/2006/relationships/slideLayout" Target="../slideLayouts/slideLayout148.xml"/><Relationship Id="rId4" Type="http://schemas.openxmlformats.org/officeDocument/2006/relationships/image" Target="../media/image1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7.xml"/><Relationship Id="rId1" Type="http://schemas.openxmlformats.org/officeDocument/2006/relationships/themeOverride" Target="../theme/themeOverride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7.xml"/><Relationship Id="rId1" Type="http://schemas.openxmlformats.org/officeDocument/2006/relationships/themeOverride" Target="../theme/themeOverride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7.xml"/><Relationship Id="rId1" Type="http://schemas.openxmlformats.org/officeDocument/2006/relationships/themeOverride" Target="../theme/themeOverride3.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7.xml"/><Relationship Id="rId1" Type="http://schemas.openxmlformats.org/officeDocument/2006/relationships/themeOverride" Target="../theme/themeOverride4.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7.xml"/><Relationship Id="rId1" Type="http://schemas.openxmlformats.org/officeDocument/2006/relationships/themeOverride" Target="../theme/themeOverride5.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7.xml"/><Relationship Id="rId1" Type="http://schemas.openxmlformats.org/officeDocument/2006/relationships/themeOverride" Target="../theme/themeOverride6.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7.xml"/><Relationship Id="rId1" Type="http://schemas.openxmlformats.org/officeDocument/2006/relationships/themeOverride" Target="../theme/themeOverride7.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7.xml"/><Relationship Id="rId1" Type="http://schemas.openxmlformats.org/officeDocument/2006/relationships/themeOverride" Target="../theme/themeOverride8.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7.xml"/><Relationship Id="rId1" Type="http://schemas.openxmlformats.org/officeDocument/2006/relationships/themeOverride" Target="../theme/themeOverride9.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7.xml"/><Relationship Id="rId1" Type="http://schemas.openxmlformats.org/officeDocument/2006/relationships/themeOverride" Target="../theme/themeOverride10.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7.xml"/><Relationship Id="rId1" Type="http://schemas.openxmlformats.org/officeDocument/2006/relationships/themeOverride" Target="../theme/themeOverride11.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7.xml"/><Relationship Id="rId1" Type="http://schemas.openxmlformats.org/officeDocument/2006/relationships/themeOverride" Target="../theme/themeOverride1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hyperlink" Target="http://www.noahthemovie.co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48.jpeg"/><Relationship Id="rId7"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113.xml"/><Relationship Id="rId6" Type="http://schemas.openxmlformats.org/officeDocument/2006/relationships/customXml" Target="../ink/ink2.xml"/><Relationship Id="rId5" Type="http://schemas.openxmlformats.org/officeDocument/2006/relationships/image" Target="../media/image49.png"/><Relationship Id="rId4" Type="http://schemas.openxmlformats.org/officeDocument/2006/relationships/customXml" Target="../ink/ink1.xml"/><Relationship Id="rId9"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113.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113.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1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1.xml"/><Relationship Id="rId1" Type="http://schemas.openxmlformats.org/officeDocument/2006/relationships/slideLayout" Target="../slideLayouts/slideLayout20.xml"/><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55.xml"/><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50.xml"/></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7.xml"/><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8.xml"/><Relationship Id="rId1" Type="http://schemas.openxmlformats.org/officeDocument/2006/relationships/slideLayout" Target="../slideLayouts/slideLayout55.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61.xml"/><Relationship Id="rId4" Type="http://schemas.openxmlformats.org/officeDocument/2006/relationships/comments" Target="../comments/comment1.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61.xml"/></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1.xml"/><Relationship Id="rId1" Type="http://schemas.openxmlformats.org/officeDocument/2006/relationships/slideLayout" Target="../slideLayouts/slideLayout50.xml"/></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2.xml"/><Relationship Id="rId1" Type="http://schemas.openxmlformats.org/officeDocument/2006/relationships/slideLayout" Target="../slideLayouts/slideLayout138.xml"/><Relationship Id="rId5" Type="http://schemas.openxmlformats.org/officeDocument/2006/relationships/image" Target="../media/image71.jpeg"/><Relationship Id="rId4" Type="http://schemas.openxmlformats.org/officeDocument/2006/relationships/image" Target="../media/image70.jpeg"/></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3.xml"/><Relationship Id="rId1" Type="http://schemas.openxmlformats.org/officeDocument/2006/relationships/slideLayout" Target="../slideLayouts/slideLayout61.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4.xml"/><Relationship Id="rId1" Type="http://schemas.openxmlformats.org/officeDocument/2006/relationships/slideLayout" Target="../slideLayouts/slideLayout15.xml"/><Relationship Id="rId4" Type="http://schemas.openxmlformats.org/officeDocument/2006/relationships/image" Target="../media/image74.png"/></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7.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8.xml"/><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9.xml"/><Relationship Id="rId1" Type="http://schemas.openxmlformats.org/officeDocument/2006/relationships/slideLayout" Target="../slideLayouts/slideLayout72.xml"/></Relationships>
</file>

<file path=ppt/slides/_rels/slide7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0.xml"/><Relationship Id="rId1" Type="http://schemas.openxmlformats.org/officeDocument/2006/relationships/slideLayout" Target="../slideLayouts/slideLayout72.xml"/></Relationships>
</file>

<file path=ppt/slides/_rels/slide7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1.xml"/><Relationship Id="rId1" Type="http://schemas.openxmlformats.org/officeDocument/2006/relationships/slideLayout" Target="../slideLayouts/slideLayout72.xml"/></Relationships>
</file>

<file path=ppt/slides/_rels/slide7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2.xml"/><Relationship Id="rId1" Type="http://schemas.openxmlformats.org/officeDocument/2006/relationships/slideLayout" Target="../slideLayouts/slideLayout72.xml"/></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3.xml"/><Relationship Id="rId1" Type="http://schemas.openxmlformats.org/officeDocument/2006/relationships/slideLayout" Target="../slideLayouts/slideLayout72.xml"/></Relationships>
</file>

<file path=ppt/slides/_rels/slide7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2.xml"/></Relationships>
</file>

<file path=ppt/slides/_rels/slide7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5.xml"/><Relationship Id="rId1" Type="http://schemas.openxmlformats.org/officeDocument/2006/relationships/slideLayout" Target="../slideLayouts/slideLayout74.xml"/></Relationships>
</file>

<file path=ppt/slides/_rels/slide7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6.xml"/><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7.xml"/><Relationship Id="rId1" Type="http://schemas.openxmlformats.org/officeDocument/2006/relationships/slideLayout" Target="../slideLayouts/slideLayout72.xml"/></Relationships>
</file>

<file path=ppt/slides/_rels/slide8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8.xml"/><Relationship Id="rId1" Type="http://schemas.openxmlformats.org/officeDocument/2006/relationships/slideLayout" Target="../slideLayouts/slideLayout73.xml"/><Relationship Id="rId4" Type="http://schemas.openxmlformats.org/officeDocument/2006/relationships/image" Target="../media/image90.emf"/></Relationships>
</file>

<file path=ppt/slides/_rels/slide8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9.xml"/><Relationship Id="rId1" Type="http://schemas.openxmlformats.org/officeDocument/2006/relationships/slideLayout" Target="../slideLayouts/slideLayout15.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8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0.xml"/><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1.xml"/><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2.xml"/><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3.xml"/><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4.xml"/><Relationship Id="rId1" Type="http://schemas.openxmlformats.org/officeDocument/2006/relationships/slideLayout" Target="../slideLayouts/slideLayout15.xml"/><Relationship Id="rId5" Type="http://schemas.openxmlformats.org/officeDocument/2006/relationships/image" Target="../media/image100.png"/><Relationship Id="rId4" Type="http://schemas.openxmlformats.org/officeDocument/2006/relationships/image" Target="../media/image99.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5.xml"/><Relationship Id="rId1" Type="http://schemas.openxmlformats.org/officeDocument/2006/relationships/slideLayout" Target="../slideLayouts/slideLayout15.xml"/><Relationship Id="rId4" Type="http://schemas.openxmlformats.org/officeDocument/2006/relationships/image" Target="../media/image102.png"/></Relationships>
</file>

<file path=ppt/slides/_rels/slide9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6.xml"/><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7.xml"/><Relationship Id="rId1" Type="http://schemas.openxmlformats.org/officeDocument/2006/relationships/slideLayout" Target="../slideLayouts/slideLayout55.xml"/></Relationships>
</file>

<file path=ppt/slides/_rels/slide9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30.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20.xml"/><Relationship Id="rId1" Type="http://schemas.openxmlformats.org/officeDocument/2006/relationships/themeOverride" Target="../theme/themeOverride13.xml"/><Relationship Id="rId4" Type="http://schemas.openxmlformats.org/officeDocument/2006/relationships/image" Target="../media/image106.gif"/></Relationships>
</file>

<file path=ppt/slides/_rels/slide95.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89.xml"/><Relationship Id="rId1" Type="http://schemas.openxmlformats.org/officeDocument/2006/relationships/slideLayout" Target="../slideLayouts/slideLayout115.xml"/></Relationships>
</file>

<file path=ppt/slides/_rels/slide9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0.xml"/><Relationship Id="rId1" Type="http://schemas.openxmlformats.org/officeDocument/2006/relationships/slideLayout" Target="../slideLayouts/slideLayout78.xml"/></Relationships>
</file>

<file path=ppt/slides/_rels/slide9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1.xml"/><Relationship Id="rId1" Type="http://schemas.openxmlformats.org/officeDocument/2006/relationships/slideLayout" Target="../slideLayouts/slideLayout79.xml"/></Relationships>
</file>

<file path=ppt/slides/_rels/slide9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2.xml"/><Relationship Id="rId1" Type="http://schemas.openxmlformats.org/officeDocument/2006/relationships/slideLayout" Target="../slideLayouts/slideLayout97.xml"/><Relationship Id="rId4" Type="http://schemas.openxmlformats.org/officeDocument/2006/relationships/image" Target="../media/image111.jpeg"/></Relationships>
</file>

<file path=ppt/slides/_rels/slide9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3.xml"/><Relationship Id="rId1" Type="http://schemas.openxmlformats.org/officeDocument/2006/relationships/slideLayout" Target="../slideLayouts/slideLayout10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323947"/>
            <a:ext cx="9144216" cy="5137361"/>
          </a:xfrm>
          <a:prstGeom prst="rect">
            <a:avLst/>
          </a:prstGeom>
        </p:spPr>
      </p:pic>
      <p:sp>
        <p:nvSpPr>
          <p:cNvPr id="998401" name="Title 1"/>
          <p:cNvSpPr>
            <a:spLocks noGrp="1"/>
          </p:cNvSpPr>
          <p:nvPr>
            <p:ph type="title"/>
          </p:nvPr>
        </p:nvSpPr>
        <p:spPr>
          <a:xfrm>
            <a:off x="0" y="-1"/>
            <a:ext cx="9144217" cy="1353927"/>
          </a:xfrm>
        </p:spPr>
        <p:txBody>
          <a:bodyPr/>
          <a:lstStyle/>
          <a:p>
            <a:r>
              <a:rPr lang="zh-CN" altLang="en-US" sz="4800" b="1" dirty="0">
                <a:latin typeface="Arial" charset="0"/>
                <a:ea typeface="ＭＳ Ｐゴシック" charset="0"/>
              </a:rPr>
              <a:t>诺亚</a:t>
            </a:r>
            <a:r>
              <a:rPr lang="en-US" sz="4800" b="1" dirty="0">
                <a:latin typeface="Arial" charset="0"/>
                <a:ea typeface="ＭＳ Ｐゴシック" charset="0"/>
              </a:rPr>
              <a:t>: </a:t>
            </a:r>
            <a:r>
              <a:rPr lang="zh-CN" altLang="en-SG" sz="4800" b="1" dirty="0">
                <a:latin typeface="Arial" charset="0"/>
                <a:ea typeface="ＭＳ Ｐゴシック" charset="0"/>
              </a:rPr>
              <a:t>虚构</a:t>
            </a:r>
            <a:r>
              <a:rPr lang="zh-CN" altLang="en-US" sz="4800" b="1" dirty="0">
                <a:latin typeface="Arial" charset="0"/>
                <a:ea typeface="ＭＳ Ｐゴシック" charset="0"/>
              </a:rPr>
              <a:t>的人物还是真实的</a:t>
            </a:r>
            <a:r>
              <a:rPr lang="en-US" sz="4800" b="1" dirty="0">
                <a:latin typeface="Arial" charset="0"/>
                <a:ea typeface="ＭＳ Ｐゴシック" charset="0"/>
              </a:rPr>
              <a:t>?</a:t>
            </a:r>
          </a:p>
        </p:txBody>
      </p:sp>
      <p:sp>
        <p:nvSpPr>
          <p:cNvPr id="7" name="Title 1"/>
          <p:cNvSpPr txBox="1">
            <a:spLocks/>
          </p:cNvSpPr>
          <p:nvPr/>
        </p:nvSpPr>
        <p:spPr bwMode="auto">
          <a:xfrm>
            <a:off x="4746088" y="5178280"/>
            <a:ext cx="4281478" cy="97412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000" b="1" i="1" dirty="0">
                <a:solidFill>
                  <a:srgbClr val="FFFFFF"/>
                </a:solidFill>
                <a:latin typeface="Arial" charset="0"/>
                <a:ea typeface="ＭＳ Ｐゴシック" charset="0"/>
              </a:rPr>
              <a:t>创世纪</a:t>
            </a:r>
            <a:r>
              <a:rPr lang="en-US" altLang="zh-CN" sz="4000" b="1" i="1" dirty="0">
                <a:solidFill>
                  <a:srgbClr val="FFFFFF"/>
                </a:solidFill>
                <a:latin typeface="Arial" charset="0"/>
                <a:ea typeface="ＭＳ Ｐゴシック" charset="0"/>
              </a:rPr>
              <a:t>6-9</a:t>
            </a:r>
            <a:r>
              <a:rPr lang="zh-CN" altLang="en-US" sz="4000" b="1" i="1" dirty="0">
                <a:solidFill>
                  <a:srgbClr val="FFFFFF"/>
                </a:solidFill>
                <a:latin typeface="Arial" charset="0"/>
                <a:ea typeface="ＭＳ Ｐゴシック" charset="0"/>
              </a:rPr>
              <a:t>章</a:t>
            </a:r>
            <a:endParaRPr lang="en-US" sz="4000" b="1" i="1" dirty="0">
              <a:solidFill>
                <a:srgbClr val="FFFFFF"/>
              </a:solidFill>
              <a:latin typeface="Arial" charset="0"/>
              <a:ea typeface="ＭＳ Ｐゴシック" charset="0"/>
            </a:endParaRPr>
          </a:p>
        </p:txBody>
      </p:sp>
      <p:sp>
        <p:nvSpPr>
          <p:cNvPr id="6" name="Rectangle 5"/>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 Singapore Bible College • BibleStudyDownloads.org</a:t>
            </a:r>
          </a:p>
        </p:txBody>
      </p:sp>
    </p:spTree>
    <p:extLst>
      <p:ext uri="{BB962C8B-B14F-4D97-AF65-F5344CB8AC3E}">
        <p14:creationId xmlns:p14="http://schemas.microsoft.com/office/powerpoint/2010/main" val="3813687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82203"/>
            <a:ext cx="9144000" cy="6375797"/>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
        <p:nvSpPr>
          <p:cNvPr id="7" name="Rectangle 1026"/>
          <p:cNvSpPr txBox="1">
            <a:spLocks noChangeArrowheads="1"/>
          </p:cNvSpPr>
          <p:nvPr/>
        </p:nvSpPr>
        <p:spPr bwMode="auto">
          <a:xfrm>
            <a:off x="3811552" y="1536172"/>
            <a:ext cx="5471527" cy="5264626"/>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2400" b="1" dirty="0">
                <a:solidFill>
                  <a:srgbClr val="FFFFFF"/>
                </a:solidFill>
                <a:effectLst>
                  <a:glow rad="381000">
                    <a:schemeClr val="tx1"/>
                  </a:glow>
                </a:effectLst>
              </a:rPr>
              <a:t>“这部电影将会介绍给很多国家的观众</a:t>
            </a:r>
            <a:r>
              <a:rPr lang="en-US" sz="2400" b="1" dirty="0">
                <a:solidFill>
                  <a:srgbClr val="FFFFFF"/>
                </a:solidFill>
                <a:effectLst>
                  <a:glow rad="381000">
                    <a:schemeClr val="tx1"/>
                  </a:glow>
                </a:effectLst>
              </a:rPr>
              <a:t>: </a:t>
            </a:r>
            <a:r>
              <a:rPr lang="zh-CN" altLang="en-US" sz="2400" b="1" dirty="0">
                <a:solidFill>
                  <a:srgbClr val="FFFFFF"/>
                </a:solidFill>
                <a:effectLst>
                  <a:glow rad="381000">
                    <a:schemeClr val="tx1"/>
                  </a:glow>
                </a:effectLst>
              </a:rPr>
              <a:t>按照阿罗诺夫斯基的版本，堕落的天使</a:t>
            </a:r>
            <a:r>
              <a:rPr lang="en-US" sz="2400" b="1" dirty="0">
                <a:solidFill>
                  <a:srgbClr val="FFFFFF"/>
                </a:solidFill>
                <a:effectLst>
                  <a:glow rad="381000">
                    <a:schemeClr val="tx1"/>
                  </a:glow>
                </a:effectLst>
              </a:rPr>
              <a:t> </a:t>
            </a:r>
            <a:r>
              <a:rPr lang="zh-CN" altLang="en-US" sz="2400" b="1" dirty="0">
                <a:solidFill>
                  <a:srgbClr val="FFFFFF"/>
                </a:solidFill>
                <a:effectLst>
                  <a:glow rad="381000">
                    <a:schemeClr val="tx1"/>
                  </a:glow>
                </a:effectLst>
              </a:rPr>
              <a:t>有着石头的外壳</a:t>
            </a:r>
            <a:r>
              <a:rPr lang="en-US" sz="2400" b="1" dirty="0">
                <a:solidFill>
                  <a:srgbClr val="FFFFFF"/>
                </a:solidFill>
                <a:effectLst>
                  <a:glow rad="381000">
                    <a:schemeClr val="tx1"/>
                  </a:glow>
                </a:effectLst>
              </a:rPr>
              <a:t>, </a:t>
            </a:r>
            <a:r>
              <a:rPr lang="zh-CN" altLang="en-US" sz="2400" b="1" dirty="0">
                <a:solidFill>
                  <a:srgbClr val="FFFFFF"/>
                </a:solidFill>
                <a:effectLst>
                  <a:glow rad="381000">
                    <a:schemeClr val="tx1"/>
                  </a:glow>
                </a:effectLst>
              </a:rPr>
              <a:t>积极的帮助诺亚来建造方舟</a:t>
            </a:r>
            <a:r>
              <a:rPr lang="en-US" sz="2400" b="1" dirty="0">
                <a:solidFill>
                  <a:srgbClr val="FFFFFF"/>
                </a:solidFill>
                <a:effectLst>
                  <a:glow rad="381000">
                    <a:schemeClr val="tx1"/>
                  </a:glow>
                </a:effectLst>
              </a:rPr>
              <a:t> (</a:t>
            </a:r>
            <a:r>
              <a:rPr lang="zh-CN" altLang="en-US" sz="2400" b="1" dirty="0">
                <a:solidFill>
                  <a:srgbClr val="FFFFFF"/>
                </a:solidFill>
                <a:effectLst>
                  <a:glow rad="381000">
                    <a:schemeClr val="tx1"/>
                  </a:glow>
                </a:effectLst>
              </a:rPr>
              <a:t>巨人们，用手沾着在岩石上的唾液手会变得非常的灵敏</a:t>
            </a:r>
            <a:r>
              <a:rPr lang="en-US" sz="2400" b="1" dirty="0">
                <a:solidFill>
                  <a:srgbClr val="FFFFFF"/>
                </a:solidFill>
                <a:effectLst>
                  <a:glow rad="381000">
                    <a:schemeClr val="tx1"/>
                  </a:glow>
                </a:effectLst>
              </a:rPr>
              <a:t>). </a:t>
            </a:r>
            <a:r>
              <a:rPr lang="zh-CN" altLang="en-US" sz="2400" b="1" dirty="0">
                <a:solidFill>
                  <a:srgbClr val="FFFFFF"/>
                </a:solidFill>
                <a:effectLst>
                  <a:glow rad="381000">
                    <a:schemeClr val="tx1"/>
                  </a:glow>
                </a:effectLst>
              </a:rPr>
              <a:t>观众们非常的传统</a:t>
            </a:r>
            <a:r>
              <a:rPr lang="en-US" sz="2400" b="1" dirty="0">
                <a:solidFill>
                  <a:srgbClr val="FFFFFF"/>
                </a:solidFill>
                <a:effectLst>
                  <a:glow rad="381000">
                    <a:schemeClr val="tx1"/>
                  </a:glow>
                </a:effectLst>
              </a:rPr>
              <a:t>, </a:t>
            </a:r>
            <a:r>
              <a:rPr lang="zh-CN" altLang="en-US" sz="2400" b="1" dirty="0">
                <a:solidFill>
                  <a:srgbClr val="FFFFFF"/>
                </a:solidFill>
                <a:effectLst>
                  <a:glow rad="381000">
                    <a:schemeClr val="tx1"/>
                  </a:glow>
                </a:effectLst>
              </a:rPr>
              <a:t>受到两千多年犹太人和基督徒的诠释</a:t>
            </a:r>
            <a:r>
              <a:rPr lang="en-US" sz="2400" b="1" dirty="0">
                <a:solidFill>
                  <a:srgbClr val="FFFFFF"/>
                </a:solidFill>
                <a:effectLst>
                  <a:glow rad="381000">
                    <a:schemeClr val="tx1"/>
                  </a:glow>
                </a:effectLst>
              </a:rPr>
              <a:t>. </a:t>
            </a:r>
            <a:r>
              <a:rPr lang="zh-CN" altLang="en-US" sz="2400" b="1" dirty="0">
                <a:solidFill>
                  <a:srgbClr val="FFFFFF"/>
                </a:solidFill>
                <a:effectLst>
                  <a:glow rad="381000">
                    <a:schemeClr val="tx1"/>
                  </a:glow>
                </a:effectLst>
              </a:rPr>
              <a:t>不过他们回不到创世纪的年代”</a:t>
            </a:r>
            <a:endParaRPr lang="en-US" sz="2400" b="1" dirty="0">
              <a:solidFill>
                <a:srgbClr val="FFFFFF"/>
              </a:solidFill>
              <a:effectLst>
                <a:glow rad="3810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9409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2"/>
          <p:cNvSpPr>
            <a:spLocks noGrp="1" noChangeArrowheads="1"/>
          </p:cNvSpPr>
          <p:nvPr>
            <p:ph type="ctrTitle"/>
          </p:nvPr>
        </p:nvSpPr>
        <p:spPr>
          <a:xfrm>
            <a:off x="685800" y="2286000"/>
            <a:ext cx="7772400" cy="1143000"/>
          </a:xfrm>
        </p:spPr>
        <p:txBody>
          <a:bodyPr/>
          <a:lstStyle/>
          <a:p>
            <a:pPr eaLnBrk="1" hangingPunct="1"/>
            <a:r>
              <a:rPr lang="en-US" altLang="zh-CN">
                <a:latin typeface="Times New Roman" charset="0"/>
                <a:ea typeface="ＭＳ Ｐゴシック" charset="0"/>
              </a:rPr>
              <a:t>Black</a:t>
            </a:r>
          </a:p>
        </p:txBody>
      </p:sp>
    </p:spTree>
    <p:extLst>
      <p:ext uri="{BB962C8B-B14F-4D97-AF65-F5344CB8AC3E}">
        <p14:creationId xmlns:p14="http://schemas.microsoft.com/office/powerpoint/2010/main" val="1691166640"/>
      </p:ext>
    </p:extLst>
  </p:cSld>
  <p:clrMapOvr>
    <a:masterClrMapping/>
  </p:clrMapOvr>
  <p:transition spd="med">
    <p:randomBar dir="ver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rPr>
              <a:t>圣经学习下载</a:t>
            </a:r>
          </a:p>
        </p:txBody>
      </p:sp>
    </p:spTree>
    <p:extLst>
      <p:ext uri="{BB962C8B-B14F-4D97-AF65-F5344CB8AC3E}">
        <p14:creationId xmlns:p14="http://schemas.microsoft.com/office/powerpoint/2010/main" val="2554119629"/>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15810"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altLang="zh-CN" b="1" dirty="0">
                <a:solidFill>
                  <a:srgbClr val="FFFFFF"/>
                </a:solidFill>
                <a:latin typeface="Verdana" charset="0"/>
                <a:ea typeface="ＭＳ Ｐゴシック" charset="0"/>
                <a:cs typeface="ＭＳ Ｐゴシック" charset="0"/>
              </a:rPr>
              <a:t>1 </a:t>
            </a:r>
            <a:r>
              <a:rPr lang="zh-CN" altLang="en-US" b="1" dirty="0">
                <a:solidFill>
                  <a:srgbClr val="FFFFFF"/>
                </a:solidFill>
                <a:latin typeface="Verdana" charset="0"/>
                <a:ea typeface="ＭＳ Ｐゴシック" charset="0"/>
                <a:cs typeface="ＭＳ Ｐゴシック" charset="0"/>
              </a:rPr>
              <a:t>以诺</a:t>
            </a:r>
            <a:r>
              <a:rPr lang="en-US" altLang="zh-CN" b="1" dirty="0">
                <a:solidFill>
                  <a:srgbClr val="FFFFFF"/>
                </a:solidFill>
                <a:latin typeface="Verdana" charset="0"/>
                <a:ea typeface="ＭＳ Ｐゴシック" charset="0"/>
                <a:cs typeface="ＭＳ Ｐゴシック" charset="0"/>
              </a:rPr>
              <a:t>6</a:t>
            </a:r>
          </a:p>
        </p:txBody>
      </p:sp>
      <p:sp>
        <p:nvSpPr>
          <p:cNvPr id="1015814" name="Text Box 6"/>
          <p:cNvSpPr txBox="1">
            <a:spLocks noChangeArrowheads="1"/>
          </p:cNvSpPr>
          <p:nvPr/>
        </p:nvSpPr>
        <p:spPr bwMode="auto">
          <a:xfrm>
            <a:off x="6221600" y="5430761"/>
            <a:ext cx="2922399" cy="147022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baseline="30000">
                <a:solidFill>
                  <a:srgbClr val="FFFFFF"/>
                </a:solidFill>
                <a:effectLst>
                  <a:glow rad="254000">
                    <a:srgbClr val="000000"/>
                  </a:glow>
                </a:effectLst>
                <a:latin typeface="Arial" charset="0"/>
                <a:ea typeface="ＭＳ Ｐゴシック" charset="0"/>
                <a:cs typeface="Times New Roman" charset="0"/>
              </a:defRPr>
            </a:lvl1pPr>
          </a:lstStyle>
          <a:p>
            <a:r>
              <a:rPr lang="en-US" sz="2400" dirty="0"/>
              <a:t>*</a:t>
            </a:r>
            <a:r>
              <a:rPr lang="zh-CN" altLang="en-US" sz="2400" dirty="0"/>
              <a:t>亚兰问的记载</a:t>
            </a:r>
            <a:r>
              <a:rPr lang="en-US" sz="2400" dirty="0"/>
              <a:t> ”</a:t>
            </a:r>
            <a:r>
              <a:rPr lang="zh-CN" altLang="en-US" sz="2400" dirty="0"/>
              <a:t>守望者</a:t>
            </a:r>
            <a:r>
              <a:rPr lang="en-US" sz="2400" dirty="0"/>
              <a:t>“ (</a:t>
            </a:r>
            <a:r>
              <a:rPr lang="zh-CN" altLang="en-US" sz="2400" dirty="0">
                <a:effectLst/>
              </a:rPr>
              <a:t>约瑟夫</a:t>
            </a:r>
            <a:r>
              <a:rPr lang="en-US" altLang="zh-CN" sz="2400" dirty="0">
                <a:effectLst/>
              </a:rPr>
              <a:t>·</a:t>
            </a:r>
            <a:r>
              <a:rPr lang="zh-CN" altLang="en-US" sz="2400" dirty="0">
                <a:effectLst/>
              </a:rPr>
              <a:t>塔德乌斯</a:t>
            </a:r>
            <a:r>
              <a:rPr lang="en-US" altLang="zh-CN" sz="2400" dirty="0">
                <a:effectLst/>
              </a:rPr>
              <a:t>·</a:t>
            </a:r>
            <a:r>
              <a:rPr lang="zh-CN" altLang="en-US" sz="2400" b="0" dirty="0">
                <a:effectLst/>
              </a:rPr>
              <a:t>米利克</a:t>
            </a:r>
            <a:r>
              <a:rPr lang="en-US" sz="2400" dirty="0"/>
              <a:t>, </a:t>
            </a:r>
            <a:r>
              <a:rPr lang="zh-CN" altLang="en-US" sz="2400" dirty="0"/>
              <a:t>来自死海古卷的四号洞的 亚兰文片段</a:t>
            </a:r>
            <a:r>
              <a:rPr lang="en-US" sz="2400" dirty="0"/>
              <a:t> [</a:t>
            </a:r>
            <a:r>
              <a:rPr lang="zh-CN" altLang="en-US" sz="2400" dirty="0"/>
              <a:t>牛津：克拉伦登出版社</a:t>
            </a:r>
            <a:r>
              <a:rPr lang="en-US" sz="2400" dirty="0"/>
              <a:t>, 1976],</a:t>
            </a:r>
            <a:r>
              <a:rPr lang="zh-CN" altLang="en-US" sz="2400" dirty="0"/>
              <a:t>第</a:t>
            </a:r>
            <a:r>
              <a:rPr lang="en-US" altLang="zh-CN" sz="2400" dirty="0"/>
              <a:t>167</a:t>
            </a:r>
            <a:r>
              <a:rPr lang="zh-CN" altLang="en-US" sz="2400" dirty="0"/>
              <a:t> 页</a:t>
            </a:r>
            <a:r>
              <a:rPr lang="en-US" sz="2400" dirty="0"/>
              <a:t>).</a:t>
            </a:r>
          </a:p>
        </p:txBody>
      </p:sp>
      <p:sp>
        <p:nvSpPr>
          <p:cNvPr id="1015815" name="Rectangle 7"/>
          <p:cNvSpPr>
            <a:spLocks noChangeArrowheads="1"/>
          </p:cNvSpPr>
          <p:nvPr/>
        </p:nvSpPr>
        <p:spPr bwMode="auto">
          <a:xfrm>
            <a:off x="76200" y="660405"/>
            <a:ext cx="6145400" cy="5943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defRPr/>
            </a:pPr>
            <a:r>
              <a:rPr lang="en-US" sz="2800" b="1" baseline="30000" dirty="0">
                <a:solidFill>
                  <a:srgbClr val="FFFFFF"/>
                </a:solidFill>
                <a:effectLst>
                  <a:glow rad="254000">
                    <a:srgbClr val="000000"/>
                  </a:glow>
                </a:effectLst>
                <a:latin typeface="Arial" charset="0"/>
                <a:ea typeface="ＭＳ Ｐゴシック" charset="0"/>
                <a:cs typeface="Times New Roman" charset="0"/>
              </a:rPr>
              <a:t>1</a:t>
            </a:r>
            <a:r>
              <a:rPr lang="zh-CN" altLang="en-US" sz="2800" b="1" dirty="0">
                <a:solidFill>
                  <a:srgbClr val="FFFFFF"/>
                </a:solidFill>
                <a:effectLst>
                  <a:glow rad="254000">
                    <a:srgbClr val="000000"/>
                  </a:glow>
                </a:effectLst>
                <a:latin typeface="Arial" charset="0"/>
                <a:ea typeface="ＭＳ Ｐゴシック" charset="0"/>
                <a:cs typeface="Times New Roman" charset="0"/>
              </a:rPr>
              <a:t>人子在地上越来越多的时候，女儿为他们而生，优雅而美丽</a:t>
            </a:r>
            <a:endParaRPr lang="en-US" sz="1600" b="1" dirty="0">
              <a:solidFill>
                <a:srgbClr val="FFFFFF"/>
              </a:solidFill>
              <a:effectLst>
                <a:glow rad="254000">
                  <a:srgbClr val="000000"/>
                </a:glow>
              </a:effectLst>
              <a:latin typeface="Arial" charset="0"/>
              <a:ea typeface="ＭＳ Ｐゴシック" charset="0"/>
              <a:cs typeface="Times New Roman" charset="0"/>
            </a:endParaRPr>
          </a:p>
          <a:p>
            <a:pPr defTabSz="914400" fontAlgn="base">
              <a:lnSpc>
                <a:spcPct val="90000"/>
              </a:lnSpc>
              <a:spcBef>
                <a:spcPct val="20000"/>
              </a:spcBef>
              <a:spcAft>
                <a:spcPct val="0"/>
              </a:spcAft>
              <a:buClr>
                <a:srgbClr val="FFFF66"/>
              </a:buClr>
              <a:buFont typeface="Wingdings" charset="0"/>
              <a:buNone/>
              <a:defRPr/>
            </a:pPr>
            <a:r>
              <a:rPr lang="en-US" sz="2800" b="1" baseline="30000" dirty="0">
                <a:solidFill>
                  <a:srgbClr val="FFFFFF"/>
                </a:solidFill>
                <a:effectLst>
                  <a:glow rad="254000">
                    <a:srgbClr val="000000"/>
                  </a:glow>
                </a:effectLst>
                <a:latin typeface="Arial" charset="0"/>
                <a:ea typeface="ＭＳ Ｐゴシック" charset="0"/>
                <a:cs typeface="Times New Roman" charset="0"/>
              </a:rPr>
              <a:t>2</a:t>
            </a:r>
            <a:r>
              <a:rPr lang="zh-CN" altLang="en-US" sz="2800" b="1" dirty="0">
                <a:solidFill>
                  <a:srgbClr val="FFFFFF"/>
                </a:solidFill>
                <a:effectLst>
                  <a:glow rad="254000">
                    <a:srgbClr val="000000"/>
                  </a:glow>
                </a:effectLst>
                <a:latin typeface="Arial" charset="0"/>
                <a:ea typeface="ＭＳ Ｐゴシック" charset="0"/>
                <a:cs typeface="Times New Roman" charset="0"/>
              </a:rPr>
              <a:t> 当天使们</a:t>
            </a:r>
            <a:r>
              <a:rPr lang="en-US" sz="2800" b="1" dirty="0">
                <a:solidFill>
                  <a:srgbClr val="FFFFFF"/>
                </a:solidFill>
                <a:effectLst>
                  <a:glow rad="254000">
                    <a:srgbClr val="000000"/>
                  </a:glow>
                </a:effectLst>
                <a:latin typeface="Arial" charset="0"/>
                <a:ea typeface="ＭＳ Ｐゴシック" charset="0"/>
                <a:cs typeface="Times New Roman" charset="0"/>
              </a:rPr>
              <a:t>,</a:t>
            </a:r>
            <a:r>
              <a:rPr lang="en-US" sz="2800" b="1" baseline="30000" dirty="0">
                <a:solidFill>
                  <a:srgbClr val="FFFFFF"/>
                </a:solidFill>
                <a:effectLst>
                  <a:glow rad="254000">
                    <a:srgbClr val="000000"/>
                  </a:glow>
                </a:effectLst>
                <a:latin typeface="Arial" charset="0"/>
                <a:ea typeface="ＭＳ Ｐゴシック" charset="0"/>
                <a:cs typeface="Times New Roman" charset="0"/>
              </a:rPr>
              <a:t>*</a:t>
            </a:r>
            <a:r>
              <a:rPr lang="zh-CN" altLang="en-US" sz="2800" b="1" baseline="30000"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 天堂之子</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看到她们</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就很迷恋她们</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于是对彼此说</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”来让我们在这些人子中选一些来做我们的妻子，使得我们可以从她们之中得孩子</a:t>
            </a:r>
            <a:r>
              <a:rPr lang="en-US" sz="2800" b="1" dirty="0">
                <a:solidFill>
                  <a:srgbClr val="FFFFFF"/>
                </a:solidFill>
                <a:effectLst>
                  <a:glow rad="254000">
                    <a:srgbClr val="000000"/>
                  </a:glow>
                </a:effectLst>
                <a:latin typeface="Arial" charset="0"/>
                <a:ea typeface="ＭＳ Ｐゴシック" charset="0"/>
                <a:cs typeface="Times New Roman" charset="0"/>
              </a:rPr>
              <a:t>."</a:t>
            </a:r>
            <a:endParaRPr lang="en-US" sz="2800" b="1" dirty="0">
              <a:solidFill>
                <a:srgbClr val="FFFFFF"/>
              </a:solidFill>
              <a:effectLst>
                <a:glow rad="254000">
                  <a:srgbClr val="000000"/>
                </a:glow>
              </a:effectLst>
              <a:latin typeface="Verdana" charset="0"/>
              <a:ea typeface="ＭＳ Ｐゴシック" charset="0"/>
              <a:cs typeface="ＭＳ Ｐゴシック" charset="0"/>
            </a:endParaRPr>
          </a:p>
          <a:p>
            <a:pPr defTabSz="914400" fontAlgn="base">
              <a:lnSpc>
                <a:spcPct val="90000"/>
              </a:lnSpc>
              <a:spcBef>
                <a:spcPct val="20000"/>
              </a:spcBef>
              <a:spcAft>
                <a:spcPct val="0"/>
              </a:spcAft>
              <a:buClr>
                <a:srgbClr val="FFFF66"/>
              </a:buClr>
              <a:buFont typeface="Wingdings" charset="0"/>
              <a:buNone/>
              <a:defRPr/>
            </a:pPr>
            <a:endParaRPr lang="en-US" sz="1600" b="1" dirty="0">
              <a:solidFill>
                <a:srgbClr val="FFFFFF"/>
              </a:solidFill>
              <a:effectLst>
                <a:glow rad="254000">
                  <a:srgbClr val="000000"/>
                </a:glow>
              </a:effectLst>
              <a:latin typeface="Arial" charset="0"/>
              <a:ea typeface="ＭＳ Ｐゴシック" charset="0"/>
              <a:cs typeface="Times New Roman" charset="0"/>
            </a:endParaRPr>
          </a:p>
          <a:p>
            <a:pPr defTabSz="914400" fontAlgn="base">
              <a:lnSpc>
                <a:spcPct val="90000"/>
              </a:lnSpc>
              <a:spcBef>
                <a:spcPct val="20000"/>
              </a:spcBef>
              <a:spcAft>
                <a:spcPct val="0"/>
              </a:spcAft>
              <a:buClr>
                <a:srgbClr val="FFFF66"/>
              </a:buClr>
              <a:defRPr/>
            </a:pPr>
            <a:r>
              <a:rPr lang="en-US" sz="2800" b="1" baseline="30000" dirty="0">
                <a:solidFill>
                  <a:srgbClr val="FFFFFF"/>
                </a:solidFill>
                <a:effectLst>
                  <a:glow rad="254000">
                    <a:srgbClr val="000000"/>
                  </a:glow>
                </a:effectLst>
                <a:latin typeface="Arial" charset="0"/>
                <a:ea typeface="ＭＳ Ｐゴシック" charset="0"/>
                <a:cs typeface="Times New Roman" charset="0"/>
              </a:rPr>
              <a:t>3</a:t>
            </a:r>
            <a:r>
              <a:rPr lang="zh-CN" altLang="en-US" sz="2800" b="1" dirty="0">
                <a:solidFill>
                  <a:srgbClr val="FFFFFF"/>
                </a:solidFill>
                <a:effectLst>
                  <a:glow rad="254000">
                    <a:srgbClr val="000000"/>
                  </a:glow>
                </a:effectLst>
                <a:latin typeface="Arial" charset="0"/>
                <a:ea typeface="ＭＳ Ｐゴシック" charset="0"/>
                <a:cs typeface="Times New Roman" charset="0"/>
              </a:rPr>
              <a:t> 堕落的天使长对他们说</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“我觉得你们不应当赞同这件事</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只有我一个人才可以对这极大的罪负责</a:t>
            </a:r>
            <a:r>
              <a:rPr lang="en-US" sz="2800" b="1" dirty="0">
                <a:solidFill>
                  <a:srgbClr val="FFFFFF"/>
                </a:solidFill>
                <a:effectLst>
                  <a:glow rad="254000">
                    <a:srgbClr val="000000"/>
                  </a:glow>
                </a:effectLst>
                <a:latin typeface="Arial" charset="0"/>
                <a:ea typeface="ＭＳ Ｐゴシック" charset="0"/>
                <a:cs typeface="Times New Roman" charset="0"/>
              </a:rPr>
              <a:t>.</a:t>
            </a:r>
          </a:p>
          <a:p>
            <a:pPr defTabSz="914400" fontAlgn="base">
              <a:lnSpc>
                <a:spcPct val="90000"/>
              </a:lnSpc>
              <a:spcBef>
                <a:spcPct val="20000"/>
              </a:spcBef>
              <a:spcAft>
                <a:spcPct val="0"/>
              </a:spcAft>
              <a:buClr>
                <a:srgbClr val="FFFF66"/>
              </a:buClr>
              <a:buFont typeface="Wingdings" charset="0"/>
              <a:buNone/>
              <a:defRPr/>
            </a:pPr>
            <a:endParaRPr lang="en-US" sz="2800" b="1" dirty="0">
              <a:solidFill>
                <a:srgbClr val="FFFFFF"/>
              </a:solidFill>
              <a:effectLst>
                <a:glow rad="254000">
                  <a:srgbClr val="000000"/>
                </a:glow>
              </a:effectLst>
              <a:latin typeface="Verdana"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6221600" y="0"/>
            <a:ext cx="2922399" cy="5346095"/>
          </a:xfrm>
          <a:prstGeom prst="rect">
            <a:avLst/>
          </a:prstGeom>
        </p:spPr>
      </p:pic>
    </p:spTree>
    <p:extLst>
      <p:ext uri="{BB962C8B-B14F-4D97-AF65-F5344CB8AC3E}">
        <p14:creationId xmlns:p14="http://schemas.microsoft.com/office/powerpoint/2010/main" val="634173669"/>
      </p:ext>
    </p:extLst>
  </p:cSld>
  <p:clrMapOvr>
    <a:overrideClrMapping bg1="dk2" tx1="lt1" bg2="dk1" tx2="lt2" accent1="accent1" accent2="accent2" accent3="accent3" accent4="accent4" accent5="accent5" accent6="accent6" hlink="hlink" folHlink="folHlink"/>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632473" y="3337158"/>
            <a:ext cx="4676094" cy="3522657"/>
          </a:xfrm>
          <a:prstGeom prst="rect">
            <a:avLst/>
          </a:prstGeom>
        </p:spPr>
      </p:pic>
      <p:sp>
        <p:nvSpPr>
          <p:cNvPr id="1043458"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b="1" dirty="0">
                <a:solidFill>
                  <a:srgbClr val="FFFFFF"/>
                </a:solidFill>
                <a:latin typeface="Verdana" charset="0"/>
                <a:ea typeface="ＭＳ Ｐゴシック" charset="0"/>
                <a:cs typeface="ＭＳ Ｐゴシック" charset="0"/>
              </a:rPr>
              <a:t>1 </a:t>
            </a:r>
            <a:r>
              <a:rPr lang="zh-CN" altLang="en-US" b="1" dirty="0">
                <a:solidFill>
                  <a:srgbClr val="FFFFFF"/>
                </a:solidFill>
                <a:latin typeface="Verdana" charset="0"/>
                <a:ea typeface="ＭＳ Ｐゴシック" charset="0"/>
                <a:cs typeface="ＭＳ Ｐゴシック" charset="0"/>
              </a:rPr>
              <a:t>以诺 </a:t>
            </a:r>
            <a:r>
              <a:rPr lang="en-US" b="1" dirty="0">
                <a:solidFill>
                  <a:srgbClr val="FFFFFF"/>
                </a:solidFill>
                <a:latin typeface="Verdana" charset="0"/>
                <a:ea typeface="ＭＳ Ｐゴシック" charset="0"/>
                <a:cs typeface="ＭＳ Ｐゴシック" charset="0"/>
              </a:rPr>
              <a:t>6</a:t>
            </a:r>
          </a:p>
        </p:txBody>
      </p:sp>
      <p:sp>
        <p:nvSpPr>
          <p:cNvPr id="1043461" name="Rectangle 5"/>
          <p:cNvSpPr>
            <a:spLocks noChangeArrowheads="1"/>
          </p:cNvSpPr>
          <p:nvPr/>
        </p:nvSpPr>
        <p:spPr bwMode="auto">
          <a:xfrm>
            <a:off x="36285" y="769260"/>
            <a:ext cx="9144000" cy="31012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pPr>
            <a:endParaRPr lang="en-US" sz="2800" b="1" dirty="0">
              <a:solidFill>
                <a:srgbClr val="FFFFFF"/>
              </a:solidFill>
              <a:effectLst>
                <a:glow rad="254000">
                  <a:srgbClr val="000000"/>
                </a:glow>
              </a:effectLst>
              <a:latin typeface="Arial" charset="0"/>
              <a:ea typeface="ＭＳ Ｐゴシック" charset="0"/>
              <a:cs typeface="Times New Roman" charset="0"/>
            </a:endParaRPr>
          </a:p>
          <a:p>
            <a:pPr defTabSz="914400" fontAlgn="base">
              <a:lnSpc>
                <a:spcPct val="90000"/>
              </a:lnSpc>
              <a:spcBef>
                <a:spcPct val="20000"/>
              </a:spcBef>
              <a:spcAft>
                <a:spcPct val="0"/>
              </a:spcAft>
              <a:buClr>
                <a:srgbClr val="FFFF66"/>
              </a:buClr>
              <a:buFont typeface="Wingdings" charset="0"/>
              <a:buNone/>
            </a:pPr>
            <a:r>
              <a:rPr lang="zh-CN" altLang="en-US" sz="2800" b="1" baseline="30000" dirty="0">
                <a:solidFill>
                  <a:srgbClr val="FFFFFF"/>
                </a:solidFill>
                <a:effectLst>
                  <a:glow rad="254000">
                    <a:srgbClr val="000000"/>
                  </a:glow>
                </a:effectLst>
                <a:latin typeface="Arial" charset="0"/>
                <a:ea typeface="ＭＳ Ｐゴシック" charset="0"/>
                <a:cs typeface="Times New Roman" charset="0"/>
              </a:rPr>
              <a:t> </a:t>
            </a:r>
            <a:r>
              <a:rPr lang="en-US" altLang="zh-CN" sz="2800" b="1" baseline="30000" dirty="0">
                <a:solidFill>
                  <a:srgbClr val="FFFFFF"/>
                </a:solidFill>
                <a:effectLst>
                  <a:glow rad="254000">
                    <a:srgbClr val="000000"/>
                  </a:glow>
                </a:effectLst>
                <a:latin typeface="Arial" charset="0"/>
                <a:ea typeface="ＭＳ Ｐゴシック" charset="0"/>
                <a:cs typeface="Times New Roman" charset="0"/>
              </a:rPr>
              <a:t>4</a:t>
            </a:r>
            <a:r>
              <a:rPr lang="zh-CN" altLang="en-US" sz="2800" b="1" dirty="0">
                <a:solidFill>
                  <a:srgbClr val="FFFFFF"/>
                </a:solidFill>
                <a:effectLst>
                  <a:glow rad="254000">
                    <a:srgbClr val="000000"/>
                  </a:glow>
                </a:effectLst>
                <a:latin typeface="Arial" charset="0"/>
                <a:ea typeface="ＭＳ Ｐゴシック" charset="0"/>
                <a:cs typeface="Times New Roman" charset="0"/>
              </a:rPr>
              <a:t> 但是他们对他说</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让我们发誓并且用咒诅来把我们彼此相连，让我们不要放弃这个计划，让我们来这样做吧。于是他们就相互发誓，并且用咒诅来彼此相连</a:t>
            </a:r>
            <a:endParaRPr lang="en-US" sz="2800" b="1" dirty="0">
              <a:solidFill>
                <a:srgbClr val="FFFFFF"/>
              </a:solidFill>
              <a:effectLst>
                <a:glow rad="254000">
                  <a:srgbClr val="000000"/>
                </a:glow>
              </a:effectLst>
              <a:latin typeface="Arial" charset="0"/>
              <a:ea typeface="ＭＳ Ｐゴシック" charset="0"/>
              <a:cs typeface="Times New Roman" charset="0"/>
            </a:endParaRPr>
          </a:p>
        </p:txBody>
      </p:sp>
      <p:sp>
        <p:nvSpPr>
          <p:cNvPr id="6" name="Rectangle 5"/>
          <p:cNvSpPr>
            <a:spLocks noChangeArrowheads="1"/>
          </p:cNvSpPr>
          <p:nvPr/>
        </p:nvSpPr>
        <p:spPr bwMode="auto">
          <a:xfrm>
            <a:off x="36285" y="3967240"/>
            <a:ext cx="4729239" cy="27456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pPr>
            <a:r>
              <a:rPr lang="en-US" sz="2800" b="1" baseline="30000" dirty="0">
                <a:solidFill>
                  <a:srgbClr val="FFFFFF"/>
                </a:solidFill>
                <a:effectLst>
                  <a:glow rad="254000">
                    <a:srgbClr val="000000"/>
                  </a:glow>
                </a:effectLst>
                <a:latin typeface="Arial" charset="0"/>
                <a:ea typeface="ＭＳ Ｐゴシック" charset="0"/>
                <a:cs typeface="Times New Roman" charset="0"/>
              </a:rPr>
              <a:t>5</a:t>
            </a:r>
            <a:r>
              <a:rPr lang="zh-CN" altLang="en-US" sz="2800" b="1" dirty="0">
                <a:solidFill>
                  <a:srgbClr val="FFFFFF"/>
                </a:solidFill>
                <a:effectLst>
                  <a:glow rad="254000">
                    <a:srgbClr val="000000"/>
                  </a:glow>
                </a:effectLst>
                <a:latin typeface="Arial" charset="0"/>
                <a:ea typeface="ＭＳ Ｐゴシック" charset="0"/>
                <a:cs typeface="Times New Roman" charset="0"/>
              </a:rPr>
              <a:t> 他们一共有两百人从阿迪斯降下来</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就是阿蒙</a:t>
            </a:r>
            <a:r>
              <a:rPr lang="zh-CN" altLang="en-US" sz="2800" b="1">
                <a:solidFill>
                  <a:srgbClr val="FFFFFF"/>
                </a:solidFill>
                <a:effectLst>
                  <a:glow rad="254000">
                    <a:srgbClr val="000000"/>
                  </a:glow>
                </a:effectLst>
                <a:latin typeface="Arial" charset="0"/>
                <a:ea typeface="ＭＳ Ｐゴシック" charset="0"/>
                <a:cs typeface="Times New Roman" charset="0"/>
              </a:rPr>
              <a:t>上的山顶</a:t>
            </a:r>
            <a:r>
              <a:rPr lang="en-US" sz="2800" b="1">
                <a:solidFill>
                  <a:srgbClr val="FFFFFF"/>
                </a:solidFill>
                <a:effectLst>
                  <a:glow rad="254000">
                    <a:srgbClr val="000000"/>
                  </a:glow>
                </a:effectLst>
                <a:latin typeface="Arial" charset="0"/>
                <a:ea typeface="ＭＳ Ｐゴシック" charset="0"/>
                <a:cs typeface="Times New Roman" charset="0"/>
              </a:rPr>
              <a:t>.</a:t>
            </a:r>
            <a:endParaRPr lang="en-US" sz="2800" b="1" dirty="0">
              <a:solidFill>
                <a:srgbClr val="FFFFFF"/>
              </a:solidFill>
              <a:effectLst>
                <a:glow rad="254000">
                  <a:srgbClr val="000000"/>
                </a:glow>
              </a:effectLst>
              <a:latin typeface="Arial" charset="0"/>
              <a:ea typeface="ＭＳ Ｐゴシック" charset="0"/>
              <a:cs typeface="Times New Roman" charset="0"/>
            </a:endParaRPr>
          </a:p>
        </p:txBody>
      </p:sp>
    </p:spTree>
    <p:extLst>
      <p:ext uri="{BB962C8B-B14F-4D97-AF65-F5344CB8AC3E}">
        <p14:creationId xmlns:p14="http://schemas.microsoft.com/office/powerpoint/2010/main" val="1235656774"/>
      </p:ext>
    </p:extLst>
  </p:cSld>
  <p:clrMapOvr>
    <a:overrideClrMapping bg1="dk2" tx1="lt1" bg2="dk1" tx2="lt2" accent1="accent1" accent2="accent2" accent3="accent3" accent4="accent4" accent5="accent5" accent6="accent6" hlink="hlink" folHlink="folHlink"/>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5627531" y="2636772"/>
            <a:ext cx="3516469" cy="3420391"/>
          </a:xfrm>
          <a:prstGeom prst="rect">
            <a:avLst/>
          </a:prstGeom>
        </p:spPr>
      </p:pic>
      <p:sp>
        <p:nvSpPr>
          <p:cNvPr id="1045508" name="Text Box 4"/>
          <p:cNvSpPr txBox="1">
            <a:spLocks noChangeArrowheads="1"/>
          </p:cNvSpPr>
          <p:nvPr/>
        </p:nvSpPr>
        <p:spPr bwMode="auto">
          <a:xfrm>
            <a:off x="312867" y="6210301"/>
            <a:ext cx="8864595" cy="647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baseline="30000">
                <a:solidFill>
                  <a:srgbClr val="FFFFFF"/>
                </a:solidFill>
                <a:effectLst>
                  <a:glow rad="254000">
                    <a:srgbClr val="000000"/>
                  </a:glow>
                </a:effectLst>
                <a:latin typeface="Arial" charset="0"/>
                <a:ea typeface="ＭＳ Ｐゴシック" charset="0"/>
                <a:cs typeface="Times New Roman" charset="0"/>
              </a:defRPr>
            </a:lvl1pPr>
          </a:lstStyle>
          <a:p>
            <a:pPr marL="180975" indent="-180975"/>
            <a:r>
              <a:rPr lang="zh-CN" altLang="en-US" dirty="0">
                <a:effectLst/>
              </a:rPr>
              <a:t>* 阿蒙或者是赫蒙</a:t>
            </a:r>
            <a:r>
              <a:rPr lang="en-US" altLang="zh-CN" dirty="0">
                <a:effectLst/>
              </a:rPr>
              <a:t>, </a:t>
            </a:r>
            <a:r>
              <a:rPr lang="zh-CN" altLang="en-US" dirty="0">
                <a:effectLst/>
              </a:rPr>
              <a:t>从希伯来文赫尔母，咒诅中摘录下这些名字</a:t>
            </a:r>
            <a:r>
              <a:rPr lang="en-US" altLang="zh-CN" dirty="0">
                <a:effectLst/>
              </a:rPr>
              <a:t>(</a:t>
            </a:r>
            <a:r>
              <a:rPr lang="zh-CN" altLang="en-US" dirty="0">
                <a:effectLst/>
              </a:rPr>
              <a:t>查尔斯</a:t>
            </a:r>
            <a:r>
              <a:rPr lang="en-US" altLang="zh-CN" dirty="0">
                <a:effectLst/>
              </a:rPr>
              <a:t>, 63</a:t>
            </a:r>
            <a:r>
              <a:rPr lang="zh-CN" altLang="en-US" dirty="0">
                <a:effectLst/>
              </a:rPr>
              <a:t>页</a:t>
            </a:r>
            <a:r>
              <a:rPr lang="en-US" altLang="zh-CN" dirty="0">
                <a:effectLst/>
              </a:rPr>
              <a:t>).</a:t>
            </a:r>
          </a:p>
        </p:txBody>
      </p:sp>
      <p:sp>
        <p:nvSpPr>
          <p:cNvPr id="1045510" name="Rectangle 6"/>
          <p:cNvSpPr>
            <a:spLocks noChangeArrowheads="1"/>
          </p:cNvSpPr>
          <p:nvPr/>
        </p:nvSpPr>
        <p:spPr bwMode="auto">
          <a:xfrm>
            <a:off x="76201" y="999065"/>
            <a:ext cx="4628848" cy="18917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pPr>
            <a:r>
              <a:rPr lang="en-US" altLang="zh-CN" sz="2800" b="1" baseline="30000" dirty="0">
                <a:solidFill>
                  <a:srgbClr val="FFFFFF"/>
                </a:solidFill>
                <a:effectLst>
                  <a:glow rad="254000">
                    <a:srgbClr val="000000"/>
                  </a:glow>
                </a:effectLst>
                <a:latin typeface="Arial" charset="0"/>
                <a:ea typeface="ＭＳ Ｐゴシック" charset="0"/>
                <a:cs typeface="Times New Roman" charset="0"/>
              </a:rPr>
              <a:t>6</a:t>
            </a:r>
            <a:r>
              <a:rPr lang="zh-CN" altLang="en-US" sz="2800" b="1" dirty="0">
                <a:solidFill>
                  <a:srgbClr val="FFFFFF"/>
                </a:solidFill>
                <a:effectLst>
                  <a:glow rad="254000">
                    <a:srgbClr val="000000"/>
                  </a:glow>
                </a:effectLst>
                <a:latin typeface="Arial" charset="0"/>
                <a:ea typeface="ＭＳ Ｐゴシック" charset="0"/>
                <a:cs typeface="Times New Roman" charset="0"/>
              </a:rPr>
              <a:t> 于是他们就叫这个山是阿蒙山</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并且用咒诅的誓言把他们彼此相连</a:t>
            </a:r>
            <a:r>
              <a:rPr lang="en-US" sz="2800" b="1" dirty="0">
                <a:solidFill>
                  <a:srgbClr val="FFFFFF"/>
                </a:solidFill>
                <a:effectLst>
                  <a:glow rad="254000">
                    <a:srgbClr val="000000"/>
                  </a:glow>
                </a:effectLst>
                <a:latin typeface="Arial" charset="0"/>
                <a:ea typeface="ＭＳ Ｐゴシック" charset="0"/>
                <a:cs typeface="Times New Roman" charset="0"/>
              </a:rPr>
              <a:t>.</a:t>
            </a:r>
          </a:p>
        </p:txBody>
      </p:sp>
      <p:sp>
        <p:nvSpPr>
          <p:cNvPr id="8" name="Rectangle 6"/>
          <p:cNvSpPr>
            <a:spLocks noChangeArrowheads="1"/>
          </p:cNvSpPr>
          <p:nvPr/>
        </p:nvSpPr>
        <p:spPr bwMode="auto">
          <a:xfrm>
            <a:off x="0" y="2890623"/>
            <a:ext cx="7898190" cy="319435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pPr>
            <a:r>
              <a:rPr lang="en-US" sz="2800" b="1" baseline="30000" dirty="0">
                <a:solidFill>
                  <a:srgbClr val="FFFFFF"/>
                </a:solidFill>
                <a:effectLst>
                  <a:glow rad="254000">
                    <a:srgbClr val="000000"/>
                  </a:glow>
                </a:effectLst>
                <a:latin typeface="Arial" charset="0"/>
                <a:ea typeface="ＭＳ Ｐゴシック" charset="0"/>
                <a:cs typeface="Times New Roman" charset="0"/>
              </a:rPr>
              <a:t>7</a:t>
            </a:r>
            <a:r>
              <a:rPr lang="zh-CN" altLang="en-US" sz="2800" b="1" dirty="0">
                <a:solidFill>
                  <a:srgbClr val="FFFFFF"/>
                </a:solidFill>
                <a:effectLst>
                  <a:glow rad="254000">
                    <a:srgbClr val="000000"/>
                  </a:glow>
                </a:effectLst>
                <a:latin typeface="Arial" charset="0"/>
                <a:ea typeface="ＭＳ Ｐゴシック" charset="0"/>
                <a:cs typeface="Times New Roman" charset="0"/>
              </a:rPr>
              <a:t>他们领袖的名字是</a:t>
            </a:r>
            <a:endParaRPr lang="en-US" altLang="zh-CN" sz="2800" b="1" dirty="0">
              <a:solidFill>
                <a:srgbClr val="FFFFFF"/>
              </a:solidFill>
              <a:effectLst>
                <a:glow rad="254000">
                  <a:srgbClr val="000000"/>
                </a:glow>
              </a:effectLst>
              <a:latin typeface="Arial" charset="0"/>
              <a:ea typeface="ＭＳ Ｐゴシック" charset="0"/>
              <a:cs typeface="Times New Roman" charset="0"/>
            </a:endParaRPr>
          </a:p>
          <a:p>
            <a:pPr defTabSz="914400" fontAlgn="base">
              <a:lnSpc>
                <a:spcPct val="90000"/>
              </a:lnSpc>
              <a:spcBef>
                <a:spcPct val="20000"/>
              </a:spcBef>
              <a:spcAft>
                <a:spcPct val="0"/>
              </a:spcAft>
              <a:buClr>
                <a:srgbClr val="FFFF66"/>
              </a:buClr>
              <a:buFont typeface="Wingdings" charset="0"/>
              <a:buNone/>
            </a:pPr>
            <a:r>
              <a:rPr lang="zh-CN" altLang="en-US" sz="2800" dirty="0"/>
              <a:t>萨摩亚兹</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是他们的总领袖，</a:t>
            </a:r>
            <a:endParaRPr lang="en-US" altLang="zh-CN" sz="2800" b="1" dirty="0">
              <a:solidFill>
                <a:srgbClr val="FFFFFF"/>
              </a:solidFill>
              <a:effectLst>
                <a:glow rad="254000">
                  <a:srgbClr val="000000"/>
                </a:glow>
              </a:effectLst>
              <a:latin typeface="Arial" charset="0"/>
              <a:ea typeface="ＭＳ Ｐゴシック" charset="0"/>
              <a:cs typeface="Times New Roman" charset="0"/>
            </a:endParaRPr>
          </a:p>
          <a:p>
            <a:pPr defTabSz="914400" fontAlgn="base">
              <a:lnSpc>
                <a:spcPct val="90000"/>
              </a:lnSpc>
              <a:spcBef>
                <a:spcPct val="20000"/>
              </a:spcBef>
              <a:spcAft>
                <a:spcPct val="0"/>
              </a:spcAft>
              <a:buClr>
                <a:srgbClr val="FFFF66"/>
              </a:buClr>
              <a:buFont typeface="Wingdings" charset="0"/>
              <a:buNone/>
            </a:pPr>
            <a:r>
              <a:rPr lang="zh-CN" altLang="en-US" sz="2800" b="1" dirty="0">
                <a:solidFill>
                  <a:srgbClr val="FFFFFF"/>
                </a:solidFill>
                <a:effectLst>
                  <a:glow rad="254000">
                    <a:srgbClr val="000000"/>
                  </a:glow>
                </a:effectLst>
                <a:latin typeface="Arial" charset="0"/>
                <a:ea typeface="ＭＳ Ｐゴシック" charset="0"/>
                <a:cs typeface="Times New Roman" charset="0"/>
              </a:rPr>
              <a:t>乌卡巴每</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阿奇贝</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塔米尔</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拉枚</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但尼</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阿克尔</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萨卡尼亚</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阿萨尔</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阿莫尔</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巴垂</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安纳尼</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扎韦博</a:t>
            </a:r>
            <a:r>
              <a:rPr lang="en-US" sz="2800" b="1" dirty="0">
                <a:solidFill>
                  <a:srgbClr val="FFFFFF"/>
                </a:solidFill>
                <a:effectLst>
                  <a:glow rad="254000">
                    <a:srgbClr val="000000"/>
                  </a:glow>
                </a:effectLst>
                <a:latin typeface="Arial" charset="0"/>
                <a:ea typeface="ＭＳ Ｐゴシック" charset="0"/>
                <a:cs typeface="Times New Roman" charset="0"/>
              </a:rPr>
              <a:t>, </a:t>
            </a:r>
          </a:p>
          <a:p>
            <a:pPr defTabSz="914400" fontAlgn="base">
              <a:lnSpc>
                <a:spcPct val="90000"/>
              </a:lnSpc>
              <a:spcBef>
                <a:spcPct val="20000"/>
              </a:spcBef>
              <a:spcAft>
                <a:spcPct val="0"/>
              </a:spcAft>
              <a:buClr>
                <a:srgbClr val="FFFF66"/>
              </a:buClr>
              <a:buFont typeface="Wingdings" charset="0"/>
              <a:buNone/>
            </a:pPr>
            <a:r>
              <a:rPr lang="zh-CN" altLang="en-US" sz="2800" b="1" dirty="0">
                <a:solidFill>
                  <a:srgbClr val="FFFFFF"/>
                </a:solidFill>
                <a:effectLst>
                  <a:glow rad="254000">
                    <a:srgbClr val="000000"/>
                  </a:glow>
                </a:effectLst>
                <a:latin typeface="Arial" charset="0"/>
                <a:ea typeface="ＭＳ Ｐゴシック" charset="0"/>
                <a:cs typeface="Times New Roman" charset="0"/>
              </a:rPr>
              <a:t>萨姆萨维</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伊尔塔</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图尔</a:t>
            </a:r>
            <a:r>
              <a:rPr lang="en-US" sz="2800" b="1" dirty="0">
                <a:solidFill>
                  <a:srgbClr val="FFFFFF"/>
                </a:solidFill>
                <a:effectLst>
                  <a:glow rad="254000">
                    <a:srgbClr val="000000"/>
                  </a:glow>
                </a:effectLst>
                <a:latin typeface="Arial" charset="0"/>
                <a:ea typeface="ＭＳ Ｐゴシック" charset="0"/>
                <a:cs typeface="Times New Roman" charset="0"/>
              </a:rPr>
              <a:t>,</a:t>
            </a:r>
            <a:r>
              <a:rPr lang="zh-CN" altLang="en-US" sz="2800" b="1" dirty="0">
                <a:solidFill>
                  <a:srgbClr val="FFFFFF"/>
                </a:solidFill>
                <a:effectLst>
                  <a:glow rad="254000">
                    <a:srgbClr val="000000"/>
                  </a:glow>
                </a:effectLst>
                <a:latin typeface="Arial" charset="0"/>
                <a:ea typeface="ＭＳ Ｐゴシック" charset="0"/>
                <a:cs typeface="Times New Roman" charset="0"/>
              </a:rPr>
              <a:t> 由美雅尔</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阿尔奇亚</a:t>
            </a:r>
            <a:r>
              <a:rPr lang="en-US" sz="2800" b="1" dirty="0">
                <a:solidFill>
                  <a:srgbClr val="FFFFFF"/>
                </a:solidFill>
                <a:effectLst>
                  <a:glow rad="254000">
                    <a:srgbClr val="000000"/>
                  </a:glow>
                </a:effectLst>
                <a:latin typeface="Arial" charset="0"/>
                <a:ea typeface="ＭＳ Ｐゴシック" charset="0"/>
                <a:cs typeface="Times New Roman" charset="0"/>
              </a:rPr>
              <a:t>. </a:t>
            </a:r>
          </a:p>
          <a:p>
            <a:pPr defTabSz="914400" fontAlgn="base">
              <a:lnSpc>
                <a:spcPct val="90000"/>
              </a:lnSpc>
              <a:spcBef>
                <a:spcPct val="20000"/>
              </a:spcBef>
              <a:spcAft>
                <a:spcPct val="0"/>
              </a:spcAft>
              <a:buClr>
                <a:srgbClr val="FFFF66"/>
              </a:buClr>
              <a:buFont typeface="Wingdings" charset="0"/>
              <a:buNone/>
            </a:pPr>
            <a:r>
              <a:rPr lang="en-US" sz="2800" b="1" baseline="30000" dirty="0">
                <a:solidFill>
                  <a:srgbClr val="FFFFFF"/>
                </a:solidFill>
                <a:effectLst>
                  <a:glow rad="254000">
                    <a:srgbClr val="000000"/>
                  </a:glow>
                </a:effectLst>
                <a:latin typeface="Arial" charset="0"/>
                <a:ea typeface="ＭＳ Ｐゴシック" charset="0"/>
                <a:cs typeface="Times New Roman" charset="0"/>
              </a:rPr>
              <a:t>8</a:t>
            </a:r>
            <a:r>
              <a:rPr lang="zh-CN" altLang="en-US" sz="2800" b="1" dirty="0">
                <a:solidFill>
                  <a:srgbClr val="FFFFFF"/>
                </a:solidFill>
                <a:effectLst>
                  <a:glow rad="254000">
                    <a:srgbClr val="000000"/>
                  </a:glow>
                </a:effectLst>
                <a:latin typeface="Arial" charset="0"/>
                <a:ea typeface="ＭＳ Ｐゴシック" charset="0"/>
                <a:cs typeface="Times New Roman" charset="0"/>
              </a:rPr>
              <a:t>这两百位天使都是领袖，其余天使都跟随他们</a:t>
            </a:r>
            <a:endParaRPr lang="en-US" sz="2800" b="1" dirty="0">
              <a:solidFill>
                <a:srgbClr val="FFFFFF"/>
              </a:solidFill>
              <a:effectLst>
                <a:glow rad="254000">
                  <a:srgbClr val="000000"/>
                </a:glow>
              </a:effectLst>
              <a:latin typeface="Arial" charset="0"/>
              <a:ea typeface="ＭＳ Ｐゴシック" charset="0"/>
              <a:cs typeface="Times New Roman" charset="0"/>
            </a:endParaRPr>
          </a:p>
        </p:txBody>
      </p:sp>
      <p:pic>
        <p:nvPicPr>
          <p:cNvPr id="4" name="Picture 3"/>
          <p:cNvPicPr>
            <a:picLocks noChangeAspect="1"/>
          </p:cNvPicPr>
          <p:nvPr/>
        </p:nvPicPr>
        <p:blipFill>
          <a:blip r:embed="rId5"/>
          <a:stretch>
            <a:fillRect/>
          </a:stretch>
        </p:blipFill>
        <p:spPr>
          <a:xfrm>
            <a:off x="5092095" y="-121078"/>
            <a:ext cx="4085367" cy="3060081"/>
          </a:xfrm>
          <a:prstGeom prst="rect">
            <a:avLst/>
          </a:prstGeom>
        </p:spPr>
      </p:pic>
      <p:sp>
        <p:nvSpPr>
          <p:cNvPr id="1045506" name="Rectangle 2"/>
          <p:cNvSpPr>
            <a:spLocks noGrp="1" noChangeArrowheads="1"/>
          </p:cNvSpPr>
          <p:nvPr>
            <p:ph type="title"/>
          </p:nvPr>
        </p:nvSpPr>
        <p:spPr>
          <a:xfrm>
            <a:off x="193524" y="0"/>
            <a:ext cx="8264676"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algn="l" eaLnBrk="1" hangingPunct="1"/>
            <a:r>
              <a:rPr lang="en-US" b="1" dirty="0">
                <a:solidFill>
                  <a:srgbClr val="FFFFFF"/>
                </a:solidFill>
                <a:latin typeface="Verdana" charset="0"/>
                <a:ea typeface="ＭＳ Ｐゴシック" charset="0"/>
                <a:cs typeface="ＭＳ Ｐゴシック" charset="0"/>
              </a:rPr>
              <a:t>1 </a:t>
            </a:r>
            <a:r>
              <a:rPr lang="zh-CN" altLang="en-US" b="1" dirty="0">
                <a:solidFill>
                  <a:srgbClr val="FFFFFF"/>
                </a:solidFill>
                <a:latin typeface="Verdana" charset="0"/>
                <a:ea typeface="ＭＳ Ｐゴシック" charset="0"/>
                <a:cs typeface="ＭＳ Ｐゴシック" charset="0"/>
              </a:rPr>
              <a:t>以诺</a:t>
            </a:r>
            <a:r>
              <a:rPr lang="en-US" b="1" dirty="0">
                <a:solidFill>
                  <a:srgbClr val="FFFFFF"/>
                </a:solidFill>
                <a:latin typeface="Verdana" charset="0"/>
                <a:ea typeface="ＭＳ Ｐゴシック" charset="0"/>
                <a:cs typeface="ＭＳ Ｐゴシック" charset="0"/>
              </a:rPr>
              <a:t> 6</a:t>
            </a:r>
          </a:p>
        </p:txBody>
      </p:sp>
    </p:spTree>
    <p:extLst>
      <p:ext uri="{BB962C8B-B14F-4D97-AF65-F5344CB8AC3E}">
        <p14:creationId xmlns:p14="http://schemas.microsoft.com/office/powerpoint/2010/main" val="4005266424"/>
      </p:ext>
    </p:extLst>
  </p:cSld>
  <p:clrMapOvr>
    <a:overrideClrMapping bg1="dk2" tx1="lt1" bg2="dk1" tx2="lt2" accent1="accent1" accent2="accent2" accent3="accent3" accent4="accent4" accent5="accent5" accent6="accent6" hlink="hlink" folHlink="folHlink"/>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285" y="919235"/>
            <a:ext cx="9330612" cy="5938765"/>
          </a:xfrm>
          <a:prstGeom prst="rect">
            <a:avLst/>
          </a:prstGeom>
        </p:spPr>
      </p:pic>
      <p:sp>
        <p:nvSpPr>
          <p:cNvPr id="1047554" name="Rectangle 2"/>
          <p:cNvSpPr>
            <a:spLocks noGrp="1" noChangeArrowheads="1"/>
          </p:cNvSpPr>
          <p:nvPr>
            <p:ph type="title"/>
          </p:nvPr>
        </p:nvSpPr>
        <p:spPr>
          <a:xfrm>
            <a:off x="685800" y="0"/>
            <a:ext cx="7772400" cy="762000"/>
          </a:xfrm>
          <a:effectLst/>
        </p:spPr>
        <p:txBody>
          <a:bodyPr/>
          <a:lstStyle/>
          <a:p>
            <a:pPr eaLnBrk="1" hangingPunct="1">
              <a:defRPr/>
            </a:pPr>
            <a:r>
              <a:rPr lang="en-US" b="1" dirty="0">
                <a:solidFill>
                  <a:srgbClr val="FFFFFF"/>
                </a:solidFill>
                <a:latin typeface="Verdana" charset="0"/>
                <a:ea typeface="ＭＳ Ｐゴシック" charset="0"/>
                <a:cs typeface="ＭＳ Ｐゴシック" charset="0"/>
              </a:rPr>
              <a:t>1 </a:t>
            </a:r>
            <a:r>
              <a:rPr lang="zh-CN" altLang="en-US" b="1" dirty="0">
                <a:solidFill>
                  <a:srgbClr val="FFFFFF"/>
                </a:solidFill>
                <a:latin typeface="Verdana" charset="0"/>
                <a:ea typeface="ＭＳ Ｐゴシック" charset="0"/>
                <a:cs typeface="ＭＳ Ｐゴシック" charset="0"/>
              </a:rPr>
              <a:t>以诺</a:t>
            </a:r>
            <a:r>
              <a:rPr lang="en-US" b="1" dirty="0">
                <a:solidFill>
                  <a:srgbClr val="FFFFFF"/>
                </a:solidFill>
                <a:latin typeface="Verdana" charset="0"/>
                <a:ea typeface="ＭＳ Ｐゴシック" charset="0"/>
                <a:cs typeface="ＭＳ Ｐゴシック" charset="0"/>
              </a:rPr>
              <a:t>7</a:t>
            </a:r>
          </a:p>
        </p:txBody>
      </p:sp>
      <p:sp>
        <p:nvSpPr>
          <p:cNvPr id="1047556" name="Text Box 4"/>
          <p:cNvSpPr txBox="1">
            <a:spLocks noChangeArrowheads="1"/>
          </p:cNvSpPr>
          <p:nvPr/>
        </p:nvSpPr>
        <p:spPr bwMode="auto">
          <a:xfrm>
            <a:off x="267310" y="5597011"/>
            <a:ext cx="8876690" cy="12228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baseline="30000">
                <a:solidFill>
                  <a:srgbClr val="FFFFFF"/>
                </a:solidFill>
                <a:effectLst>
                  <a:glow rad="254000">
                    <a:srgbClr val="000000"/>
                  </a:glow>
                </a:effectLst>
                <a:latin typeface="Arial" charset="0"/>
                <a:ea typeface="ＭＳ Ｐゴシック" charset="0"/>
                <a:cs typeface="Times New Roman" charset="0"/>
              </a:defRPr>
            </a:lvl1pPr>
          </a:lstStyle>
          <a:p>
            <a:r>
              <a:rPr lang="zh-CN" altLang="en-US" sz="2400" dirty="0"/>
              <a:t>* 希腊文是从埃塞尔比亚文变化而来的</a:t>
            </a:r>
            <a:r>
              <a:rPr lang="en-US" altLang="zh-CN" sz="2400" dirty="0"/>
              <a:t>. </a:t>
            </a:r>
            <a:r>
              <a:rPr lang="zh-CN" altLang="en-US" sz="2400" dirty="0"/>
              <a:t>有一处希腊文的手稿这样说</a:t>
            </a:r>
            <a:r>
              <a:rPr lang="en-US" altLang="zh-CN" sz="2400" dirty="0"/>
              <a:t>,</a:t>
            </a:r>
            <a:r>
              <a:rPr lang="zh-CN" altLang="en-US" sz="2400" dirty="0"/>
              <a:t>“于是她们</a:t>
            </a:r>
            <a:r>
              <a:rPr lang="en-US" altLang="zh-CN" sz="2400" dirty="0"/>
              <a:t>[</a:t>
            </a:r>
            <a:r>
              <a:rPr lang="zh-CN" altLang="en-US" sz="2400" dirty="0"/>
              <a:t>这些妇人</a:t>
            </a:r>
            <a:r>
              <a:rPr lang="en-US" altLang="zh-CN" sz="2400" dirty="0"/>
              <a:t>] </a:t>
            </a:r>
            <a:r>
              <a:rPr lang="zh-CN" altLang="en-US" sz="2400" dirty="0"/>
              <a:t>生出他们来</a:t>
            </a:r>
            <a:r>
              <a:rPr lang="en-US" altLang="zh-CN" sz="2400" dirty="0"/>
              <a:t>[</a:t>
            </a:r>
            <a:r>
              <a:rPr lang="zh-CN" altLang="en-US" sz="2400" dirty="0"/>
              <a:t>守望者</a:t>
            </a:r>
            <a:r>
              <a:rPr lang="en-US" altLang="zh-CN" sz="2400" dirty="0"/>
              <a:t>] </a:t>
            </a:r>
            <a:r>
              <a:rPr lang="zh-CN" altLang="en-US" sz="2400" dirty="0"/>
              <a:t>有</a:t>
            </a:r>
            <a:r>
              <a:rPr lang="en-US" altLang="zh-CN" sz="2400" dirty="0"/>
              <a:t>3</a:t>
            </a:r>
            <a:r>
              <a:rPr lang="zh-CN" altLang="en-US" sz="2400" dirty="0"/>
              <a:t>个种族</a:t>
            </a:r>
            <a:r>
              <a:rPr lang="en-US" altLang="zh-CN" sz="2400" dirty="0"/>
              <a:t>: </a:t>
            </a:r>
            <a:r>
              <a:rPr lang="zh-CN" altLang="en-US" sz="2400" dirty="0"/>
              <a:t>第一就是那些巨人</a:t>
            </a:r>
            <a:r>
              <a:rPr lang="en-US" altLang="zh-CN" sz="2400" dirty="0"/>
              <a:t>. </a:t>
            </a:r>
            <a:r>
              <a:rPr lang="zh-CN" altLang="en-US" sz="2400" dirty="0"/>
              <a:t>这些巨人带出纳非林</a:t>
            </a:r>
            <a:r>
              <a:rPr lang="en-US" altLang="zh-CN" sz="2400" dirty="0"/>
              <a:t>, </a:t>
            </a:r>
            <a:r>
              <a:rPr lang="zh-CN" altLang="en-US" sz="2400" dirty="0"/>
              <a:t>然后纳菲林带出</a:t>
            </a:r>
            <a:r>
              <a:rPr lang="en-US" altLang="zh-CN" sz="2400" dirty="0"/>
              <a:t> </a:t>
            </a:r>
            <a:r>
              <a:rPr lang="zh-CN" altLang="en-US" sz="2400" dirty="0"/>
              <a:t>伊利胡德</a:t>
            </a:r>
            <a:r>
              <a:rPr lang="en-US" altLang="zh-CN" sz="2400" dirty="0"/>
              <a:t>. </a:t>
            </a:r>
            <a:r>
              <a:rPr lang="zh-CN" altLang="en-US" sz="2400" dirty="0"/>
              <a:t>他们都是存在的并且不断的增长他们的力量”根据千禧年书</a:t>
            </a:r>
            <a:endParaRPr lang="en-US" altLang="zh-CN" sz="2400" dirty="0"/>
          </a:p>
        </p:txBody>
      </p:sp>
      <p:sp>
        <p:nvSpPr>
          <p:cNvPr id="1047557" name="Rectangle 5"/>
          <p:cNvSpPr>
            <a:spLocks noChangeArrowheads="1"/>
          </p:cNvSpPr>
          <p:nvPr/>
        </p:nvSpPr>
        <p:spPr bwMode="auto">
          <a:xfrm>
            <a:off x="76200" y="769259"/>
            <a:ext cx="6235700" cy="4022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pPr>
            <a:r>
              <a:rPr lang="en-US" sz="2800" b="1" baseline="30000" dirty="0">
                <a:solidFill>
                  <a:srgbClr val="FFFFFF"/>
                </a:solidFill>
                <a:effectLst>
                  <a:glow rad="254000">
                    <a:srgbClr val="000000"/>
                  </a:glow>
                </a:effectLst>
                <a:latin typeface="Arial" charset="0"/>
                <a:ea typeface="ＭＳ Ｐゴシック" charset="0"/>
                <a:cs typeface="Times New Roman" charset="0"/>
              </a:rPr>
              <a:t>1</a:t>
            </a:r>
            <a:r>
              <a:rPr lang="zh-CN" altLang="en-US" sz="2800" b="1" dirty="0">
                <a:solidFill>
                  <a:srgbClr val="FFFFFF"/>
                </a:solidFill>
                <a:effectLst>
                  <a:glow rad="254000">
                    <a:srgbClr val="000000"/>
                  </a:glow>
                </a:effectLst>
                <a:latin typeface="Arial" charset="0"/>
                <a:ea typeface="ＭＳ Ｐゴシック" charset="0"/>
                <a:cs typeface="Times New Roman" charset="0"/>
              </a:rPr>
              <a:t>于是他们每个人为自己娶妻</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亲近她们并与她们同居</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教她们法术和咒语把树干和树根分离</a:t>
            </a:r>
            <a:endParaRPr lang="en-US" sz="2800" b="1" dirty="0">
              <a:solidFill>
                <a:srgbClr val="FFFFFF"/>
              </a:solidFill>
              <a:effectLst>
                <a:glow rad="254000">
                  <a:srgbClr val="000000"/>
                </a:glow>
              </a:effectLst>
              <a:latin typeface="Arial" charset="0"/>
              <a:ea typeface="ＭＳ Ｐゴシック" charset="0"/>
              <a:cs typeface="Times New Roman" charset="0"/>
            </a:endParaRPr>
          </a:p>
          <a:p>
            <a:pPr defTabSz="914400" fontAlgn="base">
              <a:lnSpc>
                <a:spcPct val="90000"/>
              </a:lnSpc>
              <a:spcBef>
                <a:spcPct val="20000"/>
              </a:spcBef>
              <a:spcAft>
                <a:spcPct val="0"/>
              </a:spcAft>
              <a:buClr>
                <a:srgbClr val="FFFF66"/>
              </a:buClr>
              <a:buFont typeface="Wingdings" charset="0"/>
              <a:buNone/>
            </a:pPr>
            <a:endParaRPr lang="en-US" sz="2800" b="1" dirty="0">
              <a:solidFill>
                <a:srgbClr val="FFFFFF"/>
              </a:solidFill>
              <a:effectLst>
                <a:glow rad="254000">
                  <a:srgbClr val="000000"/>
                </a:glow>
              </a:effectLst>
              <a:latin typeface="Arial" charset="0"/>
              <a:ea typeface="ＭＳ Ｐゴシック" charset="0"/>
              <a:cs typeface="Times New Roman" charset="0"/>
            </a:endParaRPr>
          </a:p>
          <a:p>
            <a:pPr defTabSz="914400" fontAlgn="base">
              <a:lnSpc>
                <a:spcPct val="90000"/>
              </a:lnSpc>
              <a:spcBef>
                <a:spcPct val="20000"/>
              </a:spcBef>
              <a:spcAft>
                <a:spcPct val="0"/>
              </a:spcAft>
              <a:buClr>
                <a:srgbClr val="FFFF66"/>
              </a:buClr>
              <a:buFont typeface="Wingdings" charset="0"/>
              <a:buNone/>
            </a:pPr>
            <a:r>
              <a:rPr lang="en-US" sz="2800" b="1" baseline="30000" dirty="0">
                <a:solidFill>
                  <a:srgbClr val="FFFFFF"/>
                </a:solidFill>
                <a:effectLst>
                  <a:glow rad="254000">
                    <a:srgbClr val="000000"/>
                  </a:glow>
                </a:effectLst>
                <a:latin typeface="Arial" charset="0"/>
                <a:ea typeface="ＭＳ Ｐゴシック" charset="0"/>
                <a:cs typeface="Times New Roman" charset="0"/>
              </a:rPr>
              <a:t>2</a:t>
            </a:r>
            <a:r>
              <a:rPr lang="zh-CN" altLang="en-US" sz="2800" b="1" dirty="0">
                <a:solidFill>
                  <a:srgbClr val="FFFFFF"/>
                </a:solidFill>
                <a:effectLst>
                  <a:glow rad="254000">
                    <a:srgbClr val="000000"/>
                  </a:glow>
                </a:effectLst>
                <a:latin typeface="Arial" charset="0"/>
                <a:ea typeface="ＭＳ Ｐゴシック" charset="0"/>
                <a:cs typeface="Times New Roman" charset="0"/>
              </a:rPr>
              <a:t>于是妇人就生出巨人来</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有</a:t>
            </a:r>
            <a:r>
              <a:rPr lang="en-US" altLang="zh-CN" sz="2800" b="1" dirty="0">
                <a:solidFill>
                  <a:srgbClr val="FFFFFF"/>
                </a:solidFill>
                <a:effectLst>
                  <a:glow rad="254000">
                    <a:srgbClr val="000000"/>
                  </a:glow>
                </a:effectLst>
                <a:latin typeface="Arial" charset="0"/>
                <a:ea typeface="ＭＳ Ｐゴシック" charset="0"/>
                <a:cs typeface="Times New Roman" charset="0"/>
              </a:rPr>
              <a:t>300</a:t>
            </a:r>
            <a:r>
              <a:rPr lang="zh-CN" altLang="en-US" sz="2800" b="1" dirty="0">
                <a:solidFill>
                  <a:srgbClr val="FFFFFF"/>
                </a:solidFill>
                <a:effectLst>
                  <a:glow rad="254000">
                    <a:srgbClr val="000000"/>
                  </a:glow>
                </a:effectLst>
                <a:latin typeface="Arial" charset="0"/>
                <a:ea typeface="ＭＳ Ｐゴシック" charset="0"/>
                <a:cs typeface="Times New Roman" charset="0"/>
              </a:rPr>
              <a:t>肘高</a:t>
            </a:r>
            <a:r>
              <a:rPr lang="en-US" sz="2800" b="1" dirty="0">
                <a:solidFill>
                  <a:srgbClr val="FFFFFF"/>
                </a:solidFill>
                <a:effectLst>
                  <a:glow rad="254000">
                    <a:srgbClr val="000000"/>
                  </a:glow>
                </a:effectLst>
                <a:latin typeface="Arial" charset="0"/>
                <a:ea typeface="ＭＳ Ｐゴシック" charset="0"/>
                <a:cs typeface="Times New Roman" charset="0"/>
              </a:rPr>
              <a:t>[137 </a:t>
            </a:r>
            <a:r>
              <a:rPr lang="zh-CN" altLang="en-US" sz="2800" b="1" dirty="0">
                <a:solidFill>
                  <a:srgbClr val="FFFFFF"/>
                </a:solidFill>
                <a:effectLst>
                  <a:glow rad="254000">
                    <a:srgbClr val="000000"/>
                  </a:glow>
                </a:effectLst>
                <a:latin typeface="Arial" charset="0"/>
                <a:ea typeface="ＭＳ Ｐゴシック" charset="0"/>
                <a:cs typeface="Times New Roman" charset="0"/>
              </a:rPr>
              <a:t>米</a:t>
            </a:r>
            <a:r>
              <a:rPr lang="en-US" sz="2800" b="1" dirty="0">
                <a:solidFill>
                  <a:srgbClr val="FFFFFF"/>
                </a:solidFill>
                <a:effectLst>
                  <a:glow rad="254000">
                    <a:srgbClr val="000000"/>
                  </a:glow>
                </a:effectLst>
                <a:latin typeface="Arial" charset="0"/>
                <a:ea typeface="ＭＳ Ｐゴシック" charset="0"/>
                <a:cs typeface="Times New Roman" charset="0"/>
              </a:rPr>
              <a:t>]</a:t>
            </a:r>
          </a:p>
        </p:txBody>
      </p:sp>
    </p:spTree>
    <p:extLst>
      <p:ext uri="{BB962C8B-B14F-4D97-AF65-F5344CB8AC3E}">
        <p14:creationId xmlns:p14="http://schemas.microsoft.com/office/powerpoint/2010/main" val="490852483"/>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b="1" dirty="0">
                <a:solidFill>
                  <a:srgbClr val="FFFFFF"/>
                </a:solidFill>
                <a:latin typeface="Verdana" charset="0"/>
                <a:ea typeface="ＭＳ Ｐゴシック" charset="0"/>
                <a:cs typeface="ＭＳ Ｐゴシック" charset="0"/>
              </a:rPr>
              <a:t>1 </a:t>
            </a:r>
            <a:r>
              <a:rPr lang="zh-CN" altLang="en-US" b="1" dirty="0">
                <a:solidFill>
                  <a:srgbClr val="FFFFFF"/>
                </a:solidFill>
                <a:latin typeface="Verdana" charset="0"/>
                <a:ea typeface="ＭＳ Ｐゴシック" charset="0"/>
                <a:cs typeface="ＭＳ Ｐゴシック" charset="0"/>
              </a:rPr>
              <a:t>以诺</a:t>
            </a:r>
            <a:r>
              <a:rPr lang="en-US" b="1" dirty="0">
                <a:solidFill>
                  <a:srgbClr val="FFFFFF"/>
                </a:solidFill>
                <a:latin typeface="Verdana" charset="0"/>
                <a:ea typeface="ＭＳ Ｐゴシック" charset="0"/>
                <a:cs typeface="ＭＳ Ｐゴシック" charset="0"/>
              </a:rPr>
              <a:t>7</a:t>
            </a:r>
          </a:p>
        </p:txBody>
      </p:sp>
      <p:sp>
        <p:nvSpPr>
          <p:cNvPr id="1049605" name="Rectangle 5"/>
          <p:cNvSpPr>
            <a:spLocks noChangeArrowheads="1"/>
          </p:cNvSpPr>
          <p:nvPr/>
        </p:nvSpPr>
        <p:spPr bwMode="auto">
          <a:xfrm>
            <a:off x="76200" y="753535"/>
            <a:ext cx="4328479" cy="5105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pPr>
            <a:r>
              <a:rPr lang="en-US" sz="2800" b="1" baseline="30000" dirty="0">
                <a:solidFill>
                  <a:srgbClr val="FFFFFF"/>
                </a:solidFill>
                <a:effectLst>
                  <a:glow rad="254000">
                    <a:srgbClr val="000000"/>
                  </a:glow>
                </a:effectLst>
                <a:latin typeface="Arial" charset="0"/>
                <a:ea typeface="ＭＳ Ｐゴシック" charset="0"/>
                <a:cs typeface="Times New Roman" charset="0"/>
              </a:rPr>
              <a:t>3</a:t>
            </a:r>
            <a:r>
              <a:rPr lang="zh-CN" altLang="en-US" sz="2800" b="1" baseline="30000"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他们</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巨人们</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消耗了所有人类的劳动，直到人类厌恶他们而不在供应他们了。</a:t>
            </a:r>
            <a:endParaRPr lang="en-US" sz="2800" b="1" dirty="0">
              <a:solidFill>
                <a:srgbClr val="FFFFFF"/>
              </a:solidFill>
              <a:effectLst>
                <a:glow rad="254000">
                  <a:srgbClr val="000000"/>
                </a:glow>
              </a:effectLst>
              <a:latin typeface="Arial" charset="0"/>
              <a:ea typeface="ＭＳ Ｐゴシック" charset="0"/>
              <a:cs typeface="Times New Roman" charset="0"/>
            </a:endParaRPr>
          </a:p>
          <a:p>
            <a:pPr defTabSz="914400" fontAlgn="base">
              <a:lnSpc>
                <a:spcPct val="90000"/>
              </a:lnSpc>
              <a:spcBef>
                <a:spcPct val="20000"/>
              </a:spcBef>
              <a:spcAft>
                <a:spcPct val="0"/>
              </a:spcAft>
              <a:buClr>
                <a:srgbClr val="FFFF66"/>
              </a:buClr>
              <a:buFont typeface="Wingdings" charset="0"/>
              <a:buNone/>
            </a:pPr>
            <a:endParaRPr lang="en-US" sz="2800" b="1" dirty="0">
              <a:solidFill>
                <a:srgbClr val="FFFFFF"/>
              </a:solidFill>
              <a:effectLst>
                <a:glow rad="254000">
                  <a:srgbClr val="000000"/>
                </a:glow>
              </a:effectLst>
              <a:latin typeface="Arial" charset="0"/>
              <a:ea typeface="ＭＳ Ｐゴシック" charset="0"/>
              <a:cs typeface="Times New Roman" charset="0"/>
            </a:endParaRPr>
          </a:p>
          <a:p>
            <a:pPr defTabSz="914400" fontAlgn="base">
              <a:lnSpc>
                <a:spcPct val="90000"/>
              </a:lnSpc>
              <a:spcBef>
                <a:spcPct val="20000"/>
              </a:spcBef>
              <a:spcAft>
                <a:spcPct val="0"/>
              </a:spcAft>
              <a:buClr>
                <a:srgbClr val="FFFF66"/>
              </a:buClr>
              <a:buFont typeface="Wingdings" charset="0"/>
              <a:buNone/>
            </a:pPr>
            <a:r>
              <a:rPr lang="en-US" sz="2800" b="1" baseline="30000" dirty="0">
                <a:solidFill>
                  <a:srgbClr val="FFFFFF"/>
                </a:solidFill>
                <a:effectLst>
                  <a:glow rad="254000">
                    <a:srgbClr val="000000"/>
                  </a:glow>
                </a:effectLst>
                <a:latin typeface="Arial" charset="0"/>
                <a:ea typeface="ＭＳ Ｐゴシック" charset="0"/>
                <a:cs typeface="Times New Roman" charset="0"/>
              </a:rPr>
              <a:t>4</a:t>
            </a:r>
            <a:r>
              <a:rPr lang="zh-CN" altLang="en-US" sz="2800" b="1" dirty="0">
                <a:solidFill>
                  <a:srgbClr val="FFFFFF"/>
                </a:solidFill>
                <a:effectLst>
                  <a:glow rad="254000">
                    <a:srgbClr val="000000"/>
                  </a:glow>
                </a:effectLst>
                <a:latin typeface="Arial" charset="0"/>
                <a:ea typeface="ＭＳ Ｐゴシック" charset="0"/>
                <a:cs typeface="Times New Roman" charset="0"/>
              </a:rPr>
              <a:t> 于是</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巨人们开始攻击他们</a:t>
            </a:r>
            <a:r>
              <a:rPr lang="en-US" sz="2800" b="1" dirty="0">
                <a:solidFill>
                  <a:srgbClr val="FFFFFF"/>
                </a:solidFill>
                <a:effectLst>
                  <a:glow rad="254000">
                    <a:srgbClr val="000000"/>
                  </a:glow>
                </a:effectLst>
                <a:latin typeface="Arial" charset="0"/>
                <a:ea typeface="ＭＳ Ｐゴシック" charset="0"/>
                <a:cs typeface="Times New Roman" charset="0"/>
              </a:rPr>
              <a:t>(</a:t>
            </a:r>
            <a:r>
              <a:rPr lang="zh-CN" altLang="en-US" sz="2800" b="1" dirty="0">
                <a:solidFill>
                  <a:srgbClr val="FFFFFF"/>
                </a:solidFill>
                <a:effectLst>
                  <a:glow rad="254000">
                    <a:srgbClr val="000000"/>
                  </a:glow>
                </a:effectLst>
                <a:latin typeface="Arial" charset="0"/>
                <a:ea typeface="ＭＳ Ｐゴシック" charset="0"/>
                <a:cs typeface="Times New Roman" charset="0"/>
              </a:rPr>
              <a:t>人类</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以至于要吃掉他们。</a:t>
            </a:r>
            <a:endParaRPr lang="en-US" sz="2800" b="1" dirty="0">
              <a:solidFill>
                <a:srgbClr val="FFFFFF"/>
              </a:solidFill>
              <a:effectLst>
                <a:glow rad="254000">
                  <a:srgbClr val="000000"/>
                </a:glow>
              </a:effectLst>
              <a:latin typeface="Arial" charset="0"/>
              <a:ea typeface="ＭＳ Ｐゴシック" charset="0"/>
              <a:cs typeface="Times New Roman" charset="0"/>
            </a:endParaRPr>
          </a:p>
        </p:txBody>
      </p:sp>
      <p:pic>
        <p:nvPicPr>
          <p:cNvPr id="2" name="Picture 1"/>
          <p:cNvPicPr>
            <a:picLocks noChangeAspect="1"/>
          </p:cNvPicPr>
          <p:nvPr/>
        </p:nvPicPr>
        <p:blipFill>
          <a:blip r:embed="rId4"/>
          <a:stretch>
            <a:fillRect/>
          </a:stretch>
        </p:blipFill>
        <p:spPr>
          <a:xfrm>
            <a:off x="4610620" y="827739"/>
            <a:ext cx="4534031" cy="6030261"/>
          </a:xfrm>
          <a:prstGeom prst="rect">
            <a:avLst/>
          </a:prstGeom>
        </p:spPr>
      </p:pic>
    </p:spTree>
    <p:extLst>
      <p:ext uri="{BB962C8B-B14F-4D97-AF65-F5344CB8AC3E}">
        <p14:creationId xmlns:p14="http://schemas.microsoft.com/office/powerpoint/2010/main" val="3180534450"/>
      </p:ext>
    </p:extLst>
  </p:cSld>
  <p:clrMapOvr>
    <a:overrideClrMapping bg1="dk2" tx1="lt1" bg2="dk1" tx2="lt2" accent1="accent1" accent2="accent2" accent3="accent3" accent4="accent4" accent5="accent5" accent6="accent6" hlink="hlink" folHlink="folHlink"/>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1785331" y="0"/>
            <a:ext cx="7358669" cy="6858000"/>
          </a:xfrm>
          <a:prstGeom prst="rect">
            <a:avLst/>
          </a:prstGeom>
        </p:spPr>
      </p:pic>
      <p:sp>
        <p:nvSpPr>
          <p:cNvPr id="1049602"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b="1" dirty="0">
                <a:solidFill>
                  <a:srgbClr val="FFFFFF"/>
                </a:solidFill>
                <a:latin typeface="Verdana" charset="0"/>
                <a:ea typeface="ＭＳ Ｐゴシック" charset="0"/>
                <a:cs typeface="ＭＳ Ｐゴシック" charset="0"/>
              </a:rPr>
              <a:t>1 </a:t>
            </a:r>
            <a:r>
              <a:rPr lang="zh-CN" altLang="en-US" b="1" dirty="0">
                <a:solidFill>
                  <a:srgbClr val="FFFFFF"/>
                </a:solidFill>
                <a:latin typeface="Verdana" charset="0"/>
                <a:ea typeface="ＭＳ Ｐゴシック" charset="0"/>
                <a:cs typeface="ＭＳ Ｐゴシック" charset="0"/>
              </a:rPr>
              <a:t>以诺</a:t>
            </a:r>
            <a:r>
              <a:rPr lang="en-US" b="1" dirty="0">
                <a:solidFill>
                  <a:srgbClr val="FFFFFF"/>
                </a:solidFill>
                <a:latin typeface="Verdana" charset="0"/>
                <a:ea typeface="ＭＳ Ｐゴシック" charset="0"/>
                <a:cs typeface="ＭＳ Ｐゴシック" charset="0"/>
              </a:rPr>
              <a:t>7</a:t>
            </a:r>
          </a:p>
        </p:txBody>
      </p:sp>
      <p:sp>
        <p:nvSpPr>
          <p:cNvPr id="1049604" name="Text Box 4"/>
          <p:cNvSpPr txBox="1">
            <a:spLocks noChangeArrowheads="1"/>
          </p:cNvSpPr>
          <p:nvPr/>
        </p:nvSpPr>
        <p:spPr bwMode="auto">
          <a:xfrm>
            <a:off x="468086" y="6305377"/>
            <a:ext cx="8458200" cy="6141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baseline="30000">
                <a:solidFill>
                  <a:srgbClr val="FFFFFF"/>
                </a:solidFill>
                <a:effectLst>
                  <a:glow rad="254000">
                    <a:srgbClr val="000000"/>
                  </a:glow>
                </a:effectLst>
                <a:latin typeface="Arial" charset="0"/>
                <a:ea typeface="ＭＳ Ｐゴシック" charset="0"/>
                <a:cs typeface="Times New Roman" charset="0"/>
              </a:defRPr>
            </a:lvl1pPr>
          </a:lstStyle>
          <a:p>
            <a:r>
              <a:rPr lang="zh-CN" altLang="en-US" dirty="0"/>
              <a:t>* 或者</a:t>
            </a:r>
            <a:r>
              <a:rPr lang="en-US" altLang="zh-CN" dirty="0"/>
              <a:t>, ”</a:t>
            </a:r>
            <a:r>
              <a:rPr lang="zh-CN" altLang="en-US" dirty="0"/>
              <a:t>另一个人肉</a:t>
            </a:r>
            <a:r>
              <a:rPr lang="en-US" altLang="ja-JP" dirty="0"/>
              <a:t>.</a:t>
            </a:r>
            <a:r>
              <a:rPr lang="zh-CN" altLang="en-US" dirty="0"/>
              <a:t>在罗伯特 亨利 查尔斯的中，代表着一个巨人摧毁另一个巨人的意思</a:t>
            </a:r>
            <a:r>
              <a:rPr lang="en-US" altLang="ja-JP" dirty="0"/>
              <a:t> (</a:t>
            </a:r>
            <a:r>
              <a:rPr lang="zh-CN" altLang="en-US" dirty="0"/>
              <a:t>查尔斯</a:t>
            </a:r>
            <a:r>
              <a:rPr lang="en-US" altLang="ja-JP" dirty="0"/>
              <a:t>, 65).</a:t>
            </a:r>
            <a:endParaRPr lang="en-US" altLang="zh-CN" dirty="0"/>
          </a:p>
        </p:txBody>
      </p:sp>
      <p:sp>
        <p:nvSpPr>
          <p:cNvPr id="1049605" name="Rectangle 5"/>
          <p:cNvSpPr>
            <a:spLocks noChangeArrowheads="1"/>
          </p:cNvSpPr>
          <p:nvPr/>
        </p:nvSpPr>
        <p:spPr bwMode="auto">
          <a:xfrm>
            <a:off x="76200" y="753535"/>
            <a:ext cx="4511531" cy="5105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pPr>
            <a:r>
              <a:rPr lang="en-US" sz="2800" b="1" baseline="30000" dirty="0">
                <a:solidFill>
                  <a:srgbClr val="FFFFFF"/>
                </a:solidFill>
                <a:effectLst>
                  <a:glow rad="254000">
                    <a:srgbClr val="000000"/>
                  </a:glow>
                </a:effectLst>
                <a:latin typeface="Arial" charset="0"/>
                <a:ea typeface="ＭＳ Ｐゴシック" charset="0"/>
                <a:cs typeface="Times New Roman" charset="0"/>
              </a:rPr>
              <a:t>5</a:t>
            </a:r>
            <a:r>
              <a:rPr lang="zh-CN" altLang="en-US" sz="2800" b="1" baseline="30000"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 于是他们开始向鸟，野兽爬虫和鱼犯罪，吃它们的肉，并且喝它们的血。</a:t>
            </a:r>
            <a:endParaRPr lang="en-US" sz="2800" b="1" dirty="0">
              <a:solidFill>
                <a:srgbClr val="FFFFFF"/>
              </a:solidFill>
              <a:effectLst>
                <a:glow rad="254000">
                  <a:srgbClr val="000000"/>
                </a:glow>
              </a:effectLst>
              <a:latin typeface="Arial" charset="0"/>
              <a:ea typeface="ＭＳ Ｐゴシック" charset="0"/>
              <a:cs typeface="Times New Roman" charset="0"/>
            </a:endParaRPr>
          </a:p>
          <a:p>
            <a:pPr defTabSz="914400" fontAlgn="base">
              <a:lnSpc>
                <a:spcPct val="90000"/>
              </a:lnSpc>
              <a:spcBef>
                <a:spcPct val="20000"/>
              </a:spcBef>
              <a:spcAft>
                <a:spcPct val="0"/>
              </a:spcAft>
              <a:buClr>
                <a:srgbClr val="FFFF66"/>
              </a:buClr>
              <a:buFont typeface="Wingdings" charset="0"/>
              <a:buNone/>
            </a:pPr>
            <a:r>
              <a:rPr lang="en-US" sz="2800" b="1" baseline="30000" dirty="0">
                <a:solidFill>
                  <a:srgbClr val="FFFFFF"/>
                </a:solidFill>
                <a:effectLst>
                  <a:glow rad="254000">
                    <a:srgbClr val="000000"/>
                  </a:glow>
                </a:effectLst>
                <a:latin typeface="Arial" charset="0"/>
                <a:ea typeface="ＭＳ Ｐゴシック" charset="0"/>
                <a:cs typeface="Times New Roman" charset="0"/>
              </a:rPr>
              <a:t>6</a:t>
            </a:r>
            <a:r>
              <a:rPr lang="zh-CN" altLang="en-US" sz="2800" b="1" dirty="0">
                <a:solidFill>
                  <a:srgbClr val="FFFFFF"/>
                </a:solidFill>
                <a:effectLst>
                  <a:glow rad="254000">
                    <a:srgbClr val="000000"/>
                  </a:glow>
                </a:effectLst>
                <a:latin typeface="Arial" charset="0"/>
                <a:ea typeface="ＭＳ Ｐゴシック" charset="0"/>
                <a:cs typeface="Times New Roman" charset="0"/>
              </a:rPr>
              <a:t> 所以大地开始指控他们这些压迫者</a:t>
            </a:r>
            <a:endParaRPr lang="en-US" sz="2800" b="1" dirty="0">
              <a:solidFill>
                <a:srgbClr val="FFFFFF"/>
              </a:solidFill>
              <a:effectLst>
                <a:glow rad="254000">
                  <a:srgbClr val="000000"/>
                </a:glow>
              </a:effectLst>
              <a:latin typeface="Arial" charset="0"/>
              <a:ea typeface="ＭＳ Ｐゴシック" charset="0"/>
              <a:cs typeface="Times New Roman" charset="0"/>
            </a:endParaRPr>
          </a:p>
        </p:txBody>
      </p:sp>
    </p:spTree>
    <p:extLst>
      <p:ext uri="{BB962C8B-B14F-4D97-AF65-F5344CB8AC3E}">
        <p14:creationId xmlns:p14="http://schemas.microsoft.com/office/powerpoint/2010/main" val="3836784964"/>
      </p:ext>
    </p:extLst>
  </p:cSld>
  <p:clrMapOvr>
    <a:overrideClrMapping bg1="dk2" tx1="lt1" bg2="dk1" tx2="lt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49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4" grpId="0"/>
      <p:bldP spid="104960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71600"/>
            <a:ext cx="9144000" cy="5486400"/>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
        <p:nvSpPr>
          <p:cNvPr id="7" name="Rectangle 1026"/>
          <p:cNvSpPr txBox="1">
            <a:spLocks noChangeArrowheads="1"/>
          </p:cNvSpPr>
          <p:nvPr/>
        </p:nvSpPr>
        <p:spPr bwMode="auto">
          <a:xfrm>
            <a:off x="0" y="4081746"/>
            <a:ext cx="9144000" cy="81475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solidFill>
                  <a:srgbClr val="FFFFFF"/>
                </a:solidFill>
                <a:effectLst>
                  <a:glow rad="381000">
                    <a:schemeClr val="tx1"/>
                  </a:glow>
                </a:effectLst>
                <a:latin typeface="Times New Roman" charset="0"/>
                <a:ea typeface="ＭＳ Ｐゴシック" charset="0"/>
                <a:cs typeface="ＭＳ Ｐゴシック" charset="0"/>
              </a:rPr>
              <a:t>暴力</a:t>
            </a:r>
            <a:endParaRPr lang="en-US" sz="4000" b="1" dirty="0">
              <a:solidFill>
                <a:srgbClr val="FFFFFF"/>
              </a:solidFill>
              <a:effectLst>
                <a:glow rad="3810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63403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pic>
        <p:nvPicPr>
          <p:cNvPr id="2" name="Picture 1"/>
          <p:cNvPicPr>
            <a:picLocks noChangeAspect="1"/>
          </p:cNvPicPr>
          <p:nvPr/>
        </p:nvPicPr>
        <p:blipFill>
          <a:blip r:embed="rId4"/>
          <a:stretch>
            <a:fillRect/>
          </a:stretch>
        </p:blipFill>
        <p:spPr>
          <a:xfrm>
            <a:off x="-24438" y="1"/>
            <a:ext cx="9168439" cy="6503390"/>
          </a:xfrm>
          <a:prstGeom prst="rect">
            <a:avLst/>
          </a:prstGeom>
        </p:spPr>
      </p:pic>
      <p:sp>
        <p:nvSpPr>
          <p:cNvPr id="7" name="Rectangle 1026"/>
          <p:cNvSpPr txBox="1">
            <a:spLocks noChangeArrowheads="1"/>
          </p:cNvSpPr>
          <p:nvPr/>
        </p:nvSpPr>
        <p:spPr bwMode="auto">
          <a:xfrm>
            <a:off x="1" y="1964991"/>
            <a:ext cx="9144000" cy="81475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solidFill>
                  <a:srgbClr val="FFFFFF"/>
                </a:solidFill>
                <a:effectLst>
                  <a:glow rad="381000">
                    <a:schemeClr val="tx1"/>
                  </a:glow>
                </a:effectLst>
              </a:rPr>
              <a:t>诺亚</a:t>
            </a:r>
            <a:r>
              <a:rPr lang="en-US" sz="4000" b="1" dirty="0">
                <a:solidFill>
                  <a:srgbClr val="FFFFFF"/>
                </a:solidFill>
                <a:effectLst>
                  <a:glow rad="381000">
                    <a:schemeClr val="tx1"/>
                  </a:glow>
                </a:effectLst>
              </a:rPr>
              <a:t> </a:t>
            </a:r>
            <a:r>
              <a:rPr lang="zh-CN" altLang="en-US" sz="4000" b="1" dirty="0">
                <a:solidFill>
                  <a:srgbClr val="FFFFFF"/>
                </a:solidFill>
                <a:effectLst>
                  <a:glow rad="381000">
                    <a:schemeClr val="tx1"/>
                  </a:glow>
                </a:effectLst>
              </a:rPr>
              <a:t>对比</a:t>
            </a:r>
            <a:r>
              <a:rPr lang="en-US" sz="4000" b="1" dirty="0">
                <a:solidFill>
                  <a:srgbClr val="FFFFFF"/>
                </a:solidFill>
                <a:effectLst>
                  <a:glow rad="381000">
                    <a:schemeClr val="tx1"/>
                  </a:glow>
                </a:effectLst>
              </a:rPr>
              <a:t> </a:t>
            </a:r>
            <a:r>
              <a:rPr lang="zh-CN" altLang="en-US" sz="4000" b="1" dirty="0">
                <a:solidFill>
                  <a:srgbClr val="FFFFFF"/>
                </a:solidFill>
                <a:effectLst>
                  <a:glow rad="381000">
                    <a:schemeClr val="tx1"/>
                  </a:glow>
                </a:effectLst>
              </a:rPr>
              <a:t>图巴尔</a:t>
            </a:r>
            <a:r>
              <a:rPr lang="en-US" altLang="zh-CN" sz="4000" b="1" dirty="0">
                <a:solidFill>
                  <a:srgbClr val="FFFFFF"/>
                </a:solidFill>
                <a:effectLst>
                  <a:glow rad="381000">
                    <a:schemeClr val="tx1"/>
                  </a:glow>
                </a:effectLst>
              </a:rPr>
              <a:t>-</a:t>
            </a:r>
            <a:r>
              <a:rPr lang="zh-CN" altLang="en-US" sz="4000" b="1" dirty="0">
                <a:solidFill>
                  <a:srgbClr val="FFFFFF"/>
                </a:solidFill>
                <a:effectLst>
                  <a:glow rad="381000">
                    <a:schemeClr val="tx1"/>
                  </a:glow>
                </a:effectLst>
              </a:rPr>
              <a:t>该隐</a:t>
            </a:r>
            <a:r>
              <a:rPr lang="en-US" sz="4000" b="1" dirty="0">
                <a:solidFill>
                  <a:srgbClr val="FFFFFF"/>
                </a:solidFill>
                <a:effectLst>
                  <a:glow rad="381000">
                    <a:schemeClr val="tx1"/>
                  </a:glow>
                </a:effectLst>
              </a:rPr>
              <a:t>?</a:t>
            </a:r>
            <a:endParaRPr lang="en-US" sz="4000" b="1" dirty="0">
              <a:solidFill>
                <a:srgbClr val="FFFFFF"/>
              </a:solidFill>
              <a:effectLst>
                <a:glow rad="3810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57013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4000500" y="2492374"/>
            <a:ext cx="4970463" cy="41751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52400">
                    <a:srgbClr val="000000"/>
                  </a:glow>
                </a:effectLst>
              </a:rPr>
              <a:t>Shadowed</a:t>
            </a:r>
            <a:endParaRPr lang="en-US" sz="2800" b="1" dirty="0">
              <a:solidFill>
                <a:srgbClr val="FFFFFF"/>
              </a:solidFill>
              <a:effectLst>
                <a:glow rad="152400">
                  <a:srgbClr val="000000"/>
                </a:glow>
              </a:effectLst>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523999"/>
            <a:ext cx="9144000" cy="5143500"/>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Tree>
    <p:extLst>
      <p:ext uri="{BB962C8B-B14F-4D97-AF65-F5344CB8AC3E}">
        <p14:creationId xmlns:p14="http://schemas.microsoft.com/office/powerpoint/2010/main" val="1999447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35" y="0"/>
            <a:ext cx="5033394" cy="6858000"/>
          </a:xfrm>
          <a:prstGeom prst="rect">
            <a:avLst/>
          </a:prstGeom>
        </p:spPr>
      </p:pic>
      <p:sp>
        <p:nvSpPr>
          <p:cNvPr id="887810" name="Rectangle 1026"/>
          <p:cNvSpPr>
            <a:spLocks noGrp="1" noChangeArrowheads="1"/>
          </p:cNvSpPr>
          <p:nvPr>
            <p:ph type="ctrTitle"/>
          </p:nvPr>
        </p:nvSpPr>
        <p:spPr>
          <a:xfrm>
            <a:off x="5033394" y="0"/>
            <a:ext cx="4107471" cy="6858000"/>
          </a:xfrm>
          <a:effectLst>
            <a:outerShdw blurRad="63500" dist="35921" dir="2700000" algn="ctr" rotWithShape="0">
              <a:schemeClr val="tx2">
                <a:alpha val="74998"/>
              </a:schemeClr>
            </a:outerShdw>
          </a:effectLst>
        </p:spPr>
        <p:txBody>
          <a:bodyPr/>
          <a:lstStyle/>
          <a:p>
            <a:pPr>
              <a:defRPr/>
            </a:pPr>
            <a:r>
              <a:rPr lang="zh-CN" altLang="en-US" sz="5400" b="1" dirty="0">
                <a:latin typeface="Arial" charset="0"/>
                <a:ea typeface="ＭＳ Ｐゴシック" charset="0"/>
                <a:cs typeface="ＭＳ Ｐゴシック" charset="0"/>
              </a:rPr>
              <a:t>上帝审判的权柄是什么</a:t>
            </a:r>
            <a:endParaRPr lang="en-US" sz="5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79808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950" y="1069041"/>
            <a:ext cx="9120051" cy="5410200"/>
          </a:xfrm>
          <a:prstGeom prst="rect">
            <a:avLst/>
          </a:prstGeom>
        </p:spPr>
      </p:pic>
      <p:sp>
        <p:nvSpPr>
          <p:cNvPr id="887810" name="Rectangle 1026"/>
          <p:cNvSpPr>
            <a:spLocks noGrp="1" noChangeArrowheads="1"/>
          </p:cNvSpPr>
          <p:nvPr>
            <p:ph type="ctrTitle"/>
          </p:nvPr>
        </p:nvSpPr>
        <p:spPr>
          <a:xfrm>
            <a:off x="-23950" y="5626100"/>
            <a:ext cx="9144000" cy="1231900"/>
          </a:xfrm>
          <a:effectLst>
            <a:outerShdw blurRad="63500" dist="35921" dir="2700000" algn="ctr" rotWithShape="0">
              <a:schemeClr val="tx2">
                <a:alpha val="74998"/>
              </a:schemeClr>
            </a:outerShdw>
          </a:effectLst>
        </p:spPr>
        <p:txBody>
          <a:bodyPr/>
          <a:lstStyle/>
          <a:p>
            <a:pPr>
              <a:defRPr/>
            </a:pPr>
            <a:r>
              <a:rPr lang="zh-CN" altLang="en-US" sz="4000" b="1" kern="1200" dirty="0">
                <a:effectLst>
                  <a:glow rad="152400">
                    <a:schemeClr val="tx1"/>
                  </a:glow>
                </a:effectLst>
              </a:rPr>
              <a:t>自无神论的制片人</a:t>
            </a:r>
            <a:r>
              <a:rPr lang="en-US" sz="4000" b="1" kern="1200" dirty="0">
                <a:effectLst>
                  <a:glow rad="152400">
                    <a:schemeClr val="tx1"/>
                  </a:glow>
                </a:effectLst>
              </a:rPr>
              <a:t> </a:t>
            </a:r>
            <a:r>
              <a:rPr lang="zh-CN" altLang="en-US" sz="4000" b="1" kern="1200" dirty="0">
                <a:effectLst>
                  <a:glow rad="152400">
                    <a:schemeClr val="tx1"/>
                  </a:glow>
                </a:effectLst>
              </a:rPr>
              <a:t>达伦 阿罗诺夫斯基 </a:t>
            </a:r>
            <a:endParaRPr lang="en-US" sz="4000" b="1" kern="1200" dirty="0">
              <a:effectLst>
                <a:glow rad="152400">
                  <a:schemeClr val="tx1"/>
                </a:glow>
              </a:effectLst>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
        <p:nvSpPr>
          <p:cNvPr id="6" name="Rectangle 1026"/>
          <p:cNvSpPr txBox="1">
            <a:spLocks noChangeArrowheads="1"/>
          </p:cNvSpPr>
          <p:nvPr/>
        </p:nvSpPr>
        <p:spPr bwMode="auto">
          <a:xfrm>
            <a:off x="5088553" y="1416531"/>
            <a:ext cx="4007548" cy="2136003"/>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52400">
                    <a:srgbClr val="000000"/>
                  </a:glow>
                </a:effectLst>
              </a:rPr>
              <a:t>“</a:t>
            </a:r>
            <a:r>
              <a:rPr lang="zh-CN" altLang="en-US" sz="4000" b="1" dirty="0">
                <a:solidFill>
                  <a:srgbClr val="FFFFFF"/>
                </a:solidFill>
                <a:effectLst>
                  <a:glow rad="152400">
                    <a:srgbClr val="000000"/>
                  </a:glow>
                </a:effectLst>
              </a:rPr>
              <a:t>最不符合圣经的圣经题材电影”</a:t>
            </a:r>
            <a:endParaRPr lang="en-US" sz="4000" b="1" dirty="0">
              <a:solidFill>
                <a:srgbClr val="FFFFFF"/>
              </a:solidFill>
              <a:effectLst>
                <a:glow rad="152400">
                  <a:srgbClr val="000000"/>
                </a:glow>
              </a:effectLst>
            </a:endParaRPr>
          </a:p>
        </p:txBody>
      </p:sp>
    </p:spTree>
    <p:extLst>
      <p:ext uri="{BB962C8B-B14F-4D97-AF65-F5344CB8AC3E}">
        <p14:creationId xmlns:p14="http://schemas.microsoft.com/office/powerpoint/2010/main" val="898197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162523"/>
            <a:ext cx="9120711" cy="4695477"/>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
        <p:nvSpPr>
          <p:cNvPr id="7" name="Rectangle 1026"/>
          <p:cNvSpPr txBox="1">
            <a:spLocks noChangeArrowheads="1"/>
          </p:cNvSpPr>
          <p:nvPr/>
        </p:nvSpPr>
        <p:spPr bwMode="auto">
          <a:xfrm>
            <a:off x="4173537" y="1879423"/>
            <a:ext cx="4970463" cy="218085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solidFill>
                  <a:srgbClr val="FFFFFF"/>
                </a:solidFill>
                <a:effectLst>
                  <a:glow rad="381000">
                    <a:schemeClr val="tx1"/>
                  </a:glow>
                </a:effectLst>
              </a:rPr>
              <a:t>诺亚是</a:t>
            </a:r>
            <a:r>
              <a:rPr lang="en-US" sz="4000" b="1" dirty="0">
                <a:solidFill>
                  <a:srgbClr val="FFFFFF"/>
                </a:solidFill>
                <a:effectLst>
                  <a:glow rad="381000">
                    <a:schemeClr val="tx1"/>
                  </a:glow>
                </a:effectLst>
              </a:rPr>
              <a:t> ”</a:t>
            </a:r>
            <a:r>
              <a:rPr lang="zh-CN" altLang="en-US" sz="4000" b="1" dirty="0">
                <a:solidFill>
                  <a:srgbClr val="FFFFFF"/>
                </a:solidFill>
                <a:effectLst>
                  <a:glow rad="381000">
                    <a:schemeClr val="tx1"/>
                  </a:glow>
                </a:effectLst>
              </a:rPr>
              <a:t>第一个环境主义者</a:t>
            </a:r>
            <a:r>
              <a:rPr lang="en-US" sz="4000" b="1" dirty="0">
                <a:solidFill>
                  <a:srgbClr val="FFFFFF"/>
                </a:solidFill>
                <a:effectLst>
                  <a:glow rad="381000">
                    <a:schemeClr val="tx1"/>
                  </a:glow>
                </a:effectLst>
              </a:rPr>
              <a:t>"</a:t>
            </a:r>
            <a:br>
              <a:rPr lang="en-US" sz="4000" b="1" dirty="0">
                <a:solidFill>
                  <a:srgbClr val="FFFFFF"/>
                </a:solidFill>
                <a:effectLst>
                  <a:glow rad="381000">
                    <a:schemeClr val="tx1"/>
                  </a:glow>
                </a:effectLst>
              </a:rPr>
            </a:br>
            <a:r>
              <a:rPr lang="en-US" sz="4000" b="1" dirty="0">
                <a:solidFill>
                  <a:srgbClr val="FFFFFF"/>
                </a:solidFill>
                <a:effectLst>
                  <a:glow rad="381000">
                    <a:schemeClr val="tx1"/>
                  </a:glow>
                </a:effectLst>
              </a:rPr>
              <a:t>—</a:t>
            </a:r>
            <a:r>
              <a:rPr lang="zh-CN" altLang="en-US" sz="4000" b="1" dirty="0">
                <a:effectLst>
                  <a:glow rad="152400">
                    <a:schemeClr val="tx1"/>
                  </a:glow>
                </a:effectLst>
              </a:rPr>
              <a:t>阿罗诺夫斯基 </a:t>
            </a:r>
            <a:endParaRPr lang="en-US" sz="4000" b="1" dirty="0">
              <a:solidFill>
                <a:srgbClr val="FFFFFF"/>
              </a:solidFill>
              <a:effectLst>
                <a:glow rad="3810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29495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15357" y="1478970"/>
            <a:ext cx="7708900" cy="5143500"/>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4409001" y="2694414"/>
            <a:ext cx="3915256" cy="41751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b="1" dirty="0">
                <a:solidFill>
                  <a:srgbClr val="FFFFFF"/>
                </a:solidFill>
                <a:effectLst>
                  <a:glow rad="152400">
                    <a:srgbClr val="000000"/>
                  </a:glow>
                </a:effectLst>
              </a:rPr>
              <a:t>基督徒因该看吗</a:t>
            </a:r>
            <a:r>
              <a:rPr lang="en-US" b="1" dirty="0">
                <a:solidFill>
                  <a:srgbClr val="FFFFFF"/>
                </a:solidFill>
                <a:effectLst>
                  <a:glow rad="152400">
                    <a:srgbClr val="000000"/>
                  </a:glow>
                </a:effectLst>
              </a:rPr>
              <a:t>?</a:t>
            </a:r>
            <a:endParaRPr lang="en-US" b="1" dirty="0">
              <a:solidFill>
                <a:srgbClr val="FFFFFF"/>
              </a:solidFill>
              <a:effectLst>
                <a:glow rad="152400">
                  <a:srgbClr val="000000"/>
                </a:glow>
              </a:effectLst>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Tree>
    <p:extLst>
      <p:ext uri="{BB962C8B-B14F-4D97-AF65-F5344CB8AC3E}">
        <p14:creationId xmlns:p14="http://schemas.microsoft.com/office/powerpoint/2010/main" val="699784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186185"/>
            <a:ext cx="6099339" cy="4970516"/>
          </a:xfrm>
          <a:prstGeom prst="rect">
            <a:avLst/>
          </a:prstGeom>
        </p:spPr>
      </p:pic>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CN" altLang="en-US" sz="3600" b="1" dirty="0">
                <a:solidFill>
                  <a:srgbClr val="FFFFFF"/>
                </a:solidFill>
                <a:latin typeface="Arial"/>
                <a:ea typeface="ＭＳ Ｐゴシック" charset="0"/>
                <a:cs typeface="Arial"/>
              </a:rPr>
              <a:t>对电影“诺亚”的赞美</a:t>
            </a:r>
            <a:endParaRPr lang="en-US" sz="3600" b="1" dirty="0">
              <a:solidFill>
                <a:srgbClr val="FFFFFF"/>
              </a:solidFill>
              <a:latin typeface="Arial"/>
              <a:ea typeface="ＭＳ Ｐゴシック" charset="0"/>
              <a:cs typeface="Arial"/>
            </a:endParaRPr>
          </a:p>
        </p:txBody>
      </p:sp>
      <p:sp>
        <p:nvSpPr>
          <p:cNvPr id="1049605" name="Rectangle 5"/>
          <p:cNvSpPr>
            <a:spLocks noChangeArrowheads="1"/>
          </p:cNvSpPr>
          <p:nvPr/>
        </p:nvSpPr>
        <p:spPr bwMode="auto">
          <a:xfrm>
            <a:off x="2954478" y="885333"/>
            <a:ext cx="6189522" cy="59726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pPr>
            <a:r>
              <a:rPr lang="zh-CN" altLang="en-US" sz="2800" b="1" dirty="0">
                <a:solidFill>
                  <a:srgbClr val="FFFFFF"/>
                </a:solidFill>
                <a:effectLst>
                  <a:glow rad="254000">
                    <a:srgbClr val="000000"/>
                  </a:glow>
                </a:effectLst>
                <a:latin typeface="Arial" charset="0"/>
                <a:ea typeface="ＭＳ Ｐゴシック" charset="0"/>
                <a:cs typeface="Times New Roman" charset="0"/>
              </a:rPr>
              <a:t>你的版本圣经软件注意到，在诺亚电影周末的三天上映中</a:t>
            </a:r>
            <a:r>
              <a:rPr lang="en-US" sz="2800" b="1" dirty="0">
                <a:solidFill>
                  <a:srgbClr val="FFFFFF"/>
                </a:solidFill>
                <a:effectLst>
                  <a:glow rad="254000">
                    <a:srgbClr val="000000"/>
                  </a:glow>
                </a:effectLst>
                <a:latin typeface="Arial" charset="0"/>
                <a:ea typeface="ＭＳ Ｐゴシック" charset="0"/>
                <a:cs typeface="Times New Roman" charset="0"/>
              </a:rPr>
              <a:t>that </a:t>
            </a:r>
            <a:r>
              <a:rPr lang="zh-CN" altLang="en-US" sz="2800" b="1" dirty="0">
                <a:solidFill>
                  <a:srgbClr val="FFFF00"/>
                </a:solidFill>
                <a:effectLst>
                  <a:glow rad="254000">
                    <a:srgbClr val="000000"/>
                  </a:glow>
                </a:effectLst>
                <a:latin typeface="Arial" charset="0"/>
                <a:ea typeface="ＭＳ Ｐゴシック" charset="0"/>
                <a:cs typeface="Times New Roman" charset="0"/>
              </a:rPr>
              <a:t>关于诺亚被阅读或聆听了</a:t>
            </a:r>
            <a:r>
              <a:rPr lang="en-US" sz="2800" b="1" dirty="0">
                <a:solidFill>
                  <a:srgbClr val="FFFF00"/>
                </a:solidFill>
                <a:effectLst>
                  <a:glow rad="254000">
                    <a:srgbClr val="000000"/>
                  </a:glow>
                </a:effectLst>
                <a:latin typeface="Arial" charset="0"/>
                <a:ea typeface="ＭＳ Ｐゴシック" charset="0"/>
                <a:cs typeface="Times New Roman" charset="0"/>
              </a:rPr>
              <a:t>389,794 </a:t>
            </a:r>
            <a:r>
              <a:rPr lang="zh-CN" altLang="en-US" sz="2800" b="1" dirty="0">
                <a:solidFill>
                  <a:srgbClr val="FFFF00"/>
                </a:solidFill>
                <a:effectLst>
                  <a:glow rad="254000">
                    <a:srgbClr val="000000"/>
                  </a:glow>
                </a:effectLst>
                <a:latin typeface="Arial" charset="0"/>
                <a:ea typeface="ＭＳ Ｐゴシック" charset="0"/>
                <a:cs typeface="Times New Roman" charset="0"/>
              </a:rPr>
              <a:t>次</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或者每天有</a:t>
            </a:r>
            <a:r>
              <a:rPr lang="en-US" sz="2800" b="1" dirty="0">
                <a:solidFill>
                  <a:srgbClr val="FFFFFF"/>
                </a:solidFill>
                <a:effectLst>
                  <a:glow rad="254000">
                    <a:srgbClr val="000000"/>
                  </a:glow>
                </a:effectLst>
                <a:latin typeface="Arial" charset="0"/>
                <a:ea typeface="ＭＳ Ｐゴシック" charset="0"/>
                <a:cs typeface="Times New Roman" charset="0"/>
              </a:rPr>
              <a:t>129,931</a:t>
            </a:r>
            <a:r>
              <a:rPr lang="zh-CN" altLang="en-US" sz="2800" b="1" dirty="0">
                <a:solidFill>
                  <a:srgbClr val="FFFFFF"/>
                </a:solidFill>
                <a:effectLst>
                  <a:glow rad="254000">
                    <a:srgbClr val="000000"/>
                  </a:glow>
                </a:effectLst>
                <a:latin typeface="Arial" charset="0"/>
                <a:ea typeface="ＭＳ Ｐゴシック" charset="0"/>
                <a:cs typeface="Times New Roman" charset="0"/>
              </a:rPr>
              <a:t>次</a:t>
            </a:r>
            <a:r>
              <a:rPr lang="en-US" sz="2800" b="1" dirty="0">
                <a:solidFill>
                  <a:srgbClr val="FFFFFF"/>
                </a:solidFill>
                <a:effectLst>
                  <a:glow rad="254000">
                    <a:srgbClr val="000000"/>
                  </a:glow>
                </a:effectLst>
                <a:latin typeface="Arial" charset="0"/>
                <a:ea typeface="ＭＳ Ｐゴシック" charset="0"/>
                <a:cs typeface="Times New Roman" charset="0"/>
              </a:rPr>
              <a:t>."</a:t>
            </a:r>
          </a:p>
          <a:p>
            <a:pPr defTabSz="914400" fontAlgn="base">
              <a:lnSpc>
                <a:spcPct val="90000"/>
              </a:lnSpc>
              <a:spcBef>
                <a:spcPct val="20000"/>
              </a:spcBef>
              <a:spcAft>
                <a:spcPct val="0"/>
              </a:spcAft>
              <a:buClr>
                <a:srgbClr val="FFFF66"/>
              </a:buClr>
              <a:buFont typeface="Wingdings" charset="0"/>
              <a:buNone/>
            </a:pPr>
            <a:endParaRPr lang="en-US" sz="2800" b="1" dirty="0">
              <a:solidFill>
                <a:srgbClr val="FFFFFF"/>
              </a:solidFill>
              <a:effectLst>
                <a:glow rad="254000">
                  <a:srgbClr val="000000"/>
                </a:glow>
              </a:effectLst>
              <a:latin typeface="Arial" charset="0"/>
              <a:ea typeface="ＭＳ Ｐゴシック" charset="0"/>
              <a:cs typeface="Times New Roman" charset="0"/>
            </a:endParaRPr>
          </a:p>
          <a:p>
            <a:pPr defTabSz="914400" fontAlgn="base">
              <a:lnSpc>
                <a:spcPct val="90000"/>
              </a:lnSpc>
              <a:spcBef>
                <a:spcPct val="20000"/>
              </a:spcBef>
              <a:spcAft>
                <a:spcPct val="0"/>
              </a:spcAft>
              <a:buClr>
                <a:srgbClr val="FFFF66"/>
              </a:buClr>
              <a:buFont typeface="Wingdings" charset="0"/>
              <a:buNone/>
            </a:pPr>
            <a:r>
              <a:rPr lang="zh-CN" altLang="en-US" sz="2800" b="1" dirty="0">
                <a:solidFill>
                  <a:srgbClr val="FFFFFF"/>
                </a:solidFill>
                <a:effectLst>
                  <a:glow rad="254000">
                    <a:srgbClr val="000000"/>
                  </a:glow>
                </a:effectLst>
                <a:latin typeface="Arial" charset="0"/>
                <a:ea typeface="ＭＳ Ｐゴシック" charset="0"/>
                <a:cs typeface="Times New Roman" charset="0"/>
              </a:rPr>
              <a:t>“这是人们查考有关诺亚的篇章最多的一次</a:t>
            </a:r>
            <a:r>
              <a:rPr lang="en-US" sz="2800" b="1" dirty="0">
                <a:solidFill>
                  <a:srgbClr val="FFFFFF"/>
                </a:solidFill>
                <a:effectLst>
                  <a:glow rad="254000">
                    <a:srgbClr val="000000"/>
                  </a:glow>
                </a:effectLst>
                <a:latin typeface="Arial" charset="0"/>
                <a:ea typeface="ＭＳ Ｐゴシック" charset="0"/>
                <a:cs typeface="Times New Roman" charset="0"/>
              </a:rPr>
              <a:t>,</a:t>
            </a:r>
            <a:r>
              <a:rPr lang="fr-FR" sz="2800" b="1" dirty="0">
                <a:solidFill>
                  <a:srgbClr val="FFFFFF"/>
                </a:solidFill>
                <a:effectLst>
                  <a:glow rad="254000">
                    <a:srgbClr val="000000"/>
                  </a:glow>
                </a:effectLst>
                <a:latin typeface="Arial" charset="0"/>
                <a:ea typeface="ＭＳ Ｐゴシック" charset="0"/>
                <a:cs typeface="Times New Roman" charset="0"/>
              </a:rPr>
              <a:t>‘</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根据魅力新闻的报道</a:t>
            </a:r>
            <a:r>
              <a:rPr lang="en-US" sz="2800" b="1" dirty="0">
                <a:solidFill>
                  <a:srgbClr val="FFFFFF"/>
                </a:solidFill>
                <a:effectLst>
                  <a:glow rad="254000">
                    <a:srgbClr val="000000"/>
                  </a:glow>
                </a:effectLst>
                <a:latin typeface="Arial" charset="0"/>
                <a:ea typeface="ＭＳ Ｐゴシック" charset="0"/>
                <a:cs typeface="Times New Roman" charset="0"/>
              </a:rPr>
              <a:t>."</a:t>
            </a:r>
          </a:p>
        </p:txBody>
      </p:sp>
      <p:sp>
        <p:nvSpPr>
          <p:cNvPr id="7" name="Text Box 4"/>
          <p:cNvSpPr txBox="1">
            <a:spLocks noChangeArrowheads="1"/>
          </p:cNvSpPr>
          <p:nvPr/>
        </p:nvSpPr>
        <p:spPr bwMode="auto">
          <a:xfrm>
            <a:off x="227627" y="6470092"/>
            <a:ext cx="8687773" cy="3673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1400" b="1">
                <a:solidFill>
                  <a:srgbClr val="FFFFFF"/>
                </a:solidFill>
                <a:effectLst>
                  <a:glow rad="254000">
                    <a:srgbClr val="000000"/>
                  </a:glow>
                </a:effectLst>
                <a:latin typeface="Arial" charset="0"/>
                <a:ea typeface="ＭＳ Ｐゴシック" charset="0"/>
                <a:cs typeface="Times New Roman" charset="0"/>
              </a:defRPr>
            </a:lvl1pPr>
          </a:lstStyle>
          <a:p>
            <a:pPr algn="ctr"/>
            <a:r>
              <a:rPr lang="en-US" altLang="zh-CN" dirty="0"/>
              <a:t>Bill Hitchcock at http://</a:t>
            </a:r>
            <a:r>
              <a:rPr lang="en-US" altLang="zh-CN" dirty="0" err="1"/>
              <a:t>www.refiningtruth.com</a:t>
            </a:r>
            <a:r>
              <a:rPr lang="en-US" altLang="zh-CN" dirty="0"/>
              <a:t>/noah-genesis-6-facts/</a:t>
            </a:r>
          </a:p>
        </p:txBody>
      </p:sp>
    </p:spTree>
    <p:extLst>
      <p:ext uri="{BB962C8B-B14F-4D97-AF65-F5344CB8AC3E}">
        <p14:creationId xmlns:p14="http://schemas.microsoft.com/office/powerpoint/2010/main" val="1402176827"/>
      </p:ext>
    </p:extLst>
  </p:cSld>
  <p:clrMapOvr>
    <a:overrideClrMapping bg1="dk2" tx1="lt1" bg2="dk1" tx2="lt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186185"/>
            <a:ext cx="6099339" cy="4970516"/>
          </a:xfrm>
          <a:prstGeom prst="rect">
            <a:avLst/>
          </a:prstGeom>
        </p:spPr>
      </p:pic>
      <p:sp>
        <p:nvSpPr>
          <p:cNvPr id="1049602"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CN" altLang="en-US" b="1" dirty="0">
                <a:solidFill>
                  <a:srgbClr val="FFFFFF"/>
                </a:solidFill>
                <a:latin typeface="Arial"/>
                <a:ea typeface="ＭＳ Ｐゴシック" charset="0"/>
                <a:cs typeface="Arial"/>
              </a:rPr>
              <a:t>对电影“诺亚”的赞美</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2954478" y="885332"/>
            <a:ext cx="6189522" cy="5452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pPr>
            <a:r>
              <a:rPr lang="en-US" sz="2800" b="1" dirty="0">
                <a:solidFill>
                  <a:srgbClr val="FFFFFF"/>
                </a:solidFill>
                <a:effectLst>
                  <a:glow rad="254000">
                    <a:srgbClr val="000000"/>
                  </a:glow>
                </a:effectLst>
                <a:latin typeface="Arial" charset="0"/>
                <a:ea typeface="ＭＳ Ｐゴシック" charset="0"/>
                <a:cs typeface="Times New Roman" charset="0"/>
              </a:rPr>
              <a:t>”</a:t>
            </a:r>
            <a:r>
              <a:rPr lang="zh-CN" altLang="en-US" sz="2800" b="1" dirty="0">
                <a:solidFill>
                  <a:srgbClr val="FFFFFF"/>
                </a:solidFill>
                <a:effectLst>
                  <a:glow rad="254000">
                    <a:srgbClr val="000000"/>
                  </a:glow>
                </a:effectLst>
                <a:latin typeface="Arial" charset="0"/>
                <a:ea typeface="ＭＳ Ｐゴシック" charset="0"/>
                <a:cs typeface="Times New Roman" charset="0"/>
              </a:rPr>
              <a:t>根据</a:t>
            </a:r>
            <a:r>
              <a:rPr lang="zh-CN" altLang="en-US" sz="2800" b="1" dirty="0">
                <a:solidFill>
                  <a:srgbClr val="FFFF00"/>
                </a:solidFill>
                <a:effectLst>
                  <a:glow rad="254000">
                    <a:srgbClr val="000000"/>
                  </a:glow>
                </a:effectLst>
                <a:latin typeface="Arial" charset="0"/>
                <a:ea typeface="ＭＳ Ｐゴシック" charset="0"/>
                <a:cs typeface="Times New Roman" charset="0"/>
              </a:rPr>
              <a:t>美国圣经协会</a:t>
            </a:r>
            <a:r>
              <a:rPr lang="zh-CN" altLang="en-US" sz="2800" b="1" dirty="0">
                <a:solidFill>
                  <a:srgbClr val="FFFFFF"/>
                </a:solidFill>
                <a:effectLst>
                  <a:glow rad="254000">
                    <a:srgbClr val="000000"/>
                  </a:glow>
                </a:effectLst>
                <a:latin typeface="Arial" charset="0"/>
                <a:ea typeface="ＭＳ Ｐゴシック" charset="0"/>
                <a:cs typeface="Times New Roman" charset="0"/>
              </a:rPr>
              <a:t>的报道百分之</a:t>
            </a:r>
            <a:r>
              <a:rPr lang="en-US" altLang="zh-CN" sz="2800" b="1" dirty="0">
                <a:solidFill>
                  <a:srgbClr val="FFFFFF"/>
                </a:solidFill>
                <a:effectLst>
                  <a:glow rad="254000">
                    <a:srgbClr val="000000"/>
                  </a:glow>
                </a:effectLst>
                <a:latin typeface="Arial" charset="0"/>
                <a:ea typeface="ＭＳ Ｐゴシック" charset="0"/>
                <a:cs typeface="Times New Roman" charset="0"/>
              </a:rPr>
              <a:t>87</a:t>
            </a:r>
            <a:r>
              <a:rPr lang="zh-CN" altLang="en-US" sz="2800" b="1" dirty="0">
                <a:solidFill>
                  <a:srgbClr val="FFFFFF"/>
                </a:solidFill>
                <a:effectLst>
                  <a:glow rad="254000">
                    <a:srgbClr val="000000"/>
                  </a:glow>
                </a:effectLst>
                <a:latin typeface="Arial" charset="0"/>
                <a:ea typeface="ＭＳ Ｐゴシック" charset="0"/>
                <a:cs typeface="Times New Roman" charset="0"/>
              </a:rPr>
              <a:t>的受访人表示他们阅读诺亚在圣经创世纪的篇章是受了电影的影响</a:t>
            </a:r>
            <a:r>
              <a:rPr lang="en-US" sz="2800" b="1" dirty="0">
                <a:solidFill>
                  <a:srgbClr val="FFFFFF"/>
                </a:solidFill>
                <a:effectLst>
                  <a:glow rad="254000">
                    <a:srgbClr val="000000"/>
                  </a:glow>
                </a:effectLst>
                <a:latin typeface="Arial" charset="0"/>
                <a:ea typeface="ＭＳ Ｐゴシック" charset="0"/>
                <a:cs typeface="Times New Roman" charset="0"/>
              </a:rPr>
              <a:t>."</a:t>
            </a:r>
          </a:p>
          <a:p>
            <a:pPr defTabSz="914400" fontAlgn="base">
              <a:lnSpc>
                <a:spcPct val="90000"/>
              </a:lnSpc>
              <a:spcBef>
                <a:spcPct val="20000"/>
              </a:spcBef>
              <a:spcAft>
                <a:spcPct val="0"/>
              </a:spcAft>
              <a:buClr>
                <a:srgbClr val="FFFF66"/>
              </a:buClr>
              <a:buFont typeface="Wingdings" charset="0"/>
              <a:buNone/>
            </a:pPr>
            <a:endParaRPr lang="en-US" sz="2800" b="1" dirty="0">
              <a:solidFill>
                <a:srgbClr val="FFFFFF"/>
              </a:solidFill>
              <a:effectLst>
                <a:glow rad="254000">
                  <a:srgbClr val="000000"/>
                </a:glow>
              </a:effectLst>
              <a:latin typeface="Arial" charset="0"/>
              <a:ea typeface="ＭＳ Ｐゴシック" charset="0"/>
              <a:cs typeface="Times New Roman" charset="0"/>
            </a:endParaRPr>
          </a:p>
          <a:p>
            <a:pPr defTabSz="914400" fontAlgn="base">
              <a:lnSpc>
                <a:spcPct val="90000"/>
              </a:lnSpc>
              <a:spcBef>
                <a:spcPct val="20000"/>
              </a:spcBef>
              <a:spcAft>
                <a:spcPct val="0"/>
              </a:spcAft>
              <a:buClr>
                <a:srgbClr val="FFFF66"/>
              </a:buClr>
              <a:buFont typeface="Wingdings" charset="0"/>
              <a:buNone/>
            </a:pPr>
            <a:r>
              <a:rPr lang="en-US" sz="2800" b="1" dirty="0">
                <a:solidFill>
                  <a:srgbClr val="FFFFFF"/>
                </a:solidFill>
                <a:effectLst>
                  <a:glow rad="254000">
                    <a:srgbClr val="000000"/>
                  </a:glow>
                </a:effectLst>
                <a:latin typeface="Arial" charset="0"/>
                <a:ea typeface="ＭＳ Ｐゴシック" charset="0"/>
                <a:cs typeface="Times New Roman" charset="0"/>
              </a:rPr>
              <a:t>”</a:t>
            </a:r>
            <a:r>
              <a:rPr lang="zh-CN" altLang="en-US" sz="2800" b="1" dirty="0">
                <a:solidFill>
                  <a:srgbClr val="FFFFFF"/>
                </a:solidFill>
                <a:effectLst>
                  <a:glow rad="254000">
                    <a:srgbClr val="000000"/>
                  </a:glow>
                </a:effectLst>
                <a:latin typeface="Arial" charset="0"/>
                <a:ea typeface="ＭＳ Ｐゴシック" charset="0"/>
                <a:cs typeface="Times New Roman" charset="0"/>
              </a:rPr>
              <a:t>当诺亚电影在电影院上映的当天</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人们在看诺亚的故事在</a:t>
            </a:r>
            <a:r>
              <a:rPr lang="zh-CN" altLang="en-US" sz="2800" b="1" dirty="0">
                <a:solidFill>
                  <a:srgbClr val="FFFF00"/>
                </a:solidFill>
                <a:effectLst>
                  <a:glow rad="254000">
                    <a:srgbClr val="000000"/>
                  </a:glow>
                </a:effectLst>
                <a:latin typeface="Arial" charset="0"/>
                <a:ea typeface="ＭＳ Ｐゴシック" charset="0"/>
                <a:cs typeface="Times New Roman" charset="0"/>
              </a:rPr>
              <a:t>创世纪</a:t>
            </a:r>
            <a:r>
              <a:rPr lang="en-US" altLang="zh-CN" sz="2800" b="1" dirty="0">
                <a:solidFill>
                  <a:srgbClr val="FFFF00"/>
                </a:solidFill>
                <a:effectLst>
                  <a:glow rad="254000">
                    <a:srgbClr val="000000"/>
                  </a:glow>
                </a:effectLst>
                <a:latin typeface="Arial" charset="0"/>
                <a:ea typeface="ＭＳ Ｐゴシック" charset="0"/>
                <a:cs typeface="Times New Roman" charset="0"/>
              </a:rPr>
              <a:t>6</a:t>
            </a:r>
            <a:r>
              <a:rPr lang="zh-CN" altLang="en-US" sz="2800" b="1" dirty="0">
                <a:solidFill>
                  <a:srgbClr val="FFFF00"/>
                </a:solidFill>
                <a:effectLst>
                  <a:glow rad="254000">
                    <a:srgbClr val="000000"/>
                  </a:glow>
                </a:effectLst>
                <a:latin typeface="Arial" charset="0"/>
                <a:ea typeface="ＭＳ Ｐゴシック" charset="0"/>
                <a:cs typeface="Times New Roman" charset="0"/>
              </a:rPr>
              <a:t>章增加了</a:t>
            </a:r>
            <a:r>
              <a:rPr lang="en-US" sz="2800" b="1" dirty="0">
                <a:solidFill>
                  <a:srgbClr val="FFFF00"/>
                </a:solidFill>
                <a:effectLst>
                  <a:glow rad="254000">
                    <a:srgbClr val="000000"/>
                  </a:glow>
                </a:effectLst>
                <a:latin typeface="Arial" charset="0"/>
                <a:ea typeface="ＭＳ Ｐゴシック" charset="0"/>
                <a:cs typeface="Times New Roman" charset="0"/>
              </a:rPr>
              <a:t>300%</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在美国，而在全球的范围则增加；了</a:t>
            </a:r>
            <a:r>
              <a:rPr lang="en-US" sz="2800" b="1" dirty="0">
                <a:solidFill>
                  <a:srgbClr val="FFFFFF"/>
                </a:solidFill>
                <a:effectLst>
                  <a:glow rad="254000">
                    <a:srgbClr val="000000"/>
                  </a:glow>
                </a:effectLst>
                <a:latin typeface="Arial" charset="0"/>
                <a:ea typeface="ＭＳ Ｐゴシック" charset="0"/>
                <a:cs typeface="Times New Roman" charset="0"/>
              </a:rPr>
              <a:t> 245% </a:t>
            </a:r>
            <a:r>
              <a:rPr lang="zh-CN" altLang="en-US" sz="2800" b="1" dirty="0">
                <a:solidFill>
                  <a:srgbClr val="FFFFFF"/>
                </a:solidFill>
                <a:effectLst>
                  <a:glow rad="254000">
                    <a:srgbClr val="000000"/>
                  </a:glow>
                </a:effectLst>
                <a:latin typeface="Arial" charset="0"/>
                <a:ea typeface="ＭＳ Ｐゴシック" charset="0"/>
                <a:cs typeface="Times New Roman" charset="0"/>
              </a:rPr>
              <a:t>来自于你的版本周二在推特发出的报道</a:t>
            </a:r>
            <a:r>
              <a:rPr lang="en-US" sz="2800" b="1" dirty="0">
                <a:solidFill>
                  <a:srgbClr val="FFFFFF"/>
                </a:solidFill>
                <a:effectLst>
                  <a:glow rad="254000">
                    <a:srgbClr val="000000"/>
                  </a:glow>
                </a:effectLst>
                <a:latin typeface="Arial" charset="0"/>
                <a:ea typeface="ＭＳ Ｐゴシック" charset="0"/>
                <a:cs typeface="Times New Roman" charset="0"/>
              </a:rPr>
              <a:t>.</a:t>
            </a: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algn="ctr"/>
            <a:r>
              <a:rPr lang="en-US" sz="1200" dirty="0"/>
              <a:t> H/T Breaking Christian News; cited by </a:t>
            </a:r>
            <a:r>
              <a:rPr lang="en-US" altLang="zh-CN" sz="1200" dirty="0"/>
              <a:t>Bill Hitchcock at http://</a:t>
            </a:r>
            <a:r>
              <a:rPr lang="en-US" altLang="zh-CN" sz="1200" dirty="0" err="1"/>
              <a:t>www.refiningtruth.com</a:t>
            </a:r>
            <a:r>
              <a:rPr lang="en-US" altLang="zh-CN" sz="1200" dirty="0"/>
              <a:t>/noah-genesis-6-facts/</a:t>
            </a:r>
          </a:p>
        </p:txBody>
      </p:sp>
    </p:spTree>
    <p:extLst>
      <p:ext uri="{BB962C8B-B14F-4D97-AF65-F5344CB8AC3E}">
        <p14:creationId xmlns:p14="http://schemas.microsoft.com/office/powerpoint/2010/main" val="3971272189"/>
      </p:ext>
    </p:extLst>
  </p:cSld>
  <p:clrMapOvr>
    <a:overrideClrMapping bg1="dk2" tx1="lt1" bg2="dk1" tx2="lt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CN" altLang="en-US" b="1" dirty="0">
                <a:solidFill>
                  <a:srgbClr val="FFFFFF"/>
                </a:solidFill>
                <a:latin typeface="Verdana" charset="0"/>
                <a:ea typeface="ＭＳ Ｐゴシック" charset="0"/>
                <a:cs typeface="ＭＳ Ｐゴシック" charset="0"/>
              </a:rPr>
              <a:t>对电影“诺亚”的赞美</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2954478" y="885332"/>
            <a:ext cx="6189522" cy="5452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pPr>
            <a:r>
              <a:rPr lang="zh-CN" altLang="en-US" sz="2800" b="1" dirty="0">
                <a:solidFill>
                  <a:srgbClr val="FFFF00"/>
                </a:solidFill>
                <a:effectLst>
                  <a:glow rad="254000">
                    <a:srgbClr val="000000"/>
                  </a:glow>
                </a:effectLst>
                <a:latin typeface="Arial" charset="0"/>
                <a:ea typeface="ＭＳ Ｐゴシック" charset="0"/>
                <a:cs typeface="Times New Roman" charset="0"/>
              </a:rPr>
              <a:t>“聚焦在家庭” </a:t>
            </a:r>
            <a:r>
              <a:rPr lang="zh-CN" altLang="en-US" sz="2800" b="1" dirty="0">
                <a:solidFill>
                  <a:srgbClr val="FFFFFF"/>
                </a:solidFill>
                <a:effectLst>
                  <a:glow rad="254000">
                    <a:srgbClr val="000000"/>
                  </a:glow>
                </a:effectLst>
                <a:latin typeface="Arial" charset="0"/>
                <a:ea typeface="ＭＳ Ｐゴシック" charset="0"/>
                <a:cs typeface="Times New Roman" charset="0"/>
              </a:rPr>
              <a:t>主席吉姆 达利 说道</a:t>
            </a:r>
            <a:r>
              <a:rPr lang="en-US" sz="2800" b="1" dirty="0">
                <a:solidFill>
                  <a:srgbClr val="FFFFFF"/>
                </a:solidFill>
                <a:effectLst>
                  <a:glow rad="254000">
                    <a:srgbClr val="000000"/>
                  </a:glow>
                </a:effectLst>
                <a:latin typeface="Arial" charset="0"/>
                <a:ea typeface="ＭＳ Ｐゴシック" charset="0"/>
                <a:cs typeface="Times New Roman" charset="0"/>
              </a:rPr>
              <a:t>: </a:t>
            </a:r>
          </a:p>
          <a:p>
            <a:pPr defTabSz="914400" fontAlgn="base">
              <a:lnSpc>
                <a:spcPct val="90000"/>
              </a:lnSpc>
              <a:spcBef>
                <a:spcPct val="20000"/>
              </a:spcBef>
              <a:spcAft>
                <a:spcPct val="0"/>
              </a:spcAft>
              <a:buClr>
                <a:srgbClr val="FFFF66"/>
              </a:buClr>
              <a:buFont typeface="Wingdings" charset="0"/>
              <a:buNone/>
            </a:pPr>
            <a:r>
              <a:rPr lang="en-US" sz="2800" b="1" dirty="0">
                <a:solidFill>
                  <a:srgbClr val="FFFFFF"/>
                </a:solidFill>
                <a:effectLst>
                  <a:glow rad="254000">
                    <a:srgbClr val="000000"/>
                  </a:glow>
                </a:effectLst>
                <a:latin typeface="Arial" charset="0"/>
                <a:ea typeface="ＭＳ Ｐゴシック" charset="0"/>
                <a:cs typeface="Times New Roman" charset="0"/>
              </a:rPr>
              <a:t>“[</a:t>
            </a:r>
            <a:r>
              <a:rPr lang="zh-CN" altLang="en-US" sz="2800" b="1" dirty="0">
                <a:solidFill>
                  <a:srgbClr val="FFFFFF"/>
                </a:solidFill>
                <a:effectLst>
                  <a:glow rad="254000">
                    <a:srgbClr val="000000"/>
                  </a:glow>
                </a:effectLst>
                <a:latin typeface="Arial" charset="0"/>
                <a:ea typeface="ＭＳ Ｐゴシック" charset="0"/>
                <a:cs typeface="Times New Roman" charset="0"/>
              </a:rPr>
              <a:t>诺亚</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是对于经文具有创意的诠释使得我们可以 </a:t>
            </a:r>
            <a:r>
              <a:rPr lang="zh-CN" altLang="en-US" sz="2800" b="1" dirty="0">
                <a:solidFill>
                  <a:srgbClr val="FFFF00"/>
                </a:solidFill>
                <a:effectLst>
                  <a:glow rad="254000">
                    <a:srgbClr val="000000"/>
                  </a:glow>
                </a:effectLst>
                <a:latin typeface="Arial" charset="0"/>
                <a:ea typeface="ＭＳ Ｐゴシック" charset="0"/>
                <a:cs typeface="Times New Roman" charset="0"/>
              </a:rPr>
              <a:t>想象诺亚深深的挣扎</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对于诺亚回应上帝对他在他生命中的呼召</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这部电影版本的诺亚的故事</a:t>
            </a:r>
            <a:r>
              <a:rPr lang="zh-CN" altLang="en-US" sz="2800" b="1" dirty="0">
                <a:solidFill>
                  <a:srgbClr val="FFFF00"/>
                </a:solidFill>
                <a:effectLst>
                  <a:glow rad="254000">
                    <a:srgbClr val="000000"/>
                  </a:glow>
                </a:effectLst>
                <a:latin typeface="Arial" charset="0"/>
                <a:ea typeface="ＭＳ Ｐゴシック" charset="0"/>
                <a:cs typeface="Times New Roman" charset="0"/>
              </a:rPr>
              <a:t>给了我们基督徒一个很好的机会给我们的这个世代的文化来展现一个符合圣经经文的诺亚 </a:t>
            </a:r>
            <a:r>
              <a:rPr lang="zh-CN" altLang="en-US" sz="2800" b="1" dirty="0">
                <a:effectLst>
                  <a:glow rad="254000">
                    <a:srgbClr val="000000"/>
                  </a:glow>
                </a:effectLst>
                <a:latin typeface="Arial" charset="0"/>
                <a:ea typeface="ＭＳ Ｐゴシック" charset="0"/>
                <a:cs typeface="Times New Roman" charset="0"/>
              </a:rPr>
              <a:t>并且和我们的朋友还有家庭吗来讨论关于永恒的意义。”</a:t>
            </a:r>
            <a:endParaRPr lang="en-US" sz="2800" b="1" dirty="0">
              <a:solidFill>
                <a:srgbClr val="FFFFFF"/>
              </a:solidFill>
              <a:effectLst>
                <a:glow rad="254000">
                  <a:srgbClr val="000000"/>
                </a:glow>
              </a:effectLst>
              <a:latin typeface="Arial" charset="0"/>
              <a:ea typeface="ＭＳ Ｐゴシック" charset="0"/>
              <a:cs typeface="Times New Roman"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algn="ctr"/>
            <a:r>
              <a:rPr lang="en-US" sz="1200" dirty="0"/>
              <a:t>https://</a:t>
            </a:r>
            <a:r>
              <a:rPr lang="en-US" sz="1200" dirty="0" err="1"/>
              <a:t>en.wikipedia.org</a:t>
            </a:r>
            <a:r>
              <a:rPr lang="en-US" sz="1200" dirty="0"/>
              <a:t>/wiki/Noah_%282014_film%29#Test_screenings</a:t>
            </a:r>
            <a:endParaRPr lang="en-US" altLang="zh-CN" sz="1200" dirty="0"/>
          </a:p>
        </p:txBody>
      </p:sp>
      <p:pic>
        <p:nvPicPr>
          <p:cNvPr id="3" name="Picture 2"/>
          <p:cNvPicPr>
            <a:picLocks noChangeAspect="1"/>
          </p:cNvPicPr>
          <p:nvPr/>
        </p:nvPicPr>
        <p:blipFill>
          <a:blip r:embed="rId4"/>
          <a:stretch>
            <a:fillRect/>
          </a:stretch>
        </p:blipFill>
        <p:spPr>
          <a:xfrm>
            <a:off x="0" y="1117599"/>
            <a:ext cx="2954478" cy="4439789"/>
          </a:xfrm>
          <a:prstGeom prst="rect">
            <a:avLst/>
          </a:prstGeom>
        </p:spPr>
      </p:pic>
    </p:spTree>
    <p:extLst>
      <p:ext uri="{BB962C8B-B14F-4D97-AF65-F5344CB8AC3E}">
        <p14:creationId xmlns:p14="http://schemas.microsoft.com/office/powerpoint/2010/main" val="3214748939"/>
      </p:ext>
    </p:extLst>
  </p:cSld>
  <p:clrMapOvr>
    <a:overrideClrMapping bg1="dk2" tx1="lt1" bg2="dk1" tx2="lt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CN" altLang="en-US" b="1" dirty="0">
                <a:solidFill>
                  <a:srgbClr val="FFFFFF"/>
                </a:solidFill>
                <a:latin typeface="Arial"/>
                <a:ea typeface="ＭＳ Ｐゴシック" charset="0"/>
                <a:cs typeface="Arial"/>
              </a:rPr>
              <a:t>对电影“诺亚”的赞美</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2954478" y="885332"/>
            <a:ext cx="6189522" cy="5452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pPr>
            <a:r>
              <a:rPr lang="zh-CN" altLang="en-US" sz="2800" dirty="0">
                <a:solidFill>
                  <a:srgbClr val="FFFF00"/>
                </a:solidFill>
              </a:rPr>
              <a:t>生命罗格斯 </a:t>
            </a:r>
            <a:r>
              <a:rPr lang="zh-CN" altLang="en-US" sz="2800" b="1" dirty="0">
                <a:solidFill>
                  <a:srgbClr val="FFFFFF"/>
                </a:solidFill>
                <a:effectLst>
                  <a:glow rad="254000">
                    <a:srgbClr val="000000"/>
                  </a:glow>
                </a:effectLst>
                <a:latin typeface="Arial" charset="0"/>
                <a:ea typeface="ＭＳ Ｐゴシック" charset="0"/>
                <a:cs typeface="Times New Roman" charset="0"/>
              </a:rPr>
              <a:t>基金声明 “对于这个故事最重要的解释</a:t>
            </a:r>
            <a:r>
              <a:rPr lang="en-US" sz="2800" b="1" dirty="0">
                <a:solidFill>
                  <a:srgbClr val="FFFFFF"/>
                </a:solidFill>
                <a:effectLst>
                  <a:glow rad="254000">
                    <a:srgbClr val="000000"/>
                  </a:glow>
                </a:effectLst>
                <a:latin typeface="Arial" charset="0"/>
                <a:ea typeface="ＭＳ Ｐゴシック" charset="0"/>
                <a:cs typeface="Times New Roman" charset="0"/>
              </a:rPr>
              <a:t>—</a:t>
            </a:r>
            <a:r>
              <a:rPr lang="zh-CN" altLang="en-US" sz="2800" b="1" dirty="0">
                <a:solidFill>
                  <a:srgbClr val="FFFFFF"/>
                </a:solidFill>
                <a:effectLst>
                  <a:glow rad="254000">
                    <a:srgbClr val="000000"/>
                  </a:glow>
                </a:effectLst>
                <a:latin typeface="Arial" charset="0"/>
                <a:ea typeface="ＭＳ Ｐゴシック" charset="0"/>
                <a:cs typeface="Times New Roman" charset="0"/>
              </a:rPr>
              <a:t>这部电影我最喜欢的部分是根据诺亚的孩子，诺亚重新讲述了创世纪</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于是乎我们看到</a:t>
            </a:r>
            <a:r>
              <a:rPr lang="zh-CN" altLang="en-US" sz="2800" b="1" dirty="0">
                <a:solidFill>
                  <a:srgbClr val="FFFF00"/>
                </a:solidFill>
                <a:effectLst>
                  <a:glow rad="254000">
                    <a:srgbClr val="000000"/>
                  </a:glow>
                </a:effectLst>
                <a:latin typeface="Arial" charset="0"/>
                <a:ea typeface="ＭＳ Ｐゴシック" charset="0"/>
                <a:cs typeface="Times New Roman" charset="0"/>
              </a:rPr>
              <a:t>在亚当和夏娃之后这个世界新的发展</a:t>
            </a:r>
            <a:r>
              <a:rPr lang="en-US" sz="2800" b="1" dirty="0">
                <a:solidFill>
                  <a:srgbClr val="FFFFFF"/>
                </a:solidFill>
                <a:effectLst>
                  <a:glow rad="254000">
                    <a:srgbClr val="000000"/>
                  </a:glow>
                </a:effectLst>
                <a:latin typeface="Arial" charset="0"/>
                <a:ea typeface="ＭＳ Ｐゴシック" charset="0"/>
                <a:cs typeface="Times New Roman" charset="0"/>
              </a:rPr>
              <a:t>.</a:t>
            </a:r>
            <a:r>
              <a:rPr lang="zh-CN" altLang="en-US" sz="2800" b="1" dirty="0">
                <a:solidFill>
                  <a:srgbClr val="FFFFFF"/>
                </a:solidFill>
                <a:effectLst>
                  <a:glow rad="254000">
                    <a:srgbClr val="000000"/>
                  </a:glow>
                </a:effectLst>
                <a:latin typeface="Arial" charset="0"/>
                <a:ea typeface="ＭＳ Ｐゴシック" charset="0"/>
                <a:cs typeface="Times New Roman" charset="0"/>
              </a:rPr>
              <a:t>”</a:t>
            </a:r>
            <a:endParaRPr lang="en-US" sz="2800" b="1" dirty="0">
              <a:solidFill>
                <a:srgbClr val="FFFFFF"/>
              </a:solidFill>
              <a:effectLst>
                <a:glow rad="254000">
                  <a:srgbClr val="000000"/>
                </a:glow>
              </a:effectLst>
              <a:latin typeface="Arial" charset="0"/>
              <a:ea typeface="ＭＳ Ｐゴシック" charset="0"/>
              <a:cs typeface="Times New Roman"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algn="ctr"/>
            <a:r>
              <a:rPr lang="en-US" sz="1200" dirty="0"/>
              <a:t>https://</a:t>
            </a:r>
            <a:r>
              <a:rPr lang="en-US" sz="1200" dirty="0" err="1"/>
              <a:t>en.wikipedia.org</a:t>
            </a:r>
            <a:r>
              <a:rPr lang="en-US" sz="1200" dirty="0"/>
              <a:t>/wiki/Noah_%282014_film%29#Test_screenings</a:t>
            </a:r>
            <a:endParaRPr lang="en-US" altLang="zh-CN" sz="1200" dirty="0"/>
          </a:p>
        </p:txBody>
      </p:sp>
      <p:pic>
        <p:nvPicPr>
          <p:cNvPr id="3" name="Picture 2"/>
          <p:cNvPicPr>
            <a:picLocks noChangeAspect="1"/>
          </p:cNvPicPr>
          <p:nvPr/>
        </p:nvPicPr>
        <p:blipFill>
          <a:blip r:embed="rId4"/>
          <a:stretch>
            <a:fillRect/>
          </a:stretch>
        </p:blipFill>
        <p:spPr>
          <a:xfrm>
            <a:off x="215900" y="885332"/>
            <a:ext cx="2540000" cy="3429000"/>
          </a:xfrm>
          <a:prstGeom prst="rect">
            <a:avLst/>
          </a:prstGeom>
        </p:spPr>
      </p:pic>
    </p:spTree>
    <p:extLst>
      <p:ext uri="{BB962C8B-B14F-4D97-AF65-F5344CB8AC3E}">
        <p14:creationId xmlns:p14="http://schemas.microsoft.com/office/powerpoint/2010/main" val="3140499281"/>
      </p:ext>
    </p:extLst>
  </p:cSld>
  <p:clrMapOvr>
    <a:overrideClrMapping bg1="dk2" tx1="lt1" bg2="dk1" tx2="lt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CN" altLang="en-US" b="1" dirty="0">
                <a:solidFill>
                  <a:srgbClr val="FFFFFF"/>
                </a:solidFill>
                <a:latin typeface="Arial"/>
                <a:ea typeface="ＭＳ Ｐゴシック" charset="0"/>
                <a:cs typeface="Arial"/>
              </a:rPr>
              <a:t>对电影“诺亚”的批评</a:t>
            </a:r>
            <a:endParaRPr lang="en-US" b="1" dirty="0">
              <a:solidFill>
                <a:srgbClr val="FFFFFF"/>
              </a:solidFill>
              <a:latin typeface="Verdana" charset="0"/>
              <a:ea typeface="ＭＳ Ｐゴシック" charset="0"/>
              <a:cs typeface="ＭＳ Ｐゴシック"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algn="r"/>
            <a:r>
              <a:rPr lang="en-US" sz="1200" dirty="0"/>
              <a:t>http://</a:t>
            </a:r>
            <a:r>
              <a:rPr lang="en-US" sz="1200" dirty="0" err="1"/>
              <a:t>time.com</a:t>
            </a:r>
            <a:r>
              <a:rPr lang="en-US" sz="1200" dirty="0"/>
              <a:t>/42274/ken-ham-the-unbiblical-</a:t>
            </a:r>
            <a:r>
              <a:rPr lang="en-US" sz="1200" dirty="0" err="1"/>
              <a:t>noah</a:t>
            </a:r>
            <a:r>
              <a:rPr lang="en-US" sz="1200" dirty="0"/>
              <a:t>-is-a-fable-of-a-film/</a:t>
            </a:r>
            <a:endParaRPr lang="en-US" altLang="zh-CN" sz="1200" dirty="0"/>
          </a:p>
        </p:txBody>
      </p:sp>
      <p:sp>
        <p:nvSpPr>
          <p:cNvPr id="1049605" name="Rectangle 5"/>
          <p:cNvSpPr>
            <a:spLocks noChangeArrowheads="1"/>
          </p:cNvSpPr>
          <p:nvPr/>
        </p:nvSpPr>
        <p:spPr bwMode="auto">
          <a:xfrm>
            <a:off x="33478" y="885332"/>
            <a:ext cx="6100622" cy="5452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pPr>
            <a:r>
              <a:rPr lang="zh-CN" altLang="en-US" sz="2800" b="1" dirty="0">
                <a:solidFill>
                  <a:srgbClr val="FFFFFF"/>
                </a:solidFill>
                <a:effectLst>
                  <a:glow rad="254000">
                    <a:srgbClr val="000000"/>
                  </a:glow>
                </a:effectLst>
                <a:latin typeface="Arial" charset="0"/>
                <a:ea typeface="ＭＳ Ｐゴシック" charset="0"/>
                <a:cs typeface="Times New Roman" charset="0"/>
              </a:rPr>
              <a:t>肯 哈姆</a:t>
            </a:r>
            <a:r>
              <a:rPr lang="en-US" sz="2800" b="1" dirty="0">
                <a:solidFill>
                  <a:srgbClr val="FFFFFF"/>
                </a:solidFill>
                <a:effectLst>
                  <a:glow rad="254000">
                    <a:srgbClr val="000000"/>
                  </a:glow>
                </a:effectLst>
                <a:latin typeface="Arial" charset="0"/>
                <a:ea typeface="ＭＳ Ｐゴシック" charset="0"/>
                <a:cs typeface="Times New Roman" charset="0"/>
              </a:rPr>
              <a:t>(</a:t>
            </a:r>
            <a:r>
              <a:rPr lang="zh-CN" altLang="en-US" sz="2800" b="1" dirty="0">
                <a:solidFill>
                  <a:srgbClr val="FFFFFF"/>
                </a:solidFill>
                <a:effectLst>
                  <a:glow rad="254000">
                    <a:srgbClr val="000000"/>
                  </a:glow>
                </a:effectLst>
                <a:latin typeface="Arial" charset="0"/>
                <a:ea typeface="ＭＳ Ｐゴシック" charset="0"/>
                <a:cs typeface="Times New Roman" charset="0"/>
              </a:rPr>
              <a:t>创世纪的解答者</a:t>
            </a:r>
            <a:r>
              <a:rPr lang="en-US" sz="2800" b="1" dirty="0">
                <a:solidFill>
                  <a:srgbClr val="FFFFFF"/>
                </a:solidFill>
                <a:effectLst>
                  <a:glow rad="254000">
                    <a:srgbClr val="000000"/>
                  </a:glow>
                </a:effectLst>
                <a:latin typeface="Arial" charset="0"/>
                <a:ea typeface="ＭＳ Ｐゴシック" charset="0"/>
                <a:cs typeface="Times New Roman" charset="0"/>
              </a:rPr>
              <a:t>):</a:t>
            </a:r>
          </a:p>
          <a:p>
            <a:pPr defTabSz="914400" fontAlgn="base">
              <a:lnSpc>
                <a:spcPct val="90000"/>
              </a:lnSpc>
              <a:spcBef>
                <a:spcPct val="20000"/>
              </a:spcBef>
              <a:spcAft>
                <a:spcPct val="0"/>
              </a:spcAft>
              <a:buClr>
                <a:srgbClr val="FFFF66"/>
              </a:buClr>
              <a:buFont typeface="Wingdings" charset="0"/>
              <a:buNone/>
            </a:pPr>
            <a:r>
              <a:rPr lang="en-US" sz="2800" b="1" dirty="0">
                <a:solidFill>
                  <a:srgbClr val="FFFFFF"/>
                </a:solidFill>
                <a:effectLst>
                  <a:glow rad="254000">
                    <a:srgbClr val="000000"/>
                  </a:glow>
                </a:effectLst>
                <a:latin typeface="Arial" charset="0"/>
                <a:ea typeface="ＭＳ Ｐゴシック" charset="0"/>
                <a:cs typeface="Times New Roman" charset="0"/>
              </a:rPr>
              <a:t>“</a:t>
            </a:r>
            <a:r>
              <a:rPr lang="zh-CN" altLang="en-US" sz="2800" b="1" dirty="0">
                <a:solidFill>
                  <a:srgbClr val="FFFFFF"/>
                </a:solidFill>
                <a:effectLst>
                  <a:glow rad="254000">
                    <a:srgbClr val="000000"/>
                  </a:glow>
                </a:effectLst>
                <a:latin typeface="Arial" charset="0"/>
                <a:ea typeface="ＭＳ Ｐゴシック" charset="0"/>
                <a:cs typeface="Times New Roman" charset="0"/>
              </a:rPr>
              <a:t>除了一些名字的记载</a:t>
            </a:r>
            <a:r>
              <a:rPr lang="en-US" sz="2800" b="1" dirty="0">
                <a:solidFill>
                  <a:srgbClr val="FFFFFF"/>
                </a:solidFill>
                <a:effectLst>
                  <a:glow rad="254000">
                    <a:srgbClr val="000000"/>
                  </a:glow>
                </a:effectLst>
                <a:latin typeface="Arial" charset="0"/>
                <a:ea typeface="ＭＳ Ｐゴシック" charset="0"/>
                <a:cs typeface="Times New Roman" charset="0"/>
              </a:rPr>
              <a:t>…</a:t>
            </a:r>
            <a:r>
              <a:rPr lang="zh-CN" altLang="en-US" sz="2800" b="1" dirty="0">
                <a:solidFill>
                  <a:srgbClr val="FFFFFF"/>
                </a:solidFill>
                <a:effectLst>
                  <a:glow rad="254000">
                    <a:srgbClr val="000000"/>
                  </a:glow>
                </a:effectLst>
                <a:latin typeface="Arial" charset="0"/>
                <a:ea typeface="ＭＳ Ｐゴシック" charset="0"/>
                <a:cs typeface="Times New Roman" charset="0"/>
              </a:rPr>
              <a:t>我们很难发现有关圣经创世纪第</a:t>
            </a:r>
            <a:r>
              <a:rPr lang="en-US" altLang="zh-CN" sz="2800" b="1" dirty="0">
                <a:solidFill>
                  <a:srgbClr val="FFFFFF"/>
                </a:solidFill>
                <a:effectLst>
                  <a:glow rad="254000">
                    <a:srgbClr val="000000"/>
                  </a:glow>
                </a:effectLst>
                <a:latin typeface="Arial" charset="0"/>
                <a:ea typeface="ＭＳ Ｐゴシック" charset="0"/>
                <a:cs typeface="Times New Roman" charset="0"/>
              </a:rPr>
              <a:t>6</a:t>
            </a:r>
            <a:r>
              <a:rPr lang="zh-CN" altLang="en-US" sz="2800" b="1" dirty="0">
                <a:solidFill>
                  <a:srgbClr val="FFFFFF"/>
                </a:solidFill>
                <a:effectLst>
                  <a:glow rad="254000">
                    <a:srgbClr val="000000"/>
                  </a:glow>
                </a:effectLst>
                <a:latin typeface="Arial" charset="0"/>
                <a:ea typeface="ＭＳ Ｐゴシック" charset="0"/>
                <a:cs typeface="Times New Roman" charset="0"/>
              </a:rPr>
              <a:t>章至第</a:t>
            </a:r>
            <a:r>
              <a:rPr lang="en-US" altLang="zh-CN" sz="2800" b="1" dirty="0">
                <a:solidFill>
                  <a:srgbClr val="FFFFFF"/>
                </a:solidFill>
                <a:effectLst>
                  <a:glow rad="254000">
                    <a:srgbClr val="000000"/>
                  </a:glow>
                </a:effectLst>
                <a:latin typeface="Arial" charset="0"/>
                <a:ea typeface="ＭＳ Ｐゴシック" charset="0"/>
                <a:cs typeface="Times New Roman" charset="0"/>
              </a:rPr>
              <a:t>9</a:t>
            </a:r>
            <a:r>
              <a:rPr lang="zh-CN" altLang="en-US" sz="2800" b="1" dirty="0">
                <a:solidFill>
                  <a:srgbClr val="FFFFFF"/>
                </a:solidFill>
                <a:effectLst>
                  <a:glow rad="254000">
                    <a:srgbClr val="000000"/>
                  </a:glow>
                </a:effectLst>
                <a:latin typeface="Arial" charset="0"/>
                <a:ea typeface="ＭＳ Ｐゴシック" charset="0"/>
                <a:cs typeface="Times New Roman" charset="0"/>
              </a:rPr>
              <a:t>章的内容出现在电影中。</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是的</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电影里出现了方舟，并且在圣经中出现了很多次</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但是电影里的方舟看起来不可以航行</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有很多的动物进入方舟</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但是有太多的动物挤进去了</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确实比所需的还要多。”</a:t>
            </a:r>
            <a:endParaRPr lang="en-US" sz="2800" b="1" dirty="0">
              <a:solidFill>
                <a:srgbClr val="FFFFFF"/>
              </a:solidFill>
              <a:effectLst>
                <a:glow rad="254000">
                  <a:srgbClr val="000000"/>
                </a:glow>
              </a:effectLst>
              <a:latin typeface="Arial" charset="0"/>
              <a:ea typeface="ＭＳ Ｐゴシック" charset="0"/>
              <a:cs typeface="Times New Roman" charset="0"/>
            </a:endParaRPr>
          </a:p>
        </p:txBody>
      </p:sp>
      <p:pic>
        <p:nvPicPr>
          <p:cNvPr id="2" name="Picture 1"/>
          <p:cNvPicPr>
            <a:picLocks noChangeAspect="1"/>
          </p:cNvPicPr>
          <p:nvPr/>
        </p:nvPicPr>
        <p:blipFill>
          <a:blip r:embed="rId4"/>
          <a:stretch>
            <a:fillRect/>
          </a:stretch>
        </p:blipFill>
        <p:spPr>
          <a:xfrm>
            <a:off x="6134100" y="1079500"/>
            <a:ext cx="2984500" cy="2984500"/>
          </a:xfrm>
          <a:prstGeom prst="rect">
            <a:avLst/>
          </a:prstGeom>
        </p:spPr>
      </p:pic>
    </p:spTree>
    <p:extLst>
      <p:ext uri="{BB962C8B-B14F-4D97-AF65-F5344CB8AC3E}">
        <p14:creationId xmlns:p14="http://schemas.microsoft.com/office/powerpoint/2010/main" val="3615127875"/>
      </p:ext>
    </p:extLst>
  </p:cSld>
  <p:clrMapOvr>
    <a:overrideClrMapping bg1="dk2" tx1="lt1" bg2="dk1" tx2="lt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4960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CN" altLang="en-US" b="1" dirty="0">
                <a:solidFill>
                  <a:srgbClr val="FFFFFF"/>
                </a:solidFill>
                <a:latin typeface="Arial"/>
                <a:ea typeface="ＭＳ Ｐゴシック" charset="0"/>
                <a:cs typeface="Arial"/>
              </a:rPr>
              <a:t>对电影“诺亚”的批评</a:t>
            </a:r>
            <a:endParaRPr lang="en-US" b="1" dirty="0">
              <a:solidFill>
                <a:srgbClr val="FFFFFF"/>
              </a:solidFill>
              <a:latin typeface="Verdana" charset="0"/>
              <a:ea typeface="ＭＳ Ｐゴシック" charset="0"/>
              <a:cs typeface="ＭＳ Ｐゴシック"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algn="r"/>
            <a:r>
              <a:rPr lang="en-US" sz="1200" dirty="0"/>
              <a:t>http://</a:t>
            </a:r>
            <a:r>
              <a:rPr lang="en-US" sz="1200" dirty="0" err="1"/>
              <a:t>time.com</a:t>
            </a:r>
            <a:r>
              <a:rPr lang="en-US" sz="1200" dirty="0"/>
              <a:t>/42274/ken-ham-the-unbiblical-</a:t>
            </a:r>
            <a:r>
              <a:rPr lang="en-US" sz="1200" dirty="0" err="1"/>
              <a:t>noah</a:t>
            </a:r>
            <a:r>
              <a:rPr lang="en-US" sz="1200" dirty="0"/>
              <a:t>-is-a-fable-of-a-film/</a:t>
            </a:r>
            <a:endParaRPr lang="en-US" altLang="zh-CN" sz="1200" dirty="0"/>
          </a:p>
        </p:txBody>
      </p:sp>
      <p:sp>
        <p:nvSpPr>
          <p:cNvPr id="1049605" name="Rectangle 5"/>
          <p:cNvSpPr>
            <a:spLocks noChangeArrowheads="1"/>
          </p:cNvSpPr>
          <p:nvPr/>
        </p:nvSpPr>
        <p:spPr bwMode="auto">
          <a:xfrm>
            <a:off x="33478" y="885332"/>
            <a:ext cx="5843810" cy="5452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pPr>
            <a:r>
              <a:rPr lang="zh-CN" altLang="en-US" sz="2800" b="1" dirty="0">
                <a:solidFill>
                  <a:srgbClr val="FFFFFF"/>
                </a:solidFill>
                <a:effectLst>
                  <a:glow rad="254000">
                    <a:srgbClr val="000000"/>
                  </a:glow>
                </a:effectLst>
                <a:latin typeface="Arial" charset="0"/>
                <a:ea typeface="ＭＳ Ｐゴシック" charset="0"/>
                <a:cs typeface="Times New Roman" charset="0"/>
              </a:rPr>
              <a:t>肯 哈姆</a:t>
            </a:r>
            <a:r>
              <a:rPr lang="en-US" sz="2800" b="1" dirty="0">
                <a:solidFill>
                  <a:srgbClr val="FFFFFF"/>
                </a:solidFill>
                <a:effectLst>
                  <a:glow rad="254000">
                    <a:srgbClr val="000000"/>
                  </a:glow>
                </a:effectLst>
                <a:latin typeface="Arial" charset="0"/>
                <a:ea typeface="ＭＳ Ｐゴシック" charset="0"/>
                <a:cs typeface="Times New Roman" charset="0"/>
              </a:rPr>
              <a:t>(</a:t>
            </a:r>
            <a:r>
              <a:rPr lang="zh-CN" altLang="en-US" sz="2800" b="1" dirty="0">
                <a:solidFill>
                  <a:srgbClr val="FFFFFF"/>
                </a:solidFill>
                <a:effectLst>
                  <a:glow rad="254000">
                    <a:srgbClr val="000000"/>
                  </a:glow>
                </a:effectLst>
                <a:latin typeface="Arial" charset="0"/>
                <a:ea typeface="ＭＳ Ｐゴシック" charset="0"/>
                <a:cs typeface="Times New Roman" charset="0"/>
              </a:rPr>
              <a:t>创世纪的解答者</a:t>
            </a:r>
            <a:r>
              <a:rPr lang="en-US" sz="2800" b="1" dirty="0">
                <a:solidFill>
                  <a:srgbClr val="FFFFFF"/>
                </a:solidFill>
                <a:effectLst>
                  <a:glow rad="254000">
                    <a:srgbClr val="000000"/>
                  </a:glow>
                </a:effectLst>
                <a:latin typeface="Arial" charset="0"/>
                <a:ea typeface="ＭＳ Ｐゴシック" charset="0"/>
                <a:cs typeface="Times New Roman" charset="0"/>
              </a:rPr>
              <a:t>)</a:t>
            </a:r>
          </a:p>
          <a:p>
            <a:pPr defTabSz="914400" fontAlgn="base">
              <a:lnSpc>
                <a:spcPct val="90000"/>
              </a:lnSpc>
              <a:spcBef>
                <a:spcPct val="20000"/>
              </a:spcBef>
              <a:spcAft>
                <a:spcPct val="0"/>
              </a:spcAft>
              <a:buClr>
                <a:srgbClr val="FFFF66"/>
              </a:buClr>
              <a:buFont typeface="Wingdings" charset="0"/>
              <a:buNone/>
            </a:pPr>
            <a:r>
              <a:rPr lang="zh-CN" altLang="en-US" sz="2800" b="1" dirty="0">
                <a:solidFill>
                  <a:srgbClr val="FFFFFF"/>
                </a:solidFill>
                <a:effectLst>
                  <a:glow rad="254000">
                    <a:srgbClr val="000000"/>
                  </a:glow>
                </a:effectLst>
                <a:latin typeface="Arial" charset="0"/>
                <a:ea typeface="ＭＳ Ｐゴシック" charset="0"/>
                <a:cs typeface="Times New Roman" charset="0"/>
              </a:rPr>
              <a:t>“关于对人类邪恶的描述</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电影罪的描述是人们破坏地球的环境电影所缺失的是 在洪水之前真正的罪是人们对抗上帝和不人道的对待彼此”</a:t>
            </a:r>
            <a:endParaRPr lang="en-US" sz="2800" b="1" dirty="0">
              <a:solidFill>
                <a:srgbClr val="FFFFFF"/>
              </a:solidFill>
              <a:effectLst>
                <a:glow rad="254000">
                  <a:srgbClr val="000000"/>
                </a:glow>
              </a:effectLst>
              <a:latin typeface="Arial" charset="0"/>
              <a:ea typeface="ＭＳ Ｐゴシック" charset="0"/>
              <a:cs typeface="Times New Roman" charset="0"/>
            </a:endParaRPr>
          </a:p>
        </p:txBody>
      </p:sp>
      <p:pic>
        <p:nvPicPr>
          <p:cNvPr id="6" name="Picture 5"/>
          <p:cNvPicPr>
            <a:picLocks noChangeAspect="1"/>
          </p:cNvPicPr>
          <p:nvPr/>
        </p:nvPicPr>
        <p:blipFill>
          <a:blip r:embed="rId4"/>
          <a:stretch>
            <a:fillRect/>
          </a:stretch>
        </p:blipFill>
        <p:spPr>
          <a:xfrm>
            <a:off x="6134100" y="1079500"/>
            <a:ext cx="2984500" cy="2984500"/>
          </a:xfrm>
          <a:prstGeom prst="rect">
            <a:avLst/>
          </a:prstGeom>
        </p:spPr>
      </p:pic>
    </p:spTree>
    <p:extLst>
      <p:ext uri="{BB962C8B-B14F-4D97-AF65-F5344CB8AC3E}">
        <p14:creationId xmlns:p14="http://schemas.microsoft.com/office/powerpoint/2010/main" val="982960281"/>
      </p:ext>
    </p:extLst>
  </p:cSld>
  <p:clrMapOvr>
    <a:overrideClrMapping bg1="dk2" tx1="lt1" bg2="dk1" tx2="lt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4960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CN" altLang="en-US" b="1" dirty="0">
                <a:solidFill>
                  <a:srgbClr val="FFFFFF"/>
                </a:solidFill>
                <a:latin typeface="Arial"/>
                <a:ea typeface="ＭＳ Ｐゴシック" charset="0"/>
                <a:cs typeface="Arial"/>
              </a:rPr>
              <a:t>对电影“诺亚”的批评</a:t>
            </a:r>
            <a:endParaRPr lang="en-US" b="1" dirty="0">
              <a:solidFill>
                <a:srgbClr val="FFFFFF"/>
              </a:solidFill>
              <a:latin typeface="Verdana" charset="0"/>
              <a:ea typeface="ＭＳ Ｐゴシック" charset="0"/>
              <a:cs typeface="ＭＳ Ｐゴシック"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algn="r"/>
            <a:r>
              <a:rPr lang="en-US" sz="1200" dirty="0"/>
              <a:t>http://</a:t>
            </a:r>
            <a:r>
              <a:rPr lang="en-US" sz="1200" dirty="0" err="1"/>
              <a:t>time.com</a:t>
            </a:r>
            <a:r>
              <a:rPr lang="en-US" sz="1200" dirty="0"/>
              <a:t>/42274/ken-ham-the-unbiblical-</a:t>
            </a:r>
            <a:r>
              <a:rPr lang="en-US" sz="1200" dirty="0" err="1"/>
              <a:t>noah</a:t>
            </a:r>
            <a:r>
              <a:rPr lang="en-US" sz="1200" dirty="0"/>
              <a:t>-is-a-fable-of-a-film/</a:t>
            </a:r>
            <a:endParaRPr lang="en-US" altLang="zh-CN" sz="1200" dirty="0"/>
          </a:p>
        </p:txBody>
      </p:sp>
      <p:sp>
        <p:nvSpPr>
          <p:cNvPr id="1049605" name="Rectangle 5"/>
          <p:cNvSpPr>
            <a:spLocks noChangeArrowheads="1"/>
          </p:cNvSpPr>
          <p:nvPr/>
        </p:nvSpPr>
        <p:spPr bwMode="auto">
          <a:xfrm>
            <a:off x="33478" y="885332"/>
            <a:ext cx="5843810" cy="5452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pPr>
            <a:r>
              <a:rPr lang="zh-CN" altLang="en-US" sz="2800" b="1" dirty="0">
                <a:solidFill>
                  <a:srgbClr val="FFFFFF"/>
                </a:solidFill>
                <a:effectLst>
                  <a:glow rad="254000">
                    <a:srgbClr val="000000"/>
                  </a:glow>
                </a:effectLst>
                <a:latin typeface="Arial" charset="0"/>
                <a:ea typeface="ＭＳ Ｐゴシック" charset="0"/>
                <a:cs typeface="Times New Roman" charset="0"/>
              </a:rPr>
              <a:t>肯 哈姆</a:t>
            </a:r>
            <a:r>
              <a:rPr lang="en-US" sz="2800" b="1" dirty="0">
                <a:solidFill>
                  <a:srgbClr val="FFFFFF"/>
                </a:solidFill>
                <a:effectLst>
                  <a:glow rad="254000">
                    <a:srgbClr val="000000"/>
                  </a:glow>
                </a:effectLst>
                <a:latin typeface="Arial" charset="0"/>
                <a:ea typeface="ＭＳ Ｐゴシック" charset="0"/>
                <a:cs typeface="Times New Roman" charset="0"/>
              </a:rPr>
              <a:t>(</a:t>
            </a:r>
            <a:r>
              <a:rPr lang="zh-CN" altLang="en-US" sz="2800" b="1" dirty="0">
                <a:solidFill>
                  <a:srgbClr val="FFFFFF"/>
                </a:solidFill>
                <a:effectLst>
                  <a:glow rad="254000">
                    <a:srgbClr val="000000"/>
                  </a:glow>
                </a:effectLst>
                <a:latin typeface="Arial" charset="0"/>
                <a:ea typeface="ＭＳ Ｐゴシック" charset="0"/>
                <a:cs typeface="Times New Roman" charset="0"/>
              </a:rPr>
              <a:t>创世纪的解答者</a:t>
            </a:r>
            <a:r>
              <a:rPr lang="en-US" sz="2800" b="1" dirty="0">
                <a:solidFill>
                  <a:srgbClr val="FFFFFF"/>
                </a:solidFill>
                <a:effectLst>
                  <a:glow rad="254000">
                    <a:srgbClr val="000000"/>
                  </a:glow>
                </a:effectLst>
                <a:latin typeface="Arial" charset="0"/>
                <a:ea typeface="ＭＳ Ｐゴシック" charset="0"/>
                <a:cs typeface="Times New Roman" charset="0"/>
              </a:rPr>
              <a:t>)</a:t>
            </a:r>
          </a:p>
          <a:p>
            <a:pPr defTabSz="914400" fontAlgn="base">
              <a:lnSpc>
                <a:spcPct val="90000"/>
              </a:lnSpc>
              <a:spcBef>
                <a:spcPct val="20000"/>
              </a:spcBef>
              <a:spcAft>
                <a:spcPct val="0"/>
              </a:spcAft>
              <a:buClr>
                <a:srgbClr val="FFFF66"/>
              </a:buClr>
            </a:pPr>
            <a:r>
              <a:rPr lang="zh-CN" altLang="en-US" sz="2800" b="1" dirty="0">
                <a:solidFill>
                  <a:srgbClr val="FFFFFF"/>
                </a:solidFill>
                <a:effectLst>
                  <a:glow rad="254000">
                    <a:srgbClr val="000000"/>
                  </a:glow>
                </a:effectLst>
                <a:latin typeface="Arial" charset="0"/>
                <a:ea typeface="ＭＳ Ｐゴシック" charset="0"/>
                <a:cs typeface="Times New Roman" charset="0"/>
              </a:rPr>
              <a:t>“最重要的这部电影完全不忠于圣经</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从一开始这就不是一部忠于圣经的而是一部异端的电影</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电影的一开始一点都没有关于上帝的描述。而圣经一开始的时候说</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起初神。</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这些的不一样帮我们来总结在电影中所遇到的问题。圣经是关于真神的创造</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zh-CN" altLang="en-US" sz="2800" b="1" dirty="0">
                <a:solidFill>
                  <a:srgbClr val="FFFFFF"/>
                </a:solidFill>
                <a:effectLst>
                  <a:glow rad="254000">
                    <a:srgbClr val="000000"/>
                  </a:glow>
                </a:effectLst>
                <a:latin typeface="Arial" charset="0"/>
                <a:ea typeface="ＭＳ Ｐゴシック" charset="0"/>
                <a:cs typeface="Times New Roman" charset="0"/>
              </a:rPr>
              <a:t>而电影却没有呈现圣经中所记载的真神。”</a:t>
            </a:r>
            <a:endParaRPr lang="en-US" sz="2800" b="1" dirty="0">
              <a:solidFill>
                <a:srgbClr val="FFFFFF"/>
              </a:solidFill>
              <a:effectLst>
                <a:glow rad="254000">
                  <a:srgbClr val="000000"/>
                </a:glow>
              </a:effectLst>
              <a:latin typeface="Arial" charset="0"/>
              <a:ea typeface="ＭＳ Ｐゴシック" charset="0"/>
              <a:cs typeface="Times New Roman" charset="0"/>
            </a:endParaRPr>
          </a:p>
        </p:txBody>
      </p:sp>
      <p:pic>
        <p:nvPicPr>
          <p:cNvPr id="6" name="Picture 5"/>
          <p:cNvPicPr>
            <a:picLocks noChangeAspect="1"/>
          </p:cNvPicPr>
          <p:nvPr/>
        </p:nvPicPr>
        <p:blipFill>
          <a:blip r:embed="rId4"/>
          <a:stretch>
            <a:fillRect/>
          </a:stretch>
        </p:blipFill>
        <p:spPr>
          <a:xfrm>
            <a:off x="6134100" y="1079500"/>
            <a:ext cx="2984500" cy="2984500"/>
          </a:xfrm>
          <a:prstGeom prst="rect">
            <a:avLst/>
          </a:prstGeom>
        </p:spPr>
      </p:pic>
    </p:spTree>
    <p:extLst>
      <p:ext uri="{BB962C8B-B14F-4D97-AF65-F5344CB8AC3E}">
        <p14:creationId xmlns:p14="http://schemas.microsoft.com/office/powerpoint/2010/main" val="4141867392"/>
      </p:ext>
    </p:extLst>
  </p:cSld>
  <p:clrMapOvr>
    <a:overrideClrMapping bg1="dk2" tx1="lt1" bg2="dk1" tx2="lt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4960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4000500" y="2492374"/>
            <a:ext cx="4970463" cy="41751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52400">
                    <a:srgbClr val="000000"/>
                  </a:glow>
                </a:effectLst>
              </a:rPr>
              <a:t>Shadowed</a:t>
            </a:r>
            <a:endParaRPr lang="en-US" sz="2800" b="1" dirty="0">
              <a:solidFill>
                <a:srgbClr val="FFFFFF"/>
              </a:solidFill>
              <a:effectLst>
                <a:glow rad="152400">
                  <a:srgbClr val="000000"/>
                </a:glow>
              </a:effectLst>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4000" cy="3384677"/>
          </a:xfrm>
          <a:prstGeom prst="rect">
            <a:avLst/>
          </a:prstGeom>
        </p:spPr>
      </p:pic>
      <p:pic>
        <p:nvPicPr>
          <p:cNvPr id="5" name="Picture 4"/>
          <p:cNvPicPr>
            <a:picLocks noChangeAspect="1"/>
          </p:cNvPicPr>
          <p:nvPr/>
        </p:nvPicPr>
        <p:blipFill>
          <a:blip r:embed="rId4"/>
          <a:stretch>
            <a:fillRect/>
          </a:stretch>
        </p:blipFill>
        <p:spPr>
          <a:xfrm>
            <a:off x="5701553" y="2042433"/>
            <a:ext cx="3528965" cy="4815567"/>
          </a:xfrm>
          <a:prstGeom prst="rect">
            <a:avLst/>
          </a:prstGeom>
        </p:spPr>
      </p:pic>
    </p:spTree>
    <p:extLst>
      <p:ext uri="{BB962C8B-B14F-4D97-AF65-F5344CB8AC3E}">
        <p14:creationId xmlns:p14="http://schemas.microsoft.com/office/powerpoint/2010/main" val="3825784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ah Ray Comfor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4944"/>
            <a:ext cx="9144000" cy="5636712"/>
          </a:xfrm>
          <a:prstGeom prst="rect">
            <a:avLst/>
          </a:prstGeom>
        </p:spPr>
      </p:pic>
      <p:sp>
        <p:nvSpPr>
          <p:cNvPr id="887810" name="Rectangle 1026"/>
          <p:cNvSpPr>
            <a:spLocks noGrp="1" noChangeArrowheads="1"/>
          </p:cNvSpPr>
          <p:nvPr>
            <p:ph type="ctrTitle"/>
          </p:nvPr>
        </p:nvSpPr>
        <p:spPr>
          <a:xfrm>
            <a:off x="0" y="1"/>
            <a:ext cx="9144000" cy="813843"/>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瑞</a:t>
            </a:r>
            <a:r>
              <a:rPr lang="en-US" b="1" dirty="0">
                <a:latin typeface="Arial" charset="0"/>
                <a:ea typeface="ＭＳ Ｐゴシック" charset="0"/>
                <a:cs typeface="ＭＳ Ｐゴシック" charset="0"/>
              </a:rPr>
              <a:t> </a:t>
            </a:r>
            <a:r>
              <a:rPr lang="zh-CN" altLang="en-US" b="1" dirty="0">
                <a:latin typeface="Arial" charset="0"/>
                <a:ea typeface="ＭＳ Ｐゴシック" charset="0"/>
                <a:cs typeface="ＭＳ Ｐゴシック" charset="0"/>
              </a:rPr>
              <a:t>安慰</a:t>
            </a:r>
            <a:r>
              <a:rPr lang="en-US" b="1" dirty="0">
                <a:latin typeface="Arial" charset="0"/>
                <a:ea typeface="ＭＳ Ｐゴシック" charset="0"/>
                <a:cs typeface="ＭＳ Ｐゴシック" charset="0"/>
              </a:rPr>
              <a:t>”</a:t>
            </a:r>
            <a:r>
              <a:rPr lang="zh-CN" altLang="en-US" b="1" dirty="0">
                <a:latin typeface="Arial" charset="0"/>
                <a:ea typeface="ＭＳ Ｐゴシック" charset="0"/>
                <a:cs typeface="ＭＳ Ｐゴシック" charset="0"/>
              </a:rPr>
              <a:t>诺亚</a:t>
            </a:r>
            <a:r>
              <a:rPr lang="en-US" b="1" dirty="0">
                <a:latin typeface="Arial"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52188" y="6133560"/>
            <a:ext cx="8970963" cy="673099"/>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00"/>
                </a:solidFill>
                <a:hlinkClick r:id="rId4"/>
              </a:rPr>
              <a:t>http://</a:t>
            </a:r>
            <a:r>
              <a:rPr lang="en-US" sz="4000" b="1" dirty="0" err="1">
                <a:solidFill>
                  <a:srgbClr val="FFFF00"/>
                </a:solidFill>
                <a:hlinkClick r:id="rId4"/>
              </a:rPr>
              <a:t>www.noahthemovie.com</a:t>
            </a:r>
            <a:r>
              <a:rPr lang="en-US" sz="4000" b="1" dirty="0">
                <a:solidFill>
                  <a:srgbClr val="FFFF00"/>
                </a:solidFill>
                <a:hlinkClick r:id="rId4"/>
              </a:rPr>
              <a:t>/</a:t>
            </a:r>
            <a:endParaRPr lang="en-US" sz="4000" b="1" dirty="0">
              <a:solidFill>
                <a:srgbClr val="FFFF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55523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6813818" cy="6813818"/>
          </a:xfrm>
          <a:prstGeom prst="rect">
            <a:avLst/>
          </a:prstGeom>
        </p:spPr>
      </p:pic>
      <p:sp>
        <p:nvSpPr>
          <p:cNvPr id="887810" name="Rectangle 1026"/>
          <p:cNvSpPr>
            <a:spLocks noGrp="1" noChangeArrowheads="1"/>
          </p:cNvSpPr>
          <p:nvPr>
            <p:ph type="ctrTitle"/>
          </p:nvPr>
        </p:nvSpPr>
        <p:spPr>
          <a:xfrm>
            <a:off x="3501525" y="189923"/>
            <a:ext cx="5626163" cy="4305482"/>
          </a:xfrm>
          <a:effectLst>
            <a:outerShdw blurRad="63500" dist="35921" dir="2700000" algn="ctr" rotWithShape="0">
              <a:schemeClr val="tx2">
                <a:alpha val="74998"/>
              </a:schemeClr>
            </a:outerShdw>
          </a:effectLst>
        </p:spPr>
        <p:txBody>
          <a:bodyPr/>
          <a:lstStyle/>
          <a:p>
            <a:pPr>
              <a:defRPr/>
            </a:pPr>
            <a:r>
              <a:rPr lang="zh-CN" altLang="en-US" sz="5400" b="1" dirty="0">
                <a:latin typeface="Arial" charset="0"/>
                <a:ea typeface="ＭＳ Ｐゴシック" charset="0"/>
                <a:cs typeface="ＭＳ Ｐゴシック" charset="0"/>
              </a:rPr>
              <a:t>上帝有权利审判世界吗？</a:t>
            </a:r>
            <a:endParaRPr lang="en-US" sz="5400" dirty="0">
              <a:latin typeface="Times New Roman" charset="0"/>
              <a:ea typeface="ＭＳ Ｐゴシック" charset="0"/>
              <a:cs typeface="ＭＳ Ｐゴシック" charset="0"/>
            </a:endParaRPr>
          </a:p>
        </p:txBody>
      </p:sp>
      <p:sp>
        <p:nvSpPr>
          <p:cNvPr id="2" name="Rectangle 1"/>
          <p:cNvSpPr/>
          <p:nvPr/>
        </p:nvSpPr>
        <p:spPr>
          <a:xfrm rot="20826573">
            <a:off x="1098747" y="3105606"/>
            <a:ext cx="4082957" cy="3046988"/>
          </a:xfrm>
          <a:prstGeom prst="rect">
            <a:avLst/>
          </a:prstGeom>
          <a:noFill/>
        </p:spPr>
        <p:txBody>
          <a:bodyPr wrap="square" lIns="91440" tIns="45720" rIns="91440" bIns="45720">
            <a:spAutoFit/>
          </a:bodyPr>
          <a:lstStyle/>
          <a:p>
            <a:pPr algn="ctr"/>
            <a:r>
              <a:rPr lang="zh-CN" altLang="en-US" sz="9600" b="1" dirty="0">
                <a:ln w="31550" cmpd="sng">
                  <a:gradFill>
                    <a:gsLst>
                      <a:gs pos="70000">
                        <a:srgbClr val="2D2DB9">
                          <a:shade val="50000"/>
                          <a:satMod val="190000"/>
                        </a:srgbClr>
                      </a:gs>
                      <a:gs pos="0">
                        <a:srgbClr val="2D2DB9">
                          <a:tint val="77000"/>
                          <a:satMod val="180000"/>
                        </a:srgbClr>
                      </a:gs>
                    </a:gsLst>
                    <a:lin ang="5400000"/>
                  </a:gradFill>
                  <a:prstDash val="solid"/>
                </a:ln>
                <a:solidFill>
                  <a:srgbClr val="2D2DB9">
                    <a:tint val="15000"/>
                    <a:satMod val="200000"/>
                  </a:srgbClr>
                </a:solidFill>
                <a:effectLst>
                  <a:outerShdw blurRad="50800" dist="40000" dir="5400000" algn="tl" rotWithShape="0">
                    <a:srgbClr val="000000">
                      <a:shade val="5000"/>
                      <a:satMod val="120000"/>
                      <a:alpha val="33000"/>
                    </a:srgbClr>
                  </a:outerShdw>
                </a:effectLst>
                <a:latin typeface="Arial"/>
                <a:cs typeface="Arial"/>
              </a:rPr>
              <a:t>为什么</a:t>
            </a:r>
            <a:r>
              <a:rPr lang="en-US" sz="9600" b="1" dirty="0">
                <a:ln w="31550" cmpd="sng">
                  <a:gradFill>
                    <a:gsLst>
                      <a:gs pos="70000">
                        <a:srgbClr val="2D2DB9">
                          <a:shade val="50000"/>
                          <a:satMod val="190000"/>
                        </a:srgbClr>
                      </a:gs>
                      <a:gs pos="0">
                        <a:srgbClr val="2D2DB9">
                          <a:tint val="77000"/>
                          <a:satMod val="180000"/>
                        </a:srgbClr>
                      </a:gs>
                    </a:gsLst>
                    <a:lin ang="5400000"/>
                  </a:gradFill>
                  <a:prstDash val="solid"/>
                </a:ln>
                <a:solidFill>
                  <a:srgbClr val="2D2DB9">
                    <a:tint val="15000"/>
                    <a:satMod val="200000"/>
                  </a:srgbClr>
                </a:solidFill>
                <a:effectLst>
                  <a:outerShdw blurRad="50800" dist="40000" dir="5400000" algn="tl" rotWithShape="0">
                    <a:srgbClr val="000000">
                      <a:shade val="5000"/>
                      <a:satMod val="120000"/>
                      <a:alpha val="33000"/>
                    </a:srgbClr>
                  </a:outerShdw>
                </a:effectLst>
                <a:latin typeface="Arial"/>
                <a:cs typeface="Arial"/>
              </a:rPr>
              <a:t>?</a:t>
            </a:r>
          </a:p>
        </p:txBody>
      </p:sp>
    </p:spTree>
    <p:extLst>
      <p:ext uri="{BB962C8B-B14F-4D97-AF65-F5344CB8AC3E}">
        <p14:creationId xmlns:p14="http://schemas.microsoft.com/office/powerpoint/2010/main" val="380121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p:cNvSpPr>
            <a:spLocks noChangeArrowheads="1"/>
          </p:cNvSpPr>
          <p:nvPr/>
        </p:nvSpPr>
        <p:spPr bwMode="auto">
          <a:xfrm>
            <a:off x="-386752" y="-228351"/>
            <a:ext cx="9814316" cy="7360737"/>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sp>
        <p:nvSpPr>
          <p:cNvPr id="1799171"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72"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zh-CN" altLang="en-US" sz="2800" b="1" dirty="0">
                <a:solidFill>
                  <a:srgbClr val="FFFFFF"/>
                </a:solidFill>
                <a:latin typeface="Arial"/>
                <a:ea typeface="ＭＳ Ｐゴシック" pitchFamily="-112" charset="-128"/>
                <a:cs typeface="Arial"/>
              </a:rPr>
              <a:t>事件</a:t>
            </a:r>
            <a:r>
              <a:rPr lang="en-US" sz="2800" b="1" dirty="0">
                <a:solidFill>
                  <a:srgbClr val="FFFFFF"/>
                </a:solidFill>
                <a:latin typeface="Arial"/>
                <a:ea typeface="ＭＳ Ｐゴシック" pitchFamily="-112" charset="-128"/>
                <a:cs typeface="Arial"/>
              </a:rPr>
              <a:t> 1–11</a:t>
            </a:r>
          </a:p>
        </p:txBody>
      </p:sp>
      <p:sp>
        <p:nvSpPr>
          <p:cNvPr id="1799173" name="Text Box 5"/>
          <p:cNvSpPr txBox="1">
            <a:spLocks noChangeArrowheads="1"/>
          </p:cNvSpPr>
          <p:nvPr/>
        </p:nvSpPr>
        <p:spPr bwMode="auto">
          <a:xfrm rot="18010445">
            <a:off x="-69056" y="3128853"/>
            <a:ext cx="3567112"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3600" b="1" dirty="0">
                <a:solidFill>
                  <a:srgbClr val="FFFFFF"/>
                </a:solidFill>
                <a:latin typeface="Arial"/>
                <a:cs typeface="Arial"/>
              </a:rPr>
              <a:t> 创造</a:t>
            </a:r>
            <a:r>
              <a:rPr lang="en-US" altLang="zh-CN" sz="3600" b="1" dirty="0">
                <a:solidFill>
                  <a:srgbClr val="FFFFFF"/>
                </a:solidFill>
                <a:latin typeface="Arial"/>
                <a:cs typeface="Arial"/>
              </a:rPr>
              <a:t>  </a:t>
            </a:r>
            <a:r>
              <a:rPr lang="en-US" altLang="zh-CN" sz="2800" b="1" dirty="0">
                <a:solidFill>
                  <a:srgbClr val="FFFFFF"/>
                </a:solidFill>
                <a:latin typeface="Arial"/>
                <a:cs typeface="Arial"/>
              </a:rPr>
              <a:t>1–2</a:t>
            </a:r>
          </a:p>
        </p:txBody>
      </p:sp>
      <p:sp>
        <p:nvSpPr>
          <p:cNvPr id="1799174" name="Text Box 6"/>
          <p:cNvSpPr txBox="1">
            <a:spLocks noChangeArrowheads="1"/>
          </p:cNvSpPr>
          <p:nvPr/>
        </p:nvSpPr>
        <p:spPr bwMode="auto">
          <a:xfrm rot="17960977">
            <a:off x="1066007" y="3822234"/>
            <a:ext cx="1890712"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zh-CN" altLang="en-US" sz="2800" b="1" dirty="0">
                <a:solidFill>
                  <a:srgbClr val="FFFFFF"/>
                </a:solidFill>
                <a:latin typeface="Arial"/>
                <a:ea typeface="ＭＳ Ｐゴシック" pitchFamily="-112" charset="-128"/>
                <a:cs typeface="Arial"/>
              </a:rPr>
              <a:t>罪</a:t>
            </a:r>
            <a:r>
              <a:rPr lang="en-US" sz="2800" b="1" dirty="0">
                <a:solidFill>
                  <a:srgbClr val="FFFFFF"/>
                </a:solidFill>
                <a:latin typeface="Arial"/>
                <a:ea typeface="ＭＳ Ｐゴシック" pitchFamily="-112" charset="-128"/>
                <a:cs typeface="Arial"/>
              </a:rPr>
              <a:t>3–5</a:t>
            </a:r>
          </a:p>
        </p:txBody>
      </p:sp>
      <p:sp>
        <p:nvSpPr>
          <p:cNvPr id="1799175" name="Text Box 7"/>
          <p:cNvSpPr txBox="1">
            <a:spLocks noChangeArrowheads="1"/>
          </p:cNvSpPr>
          <p:nvPr/>
        </p:nvSpPr>
        <p:spPr bwMode="auto">
          <a:xfrm rot="18005512">
            <a:off x="1483519" y="3405078"/>
            <a:ext cx="273208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zh-CN" altLang="en-US" sz="3600" b="1" dirty="0">
                <a:solidFill>
                  <a:srgbClr val="FFFFFF"/>
                </a:solidFill>
                <a:latin typeface="Arial"/>
                <a:ea typeface="ＭＳ Ｐゴシック" pitchFamily="-112" charset="-128"/>
                <a:cs typeface="Arial"/>
              </a:rPr>
              <a:t>洪水</a:t>
            </a:r>
            <a:r>
              <a:rPr lang="en-US" sz="3600" b="1" dirty="0">
                <a:solidFill>
                  <a:srgbClr val="FFFFFF"/>
                </a:solidFill>
                <a:latin typeface="Arial"/>
                <a:ea typeface="ＭＳ Ｐゴシック" pitchFamily="-112" charset="-128"/>
                <a:cs typeface="Arial"/>
              </a:rPr>
              <a:t> </a:t>
            </a:r>
            <a:r>
              <a:rPr lang="en-US" sz="2800" b="1" dirty="0">
                <a:solidFill>
                  <a:srgbClr val="FFFFFF"/>
                </a:solidFill>
                <a:latin typeface="Arial"/>
                <a:ea typeface="ＭＳ Ｐゴシック" pitchFamily="-112" charset="-128"/>
                <a:cs typeface="Arial"/>
              </a:rPr>
              <a:t>6–9</a:t>
            </a:r>
          </a:p>
        </p:txBody>
      </p:sp>
      <p:sp>
        <p:nvSpPr>
          <p:cNvPr id="1799176" name="Line 8"/>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77" name="Line 9"/>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78" name="Line 10"/>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79" name="Line 11"/>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80" name="Line 12"/>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81" name="Line 13"/>
          <p:cNvSpPr>
            <a:spLocks noChangeShapeType="1"/>
          </p:cNvSpPr>
          <p:nvPr/>
        </p:nvSpPr>
        <p:spPr bwMode="auto">
          <a:xfrm flipH="1">
            <a:off x="3129086" y="1609726"/>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82" name="Line 14"/>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grpSp>
        <p:nvGrpSpPr>
          <p:cNvPr id="161806" name="Group 15"/>
          <p:cNvGrpSpPr>
            <a:grpSpLocks/>
          </p:cNvGrpSpPr>
          <p:nvPr/>
        </p:nvGrpSpPr>
        <p:grpSpPr bwMode="auto">
          <a:xfrm>
            <a:off x="2514600" y="533400"/>
            <a:ext cx="6019800" cy="938213"/>
            <a:chOff x="1584" y="336"/>
            <a:chExt cx="3792" cy="591"/>
          </a:xfrm>
        </p:grpSpPr>
        <p:sp>
          <p:nvSpPr>
            <p:cNvPr id="1799184" name="Rectangle 16"/>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85" name="Line 17"/>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grpSp>
      <p:grpSp>
        <p:nvGrpSpPr>
          <p:cNvPr id="161807" name="Group 18"/>
          <p:cNvGrpSpPr>
            <a:grpSpLocks/>
          </p:cNvGrpSpPr>
          <p:nvPr/>
        </p:nvGrpSpPr>
        <p:grpSpPr bwMode="auto">
          <a:xfrm>
            <a:off x="533400" y="4953000"/>
            <a:ext cx="6019800" cy="685800"/>
            <a:chOff x="336" y="3120"/>
            <a:chExt cx="3792" cy="432"/>
          </a:xfrm>
        </p:grpSpPr>
        <p:sp>
          <p:nvSpPr>
            <p:cNvPr id="1799187" name="Rectangle 1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88" name="Line 2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grpSp>
      <p:grpSp>
        <p:nvGrpSpPr>
          <p:cNvPr id="161808" name="Group 21"/>
          <p:cNvGrpSpPr>
            <a:grpSpLocks/>
          </p:cNvGrpSpPr>
          <p:nvPr/>
        </p:nvGrpSpPr>
        <p:grpSpPr bwMode="auto">
          <a:xfrm>
            <a:off x="533400" y="5638800"/>
            <a:ext cx="6019800" cy="685800"/>
            <a:chOff x="336" y="3120"/>
            <a:chExt cx="3792" cy="432"/>
          </a:xfrm>
        </p:grpSpPr>
        <p:sp>
          <p:nvSpPr>
            <p:cNvPr id="1799190" name="Rectangle 22"/>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91" name="Line 23"/>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grpSp>
      <p:sp>
        <p:nvSpPr>
          <p:cNvPr id="1799192" name="Text Box 24"/>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zh-CN" altLang="en-US" sz="2800" b="1" dirty="0">
                <a:solidFill>
                  <a:srgbClr val="FFFFFF"/>
                </a:solidFill>
                <a:latin typeface="Arial"/>
                <a:ea typeface="ＭＳ Ｐゴシック" pitchFamily="-112" charset="-128"/>
                <a:cs typeface="Arial"/>
              </a:rPr>
              <a:t>人类</a:t>
            </a:r>
            <a:endParaRPr lang="en-US" sz="2800" b="1" dirty="0">
              <a:solidFill>
                <a:srgbClr val="FFFFFF"/>
              </a:solidFill>
              <a:latin typeface="Arial"/>
              <a:ea typeface="ＭＳ Ｐゴシック" pitchFamily="-112" charset="-128"/>
              <a:cs typeface="Arial"/>
            </a:endParaRPr>
          </a:p>
        </p:txBody>
      </p:sp>
      <p:sp>
        <p:nvSpPr>
          <p:cNvPr id="1799193" name="Line 25"/>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94" name="Line 26"/>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95" name="Line 27"/>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96" name="Line 28"/>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97" name="Text Box 29"/>
          <p:cNvSpPr txBox="1">
            <a:spLocks noChangeArrowheads="1"/>
          </p:cNvSpPr>
          <p:nvPr/>
        </p:nvSpPr>
        <p:spPr bwMode="auto">
          <a:xfrm>
            <a:off x="2689225" y="698606"/>
            <a:ext cx="2505075"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zh-CN" altLang="en-US" sz="2800" b="1" dirty="0">
                <a:solidFill>
                  <a:srgbClr val="FFFFFF"/>
                </a:solidFill>
                <a:latin typeface="Arial"/>
                <a:ea typeface="ＭＳ Ｐゴシック" pitchFamily="-112" charset="-128"/>
                <a:cs typeface="Arial"/>
              </a:rPr>
              <a:t>历史事件</a:t>
            </a:r>
            <a:endParaRPr lang="en-US" sz="2800" b="1" dirty="0">
              <a:solidFill>
                <a:srgbClr val="FFFFFF"/>
              </a:solidFill>
              <a:latin typeface="Arial"/>
              <a:ea typeface="ＭＳ Ｐゴシック" pitchFamily="-112" charset="-128"/>
              <a:cs typeface="Arial"/>
            </a:endParaRPr>
          </a:p>
        </p:txBody>
      </p:sp>
      <p:sp>
        <p:nvSpPr>
          <p:cNvPr id="161815" name="Text Box 30"/>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56</a:t>
            </a:r>
          </a:p>
        </p:txBody>
      </p:sp>
      <p:sp>
        <p:nvSpPr>
          <p:cNvPr id="1799199" name="Rectangle 31"/>
          <p:cNvSpPr>
            <a:spLocks noGrp="1" noChangeArrowheads="1"/>
          </p:cNvSpPr>
          <p:nvPr>
            <p:ph type="title" idx="4294967295"/>
          </p:nvPr>
        </p:nvSpPr>
        <p:spPr>
          <a:xfrm>
            <a:off x="6754813" y="3916363"/>
            <a:ext cx="2627312" cy="2743200"/>
          </a:xfrm>
          <a:effectLst>
            <a:outerShdw blurRad="63500" dist="35921" dir="2700000" algn="ctr" rotWithShape="0">
              <a:schemeClr val="tx2">
                <a:alpha val="74998"/>
              </a:schemeClr>
            </a:outerShdw>
          </a:effectLst>
        </p:spPr>
        <p:txBody>
          <a:bodyPr/>
          <a:lstStyle/>
          <a:p>
            <a:pPr eaLnBrk="1" hangingPunct="1">
              <a:defRPr/>
            </a:pPr>
            <a:r>
              <a:rPr lang="zh-CN" altLang="en-US" sz="4000" dirty="0">
                <a:solidFill>
                  <a:schemeClr val="bg1"/>
                </a:solidFill>
                <a:ea typeface="ＭＳ Ｐゴシック" pitchFamily="-112" charset="-128"/>
                <a:cs typeface="Arial"/>
              </a:rPr>
              <a:t>图表</a:t>
            </a:r>
            <a:r>
              <a:rPr lang="en-US" sz="4000" dirty="0">
                <a:solidFill>
                  <a:schemeClr val="bg1"/>
                </a:solidFill>
                <a:ea typeface="ＭＳ Ｐゴシック" pitchFamily="-112" charset="-128"/>
                <a:cs typeface="Arial"/>
              </a:rPr>
              <a:t> </a:t>
            </a:r>
            <a:br>
              <a:rPr lang="zh-CN" altLang="en-US" sz="4000" dirty="0">
                <a:solidFill>
                  <a:schemeClr val="bg1"/>
                </a:solidFill>
                <a:ea typeface="ＭＳ Ｐゴシック" pitchFamily="-112" charset="-128"/>
                <a:cs typeface="Arial"/>
              </a:rPr>
            </a:br>
            <a:r>
              <a:rPr lang="zh-CN" altLang="en-US" sz="4000" dirty="0">
                <a:solidFill>
                  <a:schemeClr val="bg1"/>
                </a:solidFill>
                <a:ea typeface="ＭＳ Ｐゴシック" pitchFamily="-112" charset="-128"/>
                <a:cs typeface="Arial"/>
              </a:rPr>
              <a:t>创世纪</a:t>
            </a:r>
            <a:r>
              <a:rPr lang="en-US" sz="4000" dirty="0">
                <a:solidFill>
                  <a:schemeClr val="bg1"/>
                </a:solidFill>
                <a:ea typeface="ＭＳ Ｐゴシック" pitchFamily="-112" charset="-128"/>
                <a:cs typeface="Arial"/>
              </a:rPr>
              <a:t> 6–9</a:t>
            </a:r>
          </a:p>
        </p:txBody>
      </p:sp>
    </p:spTree>
    <p:extLst>
      <p:ext uri="{BB962C8B-B14F-4D97-AF65-F5344CB8AC3E}">
        <p14:creationId xmlns:p14="http://schemas.microsoft.com/office/powerpoint/2010/main" val="7860131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799175"/>
                                        </p:tgtEl>
                                        <p:attrNameLst>
                                          <p:attrName>style.visibility</p:attrName>
                                        </p:attrNameLst>
                                      </p:cBhvr>
                                      <p:to>
                                        <p:strVal val="visible"/>
                                      </p:to>
                                    </p:set>
                                    <p:animEffect transition="in" filter="dissolve">
                                      <p:cBhvr>
                                        <p:cTn id="7" dur="500"/>
                                        <p:tgtEl>
                                          <p:spTgt spid="1799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9175"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83564" y="3410856"/>
            <a:ext cx="3460435" cy="3447143"/>
          </a:xfrm>
          <a:prstGeom prst="rect">
            <a:avLst/>
          </a:prstGeom>
        </p:spPr>
      </p:pic>
      <p:sp>
        <p:nvSpPr>
          <p:cNvPr id="435208" name="Rectangle 8"/>
          <p:cNvSpPr>
            <a:spLocks noChangeArrowheads="1"/>
          </p:cNvSpPr>
          <p:nvPr/>
        </p:nvSpPr>
        <p:spPr bwMode="auto">
          <a:xfrm>
            <a:off x="112485" y="2133600"/>
            <a:ext cx="90678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pPr>
            <a:r>
              <a:rPr lang="zh-CN" altLang="en-US" sz="3200" b="1" dirty="0">
                <a:solidFill>
                  <a:srgbClr val="FFFFFF"/>
                </a:solidFill>
                <a:latin typeface="Arial"/>
                <a:ea typeface="ＭＳ Ｐゴシック" charset="0"/>
                <a:cs typeface="Arial"/>
              </a:rPr>
              <a:t>是谁使妇人受孕</a:t>
            </a:r>
            <a:r>
              <a:rPr lang="en-US" altLang="zh-CN" sz="3200" b="1" dirty="0">
                <a:solidFill>
                  <a:srgbClr val="FFFFFF"/>
                </a:solidFill>
                <a:latin typeface="Arial"/>
                <a:ea typeface="ＭＳ Ｐゴシック" charset="0"/>
                <a:cs typeface="Arial"/>
              </a:rPr>
              <a:t>? </a:t>
            </a:r>
          </a:p>
          <a:p>
            <a:pPr marL="342900" indent="-342900" defTabSz="914400" fontAlgn="base">
              <a:lnSpc>
                <a:spcPct val="90000"/>
              </a:lnSpc>
              <a:spcBef>
                <a:spcPct val="20000"/>
              </a:spcBef>
              <a:spcAft>
                <a:spcPct val="0"/>
              </a:spcAft>
              <a:buFontTx/>
              <a:buChar char="•"/>
            </a:pPr>
            <a:r>
              <a:rPr lang="zh-CN" altLang="en-US" sz="3200" b="1" dirty="0">
                <a:solidFill>
                  <a:srgbClr val="FFFFFF"/>
                </a:solidFill>
                <a:latin typeface="Arial"/>
                <a:ea typeface="ＭＳ Ｐゴシック" charset="0"/>
                <a:cs typeface="Arial"/>
              </a:rPr>
              <a:t>魔鬼</a:t>
            </a:r>
            <a:r>
              <a:rPr lang="en-US" altLang="zh-CN" sz="3200" b="1" dirty="0">
                <a:solidFill>
                  <a:srgbClr val="FFFFFF"/>
                </a:solidFill>
                <a:latin typeface="Arial"/>
                <a:ea typeface="ＭＳ Ｐゴシック" charset="0"/>
                <a:cs typeface="Arial"/>
              </a:rPr>
              <a:t>(</a:t>
            </a:r>
            <a:r>
              <a:rPr lang="zh-CN" altLang="en-US" sz="3200" b="1" dirty="0">
                <a:solidFill>
                  <a:srgbClr val="FFFFFF"/>
                </a:solidFill>
                <a:latin typeface="Arial"/>
                <a:ea typeface="ＭＳ Ｐゴシック" charset="0"/>
                <a:cs typeface="Arial"/>
              </a:rPr>
              <a:t>天使</a:t>
            </a:r>
            <a:r>
              <a:rPr lang="en-US" altLang="zh-CN" sz="3200" b="1" dirty="0">
                <a:solidFill>
                  <a:srgbClr val="FFFFFF"/>
                </a:solidFill>
                <a:latin typeface="Arial"/>
                <a:ea typeface="ＭＳ Ｐゴシック" charset="0"/>
                <a:cs typeface="Arial"/>
              </a:rPr>
              <a:t>)?</a:t>
            </a:r>
          </a:p>
          <a:p>
            <a:pPr marL="342900" indent="-342900" defTabSz="914400" fontAlgn="base">
              <a:lnSpc>
                <a:spcPct val="90000"/>
              </a:lnSpc>
              <a:spcBef>
                <a:spcPct val="20000"/>
              </a:spcBef>
              <a:spcAft>
                <a:spcPct val="0"/>
              </a:spcAft>
              <a:buFontTx/>
              <a:buChar char="•"/>
            </a:pPr>
            <a:r>
              <a:rPr lang="zh-CN" altLang="en-US" sz="3200" b="1" dirty="0">
                <a:solidFill>
                  <a:srgbClr val="FFFFFF"/>
                </a:solidFill>
                <a:latin typeface="Arial"/>
                <a:ea typeface="ＭＳ Ｐゴシック" charset="0"/>
                <a:cs typeface="Arial"/>
              </a:rPr>
              <a:t>掌权者</a:t>
            </a:r>
            <a:r>
              <a:rPr lang="en-US" altLang="zh-CN" sz="3200" b="1" dirty="0">
                <a:solidFill>
                  <a:srgbClr val="FFFFFF"/>
                </a:solidFill>
                <a:latin typeface="Arial"/>
                <a:ea typeface="ＭＳ Ｐゴシック" charset="0"/>
                <a:cs typeface="Arial"/>
              </a:rPr>
              <a:t>?</a:t>
            </a:r>
          </a:p>
          <a:p>
            <a:pPr marL="342900" indent="-342900" defTabSz="914400" fontAlgn="base">
              <a:lnSpc>
                <a:spcPct val="90000"/>
              </a:lnSpc>
              <a:spcBef>
                <a:spcPct val="20000"/>
              </a:spcBef>
              <a:spcAft>
                <a:spcPct val="0"/>
              </a:spcAft>
              <a:buFontTx/>
              <a:buChar char="•"/>
            </a:pPr>
            <a:r>
              <a:rPr lang="zh-CN" altLang="en-US" sz="3200" b="1" dirty="0">
                <a:solidFill>
                  <a:srgbClr val="FFFFFF"/>
                </a:solidFill>
                <a:latin typeface="Arial"/>
                <a:ea typeface="ＭＳ Ｐゴシック" charset="0"/>
                <a:cs typeface="Arial"/>
              </a:rPr>
              <a:t>被魔鬼压制的掌权者</a:t>
            </a:r>
            <a:r>
              <a:rPr lang="en-US" altLang="zh-CN" sz="3200" b="1" dirty="0">
                <a:solidFill>
                  <a:srgbClr val="FFFFFF"/>
                </a:solidFill>
                <a:latin typeface="Arial"/>
                <a:ea typeface="ＭＳ Ｐゴシック" charset="0"/>
                <a:cs typeface="Arial"/>
              </a:rPr>
              <a:t>?</a:t>
            </a:r>
          </a:p>
          <a:p>
            <a:pPr marL="342900" indent="-342900" defTabSz="914400" fontAlgn="base">
              <a:lnSpc>
                <a:spcPct val="90000"/>
              </a:lnSpc>
              <a:spcBef>
                <a:spcPct val="20000"/>
              </a:spcBef>
              <a:spcAft>
                <a:spcPct val="0"/>
              </a:spcAft>
              <a:buFontTx/>
              <a:buChar char="•"/>
            </a:pPr>
            <a:r>
              <a:rPr lang="zh-CN" altLang="en-US" sz="3200" b="1" dirty="0">
                <a:solidFill>
                  <a:srgbClr val="FFFFFF"/>
                </a:solidFill>
                <a:latin typeface="Arial"/>
                <a:ea typeface="ＭＳ Ｐゴシック" charset="0"/>
                <a:cs typeface="Arial"/>
              </a:rPr>
              <a:t>赛特的后代</a:t>
            </a:r>
            <a:r>
              <a:rPr lang="en-US" altLang="zh-CN" sz="3200" b="1" dirty="0">
                <a:solidFill>
                  <a:srgbClr val="FFFFFF"/>
                </a:solidFill>
                <a:latin typeface="Arial"/>
                <a:ea typeface="ＭＳ Ｐゴシック" charset="0"/>
                <a:cs typeface="Arial"/>
              </a:rPr>
              <a:t>?</a:t>
            </a:r>
          </a:p>
          <a:p>
            <a:pPr marL="342900" indent="-342900" defTabSz="914400" fontAlgn="base">
              <a:lnSpc>
                <a:spcPct val="90000"/>
              </a:lnSpc>
              <a:spcBef>
                <a:spcPct val="20000"/>
              </a:spcBef>
              <a:spcAft>
                <a:spcPct val="0"/>
              </a:spcAft>
              <a:buFontTx/>
              <a:buChar char="•"/>
            </a:pPr>
            <a:r>
              <a:rPr lang="zh-CN" altLang="en-US" sz="3200" b="1" dirty="0">
                <a:solidFill>
                  <a:srgbClr val="FFFFFF"/>
                </a:solidFill>
                <a:latin typeface="Arial"/>
                <a:ea typeface="ＭＳ Ｐゴシック" charset="0"/>
                <a:cs typeface="Arial"/>
              </a:rPr>
              <a:t>该隐的后代</a:t>
            </a:r>
            <a:r>
              <a:rPr lang="en-US" altLang="zh-CN" sz="3200" b="1" dirty="0">
                <a:solidFill>
                  <a:srgbClr val="FFFFFF"/>
                </a:solidFill>
                <a:latin typeface="Arial"/>
                <a:ea typeface="ＭＳ Ｐゴシック" charset="0"/>
                <a:cs typeface="Arial"/>
              </a:rPr>
              <a:t>?</a:t>
            </a:r>
          </a:p>
          <a:p>
            <a:pPr marL="342900" indent="-342900" defTabSz="914400" fontAlgn="base">
              <a:lnSpc>
                <a:spcPct val="90000"/>
              </a:lnSpc>
              <a:spcBef>
                <a:spcPct val="20000"/>
              </a:spcBef>
              <a:spcAft>
                <a:spcPct val="0"/>
              </a:spcAft>
              <a:buFontTx/>
              <a:buChar char="•"/>
            </a:pPr>
            <a:r>
              <a:rPr lang="zh-CN" altLang="en-US" sz="3200" b="1" dirty="0">
                <a:solidFill>
                  <a:srgbClr val="FFFFFF"/>
                </a:solidFill>
                <a:latin typeface="Arial"/>
                <a:ea typeface="ＭＳ Ｐゴシック" charset="0"/>
                <a:cs typeface="Arial"/>
              </a:rPr>
              <a:t>较小的神灵</a:t>
            </a:r>
            <a:r>
              <a:rPr lang="en-US" altLang="zh-CN" sz="3200" b="1" dirty="0">
                <a:solidFill>
                  <a:srgbClr val="FFFFFF"/>
                </a:solidFill>
                <a:latin typeface="Arial"/>
                <a:ea typeface="ＭＳ Ｐゴシック" charset="0"/>
                <a:cs typeface="Arial"/>
              </a:rPr>
              <a:t>?</a:t>
            </a:r>
          </a:p>
          <a:p>
            <a:pPr marL="342900" indent="-342900" defTabSz="914400" fontAlgn="base">
              <a:lnSpc>
                <a:spcPct val="90000"/>
              </a:lnSpc>
              <a:spcBef>
                <a:spcPct val="20000"/>
              </a:spcBef>
              <a:spcAft>
                <a:spcPct val="0"/>
              </a:spcAft>
              <a:buFontTx/>
              <a:buChar char="•"/>
            </a:pPr>
            <a:r>
              <a:rPr lang="zh-CN" altLang="en-US" sz="3200" b="1" dirty="0">
                <a:solidFill>
                  <a:srgbClr val="FFFFFF"/>
                </a:solidFill>
                <a:latin typeface="Arial"/>
                <a:ea typeface="ＭＳ Ｐゴシック" charset="0"/>
                <a:cs typeface="Arial"/>
              </a:rPr>
              <a:t>敬虔的人类</a:t>
            </a:r>
            <a:r>
              <a:rPr lang="en-US" altLang="zh-CN" sz="3200" b="1" dirty="0">
                <a:solidFill>
                  <a:srgbClr val="FFFFFF"/>
                </a:solidFill>
                <a:latin typeface="Arial"/>
                <a:ea typeface="ＭＳ Ｐゴシック" charset="0"/>
                <a:cs typeface="Arial"/>
              </a:rPr>
              <a:t>?</a:t>
            </a:r>
          </a:p>
        </p:txBody>
      </p:sp>
      <p:sp>
        <p:nvSpPr>
          <p:cNvPr id="163841" name="Rectangle 2"/>
          <p:cNvSpPr>
            <a:spLocks noGrp="1" noChangeArrowheads="1"/>
          </p:cNvSpPr>
          <p:nvPr>
            <p:ph type="title"/>
          </p:nvPr>
        </p:nvSpPr>
        <p:spPr>
          <a:xfrm>
            <a:off x="76200" y="609600"/>
            <a:ext cx="8991600" cy="1371600"/>
          </a:xfrm>
          <a:solidFill>
            <a:srgbClr val="800000"/>
          </a:solidFill>
        </p:spPr>
        <p:txBody>
          <a:bodyPr/>
          <a:lstStyle/>
          <a:p>
            <a:pPr eaLnBrk="1" hangingPunct="1"/>
            <a:r>
              <a:rPr lang="zh-CN" altLang="en-US" sz="3600" b="1" dirty="0">
                <a:solidFill>
                  <a:schemeClr val="bg1"/>
                </a:solidFill>
                <a:latin typeface="Arial" charset="0"/>
                <a:ea typeface="ＭＳ Ｐゴシック" charset="0"/>
              </a:rPr>
              <a:t>“上帝的儿子”</a:t>
            </a:r>
            <a:r>
              <a:rPr lang="en-US" altLang="ja-JP" sz="3600" b="1" dirty="0">
                <a:solidFill>
                  <a:schemeClr val="bg1"/>
                </a:solidFill>
                <a:latin typeface="Arial" charset="0"/>
                <a:ea typeface="ＭＳ Ｐゴシック" charset="0"/>
              </a:rPr>
              <a:t> </a:t>
            </a:r>
            <a:r>
              <a:rPr lang="zh-CN" altLang="en-US" sz="3600" b="1" dirty="0">
                <a:solidFill>
                  <a:schemeClr val="bg1"/>
                </a:solidFill>
                <a:latin typeface="Arial" charset="0"/>
                <a:ea typeface="ＭＳ Ｐゴシック" charset="0"/>
              </a:rPr>
              <a:t>不道德和巨人导致了洪水的发生</a:t>
            </a:r>
            <a:r>
              <a:rPr lang="en-US" altLang="ja-JP" sz="3600" b="1" dirty="0">
                <a:solidFill>
                  <a:schemeClr val="bg1"/>
                </a:solidFill>
                <a:latin typeface="Arial" charset="0"/>
                <a:ea typeface="ＭＳ Ｐゴシック" charset="0"/>
              </a:rPr>
              <a:t> (</a:t>
            </a:r>
            <a:r>
              <a:rPr lang="zh-CN" altLang="en-US" sz="3600" b="1" dirty="0">
                <a:solidFill>
                  <a:schemeClr val="bg1"/>
                </a:solidFill>
                <a:latin typeface="Arial" charset="0"/>
                <a:ea typeface="ＭＳ Ｐゴシック" charset="0"/>
              </a:rPr>
              <a:t>创世纪</a:t>
            </a:r>
            <a:r>
              <a:rPr lang="en-US" altLang="ja-JP" sz="3600" b="1" dirty="0">
                <a:solidFill>
                  <a:schemeClr val="bg1"/>
                </a:solidFill>
                <a:latin typeface="Arial" charset="0"/>
                <a:ea typeface="ＭＳ Ｐゴシック" charset="0"/>
              </a:rPr>
              <a:t>. 6:1-4)</a:t>
            </a:r>
            <a:endParaRPr lang="en-US" altLang="zh-CN" sz="3600" b="1" dirty="0">
              <a:solidFill>
                <a:schemeClr val="bg1"/>
              </a:solidFill>
              <a:latin typeface="Arial" charset="0"/>
              <a:ea typeface="ＭＳ Ｐゴシック" charset="0"/>
            </a:endParaRPr>
          </a:p>
        </p:txBody>
      </p:sp>
      <p:sp>
        <p:nvSpPr>
          <p:cNvPr id="163842" name="Text Box 4"/>
          <p:cNvSpPr txBox="1">
            <a:spLocks noChangeArrowheads="1"/>
          </p:cNvSpPr>
          <p:nvPr/>
        </p:nvSpPr>
        <p:spPr bwMode="auto">
          <a:xfrm>
            <a:off x="8502650" y="1524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FFFFFF"/>
                </a:solidFill>
                <a:latin typeface="Times New Roman" charset="0"/>
              </a:rPr>
              <a:t>83</a:t>
            </a:r>
            <a:endParaRPr lang="en-US" altLang="zh-CN">
              <a:solidFill>
                <a:srgbClr val="000000"/>
              </a:solidFill>
              <a:latin typeface="Times New Roman" charset="0"/>
            </a:endParaRPr>
          </a:p>
        </p:txBody>
      </p:sp>
      <p:pic>
        <p:nvPicPr>
          <p:cNvPr id="163844"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20131" y="2798840"/>
            <a:ext cx="2007224" cy="1325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3201226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52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520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520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520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5208">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5208">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5208">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520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8"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2"/>
          <p:cNvSpPr>
            <a:spLocks noGrp="1" noChangeArrowheads="1"/>
          </p:cNvSpPr>
          <p:nvPr>
            <p:ph type="ctrTitle"/>
          </p:nvPr>
        </p:nvSpPr>
        <p:spPr>
          <a:xfrm>
            <a:off x="685800" y="152400"/>
            <a:ext cx="7772400" cy="914400"/>
          </a:xfrm>
          <a:gradFill rotWithShape="0">
            <a:gsLst>
              <a:gs pos="0">
                <a:srgbClr val="850A1A"/>
              </a:gs>
              <a:gs pos="50000">
                <a:schemeClr val="accent2"/>
              </a:gs>
              <a:gs pos="100000">
                <a:srgbClr val="850A1A"/>
              </a:gs>
            </a:gsLst>
            <a:lin ang="5400000" scaled="1"/>
          </a:gradFill>
        </p:spPr>
        <p:txBody>
          <a:bodyPr/>
          <a:lstStyle/>
          <a:p>
            <a:pPr eaLnBrk="1" hangingPunct="1">
              <a:defRPr/>
            </a:pPr>
            <a:r>
              <a:rPr lang="zh-CN" altLang="en-US" dirty="0">
                <a:solidFill>
                  <a:schemeClr val="bg1"/>
                </a:solidFill>
                <a:latin typeface="Arial" charset="0"/>
                <a:ea typeface="ＭＳ Ｐゴシック" charset="0"/>
              </a:rPr>
              <a:t>关于创世纪</a:t>
            </a:r>
            <a:r>
              <a:rPr lang="en-US" dirty="0">
                <a:solidFill>
                  <a:schemeClr val="bg1"/>
                </a:solidFill>
                <a:latin typeface="Arial" charset="0"/>
                <a:ea typeface="ＭＳ Ｐゴシック" charset="0"/>
              </a:rPr>
              <a:t>6:1-4</a:t>
            </a:r>
            <a:r>
              <a:rPr lang="zh-CN" altLang="en-US" dirty="0">
                <a:solidFill>
                  <a:schemeClr val="bg1"/>
                </a:solidFill>
                <a:latin typeface="Arial" charset="0"/>
                <a:ea typeface="ＭＳ Ｐゴシック" charset="0"/>
              </a:rPr>
              <a:t>的问题</a:t>
            </a:r>
            <a:endParaRPr lang="en-US" dirty="0">
              <a:latin typeface="Arial" charset="0"/>
              <a:ea typeface="ＭＳ Ｐゴシック" charset="0"/>
            </a:endParaRPr>
          </a:p>
        </p:txBody>
      </p:sp>
      <p:sp>
        <p:nvSpPr>
          <p:cNvPr id="1001476" name="Rectangle 4"/>
          <p:cNvSpPr>
            <a:spLocks noChangeArrowheads="1"/>
          </p:cNvSpPr>
          <p:nvPr/>
        </p:nvSpPr>
        <p:spPr bwMode="auto">
          <a:xfrm>
            <a:off x="457200" y="1621970"/>
            <a:ext cx="6183086" cy="2579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23863" indent="-423863" defTabSz="914400" fontAlgn="base">
              <a:spcBef>
                <a:spcPct val="20000"/>
              </a:spcBef>
              <a:spcAft>
                <a:spcPct val="0"/>
              </a:spcAft>
              <a:buFont typeface="Arial" charset="0"/>
              <a:buAutoNum type="arabicPeriod"/>
            </a:pPr>
            <a:r>
              <a:rPr lang="zh-CN" altLang="en-US" sz="2400" b="1" dirty="0">
                <a:solidFill>
                  <a:srgbClr val="FFFFFF"/>
                </a:solidFill>
                <a:latin typeface="Arial"/>
                <a:ea typeface="ＭＳ Ｐゴシック" charset="0"/>
                <a:cs typeface="Arial"/>
              </a:rPr>
              <a:t>谁是 “神的儿子”</a:t>
            </a:r>
            <a:r>
              <a:rPr lang="en-US" altLang="ja-JP" sz="2400" b="1" dirty="0">
                <a:solidFill>
                  <a:srgbClr val="FFFFFF"/>
                </a:solidFill>
                <a:latin typeface="Arial"/>
                <a:ea typeface="ＭＳ Ｐゴシック" charset="0"/>
                <a:cs typeface="Arial"/>
              </a:rPr>
              <a:t> </a:t>
            </a:r>
            <a:r>
              <a:rPr lang="zh-CN" altLang="en-US" sz="2400" b="1" dirty="0">
                <a:solidFill>
                  <a:srgbClr val="FFFFFF"/>
                </a:solidFill>
                <a:latin typeface="Arial"/>
                <a:ea typeface="ＭＳ Ｐゴシック" charset="0"/>
                <a:cs typeface="Arial"/>
              </a:rPr>
              <a:t>    </a:t>
            </a:r>
            <a:r>
              <a:rPr lang="en-US" altLang="ja-JP" sz="2400" b="1" dirty="0">
                <a:solidFill>
                  <a:srgbClr val="FFFFFF"/>
                </a:solidFill>
                <a:latin typeface="Arial"/>
                <a:ea typeface="ＭＳ Ｐゴシック" charset="0"/>
                <a:cs typeface="Arial"/>
              </a:rPr>
              <a:t>(6:2)?</a:t>
            </a:r>
          </a:p>
          <a:p>
            <a:pPr marL="423863" indent="-423863" defTabSz="914400" fontAlgn="base">
              <a:spcBef>
                <a:spcPct val="20000"/>
              </a:spcBef>
              <a:spcAft>
                <a:spcPct val="0"/>
              </a:spcAft>
              <a:buFont typeface="Arial" charset="0"/>
              <a:buAutoNum type="arabicPeriod"/>
            </a:pPr>
            <a:r>
              <a:rPr lang="zh-CN" altLang="en-US" sz="2400" b="1" dirty="0">
                <a:solidFill>
                  <a:srgbClr val="FFFFFF"/>
                </a:solidFill>
                <a:latin typeface="Arial"/>
                <a:ea typeface="ＭＳ Ｐゴシック" charset="0"/>
                <a:cs typeface="Arial"/>
              </a:rPr>
              <a:t>谁是 “人的女儿们” </a:t>
            </a:r>
            <a:r>
              <a:rPr lang="en-US" altLang="ja-JP" sz="2400" b="1" dirty="0">
                <a:solidFill>
                  <a:srgbClr val="FFFFFF"/>
                </a:solidFill>
                <a:latin typeface="Arial"/>
                <a:ea typeface="ＭＳ Ｐゴシック" charset="0"/>
                <a:cs typeface="Arial"/>
              </a:rPr>
              <a:t>(6:2)?</a:t>
            </a:r>
          </a:p>
          <a:p>
            <a:pPr marL="423863" indent="-423863" defTabSz="914400" fontAlgn="base">
              <a:spcBef>
                <a:spcPct val="20000"/>
              </a:spcBef>
              <a:spcAft>
                <a:spcPct val="0"/>
              </a:spcAft>
              <a:buFont typeface="Arial" charset="0"/>
              <a:buAutoNum type="arabicPeriod"/>
            </a:pPr>
            <a:r>
              <a:rPr lang="zh-CN" altLang="en-US" sz="2400" b="1" dirty="0">
                <a:solidFill>
                  <a:srgbClr val="FFFFFF"/>
                </a:solidFill>
                <a:latin typeface="Arial"/>
                <a:ea typeface="ＭＳ Ｐゴシック" charset="0"/>
                <a:cs typeface="Arial"/>
              </a:rPr>
              <a:t>人类</a:t>
            </a:r>
            <a:r>
              <a:rPr lang="en-US" altLang="zh-CN" sz="2400" b="1" dirty="0">
                <a:solidFill>
                  <a:srgbClr val="FFFFFF"/>
                </a:solidFill>
                <a:latin typeface="Arial"/>
                <a:ea typeface="ＭＳ Ｐゴシック" charset="0"/>
                <a:cs typeface="Arial"/>
              </a:rPr>
              <a:t>120</a:t>
            </a:r>
            <a:r>
              <a:rPr lang="zh-CN" altLang="en-US" sz="2400" b="1" dirty="0">
                <a:solidFill>
                  <a:srgbClr val="FFFFFF"/>
                </a:solidFill>
                <a:latin typeface="Arial"/>
                <a:ea typeface="ＭＳ Ｐゴシック" charset="0"/>
                <a:cs typeface="Arial"/>
              </a:rPr>
              <a:t>岁的限制是象征 “恩典的岁月”是直到洪水来临</a:t>
            </a:r>
            <a:r>
              <a:rPr lang="en-US" altLang="ja-JP" sz="2400" b="1" dirty="0">
                <a:solidFill>
                  <a:srgbClr val="FFFFFF"/>
                </a:solidFill>
                <a:latin typeface="Arial"/>
                <a:ea typeface="ＭＳ Ｐゴシック" charset="0"/>
                <a:cs typeface="Arial"/>
              </a:rPr>
              <a:t> </a:t>
            </a:r>
            <a:r>
              <a:rPr lang="zh-CN" altLang="en-US" sz="2400" b="1" dirty="0">
                <a:solidFill>
                  <a:srgbClr val="FFFFFF"/>
                </a:solidFill>
                <a:latin typeface="Arial"/>
                <a:ea typeface="ＭＳ Ｐゴシック" charset="0"/>
                <a:cs typeface="Arial"/>
              </a:rPr>
              <a:t>还是个人的年岁</a:t>
            </a:r>
            <a:r>
              <a:rPr lang="en-US" altLang="ja-JP" sz="2400" b="1" dirty="0">
                <a:solidFill>
                  <a:srgbClr val="FFFFFF"/>
                </a:solidFill>
                <a:latin typeface="Arial"/>
                <a:ea typeface="ＭＳ Ｐゴシック" charset="0"/>
                <a:cs typeface="Arial"/>
              </a:rPr>
              <a:t>?</a:t>
            </a:r>
          </a:p>
          <a:p>
            <a:pPr marL="423863" indent="-423863" defTabSz="914400" fontAlgn="base">
              <a:spcBef>
                <a:spcPct val="20000"/>
              </a:spcBef>
              <a:spcAft>
                <a:spcPct val="0"/>
              </a:spcAft>
              <a:buFont typeface="Arial" charset="0"/>
              <a:buAutoNum type="arabicPeriod"/>
            </a:pPr>
            <a:r>
              <a:rPr lang="en-US" altLang="zh-CN" sz="2400" b="1" dirty="0">
                <a:solidFill>
                  <a:srgbClr val="FFFFFF"/>
                </a:solidFill>
                <a:latin typeface="Arial"/>
                <a:ea typeface="ＭＳ Ｐゴシック" charset="0"/>
                <a:cs typeface="Arial"/>
              </a:rPr>
              <a:t> </a:t>
            </a:r>
            <a:r>
              <a:rPr lang="zh-CN" altLang="en-US" sz="2400" b="1" dirty="0">
                <a:solidFill>
                  <a:srgbClr val="FFFFFF"/>
                </a:solidFill>
                <a:latin typeface="Arial"/>
                <a:ea typeface="ＭＳ Ｐゴシック" charset="0"/>
                <a:cs typeface="Arial"/>
              </a:rPr>
              <a:t>拿非利士人巨人的出生是从 “上帝的儿子” 来的还是“人类的女儿”来的</a:t>
            </a:r>
            <a:r>
              <a:rPr lang="en-US" altLang="ja-JP" sz="2400" b="1" dirty="0">
                <a:solidFill>
                  <a:srgbClr val="FFFFFF"/>
                </a:solidFill>
                <a:latin typeface="Arial"/>
                <a:ea typeface="ＭＳ Ｐゴシック" charset="0"/>
                <a:cs typeface="Arial"/>
              </a:rPr>
              <a:t> ?</a:t>
            </a:r>
            <a:endParaRPr lang="en-US" altLang="zh-CN" sz="2400" b="1" dirty="0">
              <a:solidFill>
                <a:srgbClr val="FFFFFF"/>
              </a:solidFill>
              <a:latin typeface="Arial"/>
              <a:ea typeface="ＭＳ Ｐゴシック" charset="0"/>
              <a:cs typeface="Arial"/>
            </a:endParaRPr>
          </a:p>
        </p:txBody>
      </p:sp>
      <p:pic>
        <p:nvPicPr>
          <p:cNvPr id="2" name="Picture 1"/>
          <p:cNvPicPr>
            <a:picLocks noChangeAspect="1"/>
          </p:cNvPicPr>
          <p:nvPr/>
        </p:nvPicPr>
        <p:blipFill>
          <a:blip r:embed="rId3"/>
          <a:stretch>
            <a:fillRect/>
          </a:stretch>
        </p:blipFill>
        <p:spPr>
          <a:xfrm>
            <a:off x="6640286" y="1250648"/>
            <a:ext cx="2387600" cy="3101748"/>
          </a:xfrm>
          <a:prstGeom prst="rect">
            <a:avLst/>
          </a:prstGeom>
        </p:spPr>
      </p:pic>
      <p:sp>
        <p:nvSpPr>
          <p:cNvPr id="5" name="Rectangle 4"/>
          <p:cNvSpPr>
            <a:spLocks noChangeArrowheads="1"/>
          </p:cNvSpPr>
          <p:nvPr/>
        </p:nvSpPr>
        <p:spPr bwMode="auto">
          <a:xfrm>
            <a:off x="457200" y="4485438"/>
            <a:ext cx="8570686" cy="2299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23863" indent="-423863" defTabSz="914400" fontAlgn="base">
              <a:spcBef>
                <a:spcPct val="20000"/>
              </a:spcBef>
              <a:spcAft>
                <a:spcPct val="0"/>
              </a:spcAft>
              <a:buFont typeface="+mj-lt"/>
              <a:buAutoNum type="arabicPeriod" startAt="5"/>
            </a:pPr>
            <a:r>
              <a:rPr lang="zh-CN" altLang="en-US" sz="2400" b="1" dirty="0">
                <a:solidFill>
                  <a:srgbClr val="FFFFFF"/>
                </a:solidFill>
                <a:latin typeface="Arial"/>
                <a:ea typeface="ＭＳ Ｐゴシック" charset="0"/>
                <a:cs typeface="Arial"/>
              </a:rPr>
              <a:t>拿非利士人 “在地上的年月和之后的年月”</a:t>
            </a:r>
            <a:r>
              <a:rPr lang="en-US" altLang="ja-JP" sz="2400" b="1" dirty="0">
                <a:solidFill>
                  <a:srgbClr val="FFFFFF"/>
                </a:solidFill>
                <a:latin typeface="Arial"/>
                <a:ea typeface="ＭＳ Ｐゴシック" charset="0"/>
                <a:cs typeface="Arial"/>
              </a:rPr>
              <a:t> </a:t>
            </a:r>
            <a:r>
              <a:rPr lang="zh-CN" altLang="en-US" sz="2400" b="1" dirty="0">
                <a:solidFill>
                  <a:srgbClr val="FFFFFF"/>
                </a:solidFill>
                <a:latin typeface="Arial"/>
                <a:ea typeface="ＭＳ Ｐゴシック" charset="0"/>
                <a:cs typeface="Arial"/>
              </a:rPr>
              <a:t>是不是可以证明他们不是</a:t>
            </a:r>
            <a:r>
              <a:rPr lang="en-US" altLang="ja-JP" sz="2400" b="1" dirty="0">
                <a:solidFill>
                  <a:srgbClr val="FFFFFF"/>
                </a:solidFill>
                <a:latin typeface="Arial"/>
                <a:ea typeface="ＭＳ Ｐゴシック" charset="0"/>
                <a:cs typeface="Arial"/>
              </a:rPr>
              <a:t> </a:t>
            </a:r>
            <a:r>
              <a:rPr lang="zh-CN" altLang="en-US" sz="2400" b="1" dirty="0">
                <a:solidFill>
                  <a:srgbClr val="FFFFFF"/>
                </a:solidFill>
                <a:latin typeface="Arial"/>
                <a:ea typeface="ＭＳ Ｐゴシック" charset="0"/>
                <a:cs typeface="Arial"/>
              </a:rPr>
              <a:t>“上帝的儿子” </a:t>
            </a:r>
            <a:r>
              <a:rPr lang="en-US" altLang="ja-JP" sz="2400" b="1" dirty="0">
                <a:solidFill>
                  <a:srgbClr val="FFFFFF"/>
                </a:solidFill>
                <a:latin typeface="Arial"/>
                <a:ea typeface="ＭＳ Ｐゴシック" charset="0"/>
                <a:cs typeface="Arial"/>
              </a:rPr>
              <a:t>? </a:t>
            </a:r>
          </a:p>
          <a:p>
            <a:pPr marL="423863" indent="-423863" defTabSz="914400" fontAlgn="base">
              <a:spcBef>
                <a:spcPct val="20000"/>
              </a:spcBef>
              <a:spcAft>
                <a:spcPct val="0"/>
              </a:spcAft>
              <a:buFont typeface="+mj-lt"/>
              <a:buAutoNum type="arabicPeriod" startAt="5"/>
            </a:pPr>
            <a:r>
              <a:rPr lang="zh-CN" altLang="en-US" sz="2400" b="1" dirty="0">
                <a:solidFill>
                  <a:srgbClr val="FFFFFF"/>
                </a:solidFill>
                <a:latin typeface="Arial"/>
                <a:ea typeface="ＭＳ Ｐゴシック" charset="0"/>
                <a:cs typeface="Arial"/>
              </a:rPr>
              <a:t>主前</a:t>
            </a:r>
            <a:r>
              <a:rPr lang="en-US" altLang="zh-CN" sz="2400" b="1" dirty="0">
                <a:solidFill>
                  <a:srgbClr val="FFFFFF"/>
                </a:solidFill>
                <a:latin typeface="Arial"/>
                <a:ea typeface="ＭＳ Ｐゴシック" charset="0"/>
                <a:cs typeface="Arial"/>
              </a:rPr>
              <a:t>1400</a:t>
            </a:r>
            <a:r>
              <a:rPr lang="zh-CN" altLang="en-US" sz="2400" b="1" dirty="0">
                <a:solidFill>
                  <a:srgbClr val="FFFFFF"/>
                </a:solidFill>
                <a:latin typeface="Arial"/>
                <a:ea typeface="ＭＳ Ｐゴシック" charset="0"/>
                <a:cs typeface="Arial"/>
              </a:rPr>
              <a:t>年拿非利士人是如何在迦南出现的如果他们是被洪水毁灭 </a:t>
            </a:r>
            <a:r>
              <a:rPr lang="en-US" altLang="zh-CN" sz="2400" b="1" dirty="0">
                <a:solidFill>
                  <a:srgbClr val="FFFFFF"/>
                </a:solidFill>
                <a:latin typeface="Arial"/>
                <a:ea typeface="ＭＳ Ｐゴシック" charset="0"/>
                <a:cs typeface="Arial"/>
              </a:rPr>
              <a:t>(</a:t>
            </a:r>
            <a:r>
              <a:rPr lang="zh-CN" altLang="en-US" sz="2400" b="1" dirty="0">
                <a:solidFill>
                  <a:srgbClr val="FFFFFF"/>
                </a:solidFill>
                <a:latin typeface="Arial"/>
                <a:ea typeface="ＭＳ Ｐゴシック" charset="0"/>
                <a:cs typeface="Arial"/>
              </a:rPr>
              <a:t>申命记</a:t>
            </a:r>
            <a:r>
              <a:rPr lang="en-US" altLang="zh-CN" sz="2400" b="1" dirty="0">
                <a:solidFill>
                  <a:srgbClr val="FFFFFF"/>
                </a:solidFill>
                <a:latin typeface="Arial"/>
                <a:ea typeface="ＭＳ Ｐゴシック" charset="0"/>
                <a:cs typeface="Arial"/>
              </a:rPr>
              <a:t> 13:33)?</a:t>
            </a:r>
          </a:p>
        </p:txBody>
      </p:sp>
    </p:spTree>
    <p:extLst>
      <p:ext uri="{BB962C8B-B14F-4D97-AF65-F5344CB8AC3E}">
        <p14:creationId xmlns:p14="http://schemas.microsoft.com/office/powerpoint/2010/main" val="35430331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001476">
                                            <p:txEl>
                                              <p:pRg st="0" end="0"/>
                                            </p:txEl>
                                          </p:spTgt>
                                        </p:tgtEl>
                                        <p:attrNameLst>
                                          <p:attrName>style.visibility</p:attrName>
                                        </p:attrNameLst>
                                      </p:cBhvr>
                                      <p:to>
                                        <p:strVal val="visible"/>
                                      </p:to>
                                    </p:set>
                                    <p:animScale>
                                      <p:cBhvr>
                                        <p:cTn id="7" dur="1000" decel="50000" fill="hold">
                                          <p:stCondLst>
                                            <p:cond delay="0"/>
                                          </p:stCondLst>
                                        </p:cTn>
                                        <p:tgtEl>
                                          <p:spTgt spid="100147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01476">
                                            <p:txEl>
                                              <p:pRg st="0" end="0"/>
                                            </p:txEl>
                                          </p:spTgt>
                                        </p:tgtEl>
                                        <p:attrNameLst>
                                          <p:attrName>ppt_x</p:attrName>
                                          <p:attrName>ppt_y</p:attrName>
                                        </p:attrNameLst>
                                      </p:cBhvr>
                                    </p:animMotion>
                                    <p:animEffect transition="in" filter="fade">
                                      <p:cBhvr>
                                        <p:cTn id="9" dur="1000"/>
                                        <p:tgtEl>
                                          <p:spTgt spid="100147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1001476">
                                            <p:txEl>
                                              <p:pRg st="1" end="1"/>
                                            </p:txEl>
                                          </p:spTgt>
                                        </p:tgtEl>
                                        <p:attrNameLst>
                                          <p:attrName>style.visibility</p:attrName>
                                        </p:attrNameLst>
                                      </p:cBhvr>
                                      <p:to>
                                        <p:strVal val="visible"/>
                                      </p:to>
                                    </p:set>
                                    <p:animScale>
                                      <p:cBhvr>
                                        <p:cTn id="14" dur="1000" decel="50000" fill="hold">
                                          <p:stCondLst>
                                            <p:cond delay="0"/>
                                          </p:stCondLst>
                                        </p:cTn>
                                        <p:tgtEl>
                                          <p:spTgt spid="1001476">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001476">
                                            <p:txEl>
                                              <p:pRg st="1" end="1"/>
                                            </p:txEl>
                                          </p:spTgt>
                                        </p:tgtEl>
                                        <p:attrNameLst>
                                          <p:attrName>ppt_x</p:attrName>
                                          <p:attrName>ppt_y</p:attrName>
                                        </p:attrNameLst>
                                      </p:cBhvr>
                                    </p:animMotion>
                                    <p:animEffect transition="in" filter="fade">
                                      <p:cBhvr>
                                        <p:cTn id="16" dur="1000"/>
                                        <p:tgtEl>
                                          <p:spTgt spid="1001476">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001476">
                                            <p:txEl>
                                              <p:pRg st="2" end="2"/>
                                            </p:txEl>
                                          </p:spTgt>
                                        </p:tgtEl>
                                        <p:attrNameLst>
                                          <p:attrName>style.visibility</p:attrName>
                                        </p:attrNameLst>
                                      </p:cBhvr>
                                      <p:to>
                                        <p:strVal val="visible"/>
                                      </p:to>
                                    </p:set>
                                    <p:animScale>
                                      <p:cBhvr>
                                        <p:cTn id="21" dur="1000" decel="50000" fill="hold">
                                          <p:stCondLst>
                                            <p:cond delay="0"/>
                                          </p:stCondLst>
                                        </p:cTn>
                                        <p:tgtEl>
                                          <p:spTgt spid="1001476">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001476">
                                            <p:txEl>
                                              <p:pRg st="2" end="2"/>
                                            </p:txEl>
                                          </p:spTgt>
                                        </p:tgtEl>
                                        <p:attrNameLst>
                                          <p:attrName>ppt_x</p:attrName>
                                          <p:attrName>ppt_y</p:attrName>
                                        </p:attrNameLst>
                                      </p:cBhvr>
                                    </p:animMotion>
                                    <p:animEffect transition="in" filter="fade">
                                      <p:cBhvr>
                                        <p:cTn id="23" dur="1000"/>
                                        <p:tgtEl>
                                          <p:spTgt spid="100147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grpId="0" nodeType="clickEffect">
                                  <p:stCondLst>
                                    <p:cond delay="0"/>
                                  </p:stCondLst>
                                  <p:childTnLst>
                                    <p:set>
                                      <p:cBhvr>
                                        <p:cTn id="27" dur="1" fill="hold">
                                          <p:stCondLst>
                                            <p:cond delay="0"/>
                                          </p:stCondLst>
                                        </p:cTn>
                                        <p:tgtEl>
                                          <p:spTgt spid="1001476">
                                            <p:txEl>
                                              <p:pRg st="3" end="3"/>
                                            </p:txEl>
                                          </p:spTgt>
                                        </p:tgtEl>
                                        <p:attrNameLst>
                                          <p:attrName>style.visibility</p:attrName>
                                        </p:attrNameLst>
                                      </p:cBhvr>
                                      <p:to>
                                        <p:strVal val="visible"/>
                                      </p:to>
                                    </p:set>
                                    <p:animScale>
                                      <p:cBhvr>
                                        <p:cTn id="28" dur="1000" decel="50000" fill="hold">
                                          <p:stCondLst>
                                            <p:cond delay="0"/>
                                          </p:stCondLst>
                                        </p:cTn>
                                        <p:tgtEl>
                                          <p:spTgt spid="1001476">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001476">
                                            <p:txEl>
                                              <p:pRg st="3" end="3"/>
                                            </p:txEl>
                                          </p:spTgt>
                                        </p:tgtEl>
                                        <p:attrNameLst>
                                          <p:attrName>ppt_x</p:attrName>
                                          <p:attrName>ppt_y</p:attrName>
                                        </p:attrNameLst>
                                      </p:cBhvr>
                                    </p:animMotion>
                                    <p:animEffect transition="in" filter="fade">
                                      <p:cBhvr>
                                        <p:cTn id="30" dur="1000"/>
                                        <p:tgtEl>
                                          <p:spTgt spid="100147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grpId="0"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Scale>
                                      <p:cBhvr>
                                        <p:cTn id="35" dur="1000" decel="50000" fill="hold">
                                          <p:stCondLst>
                                            <p:cond delay="0"/>
                                          </p:stCondLst>
                                        </p:cTn>
                                        <p:tgtEl>
                                          <p:spTgt spid="5">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5">
                                            <p:txEl>
                                              <p:pRg st="0" end="0"/>
                                            </p:txEl>
                                          </p:spTgt>
                                        </p:tgtEl>
                                        <p:attrNameLst>
                                          <p:attrName>ppt_x</p:attrName>
                                          <p:attrName>ppt_y</p:attrName>
                                        </p:attrNameLst>
                                      </p:cBhvr>
                                    </p:animMotion>
                                    <p:animEffect transition="in" filter="fade">
                                      <p:cBhvr>
                                        <p:cTn id="37" dur="1000"/>
                                        <p:tgtEl>
                                          <p:spTgt spid="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grpId="0"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Scale>
                                      <p:cBhvr>
                                        <p:cTn id="42" dur="1000" decel="50000" fill="hold">
                                          <p:stCondLst>
                                            <p:cond delay="0"/>
                                          </p:stCondLst>
                                        </p:cTn>
                                        <p:tgtEl>
                                          <p:spTgt spid="5">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5">
                                            <p:txEl>
                                              <p:pRg st="1" end="1"/>
                                            </p:txEl>
                                          </p:spTgt>
                                        </p:tgtEl>
                                        <p:attrNameLst>
                                          <p:attrName>ppt_x</p:attrName>
                                          <p:attrName>ppt_y</p:attrName>
                                        </p:attrNameLst>
                                      </p:cBhvr>
                                    </p:animMotion>
                                    <p:animEffect transition="in" filter="fade">
                                      <p:cBhvr>
                                        <p:cTn id="44"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1476" grpId="0" build="p"/>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ChangeArrowheads="1"/>
          </p:cNvSpPr>
          <p:nvPr>
            <p:ph type="title"/>
          </p:nvPr>
        </p:nvSpPr>
        <p:spPr>
          <a:xfrm>
            <a:off x="152400" y="457200"/>
            <a:ext cx="4572000" cy="1981200"/>
          </a:xfrm>
        </p:spPr>
        <p:txBody>
          <a:bodyPr/>
          <a:lstStyle/>
          <a:p>
            <a:pPr eaLnBrk="1" hangingPunct="1"/>
            <a:r>
              <a:rPr lang="zh-CN" altLang="en-US" dirty="0">
                <a:solidFill>
                  <a:schemeClr val="bg1"/>
                </a:solidFill>
                <a:latin typeface="Arial" charset="0"/>
                <a:ea typeface="ＭＳ Ｐゴシック" charset="0"/>
              </a:rPr>
              <a:t>“上帝的儿子们”是天使吗</a:t>
            </a:r>
            <a:r>
              <a:rPr lang="en-US" altLang="ja-JP" dirty="0">
                <a:solidFill>
                  <a:schemeClr val="bg1"/>
                </a:solidFill>
                <a:latin typeface="Arial" charset="0"/>
                <a:ea typeface="ＭＳ Ｐゴシック" charset="0"/>
              </a:rPr>
              <a:t>?</a:t>
            </a:r>
            <a:endParaRPr lang="en-US" altLang="zh-CN" dirty="0">
              <a:solidFill>
                <a:schemeClr val="bg1"/>
              </a:solidFill>
              <a:latin typeface="Arial" charset="0"/>
              <a:ea typeface="ＭＳ Ｐゴシック" charset="0"/>
            </a:endParaRPr>
          </a:p>
        </p:txBody>
      </p:sp>
      <p:sp>
        <p:nvSpPr>
          <p:cNvPr id="167938" name="Text Box 4"/>
          <p:cNvSpPr txBox="1">
            <a:spLocks noChangeArrowheads="1"/>
          </p:cNvSpPr>
          <p:nvPr/>
        </p:nvSpPr>
        <p:spPr bwMode="auto">
          <a:xfrm>
            <a:off x="8502650" y="1524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FFFFFF"/>
                </a:solidFill>
                <a:latin typeface="Times New Roman" charset="0"/>
              </a:rPr>
              <a:t>83</a:t>
            </a:r>
            <a:endParaRPr lang="en-US" altLang="zh-CN">
              <a:solidFill>
                <a:srgbClr val="000000"/>
              </a:solidFill>
              <a:latin typeface="Times New Roman" charset="0"/>
            </a:endParaRPr>
          </a:p>
        </p:txBody>
      </p:sp>
      <p:pic>
        <p:nvPicPr>
          <p:cNvPr id="167939"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10113" y="1066800"/>
            <a:ext cx="4430712"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40"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2362200"/>
            <a:ext cx="3149600" cy="325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41" name="Rectangle 9"/>
          <p:cNvSpPr>
            <a:spLocks noChangeArrowheads="1"/>
          </p:cNvSpPr>
          <p:nvPr/>
        </p:nvSpPr>
        <p:spPr bwMode="auto">
          <a:xfrm>
            <a:off x="228600" y="6096000"/>
            <a:ext cx="4724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914400" fontAlgn="base">
              <a:spcBef>
                <a:spcPct val="20000"/>
              </a:spcBef>
              <a:spcAft>
                <a:spcPct val="0"/>
              </a:spcAft>
            </a:pPr>
            <a:r>
              <a:rPr lang="en-US" altLang="zh-CN" sz="3200">
                <a:solidFill>
                  <a:srgbClr val="FFFFFF"/>
                </a:solidFill>
                <a:latin typeface="Times New Roman" charset="0"/>
                <a:ea typeface="ＭＳ Ｐゴシック" charset="0"/>
                <a:cs typeface="ＭＳ Ｐゴシック" charset="0"/>
              </a:rPr>
              <a:t>www.alienresistance.com</a:t>
            </a:r>
          </a:p>
        </p:txBody>
      </p:sp>
      <p:sp>
        <p:nvSpPr>
          <p:cNvPr id="2" name="TextBox 1"/>
          <p:cNvSpPr txBox="1"/>
          <p:nvPr/>
        </p:nvSpPr>
        <p:spPr>
          <a:xfrm>
            <a:off x="4953000" y="1360713"/>
            <a:ext cx="3124200" cy="1569660"/>
          </a:xfrm>
          <a:prstGeom prst="rect">
            <a:avLst/>
          </a:prstGeom>
          <a:solidFill>
            <a:schemeClr val="bg1"/>
          </a:solidFill>
        </p:spPr>
        <p:txBody>
          <a:bodyPr wrap="square" rtlCol="0">
            <a:spAutoFit/>
          </a:bodyPr>
          <a:lstStyle/>
          <a:p>
            <a:r>
              <a:rPr lang="zh-CN" altLang="en-US" sz="4800" dirty="0"/>
              <a:t>外星人与堕落天使</a:t>
            </a:r>
            <a:endParaRPr lang="en-US" sz="4800" dirty="0"/>
          </a:p>
        </p:txBody>
      </p:sp>
      <p:sp>
        <p:nvSpPr>
          <p:cNvPr id="3" name="TextBox 2"/>
          <p:cNvSpPr txBox="1"/>
          <p:nvPr/>
        </p:nvSpPr>
        <p:spPr>
          <a:xfrm>
            <a:off x="4855029" y="5148943"/>
            <a:ext cx="3254828" cy="584775"/>
          </a:xfrm>
          <a:prstGeom prst="rect">
            <a:avLst/>
          </a:prstGeom>
          <a:solidFill>
            <a:schemeClr val="bg1"/>
          </a:solidFill>
        </p:spPr>
        <p:txBody>
          <a:bodyPr wrap="square" rtlCol="0">
            <a:spAutoFit/>
          </a:bodyPr>
          <a:lstStyle/>
          <a:p>
            <a:r>
              <a:rPr lang="zh-CN" altLang="en-US" sz="3200" dirty="0"/>
              <a:t>上帝的后裔</a:t>
            </a:r>
            <a:endParaRPr lang="en-US" sz="3200" dirty="0"/>
          </a:p>
        </p:txBody>
      </p:sp>
    </p:spTree>
    <p:extLst>
      <p:ext uri="{BB962C8B-B14F-4D97-AF65-F5344CB8AC3E}">
        <p14:creationId xmlns:p14="http://schemas.microsoft.com/office/powerpoint/2010/main" val="3249694539"/>
      </p:ext>
    </p:extLst>
  </p:cSld>
  <p:clrMapOvr>
    <a:masterClrMapping/>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p:cNvSpPr>
            <a:spLocks noGrp="1" noChangeArrowheads="1"/>
          </p:cNvSpPr>
          <p:nvPr>
            <p:ph type="title"/>
          </p:nvPr>
        </p:nvSpPr>
        <p:spPr>
          <a:xfrm>
            <a:off x="1905000" y="609600"/>
            <a:ext cx="6858000" cy="1143000"/>
          </a:xfrm>
        </p:spPr>
        <p:txBody>
          <a:bodyPr/>
          <a:lstStyle/>
          <a:p>
            <a:pPr eaLnBrk="1" hangingPunct="1"/>
            <a:r>
              <a:rPr lang="zh-CN" altLang="en-US" dirty="0">
                <a:solidFill>
                  <a:schemeClr val="bg1"/>
                </a:solidFill>
                <a:latin typeface="Arial" charset="0"/>
                <a:ea typeface="ＭＳ Ｐゴシック" charset="0"/>
              </a:rPr>
              <a:t>支持是天使的观点</a:t>
            </a:r>
            <a:endParaRPr lang="en-US" altLang="zh-CN" dirty="0">
              <a:solidFill>
                <a:schemeClr val="bg1"/>
              </a:solidFill>
              <a:latin typeface="Arial" charset="0"/>
              <a:ea typeface="ＭＳ Ｐゴシック" charset="0"/>
            </a:endParaRPr>
          </a:p>
        </p:txBody>
      </p:sp>
      <p:sp>
        <p:nvSpPr>
          <p:cNvPr id="169986" name="Text Box 4"/>
          <p:cNvSpPr txBox="1">
            <a:spLocks noChangeArrowheads="1"/>
          </p:cNvSpPr>
          <p:nvPr/>
        </p:nvSpPr>
        <p:spPr bwMode="auto">
          <a:xfrm>
            <a:off x="8559800" y="-1588"/>
            <a:ext cx="527050" cy="460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FFFFFF"/>
                </a:solidFill>
                <a:cs typeface="Arial" charset="0"/>
              </a:rPr>
              <a:t>83</a:t>
            </a:r>
            <a:endParaRPr lang="en-US" altLang="zh-CN">
              <a:solidFill>
                <a:srgbClr val="000000"/>
              </a:solidFill>
              <a:cs typeface="Arial" charset="0"/>
            </a:endParaRPr>
          </a:p>
        </p:txBody>
      </p:sp>
      <p:pic>
        <p:nvPicPr>
          <p:cNvPr id="169987"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768475"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4555" name="Rectangle 11"/>
          <p:cNvSpPr>
            <a:spLocks noChangeArrowheads="1"/>
          </p:cNvSpPr>
          <p:nvPr/>
        </p:nvSpPr>
        <p:spPr bwMode="auto">
          <a:xfrm>
            <a:off x="228600" y="2286000"/>
            <a:ext cx="46482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914400" fontAlgn="base">
              <a:spcBef>
                <a:spcPct val="20000"/>
              </a:spcBef>
              <a:spcAft>
                <a:spcPct val="0"/>
              </a:spcAft>
              <a:buFontTx/>
              <a:buChar char="•"/>
            </a:pPr>
            <a:r>
              <a:rPr lang="zh-CN" altLang="en-US" sz="2800" b="1" dirty="0">
                <a:solidFill>
                  <a:srgbClr val="FFFFFF"/>
                </a:solidFill>
                <a:latin typeface="Arial" charset="0"/>
                <a:ea typeface="ＭＳ Ｐゴシック" charset="0"/>
                <a:cs typeface="Arial" charset="0"/>
              </a:rPr>
              <a:t>关于天使出现的经文</a:t>
            </a:r>
            <a:r>
              <a:rPr lang="en-US" altLang="zh-CN" sz="2800" b="1" dirty="0">
                <a:solidFill>
                  <a:srgbClr val="FFFFFF"/>
                </a:solidFill>
                <a:latin typeface="Arial" charset="0"/>
                <a:ea typeface="ＭＳ Ｐゴシック" charset="0"/>
                <a:cs typeface="Arial" charset="0"/>
              </a:rPr>
              <a:t>(</a:t>
            </a:r>
            <a:r>
              <a:rPr lang="zh-CN" altLang="en-US" sz="2800" b="1" dirty="0">
                <a:solidFill>
                  <a:srgbClr val="FFFFFF"/>
                </a:solidFill>
                <a:latin typeface="Arial" charset="0"/>
                <a:ea typeface="ＭＳ Ｐゴシック" charset="0"/>
                <a:cs typeface="Arial" charset="0"/>
              </a:rPr>
              <a:t>约伯记</a:t>
            </a:r>
            <a:r>
              <a:rPr lang="en-US" altLang="zh-CN" sz="2800" b="1" dirty="0">
                <a:solidFill>
                  <a:srgbClr val="FFFFFF"/>
                </a:solidFill>
                <a:latin typeface="Arial" charset="0"/>
                <a:ea typeface="ＭＳ Ｐゴシック" charset="0"/>
                <a:cs typeface="Arial" charset="0"/>
              </a:rPr>
              <a:t>1:6; 2:1; 38:7;. </a:t>
            </a:r>
            <a:r>
              <a:rPr lang="zh-CN" altLang="en-US" sz="2800" b="1" dirty="0">
                <a:solidFill>
                  <a:srgbClr val="FFFFFF"/>
                </a:solidFill>
                <a:latin typeface="Arial" charset="0"/>
                <a:ea typeface="ＭＳ Ｐゴシック" charset="0"/>
                <a:cs typeface="Arial" charset="0"/>
              </a:rPr>
              <a:t>诗篇</a:t>
            </a:r>
            <a:r>
              <a:rPr lang="en-US" altLang="zh-CN" sz="2800" b="1" dirty="0">
                <a:solidFill>
                  <a:srgbClr val="FFFFFF"/>
                </a:solidFill>
                <a:latin typeface="Arial" charset="0"/>
                <a:ea typeface="ＭＳ Ｐゴシック" charset="0"/>
                <a:cs typeface="Arial" charset="0"/>
              </a:rPr>
              <a:t>. 29:1)</a:t>
            </a:r>
          </a:p>
          <a:p>
            <a:pPr marL="342900" indent="-342900" defTabSz="914400" fontAlgn="base">
              <a:spcBef>
                <a:spcPct val="20000"/>
              </a:spcBef>
              <a:spcAft>
                <a:spcPct val="0"/>
              </a:spcAft>
              <a:buFontTx/>
              <a:buChar char="•"/>
            </a:pPr>
            <a:r>
              <a:rPr lang="zh-CN" altLang="en-US" sz="2800" b="1" dirty="0">
                <a:solidFill>
                  <a:srgbClr val="FFFFFF"/>
                </a:solidFill>
                <a:latin typeface="Arial" charset="0"/>
                <a:ea typeface="ＭＳ Ｐゴシック" charset="0"/>
                <a:cs typeface="Arial" charset="0"/>
              </a:rPr>
              <a:t>天使解释了上帝和人的对比和超越了自然的界限</a:t>
            </a:r>
            <a:endParaRPr lang="en-US" altLang="zh-CN" sz="2800" b="1" dirty="0">
              <a:solidFill>
                <a:srgbClr val="FFFFFF"/>
              </a:solidFill>
              <a:latin typeface="Arial" charset="0"/>
              <a:ea typeface="ＭＳ Ｐゴシック" charset="0"/>
              <a:cs typeface="Arial" charset="0"/>
            </a:endParaRPr>
          </a:p>
        </p:txBody>
      </p:sp>
      <p:sp>
        <p:nvSpPr>
          <p:cNvPr id="1004556" name="Rectangle 12"/>
          <p:cNvSpPr>
            <a:spLocks noChangeArrowheads="1"/>
          </p:cNvSpPr>
          <p:nvPr/>
        </p:nvSpPr>
        <p:spPr bwMode="auto">
          <a:xfrm>
            <a:off x="5029200" y="2286000"/>
            <a:ext cx="41148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914400" fontAlgn="base">
              <a:spcBef>
                <a:spcPct val="20000"/>
              </a:spcBef>
              <a:spcAft>
                <a:spcPct val="0"/>
              </a:spcAft>
              <a:buFontTx/>
              <a:buChar char="•"/>
            </a:pPr>
            <a:r>
              <a:rPr lang="zh-CN" altLang="en-US" sz="2800" b="1" dirty="0">
                <a:solidFill>
                  <a:srgbClr val="FFFFFF"/>
                </a:solidFill>
                <a:latin typeface="Arial" charset="0"/>
                <a:ea typeface="ＭＳ Ｐゴシック" charset="0"/>
                <a:cs typeface="Arial" charset="0"/>
              </a:rPr>
              <a:t>古老的观点</a:t>
            </a:r>
            <a:br>
              <a:rPr lang="en-US" altLang="zh-CN" sz="2800" b="1" dirty="0">
                <a:solidFill>
                  <a:srgbClr val="FFFFFF"/>
                </a:solidFill>
                <a:latin typeface="Arial" charset="0"/>
                <a:ea typeface="ＭＳ Ｐゴシック" charset="0"/>
                <a:cs typeface="Arial" charset="0"/>
              </a:rPr>
            </a:br>
            <a:r>
              <a:rPr lang="en-US" altLang="zh-CN" sz="2800" b="1" dirty="0">
                <a:solidFill>
                  <a:srgbClr val="FFFFFF"/>
                </a:solidFill>
                <a:latin typeface="Arial" charset="0"/>
                <a:ea typeface="ＭＳ Ｐゴシック" charset="0"/>
                <a:cs typeface="Arial" charset="0"/>
              </a:rPr>
              <a:t>(1 </a:t>
            </a:r>
            <a:r>
              <a:rPr lang="zh-CN" altLang="en-US" sz="2800" b="1" dirty="0">
                <a:solidFill>
                  <a:srgbClr val="FFFFFF"/>
                </a:solidFill>
                <a:latin typeface="Arial" charset="0"/>
                <a:ea typeface="ＭＳ Ｐゴシック" charset="0"/>
                <a:cs typeface="Arial" charset="0"/>
              </a:rPr>
              <a:t>以诺</a:t>
            </a:r>
            <a:r>
              <a:rPr lang="en-US" altLang="zh-CN" sz="2800" b="1" dirty="0">
                <a:solidFill>
                  <a:srgbClr val="FFFFFF"/>
                </a:solidFill>
                <a:latin typeface="Arial" charset="0"/>
                <a:ea typeface="ＭＳ Ｐゴシック" charset="0"/>
                <a:cs typeface="Arial" charset="0"/>
              </a:rPr>
              <a:t>, </a:t>
            </a:r>
            <a:r>
              <a:rPr lang="zh-CN" altLang="en-US" sz="2800" b="1" dirty="0">
                <a:solidFill>
                  <a:srgbClr val="FFFFFF"/>
                </a:solidFill>
                <a:latin typeface="Arial" charset="0"/>
                <a:ea typeface="ＭＳ Ｐゴシック" charset="0"/>
                <a:cs typeface="Arial" charset="0"/>
              </a:rPr>
              <a:t>等等</a:t>
            </a:r>
            <a:r>
              <a:rPr lang="en-US" altLang="zh-CN" sz="2800" b="1" dirty="0">
                <a:solidFill>
                  <a:srgbClr val="FFFFFF"/>
                </a:solidFill>
                <a:latin typeface="Arial" charset="0"/>
                <a:ea typeface="ＭＳ Ｐゴシック" charset="0"/>
                <a:cs typeface="Arial" charset="0"/>
              </a:rPr>
              <a:t>.)</a:t>
            </a:r>
          </a:p>
          <a:p>
            <a:pPr marL="342900" indent="-342900" defTabSz="914400" fontAlgn="base">
              <a:spcBef>
                <a:spcPct val="20000"/>
              </a:spcBef>
              <a:spcAft>
                <a:spcPct val="0"/>
              </a:spcAft>
              <a:buFontTx/>
              <a:buChar char="•"/>
            </a:pPr>
            <a:r>
              <a:rPr lang="zh-CN" altLang="en-US" sz="2800" b="1" dirty="0">
                <a:solidFill>
                  <a:srgbClr val="FFFFFF"/>
                </a:solidFill>
                <a:latin typeface="Arial" charset="0"/>
                <a:ea typeface="ＭＳ Ｐゴシック" charset="0"/>
                <a:cs typeface="Arial" charset="0"/>
              </a:rPr>
              <a:t>新约支持的观点</a:t>
            </a:r>
            <a:br>
              <a:rPr lang="en-US" altLang="zh-CN" sz="2800" b="1" dirty="0">
                <a:solidFill>
                  <a:srgbClr val="FFFFFF"/>
                </a:solidFill>
                <a:latin typeface="Arial" charset="0"/>
                <a:ea typeface="ＭＳ Ｐゴシック" charset="0"/>
                <a:cs typeface="Arial" charset="0"/>
              </a:rPr>
            </a:br>
            <a:r>
              <a:rPr lang="en-US" altLang="zh-CN" sz="2800" b="1" dirty="0">
                <a:solidFill>
                  <a:srgbClr val="FFFFFF"/>
                </a:solidFill>
                <a:latin typeface="Arial" charset="0"/>
                <a:ea typeface="ＭＳ Ｐゴシック" charset="0"/>
                <a:cs typeface="Arial" charset="0"/>
              </a:rPr>
              <a:t>(</a:t>
            </a:r>
            <a:r>
              <a:rPr lang="zh-CN" altLang="en-US" sz="2800" b="1" dirty="0">
                <a:solidFill>
                  <a:srgbClr val="FFFFFF"/>
                </a:solidFill>
                <a:latin typeface="Arial" charset="0"/>
                <a:ea typeface="ＭＳ Ｐゴシック" charset="0"/>
                <a:cs typeface="Arial" charset="0"/>
              </a:rPr>
              <a:t>彼得后书</a:t>
            </a:r>
            <a:r>
              <a:rPr lang="en-US" altLang="zh-CN" sz="2800" b="1" dirty="0">
                <a:solidFill>
                  <a:srgbClr val="FFFFFF"/>
                </a:solidFill>
                <a:latin typeface="Arial" charset="0"/>
                <a:ea typeface="ＭＳ Ｐゴシック" charset="0"/>
                <a:cs typeface="Arial" charset="0"/>
              </a:rPr>
              <a:t>. 2:4; </a:t>
            </a:r>
            <a:r>
              <a:rPr lang="zh-CN" altLang="en-US" sz="2800" b="1" dirty="0">
                <a:solidFill>
                  <a:srgbClr val="FFFFFF"/>
                </a:solidFill>
                <a:latin typeface="Arial" charset="0"/>
                <a:ea typeface="ＭＳ Ｐゴシック" charset="0"/>
                <a:cs typeface="Arial" charset="0"/>
              </a:rPr>
              <a:t>尤大书</a:t>
            </a:r>
            <a:r>
              <a:rPr lang="en-US" altLang="zh-CN" sz="2800" b="1" dirty="0">
                <a:solidFill>
                  <a:srgbClr val="FFFFFF"/>
                </a:solidFill>
                <a:latin typeface="Arial" charset="0"/>
                <a:ea typeface="ＭＳ Ｐゴシック" charset="0"/>
                <a:cs typeface="Arial" charset="0"/>
              </a:rPr>
              <a:t>6-7)</a:t>
            </a:r>
          </a:p>
          <a:p>
            <a:pPr marL="342900" indent="-342900" defTabSz="914400" fontAlgn="base">
              <a:spcBef>
                <a:spcPct val="20000"/>
              </a:spcBef>
              <a:spcAft>
                <a:spcPct val="0"/>
              </a:spcAft>
              <a:buFontTx/>
              <a:buChar char="•"/>
            </a:pPr>
            <a:r>
              <a:rPr lang="zh-CN" altLang="en-US" sz="2800" b="1" dirty="0">
                <a:solidFill>
                  <a:srgbClr val="FFFFFF"/>
                </a:solidFill>
                <a:latin typeface="Arial" charset="0"/>
                <a:ea typeface="ＭＳ Ｐゴシック" charset="0"/>
                <a:cs typeface="Arial" charset="0"/>
              </a:rPr>
              <a:t>解释了拿非利士后代所拥有的能力</a:t>
            </a:r>
            <a:endParaRPr lang="en-US" altLang="zh-CN" sz="2800" b="1"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8301562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45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45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4556">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4556">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0455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4555" grpId="0" build="p"/>
      <p:bldP spid="1004556"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ChangeArrowheads="1"/>
          </p:cNvSpPr>
          <p:nvPr>
            <p:ph type="title"/>
          </p:nvPr>
        </p:nvSpPr>
        <p:spPr>
          <a:xfrm>
            <a:off x="3072190" y="609600"/>
            <a:ext cx="5690810" cy="1809448"/>
          </a:xfrm>
        </p:spPr>
        <p:txBody>
          <a:bodyPr/>
          <a:lstStyle/>
          <a:p>
            <a:pPr eaLnBrk="1" hangingPunct="1"/>
            <a:r>
              <a:rPr lang="zh-CN" altLang="en-US" sz="4800" b="1" dirty="0">
                <a:solidFill>
                  <a:schemeClr val="bg1"/>
                </a:solidFill>
                <a:latin typeface="Arial" charset="0"/>
                <a:ea typeface="ＭＳ Ｐゴシック" charset="0"/>
              </a:rPr>
              <a:t>质疑是天使的观点</a:t>
            </a:r>
            <a:endParaRPr lang="en-US" altLang="zh-CN" sz="4800" b="1" dirty="0">
              <a:solidFill>
                <a:schemeClr val="bg1"/>
              </a:solidFill>
              <a:latin typeface="Arial" charset="0"/>
              <a:ea typeface="ＭＳ Ｐゴシック" charset="0"/>
            </a:endParaRPr>
          </a:p>
        </p:txBody>
      </p:sp>
      <p:sp>
        <p:nvSpPr>
          <p:cNvPr id="182274" name="Text Box 3"/>
          <p:cNvSpPr txBox="1">
            <a:spLocks noChangeArrowheads="1"/>
          </p:cNvSpPr>
          <p:nvPr/>
        </p:nvSpPr>
        <p:spPr bwMode="auto">
          <a:xfrm>
            <a:off x="8483622" y="150168"/>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FFFF"/>
                </a:solidFill>
                <a:latin typeface="Arial"/>
                <a:cs typeface="Arial"/>
              </a:rPr>
              <a:t>83</a:t>
            </a:r>
            <a:endParaRPr lang="en-US" altLang="zh-CN" dirty="0">
              <a:solidFill>
                <a:srgbClr val="000000"/>
              </a:solidFill>
              <a:latin typeface="Arial"/>
              <a:cs typeface="Arial"/>
            </a:endParaRPr>
          </a:p>
        </p:txBody>
      </p:sp>
      <p:sp>
        <p:nvSpPr>
          <p:cNvPr id="1009672" name="Rectangle 8"/>
          <p:cNvSpPr>
            <a:spLocks noChangeArrowheads="1"/>
          </p:cNvSpPr>
          <p:nvPr/>
        </p:nvSpPr>
        <p:spPr bwMode="auto">
          <a:xfrm>
            <a:off x="304800" y="2612565"/>
            <a:ext cx="46482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buFontTx/>
              <a:buChar char="•"/>
            </a:pPr>
            <a:r>
              <a:rPr lang="zh-CN" altLang="en-US" sz="2400" b="1" dirty="0">
                <a:solidFill>
                  <a:srgbClr val="FFFFFF"/>
                </a:solidFill>
                <a:latin typeface="Arial"/>
                <a:ea typeface="ＭＳ Ｐゴシック" charset="0"/>
                <a:cs typeface="Arial"/>
              </a:rPr>
              <a:t>“上帝” 能够指示人类的人类的士师</a:t>
            </a:r>
            <a:r>
              <a:rPr lang="en-US" altLang="ja-JP" sz="2400" b="1" dirty="0">
                <a:solidFill>
                  <a:srgbClr val="FFFFFF"/>
                </a:solidFill>
                <a:latin typeface="Arial"/>
                <a:ea typeface="ＭＳ Ｐゴシック" charset="0"/>
                <a:cs typeface="Arial"/>
              </a:rPr>
              <a:t>(</a:t>
            </a:r>
            <a:r>
              <a:rPr lang="zh-CN" altLang="en-US" sz="2400" b="1" dirty="0">
                <a:solidFill>
                  <a:srgbClr val="FFFFFF"/>
                </a:solidFill>
                <a:latin typeface="Arial"/>
                <a:ea typeface="ＭＳ Ｐゴシック" charset="0"/>
                <a:cs typeface="Arial"/>
              </a:rPr>
              <a:t>诗篇</a:t>
            </a:r>
            <a:r>
              <a:rPr lang="en-US" altLang="ja-JP" sz="2400" b="1" dirty="0">
                <a:solidFill>
                  <a:srgbClr val="FFFFFF"/>
                </a:solidFill>
                <a:latin typeface="Arial"/>
                <a:ea typeface="ＭＳ Ｐゴシック" charset="0"/>
                <a:cs typeface="Arial"/>
              </a:rPr>
              <a:t>. 82:1, 6-7)</a:t>
            </a:r>
          </a:p>
          <a:p>
            <a:pPr marL="342900" indent="-342900" defTabSz="914400" fontAlgn="base">
              <a:lnSpc>
                <a:spcPct val="90000"/>
              </a:lnSpc>
              <a:spcBef>
                <a:spcPct val="20000"/>
              </a:spcBef>
              <a:spcAft>
                <a:spcPct val="0"/>
              </a:spcAft>
            </a:pPr>
            <a:r>
              <a:rPr lang="en-US" altLang="zh-CN" sz="2400" b="1" dirty="0">
                <a:solidFill>
                  <a:srgbClr val="FFFFFF"/>
                </a:solidFill>
                <a:latin typeface="Arial"/>
                <a:ea typeface="ＭＳ Ｐゴシック" charset="0"/>
                <a:cs typeface="Arial"/>
              </a:rPr>
              <a:t>	—</a:t>
            </a:r>
            <a:r>
              <a:rPr lang="zh-CN" altLang="en-US" sz="2400" b="1" dirty="0">
                <a:solidFill>
                  <a:srgbClr val="FFFFFF"/>
                </a:solidFill>
                <a:latin typeface="Arial"/>
                <a:ea typeface="ＭＳ Ｐゴシック" charset="0"/>
                <a:cs typeface="Arial"/>
              </a:rPr>
              <a:t>但不是“上帝的儿子”</a:t>
            </a:r>
            <a:endParaRPr lang="en-US" altLang="ja-JP" sz="2400" b="1" dirty="0">
              <a:solidFill>
                <a:srgbClr val="FFFFFF"/>
              </a:solidFill>
              <a:latin typeface="Arial"/>
              <a:ea typeface="ＭＳ Ｐゴシック" charset="0"/>
              <a:cs typeface="Arial"/>
            </a:endParaRPr>
          </a:p>
          <a:p>
            <a:pPr marL="342900" indent="-342900" defTabSz="914400" fontAlgn="base">
              <a:lnSpc>
                <a:spcPct val="90000"/>
              </a:lnSpc>
              <a:spcBef>
                <a:spcPct val="20000"/>
              </a:spcBef>
              <a:spcAft>
                <a:spcPct val="0"/>
              </a:spcAft>
            </a:pPr>
            <a:endParaRPr lang="en-US" altLang="ja-JP" sz="2400" b="1" dirty="0">
              <a:solidFill>
                <a:srgbClr val="FFFFFF"/>
              </a:solidFill>
              <a:latin typeface="Arial"/>
              <a:ea typeface="ＭＳ Ｐゴシック" charset="0"/>
              <a:cs typeface="Arial"/>
            </a:endParaRPr>
          </a:p>
          <a:p>
            <a:pPr marL="342900" indent="-342900" defTabSz="914400" fontAlgn="base">
              <a:lnSpc>
                <a:spcPct val="90000"/>
              </a:lnSpc>
              <a:spcBef>
                <a:spcPct val="20000"/>
              </a:spcBef>
              <a:spcAft>
                <a:spcPct val="0"/>
              </a:spcAft>
              <a:buFontTx/>
              <a:buChar char="•"/>
            </a:pPr>
            <a:r>
              <a:rPr lang="en-US" altLang="ja-JP" sz="2400" b="1" dirty="0">
                <a:solidFill>
                  <a:srgbClr val="FFFFFF"/>
                </a:solidFill>
                <a:latin typeface="Arial"/>
                <a:ea typeface="ＭＳ Ｐゴシック" charset="0"/>
                <a:cs typeface="Arial"/>
              </a:rPr>
              <a:t>"At the resurrection people will neither marry nor be given in marriage; they will be like the angels in heaven" (Matt. 22:30)</a:t>
            </a:r>
          </a:p>
          <a:p>
            <a:pPr marL="342900" indent="-342900" defTabSz="914400" fontAlgn="base">
              <a:lnSpc>
                <a:spcPct val="90000"/>
              </a:lnSpc>
              <a:spcBef>
                <a:spcPct val="20000"/>
              </a:spcBef>
              <a:spcAft>
                <a:spcPct val="0"/>
              </a:spcAft>
            </a:pPr>
            <a:r>
              <a:rPr lang="en-US" altLang="zh-CN" sz="2400" b="1" dirty="0">
                <a:solidFill>
                  <a:srgbClr val="FFFFFF"/>
                </a:solidFill>
                <a:latin typeface="Arial"/>
                <a:ea typeface="ＭＳ Ｐゴシック" charset="0"/>
                <a:cs typeface="Arial"/>
              </a:rPr>
              <a:t>	—</a:t>
            </a:r>
            <a:r>
              <a:rPr lang="zh-CN" altLang="en-US" sz="2400" b="1" dirty="0">
                <a:solidFill>
                  <a:srgbClr val="FFFFFF"/>
                </a:solidFill>
                <a:latin typeface="Arial"/>
                <a:ea typeface="ＭＳ Ｐゴシック" charset="0"/>
                <a:cs typeface="Arial"/>
              </a:rPr>
              <a:t>但是未来的独身可以应用在过去的独身吗</a:t>
            </a:r>
            <a:r>
              <a:rPr lang="en-US" altLang="zh-CN" sz="2400" b="1" dirty="0">
                <a:solidFill>
                  <a:srgbClr val="FFFFFF"/>
                </a:solidFill>
                <a:latin typeface="Arial"/>
                <a:ea typeface="ＭＳ Ｐゴシック" charset="0"/>
                <a:cs typeface="Arial"/>
              </a:rPr>
              <a:t>?</a:t>
            </a:r>
          </a:p>
        </p:txBody>
      </p:sp>
      <p:sp>
        <p:nvSpPr>
          <p:cNvPr id="1009673" name="Rectangle 9"/>
          <p:cNvSpPr>
            <a:spLocks noChangeArrowheads="1"/>
          </p:cNvSpPr>
          <p:nvPr/>
        </p:nvSpPr>
        <p:spPr bwMode="auto">
          <a:xfrm>
            <a:off x="4876800" y="2612565"/>
            <a:ext cx="40386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914400" fontAlgn="base">
              <a:spcBef>
                <a:spcPct val="20000"/>
              </a:spcBef>
              <a:spcAft>
                <a:spcPct val="0"/>
              </a:spcAft>
              <a:buFontTx/>
              <a:buChar char="•"/>
            </a:pPr>
            <a:r>
              <a:rPr lang="zh-CN" altLang="en-US" sz="2400" b="1" dirty="0">
                <a:solidFill>
                  <a:srgbClr val="FFFFFF"/>
                </a:solidFill>
                <a:latin typeface="Arial"/>
                <a:ea typeface="ＭＳ Ｐゴシック" charset="0"/>
                <a:cs typeface="Arial"/>
              </a:rPr>
              <a:t>用天使的罪来惩罚人们看起来有点不公平</a:t>
            </a:r>
            <a:r>
              <a:rPr lang="en-US" altLang="zh-CN" sz="2400" b="1" dirty="0">
                <a:solidFill>
                  <a:srgbClr val="FFFFFF"/>
                </a:solidFill>
                <a:latin typeface="Arial"/>
                <a:ea typeface="ＭＳ Ｐゴシック" charset="0"/>
                <a:cs typeface="Arial"/>
              </a:rPr>
              <a:t>	</a:t>
            </a:r>
          </a:p>
          <a:p>
            <a:pPr marL="342900" indent="-342900" defTabSz="914400" fontAlgn="base">
              <a:spcBef>
                <a:spcPct val="20000"/>
              </a:spcBef>
              <a:spcAft>
                <a:spcPct val="0"/>
              </a:spcAft>
              <a:buFontTx/>
              <a:buChar char="•"/>
            </a:pPr>
            <a:r>
              <a:rPr lang="en-US" altLang="zh-CN" sz="2400" b="1" dirty="0">
                <a:solidFill>
                  <a:srgbClr val="FFFFFF"/>
                </a:solidFill>
                <a:latin typeface="Arial"/>
                <a:ea typeface="ＭＳ Ｐゴシック" charset="0"/>
                <a:cs typeface="Arial"/>
              </a:rPr>
              <a:t>—</a:t>
            </a:r>
            <a:r>
              <a:rPr lang="zh-CN" altLang="en-US" sz="2400" b="1" dirty="0">
                <a:solidFill>
                  <a:srgbClr val="FFFFFF"/>
                </a:solidFill>
                <a:latin typeface="Arial"/>
                <a:ea typeface="ＭＳ Ｐゴシック" charset="0"/>
                <a:cs typeface="Arial"/>
              </a:rPr>
              <a:t>但是尤大书</a:t>
            </a:r>
            <a:r>
              <a:rPr lang="en-US" altLang="zh-CN" sz="2400" b="1" dirty="0">
                <a:solidFill>
                  <a:srgbClr val="FFFFFF"/>
                </a:solidFill>
                <a:latin typeface="Arial"/>
                <a:ea typeface="ＭＳ Ｐゴシック" charset="0"/>
                <a:cs typeface="Arial"/>
              </a:rPr>
              <a:t>6 </a:t>
            </a:r>
            <a:r>
              <a:rPr lang="zh-CN" altLang="en-US" sz="2400" b="1" dirty="0">
                <a:solidFill>
                  <a:srgbClr val="FFFFFF"/>
                </a:solidFill>
                <a:latin typeface="Arial"/>
                <a:ea typeface="ＭＳ Ｐゴシック" charset="0"/>
                <a:cs typeface="Arial"/>
              </a:rPr>
              <a:t>章说有些天使被捆绑</a:t>
            </a:r>
            <a:endParaRPr lang="en-US" altLang="zh-CN" sz="2400" b="1" dirty="0">
              <a:solidFill>
                <a:srgbClr val="FFFFFF"/>
              </a:solidFill>
              <a:latin typeface="Arial"/>
              <a:ea typeface="ＭＳ Ｐゴシック" charset="0"/>
              <a:cs typeface="Arial"/>
            </a:endParaRPr>
          </a:p>
          <a:p>
            <a:pPr marL="342900" indent="-342900" defTabSz="914400" fontAlgn="base">
              <a:spcBef>
                <a:spcPct val="20000"/>
              </a:spcBef>
              <a:spcAft>
                <a:spcPct val="0"/>
              </a:spcAft>
            </a:pPr>
            <a:endParaRPr lang="en-US" altLang="zh-CN" sz="2400" b="1" dirty="0">
              <a:solidFill>
                <a:srgbClr val="FFFFFF"/>
              </a:solidFill>
              <a:latin typeface="Arial"/>
              <a:ea typeface="ＭＳ Ｐゴシック" charset="0"/>
              <a:cs typeface="Arial"/>
            </a:endParaRPr>
          </a:p>
          <a:p>
            <a:pPr marL="342900" indent="-342900" defTabSz="914400" fontAlgn="base">
              <a:spcBef>
                <a:spcPct val="20000"/>
              </a:spcBef>
              <a:spcAft>
                <a:spcPct val="0"/>
              </a:spcAft>
              <a:buFontTx/>
              <a:buChar char="•"/>
            </a:pPr>
            <a:r>
              <a:rPr lang="zh-CN" altLang="en-US" sz="2400" b="1" dirty="0">
                <a:solidFill>
                  <a:srgbClr val="FFFFFF"/>
                </a:solidFill>
                <a:latin typeface="Arial"/>
                <a:ea typeface="ＭＳ Ｐゴシック" charset="0"/>
                <a:cs typeface="Arial"/>
              </a:rPr>
              <a:t>新约圣经支持这样的辩论</a:t>
            </a:r>
            <a:endParaRPr lang="en-US" altLang="zh-CN" sz="2400" b="1" dirty="0">
              <a:solidFill>
                <a:srgbClr val="FFFFFF"/>
              </a:solidFill>
              <a:latin typeface="Arial"/>
              <a:ea typeface="ＭＳ Ｐゴシック" charset="0"/>
              <a:cs typeface="Arial"/>
            </a:endParaRPr>
          </a:p>
          <a:p>
            <a:pPr marL="342900" indent="-342900" defTabSz="914400" fontAlgn="base">
              <a:spcBef>
                <a:spcPct val="20000"/>
              </a:spcBef>
              <a:spcAft>
                <a:spcPct val="0"/>
              </a:spcAft>
              <a:buFontTx/>
              <a:buChar char="•"/>
            </a:pPr>
            <a:r>
              <a:rPr lang="zh-CN" altLang="en-US" sz="2400" b="1" dirty="0">
                <a:solidFill>
                  <a:srgbClr val="FFFFFF"/>
                </a:solidFill>
                <a:latin typeface="Arial"/>
                <a:ea typeface="ＭＳ Ｐゴシック" charset="0"/>
                <a:cs typeface="Arial"/>
              </a:rPr>
              <a:t>神话的传说</a:t>
            </a:r>
            <a:endParaRPr lang="en-US" altLang="zh-CN" sz="2400" b="1" dirty="0">
              <a:solidFill>
                <a:srgbClr val="FFFFFF"/>
              </a:solidFill>
              <a:latin typeface="Arial"/>
              <a:ea typeface="ＭＳ Ｐゴシック" charset="0"/>
              <a:cs typeface="Arial"/>
            </a:endParaRPr>
          </a:p>
          <a:p>
            <a:pPr marL="342900" indent="-342900" defTabSz="914400" fontAlgn="base">
              <a:spcBef>
                <a:spcPct val="20000"/>
              </a:spcBef>
              <a:spcAft>
                <a:spcPct val="0"/>
              </a:spcAft>
              <a:buFontTx/>
              <a:buChar char="•"/>
            </a:pPr>
            <a:r>
              <a:rPr lang="zh-CN" altLang="en-US" sz="2400" b="1" dirty="0">
                <a:solidFill>
                  <a:srgbClr val="FFFFFF"/>
                </a:solidFill>
                <a:latin typeface="Arial"/>
                <a:ea typeface="ＭＳ Ｐゴシック" charset="0"/>
                <a:cs typeface="Arial"/>
              </a:rPr>
              <a:t>天使不在上下文的语境中</a:t>
            </a:r>
            <a:endParaRPr lang="en-US" altLang="zh-CN" sz="2400" b="1" dirty="0">
              <a:solidFill>
                <a:srgbClr val="FFFFFF"/>
              </a:solidFill>
              <a:latin typeface="Arial"/>
              <a:ea typeface="ＭＳ Ｐゴシック" charset="0"/>
              <a:cs typeface="Arial"/>
            </a:endParaRPr>
          </a:p>
        </p:txBody>
      </p:sp>
      <p:pic>
        <p:nvPicPr>
          <p:cNvPr id="3" name="Picture 2"/>
          <p:cNvPicPr>
            <a:picLocks noChangeAspect="1"/>
          </p:cNvPicPr>
          <p:nvPr/>
        </p:nvPicPr>
        <p:blipFill>
          <a:blip r:embed="rId3"/>
          <a:stretch>
            <a:fillRect/>
          </a:stretch>
        </p:blipFill>
        <p:spPr>
          <a:xfrm>
            <a:off x="0" y="0"/>
            <a:ext cx="2769810" cy="2571257"/>
          </a:xfrm>
          <a:prstGeom prst="rect">
            <a:avLst/>
          </a:prstGeom>
        </p:spPr>
      </p:pic>
    </p:spTree>
    <p:extLst>
      <p:ext uri="{BB962C8B-B14F-4D97-AF65-F5344CB8AC3E}">
        <p14:creationId xmlns:p14="http://schemas.microsoft.com/office/powerpoint/2010/main" val="416543133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967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967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9672">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9672">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0967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09673">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09673">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09673">
                                            <p:txEl>
                                              <p:pRg st="4" end="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0967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9672" grpId="0" build="p"/>
      <p:bldP spid="1009673" grpId="0" build="allAtOnce"/>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714" name="Rectangle 2"/>
          <p:cNvSpPr>
            <a:spLocks noGrp="1" noChangeArrowheads="1"/>
          </p:cNvSpPr>
          <p:nvPr>
            <p:ph type="title"/>
          </p:nvPr>
        </p:nvSpPr>
        <p:spPr>
          <a:xfrm>
            <a:off x="685800" y="304800"/>
            <a:ext cx="7772400" cy="838200"/>
          </a:xfrm>
          <a:gradFill rotWithShape="0">
            <a:gsLst>
              <a:gs pos="0">
                <a:schemeClr val="accent2"/>
              </a:gs>
              <a:gs pos="100000">
                <a:schemeClr val="accent2">
                  <a:gamma/>
                  <a:shade val="46275"/>
                  <a:invGamma/>
                </a:schemeClr>
              </a:gs>
            </a:gsLst>
            <a:path path="shape">
              <a:fillToRect l="50000" t="50000" r="50000" b="50000"/>
            </a:path>
          </a:gradFill>
        </p:spPr>
        <p:txBody>
          <a:bodyPr/>
          <a:lstStyle/>
          <a:p>
            <a:pPr eaLnBrk="1" hangingPunct="1">
              <a:defRPr/>
            </a:pPr>
            <a:r>
              <a:rPr lang="zh-CN" altLang="en-US" sz="4800" b="1" dirty="0">
                <a:solidFill>
                  <a:schemeClr val="bg1"/>
                </a:solidFill>
                <a:effectLst>
                  <a:outerShdw blurRad="38100" dist="38100" dir="2700000" algn="tl">
                    <a:srgbClr val="000000"/>
                  </a:outerShdw>
                </a:effectLst>
                <a:latin typeface="Arial" charset="0"/>
                <a:ea typeface="ＭＳ Ｐゴシック" charset="0"/>
              </a:rPr>
              <a:t>敬虔赛特后代的观点</a:t>
            </a:r>
            <a:endParaRPr lang="en-US" dirty="0">
              <a:solidFill>
                <a:schemeClr val="bg1"/>
              </a:solidFill>
              <a:effectLst>
                <a:outerShdw blurRad="38100" dist="38100" dir="2700000" algn="tl">
                  <a:srgbClr val="000000"/>
                </a:outerShdw>
              </a:effectLst>
              <a:latin typeface="Arial" charset="0"/>
              <a:ea typeface="ＭＳ Ｐゴシック" charset="0"/>
            </a:endParaRPr>
          </a:p>
        </p:txBody>
      </p:sp>
      <p:sp>
        <p:nvSpPr>
          <p:cNvPr id="1011717" name="WordArt 5"/>
          <p:cNvSpPr>
            <a:spLocks noChangeArrowheads="1" noChangeShapeType="1" noTextEdit="1"/>
          </p:cNvSpPr>
          <p:nvPr/>
        </p:nvSpPr>
        <p:spPr bwMode="auto">
          <a:xfrm>
            <a:off x="304800" y="1295400"/>
            <a:ext cx="2209800" cy="723900"/>
          </a:xfrm>
          <a:prstGeom prst="rect">
            <a:avLst/>
          </a:prstGeom>
        </p:spPr>
        <p:txBody>
          <a:bodyPr wrap="none" fromWordArt="1">
            <a:prstTxWarp prst="textFadeUp">
              <a:avLst>
                <a:gd name="adj" fmla="val 9991"/>
              </a:avLst>
            </a:prstTxWarp>
          </a:bodyPr>
          <a:lstStyle/>
          <a:p>
            <a:pPr algn="ctr" defTabSz="914400" eaLnBrk="0" fontAlgn="base" hangingPunct="0">
              <a:spcBef>
                <a:spcPct val="0"/>
              </a:spcBef>
              <a:spcAft>
                <a:spcPct val="0"/>
              </a:spcAft>
            </a:pPr>
            <a:r>
              <a:rPr lang="zh-CN" alt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重点</a:t>
            </a:r>
            <a:endPar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endParaRPr>
          </a:p>
        </p:txBody>
      </p:sp>
      <p:sp>
        <p:nvSpPr>
          <p:cNvPr id="1011718" name="WordArt 6"/>
          <p:cNvSpPr>
            <a:spLocks noChangeArrowheads="1" noChangeShapeType="1" noTextEdit="1"/>
          </p:cNvSpPr>
          <p:nvPr/>
        </p:nvSpPr>
        <p:spPr bwMode="auto">
          <a:xfrm>
            <a:off x="4648200" y="1371600"/>
            <a:ext cx="1752600" cy="642938"/>
          </a:xfrm>
          <a:prstGeom prst="rect">
            <a:avLst/>
          </a:prstGeom>
        </p:spPr>
        <p:txBody>
          <a:bodyPr wrap="none" numCol="1" fromWordArt="1">
            <a:prstTxWarp prst="textDoubleWave1">
              <a:avLst>
                <a:gd name="adj1" fmla="val 6500"/>
                <a:gd name="adj2" fmla="val 0"/>
              </a:avLst>
            </a:prstTxWarp>
          </a:bodyPr>
          <a:lstStyle/>
          <a:p>
            <a:pPr algn="ctr" defTabSz="914400" eaLnBrk="0" fontAlgn="base" hangingPunct="0">
              <a:spcBef>
                <a:spcPct val="0"/>
              </a:spcBef>
              <a:spcAft>
                <a:spcPct val="0"/>
              </a:spcAft>
            </a:pPr>
            <a:r>
              <a:rPr lang="zh-CN" alt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但是</a:t>
            </a:r>
            <a:r>
              <a:rPr 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 . .</a:t>
            </a:r>
          </a:p>
        </p:txBody>
      </p:sp>
      <p:sp>
        <p:nvSpPr>
          <p:cNvPr id="1011720" name="Rectangle 8"/>
          <p:cNvSpPr>
            <a:spLocks noChangeArrowheads="1"/>
          </p:cNvSpPr>
          <p:nvPr/>
        </p:nvSpPr>
        <p:spPr bwMode="auto">
          <a:xfrm>
            <a:off x="304800" y="2057400"/>
            <a:ext cx="4114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buFontTx/>
              <a:buChar char="•"/>
            </a:pPr>
            <a:r>
              <a:rPr lang="zh-CN" altLang="en-US" sz="2400" b="1" i="1" dirty="0">
                <a:solidFill>
                  <a:srgbClr val="FFFFFF"/>
                </a:solidFill>
                <a:latin typeface="Arial"/>
                <a:ea typeface="ＭＳ Ｐゴシック" charset="0"/>
                <a:cs typeface="Arial"/>
              </a:rPr>
              <a:t>上帝有在几次提到人类</a:t>
            </a:r>
            <a:endParaRPr lang="en-US" altLang="zh-CN" sz="2400" b="1" i="1" dirty="0">
              <a:solidFill>
                <a:srgbClr val="FFFFFF"/>
              </a:solidFill>
              <a:latin typeface="Arial"/>
              <a:ea typeface="ＭＳ Ｐゴシック" charset="0"/>
              <a:cs typeface="Arial"/>
            </a:endParaRPr>
          </a:p>
          <a:p>
            <a:pPr marL="342900" indent="-342900" defTabSz="914400" fontAlgn="base">
              <a:lnSpc>
                <a:spcPct val="90000"/>
              </a:lnSpc>
              <a:spcBef>
                <a:spcPct val="20000"/>
              </a:spcBef>
              <a:spcAft>
                <a:spcPct val="0"/>
              </a:spcAft>
              <a:buFontTx/>
              <a:buChar char="•"/>
            </a:pPr>
            <a:r>
              <a:rPr lang="zh-CN" altLang="en-US" sz="2400" b="1" dirty="0">
                <a:solidFill>
                  <a:srgbClr val="FFFFFF"/>
                </a:solidFill>
                <a:latin typeface="Arial"/>
                <a:ea typeface="ＭＳ Ｐゴシック" charset="0"/>
                <a:cs typeface="Arial"/>
              </a:rPr>
              <a:t>在创世纪</a:t>
            </a:r>
            <a:r>
              <a:rPr lang="en-US" altLang="zh-CN" sz="2400" b="1" dirty="0">
                <a:solidFill>
                  <a:srgbClr val="FFFFFF"/>
                </a:solidFill>
                <a:latin typeface="Arial"/>
                <a:ea typeface="ＭＳ Ｐゴシック" charset="0"/>
                <a:cs typeface="Arial"/>
              </a:rPr>
              <a:t>4</a:t>
            </a:r>
            <a:r>
              <a:rPr lang="zh-CN" altLang="en-US" sz="2400" b="1" dirty="0">
                <a:solidFill>
                  <a:srgbClr val="FFFFFF"/>
                </a:solidFill>
                <a:latin typeface="Arial"/>
                <a:ea typeface="ＭＳ Ｐゴシック" charset="0"/>
                <a:cs typeface="Arial"/>
              </a:rPr>
              <a:t>章有世俗该隐的后代对比敬虔的赛特的后代</a:t>
            </a:r>
            <a:endParaRPr lang="en-US" altLang="zh-CN" sz="2400" b="1" dirty="0">
              <a:solidFill>
                <a:srgbClr val="FFFFFF"/>
              </a:solidFill>
              <a:latin typeface="Arial"/>
              <a:ea typeface="ＭＳ Ｐゴシック" charset="0"/>
              <a:cs typeface="Arial"/>
            </a:endParaRPr>
          </a:p>
          <a:p>
            <a:pPr marL="342900" indent="-342900" defTabSz="914400" fontAlgn="base">
              <a:lnSpc>
                <a:spcPct val="90000"/>
              </a:lnSpc>
              <a:spcBef>
                <a:spcPct val="20000"/>
              </a:spcBef>
              <a:spcAft>
                <a:spcPct val="0"/>
              </a:spcAft>
              <a:buFontTx/>
              <a:buChar char="•"/>
            </a:pPr>
            <a:r>
              <a:rPr lang="zh-CN" altLang="en-US" sz="2400" b="1" dirty="0">
                <a:solidFill>
                  <a:srgbClr val="FFFFFF"/>
                </a:solidFill>
                <a:latin typeface="Arial"/>
                <a:ea typeface="ＭＳ Ｐゴシック" charset="0"/>
                <a:cs typeface="Arial"/>
              </a:rPr>
              <a:t>祝福的后代要保持纯正的血统</a:t>
            </a:r>
            <a:endParaRPr lang="en-US" altLang="zh-CN" sz="2400" b="1" dirty="0">
              <a:solidFill>
                <a:srgbClr val="FFFFFF"/>
              </a:solidFill>
              <a:latin typeface="Arial"/>
              <a:ea typeface="ＭＳ Ｐゴシック" charset="0"/>
              <a:cs typeface="Arial"/>
            </a:endParaRPr>
          </a:p>
          <a:p>
            <a:pPr marL="342900" indent="-342900" defTabSz="914400" fontAlgn="base">
              <a:lnSpc>
                <a:spcPct val="90000"/>
              </a:lnSpc>
              <a:spcBef>
                <a:spcPct val="20000"/>
              </a:spcBef>
              <a:spcAft>
                <a:spcPct val="0"/>
              </a:spcAft>
              <a:buFontTx/>
              <a:buChar char="•"/>
            </a:pPr>
            <a:r>
              <a:rPr lang="zh-CN" altLang="en-US" sz="2400" b="1" dirty="0">
                <a:solidFill>
                  <a:srgbClr val="FFFFFF"/>
                </a:solidFill>
                <a:latin typeface="Arial"/>
                <a:ea typeface="ＭＳ Ｐゴシック" charset="0"/>
                <a:cs typeface="Arial"/>
              </a:rPr>
              <a:t>路德和加尔文支持这样的观点</a:t>
            </a:r>
            <a:endParaRPr lang="en-US" altLang="zh-CN" sz="2400" b="1" dirty="0">
              <a:solidFill>
                <a:srgbClr val="FFFFFF"/>
              </a:solidFill>
              <a:latin typeface="Arial"/>
              <a:ea typeface="ＭＳ Ｐゴシック" charset="0"/>
              <a:cs typeface="Arial"/>
            </a:endParaRPr>
          </a:p>
        </p:txBody>
      </p:sp>
      <p:sp>
        <p:nvSpPr>
          <p:cNvPr id="1011721" name="Rectangle 9"/>
          <p:cNvSpPr>
            <a:spLocks noChangeArrowheads="1"/>
          </p:cNvSpPr>
          <p:nvPr/>
        </p:nvSpPr>
        <p:spPr bwMode="auto">
          <a:xfrm>
            <a:off x="4572000" y="2057400"/>
            <a:ext cx="38862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buFont typeface="Wingdings" charset="0"/>
              <a:buChar char="Ø"/>
            </a:pPr>
            <a:r>
              <a:rPr lang="zh-CN" altLang="en-US" sz="2400" b="1" dirty="0">
                <a:solidFill>
                  <a:srgbClr val="FFFFFF"/>
                </a:solidFill>
                <a:latin typeface="Arial"/>
                <a:ea typeface="ＭＳ Ｐゴシック" charset="0"/>
                <a:cs typeface="Arial"/>
              </a:rPr>
              <a:t>这不是一个常见的说法</a:t>
            </a:r>
            <a:endParaRPr lang="en-US" altLang="zh-CN" sz="2400" b="1" dirty="0">
              <a:solidFill>
                <a:srgbClr val="FFFFFF"/>
              </a:solidFill>
              <a:latin typeface="Arial"/>
              <a:ea typeface="ＭＳ Ｐゴシック" charset="0"/>
              <a:cs typeface="Arial"/>
            </a:endParaRPr>
          </a:p>
          <a:p>
            <a:pPr marL="342900" indent="-342900" defTabSz="914400" fontAlgn="base">
              <a:lnSpc>
                <a:spcPct val="90000"/>
              </a:lnSpc>
              <a:spcBef>
                <a:spcPct val="20000"/>
              </a:spcBef>
              <a:spcAft>
                <a:spcPct val="0"/>
              </a:spcAft>
              <a:buFont typeface="Wingdings" charset="0"/>
              <a:buChar char="Ø"/>
            </a:pPr>
            <a:r>
              <a:rPr lang="zh-CN" altLang="en-US" sz="2400" b="1" dirty="0">
                <a:solidFill>
                  <a:srgbClr val="FFFFFF"/>
                </a:solidFill>
                <a:latin typeface="Arial"/>
                <a:ea typeface="ＭＳ Ｐゴシック" charset="0"/>
                <a:cs typeface="Arial"/>
              </a:rPr>
              <a:t>“人类的女儿”是一个普遍的且不带有邪恶的说法</a:t>
            </a:r>
            <a:endParaRPr lang="en-US" altLang="zh-CN" sz="2400" b="1" dirty="0">
              <a:solidFill>
                <a:srgbClr val="FFFFFF"/>
              </a:solidFill>
              <a:latin typeface="Arial"/>
              <a:ea typeface="ＭＳ Ｐゴシック" charset="0"/>
              <a:cs typeface="Arial"/>
            </a:endParaRPr>
          </a:p>
          <a:p>
            <a:pPr marL="342900" indent="-342900" defTabSz="914400" fontAlgn="base">
              <a:lnSpc>
                <a:spcPct val="90000"/>
              </a:lnSpc>
              <a:spcBef>
                <a:spcPct val="20000"/>
              </a:spcBef>
              <a:spcAft>
                <a:spcPct val="0"/>
              </a:spcAft>
              <a:buFont typeface="Wingdings" charset="0"/>
              <a:buChar char="Ø"/>
            </a:pPr>
            <a:r>
              <a:rPr lang="zh-CN" altLang="en-US" sz="2400" b="1" dirty="0">
                <a:solidFill>
                  <a:srgbClr val="FFFFFF"/>
                </a:solidFill>
                <a:latin typeface="Arial"/>
                <a:ea typeface="ＭＳ Ｐゴシック" charset="0"/>
                <a:cs typeface="Arial"/>
              </a:rPr>
              <a:t>没有证据表明这些后代是分开的</a:t>
            </a:r>
            <a:endParaRPr lang="en-US" altLang="zh-CN" sz="2400" b="1" dirty="0">
              <a:solidFill>
                <a:srgbClr val="FFFFFF"/>
              </a:solidFill>
              <a:latin typeface="Arial"/>
              <a:ea typeface="ＭＳ Ｐゴシック" charset="0"/>
              <a:cs typeface="Arial"/>
            </a:endParaRPr>
          </a:p>
          <a:p>
            <a:pPr marL="342900" indent="-342900" defTabSz="914400" fontAlgn="base">
              <a:lnSpc>
                <a:spcPct val="90000"/>
              </a:lnSpc>
              <a:spcBef>
                <a:spcPct val="20000"/>
              </a:spcBef>
              <a:spcAft>
                <a:spcPct val="0"/>
              </a:spcAft>
              <a:buFont typeface="Wingdings" charset="0"/>
              <a:buChar char="Ø"/>
            </a:pPr>
            <a:r>
              <a:rPr lang="zh-CN" altLang="en-US" sz="2400" b="1" dirty="0">
                <a:solidFill>
                  <a:srgbClr val="FFFFFF"/>
                </a:solidFill>
                <a:latin typeface="Arial"/>
                <a:ea typeface="ＭＳ Ｐゴシック" charset="0"/>
                <a:cs typeface="Arial"/>
              </a:rPr>
              <a:t>这些支持都是后来的且并不相关</a:t>
            </a:r>
            <a:endParaRPr lang="en-US" altLang="zh-CN" sz="2400" b="1" dirty="0">
              <a:solidFill>
                <a:srgbClr val="FFFFFF"/>
              </a:solidFill>
              <a:latin typeface="Arial"/>
              <a:ea typeface="ＭＳ Ｐゴシック" charset="0"/>
              <a:cs typeface="Arial"/>
            </a:endParaRPr>
          </a:p>
          <a:p>
            <a:pPr marL="342900" indent="-342900" defTabSz="914400" fontAlgn="base">
              <a:lnSpc>
                <a:spcPct val="90000"/>
              </a:lnSpc>
              <a:spcBef>
                <a:spcPct val="20000"/>
              </a:spcBef>
              <a:spcAft>
                <a:spcPct val="0"/>
              </a:spcAft>
              <a:buFont typeface="Wingdings" charset="0"/>
              <a:buChar char="Ø"/>
            </a:pPr>
            <a:r>
              <a:rPr lang="zh-CN" altLang="en-US" sz="2400" b="1" dirty="0">
                <a:solidFill>
                  <a:srgbClr val="FFFFFF"/>
                </a:solidFill>
                <a:latin typeface="Arial"/>
                <a:ea typeface="ＭＳ Ｐゴシック" charset="0"/>
                <a:cs typeface="Arial"/>
              </a:rPr>
              <a:t>第一代人必须和第二代人相匹配</a:t>
            </a:r>
            <a:endParaRPr lang="en-US" altLang="zh-CN" sz="2400" b="1" dirty="0">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17840207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11717"/>
                                        </p:tgtEl>
                                        <p:attrNameLst>
                                          <p:attrName>style.visibility</p:attrName>
                                        </p:attrNameLst>
                                      </p:cBhvr>
                                      <p:to>
                                        <p:strVal val="visible"/>
                                      </p:to>
                                    </p:set>
                                    <p:animEffect transition="in" filter="circle(in)">
                                      <p:cBhvr>
                                        <p:cTn id="7" dur="2000"/>
                                        <p:tgtEl>
                                          <p:spTgt spid="10117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11720">
                                            <p:txEl>
                                              <p:pRg st="0" end="0"/>
                                            </p:txEl>
                                          </p:spTgt>
                                        </p:tgtEl>
                                        <p:attrNameLst>
                                          <p:attrName>style.visibility</p:attrName>
                                        </p:attrNameLst>
                                      </p:cBhvr>
                                      <p:to>
                                        <p:strVal val="visible"/>
                                      </p:to>
                                    </p:set>
                                    <p:anim calcmode="lin" valueType="num">
                                      <p:cBhvr additive="base">
                                        <p:cTn id="12" dur="500" fill="hold"/>
                                        <p:tgtEl>
                                          <p:spTgt spid="101172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117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11720">
                                            <p:txEl>
                                              <p:pRg st="1" end="1"/>
                                            </p:txEl>
                                          </p:spTgt>
                                        </p:tgtEl>
                                        <p:attrNameLst>
                                          <p:attrName>style.visibility</p:attrName>
                                        </p:attrNameLst>
                                      </p:cBhvr>
                                      <p:to>
                                        <p:strVal val="visible"/>
                                      </p:to>
                                    </p:set>
                                    <p:anim calcmode="lin" valueType="num">
                                      <p:cBhvr additive="base">
                                        <p:cTn id="18" dur="500" fill="hold"/>
                                        <p:tgtEl>
                                          <p:spTgt spid="1011720">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117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11720">
                                            <p:txEl>
                                              <p:pRg st="2" end="2"/>
                                            </p:txEl>
                                          </p:spTgt>
                                        </p:tgtEl>
                                        <p:attrNameLst>
                                          <p:attrName>style.visibility</p:attrName>
                                        </p:attrNameLst>
                                      </p:cBhvr>
                                      <p:to>
                                        <p:strVal val="visible"/>
                                      </p:to>
                                    </p:set>
                                    <p:anim calcmode="lin" valueType="num">
                                      <p:cBhvr additive="base">
                                        <p:cTn id="24" dur="500" fill="hold"/>
                                        <p:tgtEl>
                                          <p:spTgt spid="1011720">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0117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11720">
                                            <p:txEl>
                                              <p:pRg st="3" end="3"/>
                                            </p:txEl>
                                          </p:spTgt>
                                        </p:tgtEl>
                                        <p:attrNameLst>
                                          <p:attrName>style.visibility</p:attrName>
                                        </p:attrNameLst>
                                      </p:cBhvr>
                                      <p:to>
                                        <p:strVal val="visible"/>
                                      </p:to>
                                    </p:set>
                                    <p:anim calcmode="lin" valueType="num">
                                      <p:cBhvr additive="base">
                                        <p:cTn id="30" dur="500" fill="hold"/>
                                        <p:tgtEl>
                                          <p:spTgt spid="1011720">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01172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011718"/>
                                        </p:tgtEl>
                                        <p:attrNameLst>
                                          <p:attrName>style.visibility</p:attrName>
                                        </p:attrNameLst>
                                      </p:cBhvr>
                                      <p:to>
                                        <p:strVal val="visible"/>
                                      </p:to>
                                    </p:set>
                                    <p:animEffect transition="in" filter="circle(in)">
                                      <p:cBhvr>
                                        <p:cTn id="36" dur="2000"/>
                                        <p:tgtEl>
                                          <p:spTgt spid="10117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11721">
                                            <p:txEl>
                                              <p:pRg st="0" end="0"/>
                                            </p:txEl>
                                          </p:spTgt>
                                        </p:tgtEl>
                                        <p:attrNameLst>
                                          <p:attrName>style.visibility</p:attrName>
                                        </p:attrNameLst>
                                      </p:cBhvr>
                                      <p:to>
                                        <p:strVal val="visible"/>
                                      </p:to>
                                    </p:set>
                                    <p:anim calcmode="lin" valueType="num">
                                      <p:cBhvr additive="base">
                                        <p:cTn id="41" dur="500" fill="hold"/>
                                        <p:tgtEl>
                                          <p:spTgt spid="1011721">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0117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011721">
                                            <p:txEl>
                                              <p:pRg st="1" end="1"/>
                                            </p:txEl>
                                          </p:spTgt>
                                        </p:tgtEl>
                                        <p:attrNameLst>
                                          <p:attrName>style.visibility</p:attrName>
                                        </p:attrNameLst>
                                      </p:cBhvr>
                                      <p:to>
                                        <p:strVal val="visible"/>
                                      </p:to>
                                    </p:set>
                                    <p:anim calcmode="lin" valueType="num">
                                      <p:cBhvr additive="base">
                                        <p:cTn id="47" dur="500" fill="hold"/>
                                        <p:tgtEl>
                                          <p:spTgt spid="1011721">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0117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011721">
                                            <p:txEl>
                                              <p:pRg st="2" end="2"/>
                                            </p:txEl>
                                          </p:spTgt>
                                        </p:tgtEl>
                                        <p:attrNameLst>
                                          <p:attrName>style.visibility</p:attrName>
                                        </p:attrNameLst>
                                      </p:cBhvr>
                                      <p:to>
                                        <p:strVal val="visible"/>
                                      </p:to>
                                    </p:set>
                                    <p:anim calcmode="lin" valueType="num">
                                      <p:cBhvr additive="base">
                                        <p:cTn id="53" dur="500" fill="hold"/>
                                        <p:tgtEl>
                                          <p:spTgt spid="1011721">
                                            <p:txEl>
                                              <p:pRg st="2" end="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0117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011721">
                                            <p:txEl>
                                              <p:pRg st="3" end="3"/>
                                            </p:txEl>
                                          </p:spTgt>
                                        </p:tgtEl>
                                        <p:attrNameLst>
                                          <p:attrName>style.visibility</p:attrName>
                                        </p:attrNameLst>
                                      </p:cBhvr>
                                      <p:to>
                                        <p:strVal val="visible"/>
                                      </p:to>
                                    </p:set>
                                    <p:anim calcmode="lin" valueType="num">
                                      <p:cBhvr additive="base">
                                        <p:cTn id="59" dur="500" fill="hold"/>
                                        <p:tgtEl>
                                          <p:spTgt spid="1011721">
                                            <p:txEl>
                                              <p:pRg st="3" end="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01172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011721">
                                            <p:txEl>
                                              <p:pRg st="4" end="4"/>
                                            </p:txEl>
                                          </p:spTgt>
                                        </p:tgtEl>
                                        <p:attrNameLst>
                                          <p:attrName>style.visibility</p:attrName>
                                        </p:attrNameLst>
                                      </p:cBhvr>
                                      <p:to>
                                        <p:strVal val="visible"/>
                                      </p:to>
                                    </p:set>
                                    <p:anim calcmode="lin" valueType="num">
                                      <p:cBhvr additive="base">
                                        <p:cTn id="65" dur="500" fill="hold"/>
                                        <p:tgtEl>
                                          <p:spTgt spid="1011721">
                                            <p:txEl>
                                              <p:pRg st="4" end="4"/>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01172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1717" grpId="0" animBg="1"/>
      <p:bldP spid="1011718" grpId="0" animBg="1"/>
      <p:bldP spid="1011720" grpId="0" build="p"/>
      <p:bldP spid="1011721"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2" name="Rectangle 2"/>
          <p:cNvSpPr>
            <a:spLocks noGrp="1" noChangeArrowheads="1"/>
          </p:cNvSpPr>
          <p:nvPr>
            <p:ph type="title"/>
          </p:nvPr>
        </p:nvSpPr>
        <p:spPr>
          <a:xfrm>
            <a:off x="685800" y="304800"/>
            <a:ext cx="7772400" cy="838200"/>
          </a:xfrm>
          <a:gradFill rotWithShape="0">
            <a:gsLst>
              <a:gs pos="0">
                <a:srgbClr val="FFB038"/>
              </a:gs>
              <a:gs pos="100000">
                <a:srgbClr val="FFB038">
                  <a:gamma/>
                  <a:shade val="46275"/>
                  <a:invGamma/>
                </a:srgbClr>
              </a:gs>
            </a:gsLst>
            <a:path path="shape">
              <a:fillToRect l="50000" t="50000" r="50000" b="50000"/>
            </a:path>
          </a:gradFill>
        </p:spPr>
        <p:txBody>
          <a:bodyPr/>
          <a:lstStyle/>
          <a:p>
            <a:pPr eaLnBrk="1" hangingPunct="1">
              <a:defRPr/>
            </a:pPr>
            <a:r>
              <a:rPr lang="zh-CN" altLang="en-US" sz="4800" b="1" dirty="0">
                <a:solidFill>
                  <a:schemeClr val="bg1"/>
                </a:solidFill>
                <a:effectLst>
                  <a:outerShdw blurRad="38100" dist="38100" dir="2700000" algn="tl">
                    <a:srgbClr val="000000"/>
                  </a:outerShdw>
                </a:effectLst>
                <a:latin typeface="Arial" charset="0"/>
                <a:ea typeface="ＭＳ Ｐゴシック" charset="0"/>
              </a:rPr>
              <a:t>是统治者的观点</a:t>
            </a:r>
            <a:endParaRPr lang="en-US" dirty="0">
              <a:solidFill>
                <a:schemeClr val="bg1"/>
              </a:solidFill>
              <a:effectLst>
                <a:outerShdw blurRad="38100" dist="38100" dir="2700000" algn="tl">
                  <a:srgbClr val="000000"/>
                </a:outerShdw>
              </a:effectLst>
              <a:latin typeface="Arial" charset="0"/>
              <a:ea typeface="ＭＳ Ｐゴシック" charset="0"/>
            </a:endParaRPr>
          </a:p>
        </p:txBody>
      </p:sp>
      <p:sp>
        <p:nvSpPr>
          <p:cNvPr id="1013765" name="WordArt 5"/>
          <p:cNvSpPr>
            <a:spLocks noChangeArrowheads="1" noChangeShapeType="1" noTextEdit="1"/>
          </p:cNvSpPr>
          <p:nvPr/>
        </p:nvSpPr>
        <p:spPr bwMode="auto">
          <a:xfrm>
            <a:off x="304800" y="1295400"/>
            <a:ext cx="2209800" cy="723900"/>
          </a:xfrm>
          <a:prstGeom prst="rect">
            <a:avLst/>
          </a:prstGeom>
        </p:spPr>
        <p:txBody>
          <a:bodyPr wrap="none" fromWordArt="1">
            <a:prstTxWarp prst="textFadeUp">
              <a:avLst>
                <a:gd name="adj" fmla="val 9991"/>
              </a:avLst>
            </a:prstTxWarp>
          </a:bodyPr>
          <a:lstStyle/>
          <a:p>
            <a:pPr algn="ctr" defTabSz="914400" eaLnBrk="0" fontAlgn="base" hangingPunct="0">
              <a:spcBef>
                <a:spcPct val="0"/>
              </a:spcBef>
              <a:spcAft>
                <a:spcPct val="0"/>
              </a:spcAft>
            </a:pPr>
            <a:r>
              <a:rPr lang="zh-CN" alt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支持</a:t>
            </a:r>
            <a:endPar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endParaRPr>
          </a:p>
        </p:txBody>
      </p:sp>
      <p:sp>
        <p:nvSpPr>
          <p:cNvPr id="1013766" name="WordArt 6"/>
          <p:cNvSpPr>
            <a:spLocks noChangeArrowheads="1" noChangeShapeType="1" noTextEdit="1"/>
          </p:cNvSpPr>
          <p:nvPr/>
        </p:nvSpPr>
        <p:spPr bwMode="auto">
          <a:xfrm>
            <a:off x="4648200" y="1371600"/>
            <a:ext cx="1752600" cy="642938"/>
          </a:xfrm>
          <a:prstGeom prst="rect">
            <a:avLst/>
          </a:prstGeom>
        </p:spPr>
        <p:txBody>
          <a:bodyPr wrap="none" fromWordArt="1">
            <a:prstTxWarp prst="textDoubleWave1">
              <a:avLst>
                <a:gd name="adj1" fmla="val 6500"/>
                <a:gd name="adj2" fmla="val 0"/>
              </a:avLst>
            </a:prstTxWarp>
          </a:bodyPr>
          <a:lstStyle/>
          <a:p>
            <a:pPr algn="ctr" defTabSz="914400" eaLnBrk="0" fontAlgn="base" hangingPunct="0">
              <a:spcBef>
                <a:spcPct val="0"/>
              </a:spcBef>
              <a:spcAft>
                <a:spcPct val="0"/>
              </a:spcAft>
            </a:pPr>
            <a:r>
              <a:rPr lang="zh-CN" alt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问题</a:t>
            </a:r>
            <a:endParaRPr 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
        <p:nvSpPr>
          <p:cNvPr id="1013767" name="Rectangle 7"/>
          <p:cNvSpPr>
            <a:spLocks noChangeArrowheads="1"/>
          </p:cNvSpPr>
          <p:nvPr/>
        </p:nvSpPr>
        <p:spPr bwMode="auto">
          <a:xfrm>
            <a:off x="381000" y="2362200"/>
            <a:ext cx="4114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914400" fontAlgn="base">
              <a:spcBef>
                <a:spcPct val="20000"/>
              </a:spcBef>
              <a:spcAft>
                <a:spcPct val="0"/>
              </a:spcAft>
              <a:buFontTx/>
              <a:buChar char="•"/>
            </a:pPr>
            <a:r>
              <a:rPr lang="zh-CN" altLang="en-US" sz="2400" b="1" i="1" dirty="0">
                <a:solidFill>
                  <a:srgbClr val="FFFFFF"/>
                </a:solidFill>
                <a:latin typeface="Arial"/>
                <a:ea typeface="ＭＳ Ｐゴシック" charset="0"/>
                <a:cs typeface="Arial"/>
              </a:rPr>
              <a:t>上帝在很多次指示统治者</a:t>
            </a:r>
            <a:r>
              <a:rPr lang="en-US" altLang="ja-JP" sz="2400" b="1" dirty="0">
                <a:solidFill>
                  <a:srgbClr val="FFFFFF"/>
                </a:solidFill>
                <a:latin typeface="Arial"/>
                <a:ea typeface="ＭＳ Ｐゴシック" charset="0"/>
                <a:cs typeface="Arial"/>
              </a:rPr>
              <a:t>(</a:t>
            </a:r>
            <a:r>
              <a:rPr lang="zh-CN" altLang="en-US" sz="2400" b="1" dirty="0">
                <a:solidFill>
                  <a:srgbClr val="FFFFFF"/>
                </a:solidFill>
                <a:latin typeface="Arial"/>
                <a:ea typeface="ＭＳ Ｐゴシック" charset="0"/>
                <a:cs typeface="Arial"/>
              </a:rPr>
              <a:t>出埃及记</a:t>
            </a:r>
            <a:r>
              <a:rPr lang="en-US" altLang="ja-JP" sz="2400" b="1" dirty="0">
                <a:solidFill>
                  <a:srgbClr val="FFFFFF"/>
                </a:solidFill>
                <a:latin typeface="Arial"/>
                <a:ea typeface="ＭＳ Ｐゴシック" charset="0"/>
                <a:cs typeface="Arial"/>
              </a:rPr>
              <a:t>. 21:6; 22:8-9, 28; </a:t>
            </a:r>
            <a:r>
              <a:rPr lang="zh-CN" altLang="en-US" sz="2400" b="1" dirty="0">
                <a:solidFill>
                  <a:srgbClr val="FFFFFF"/>
                </a:solidFill>
                <a:latin typeface="Arial"/>
                <a:ea typeface="ＭＳ Ｐゴシック" charset="0"/>
                <a:cs typeface="Arial"/>
              </a:rPr>
              <a:t>诗篇</a:t>
            </a:r>
            <a:r>
              <a:rPr lang="en-US" altLang="ja-JP" sz="2400" b="1" dirty="0">
                <a:solidFill>
                  <a:srgbClr val="FFFFFF"/>
                </a:solidFill>
                <a:latin typeface="Arial"/>
                <a:ea typeface="ＭＳ Ｐゴシック" charset="0"/>
                <a:cs typeface="Arial"/>
              </a:rPr>
              <a:t>. 82:1, 6-7)</a:t>
            </a:r>
          </a:p>
          <a:p>
            <a:pPr marL="342900" indent="-342900" defTabSz="914400" fontAlgn="base">
              <a:spcBef>
                <a:spcPct val="20000"/>
              </a:spcBef>
              <a:spcAft>
                <a:spcPct val="0"/>
              </a:spcAft>
              <a:buFontTx/>
              <a:buChar char="•"/>
            </a:pPr>
            <a:r>
              <a:rPr lang="zh-CN" altLang="en-US" sz="2400" b="1" dirty="0">
                <a:solidFill>
                  <a:srgbClr val="FFFFFF"/>
                </a:solidFill>
                <a:latin typeface="Arial"/>
                <a:ea typeface="ＭＳ Ｐゴシック" charset="0"/>
                <a:cs typeface="Arial"/>
              </a:rPr>
              <a:t>上帝与王的关系就好像“父”</a:t>
            </a:r>
            <a:r>
              <a:rPr lang="en-US" altLang="ja-JP" sz="2400" b="1" dirty="0">
                <a:solidFill>
                  <a:srgbClr val="FFFFFF"/>
                </a:solidFill>
                <a:latin typeface="Arial"/>
                <a:ea typeface="ＭＳ Ｐゴシック" charset="0"/>
                <a:cs typeface="Arial"/>
              </a:rPr>
              <a:t> </a:t>
            </a:r>
            <a:r>
              <a:rPr lang="zh-CN" altLang="en-US" sz="2400" b="1" dirty="0">
                <a:solidFill>
                  <a:srgbClr val="FFFFFF"/>
                </a:solidFill>
                <a:latin typeface="Arial"/>
                <a:ea typeface="ＭＳ Ｐゴシック" charset="0"/>
                <a:cs typeface="Arial"/>
              </a:rPr>
              <a:t>与“子”</a:t>
            </a:r>
            <a:r>
              <a:rPr lang="en-US" altLang="ja-JP" sz="2400" b="1" dirty="0">
                <a:solidFill>
                  <a:srgbClr val="FFFFFF"/>
                </a:solidFill>
                <a:latin typeface="Arial"/>
                <a:ea typeface="ＭＳ Ｐゴシック" charset="0"/>
                <a:cs typeface="Arial"/>
              </a:rPr>
              <a:t>(</a:t>
            </a:r>
            <a:r>
              <a:rPr lang="zh-CN" altLang="en-US" sz="2400" b="1" dirty="0">
                <a:solidFill>
                  <a:srgbClr val="FFFFFF"/>
                </a:solidFill>
                <a:latin typeface="Arial"/>
                <a:ea typeface="ＭＳ Ｐゴシック" charset="0"/>
                <a:cs typeface="Arial"/>
              </a:rPr>
              <a:t>撒母耳记下</a:t>
            </a:r>
            <a:r>
              <a:rPr lang="en-US" altLang="ja-JP" sz="2400" b="1" dirty="0">
                <a:solidFill>
                  <a:srgbClr val="FFFFFF"/>
                </a:solidFill>
                <a:latin typeface="Arial"/>
                <a:ea typeface="ＭＳ Ｐゴシック" charset="0"/>
                <a:cs typeface="Arial"/>
              </a:rPr>
              <a:t>. 7:14)</a:t>
            </a:r>
            <a:endParaRPr lang="en-US" altLang="zh-CN" sz="2400" b="1" dirty="0">
              <a:solidFill>
                <a:srgbClr val="FFFFFF"/>
              </a:solidFill>
              <a:latin typeface="Arial"/>
              <a:ea typeface="ＭＳ Ｐゴシック" charset="0"/>
              <a:cs typeface="Arial"/>
            </a:endParaRPr>
          </a:p>
        </p:txBody>
      </p:sp>
      <p:sp>
        <p:nvSpPr>
          <p:cNvPr id="1013768" name="Rectangle 8"/>
          <p:cNvSpPr>
            <a:spLocks noChangeArrowheads="1"/>
          </p:cNvSpPr>
          <p:nvPr/>
        </p:nvSpPr>
        <p:spPr bwMode="auto">
          <a:xfrm>
            <a:off x="4648200" y="2362200"/>
            <a:ext cx="381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914400" fontAlgn="base">
              <a:spcBef>
                <a:spcPct val="20000"/>
              </a:spcBef>
              <a:spcAft>
                <a:spcPct val="0"/>
              </a:spcAft>
              <a:buFont typeface="Wingdings" charset="0"/>
              <a:buChar char="Ø"/>
            </a:pPr>
            <a:r>
              <a:rPr lang="zh-CN" altLang="en-US" sz="2400" b="1" dirty="0">
                <a:solidFill>
                  <a:srgbClr val="FFFFFF"/>
                </a:solidFill>
                <a:latin typeface="Arial"/>
                <a:ea typeface="ＭＳ Ｐゴシック" charset="0"/>
                <a:cs typeface="Arial"/>
              </a:rPr>
              <a:t>是的，但是统治者并没有出现在“父”与“子”的上下文，而天使却更加合理。</a:t>
            </a:r>
            <a:endParaRPr lang="en-US" altLang="zh-CN" sz="2400" b="1" dirty="0">
              <a:solidFill>
                <a:srgbClr val="FFFFFF"/>
              </a:solidFill>
              <a:latin typeface="Arial"/>
              <a:ea typeface="ＭＳ Ｐゴシック" charset="0"/>
              <a:cs typeface="Arial"/>
            </a:endParaRPr>
          </a:p>
          <a:p>
            <a:pPr marL="342900" indent="-342900" defTabSz="914400" fontAlgn="base">
              <a:spcBef>
                <a:spcPct val="20000"/>
              </a:spcBef>
              <a:spcAft>
                <a:spcPct val="0"/>
              </a:spcAft>
              <a:buFont typeface="Wingdings" charset="0"/>
              <a:buChar char="Ø"/>
            </a:pPr>
            <a:r>
              <a:rPr lang="zh-CN" altLang="en-US" sz="2400" b="1" dirty="0">
                <a:solidFill>
                  <a:srgbClr val="FFFFFF"/>
                </a:solidFill>
                <a:latin typeface="Arial"/>
                <a:ea typeface="ＭＳ Ｐゴシック" charset="0"/>
                <a:cs typeface="Arial"/>
              </a:rPr>
              <a:t>是的，可是创世纪</a:t>
            </a:r>
            <a:r>
              <a:rPr lang="en-US" altLang="zh-CN" sz="2400" b="1" dirty="0">
                <a:solidFill>
                  <a:srgbClr val="FFFFFF"/>
                </a:solidFill>
                <a:latin typeface="Arial"/>
                <a:ea typeface="ＭＳ Ｐゴシック" charset="0"/>
                <a:cs typeface="Arial"/>
              </a:rPr>
              <a:t> 6 </a:t>
            </a:r>
            <a:r>
              <a:rPr lang="zh-CN" altLang="en-US" sz="2400" b="1" dirty="0">
                <a:solidFill>
                  <a:srgbClr val="FFFFFF"/>
                </a:solidFill>
                <a:latin typeface="Arial"/>
                <a:ea typeface="ＭＳ Ｐゴシック" charset="0"/>
                <a:cs typeface="Arial"/>
              </a:rPr>
              <a:t>章没有提到君王。</a:t>
            </a:r>
            <a:endParaRPr lang="en-US" altLang="zh-CN" sz="2400" b="1" dirty="0">
              <a:solidFill>
                <a:srgbClr val="FFFFFF"/>
              </a:solidFill>
              <a:latin typeface="Arial"/>
              <a:ea typeface="ＭＳ Ｐゴシック" charset="0"/>
              <a:cs typeface="Arial"/>
            </a:endParaRPr>
          </a:p>
          <a:p>
            <a:pPr marL="342900" indent="-342900" defTabSz="914400" fontAlgn="base">
              <a:spcBef>
                <a:spcPct val="20000"/>
              </a:spcBef>
              <a:spcAft>
                <a:spcPct val="0"/>
              </a:spcAft>
              <a:buFont typeface="Wingdings" charset="0"/>
              <a:buChar char="Ø"/>
            </a:pPr>
            <a:r>
              <a:rPr lang="zh-CN" altLang="en-US" sz="2400" b="1" dirty="0">
                <a:solidFill>
                  <a:srgbClr val="FFFFFF"/>
                </a:solidFill>
                <a:latin typeface="Arial"/>
                <a:ea typeface="ＭＳ Ｐゴシック" charset="0"/>
                <a:cs typeface="Arial"/>
              </a:rPr>
              <a:t>君王们从来都没有被称为“上帝的儿子”在旧约圣经或者其它的地方。</a:t>
            </a:r>
            <a:endParaRPr lang="en-US" altLang="zh-CN" sz="2400" b="1" dirty="0">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40845377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13765"/>
                                        </p:tgtEl>
                                        <p:attrNameLst>
                                          <p:attrName>style.visibility</p:attrName>
                                        </p:attrNameLst>
                                      </p:cBhvr>
                                      <p:to>
                                        <p:strVal val="visible"/>
                                      </p:to>
                                    </p:set>
                                    <p:animEffect transition="in" filter="circle(in)">
                                      <p:cBhvr>
                                        <p:cTn id="7" dur="2000"/>
                                        <p:tgtEl>
                                          <p:spTgt spid="10137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13766"/>
                                        </p:tgtEl>
                                        <p:attrNameLst>
                                          <p:attrName>style.visibility</p:attrName>
                                        </p:attrNameLst>
                                      </p:cBhvr>
                                      <p:to>
                                        <p:strVal val="visible"/>
                                      </p:to>
                                    </p:set>
                                    <p:animEffect transition="in" filter="circle(in)">
                                      <p:cBhvr>
                                        <p:cTn id="12" dur="2000"/>
                                        <p:tgtEl>
                                          <p:spTgt spid="101376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13767">
                                            <p:txEl>
                                              <p:pRg st="0" end="0"/>
                                            </p:txEl>
                                          </p:spTgt>
                                        </p:tgtEl>
                                        <p:attrNameLst>
                                          <p:attrName>style.visibility</p:attrName>
                                        </p:attrNameLst>
                                      </p:cBhvr>
                                      <p:to>
                                        <p:strVal val="visible"/>
                                      </p:to>
                                    </p:set>
                                    <p:anim calcmode="lin" valueType="num">
                                      <p:cBhvr additive="base">
                                        <p:cTn id="17" dur="500" fill="hold"/>
                                        <p:tgtEl>
                                          <p:spTgt spid="101376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137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13767">
                                            <p:txEl>
                                              <p:pRg st="1" end="1"/>
                                            </p:txEl>
                                          </p:spTgt>
                                        </p:tgtEl>
                                        <p:attrNameLst>
                                          <p:attrName>style.visibility</p:attrName>
                                        </p:attrNameLst>
                                      </p:cBhvr>
                                      <p:to>
                                        <p:strVal val="visible"/>
                                      </p:to>
                                    </p:set>
                                    <p:anim calcmode="lin" valueType="num">
                                      <p:cBhvr additive="base">
                                        <p:cTn id="23" dur="500" fill="hold"/>
                                        <p:tgtEl>
                                          <p:spTgt spid="1013767">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137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13768">
                                            <p:txEl>
                                              <p:pRg st="0" end="0"/>
                                            </p:txEl>
                                          </p:spTgt>
                                        </p:tgtEl>
                                        <p:attrNameLst>
                                          <p:attrName>style.visibility</p:attrName>
                                        </p:attrNameLst>
                                      </p:cBhvr>
                                      <p:to>
                                        <p:strVal val="visible"/>
                                      </p:to>
                                    </p:set>
                                    <p:anim calcmode="lin" valueType="num">
                                      <p:cBhvr additive="base">
                                        <p:cTn id="29" dur="500" fill="hold"/>
                                        <p:tgtEl>
                                          <p:spTgt spid="1013768">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137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13768">
                                            <p:txEl>
                                              <p:pRg st="1" end="1"/>
                                            </p:txEl>
                                          </p:spTgt>
                                        </p:tgtEl>
                                        <p:attrNameLst>
                                          <p:attrName>style.visibility</p:attrName>
                                        </p:attrNameLst>
                                      </p:cBhvr>
                                      <p:to>
                                        <p:strVal val="visible"/>
                                      </p:to>
                                    </p:set>
                                    <p:anim calcmode="lin" valueType="num">
                                      <p:cBhvr additive="base">
                                        <p:cTn id="35" dur="500" fill="hold"/>
                                        <p:tgtEl>
                                          <p:spTgt spid="1013768">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137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13768">
                                            <p:txEl>
                                              <p:pRg st="2" end="2"/>
                                            </p:txEl>
                                          </p:spTgt>
                                        </p:tgtEl>
                                        <p:attrNameLst>
                                          <p:attrName>style.visibility</p:attrName>
                                        </p:attrNameLst>
                                      </p:cBhvr>
                                      <p:to>
                                        <p:strVal val="visible"/>
                                      </p:to>
                                    </p:set>
                                    <p:anim calcmode="lin" valueType="num">
                                      <p:cBhvr additive="base">
                                        <p:cTn id="41" dur="500" fill="hold"/>
                                        <p:tgtEl>
                                          <p:spTgt spid="1013768">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01376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65" grpId="0" animBg="1"/>
      <p:bldP spid="1013766" grpId="0" animBg="1"/>
      <p:bldP spid="1013767" grpId="0" build="p"/>
      <p:bldP spid="101376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01800"/>
            <a:ext cx="9144000" cy="5143500"/>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0" y="1701801"/>
            <a:ext cx="9144000" cy="1574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dirty="0">
                <a:solidFill>
                  <a:srgbClr val="FFFFFF"/>
                </a:solidFill>
                <a:effectLst>
                  <a:glow rad="152400">
                    <a:srgbClr val="000000"/>
                  </a:glow>
                </a:effectLst>
                <a:latin typeface="Times New Roman" charset="0"/>
                <a:ea typeface="ＭＳ Ｐゴシック" charset="0"/>
                <a:cs typeface="ＭＳ Ｐゴシック" charset="0"/>
              </a:rPr>
              <a:t>因为人们没有保护好环境，所以地球必须被毁灭</a:t>
            </a:r>
            <a:endParaRPr lang="en-US" sz="3600" b="1" dirty="0">
              <a:solidFill>
                <a:srgbClr val="FFFFFF"/>
              </a:solidFill>
              <a:effectLst>
                <a:glow rad="152400">
                  <a:srgbClr val="000000"/>
                </a:glow>
              </a:effectLst>
              <a:latin typeface="Times New Roman" charset="0"/>
              <a:ea typeface="ＭＳ Ｐゴシック" charset="0"/>
              <a:cs typeface="ＭＳ Ｐゴシック" charset="0"/>
            </a:endParaRP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Tree>
    <p:extLst>
      <p:ext uri="{BB962C8B-B14F-4D97-AF65-F5344CB8AC3E}">
        <p14:creationId xmlns:p14="http://schemas.microsoft.com/office/powerpoint/2010/main" val="12944079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7331"/>
            <a:ext cx="9279328" cy="6873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2503" name="AutoShape 7"/>
          <p:cNvSpPr>
            <a:spLocks noChangeArrowheads="1"/>
          </p:cNvSpPr>
          <p:nvPr/>
        </p:nvSpPr>
        <p:spPr bwMode="auto">
          <a:xfrm>
            <a:off x="187377" y="2154211"/>
            <a:ext cx="3505200" cy="3276600"/>
          </a:xfrm>
          <a:prstGeom prst="irregularSeal1">
            <a:avLst/>
          </a:prstGeom>
          <a:solidFill>
            <a:srgbClr val="FFFF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1002498" name="Rectangle 2"/>
          <p:cNvSpPr>
            <a:spLocks noGrp="1" noChangeArrowheads="1"/>
          </p:cNvSpPr>
          <p:nvPr>
            <p:ph type="title"/>
          </p:nvPr>
        </p:nvSpPr>
        <p:spPr>
          <a:xfrm>
            <a:off x="533401" y="3106711"/>
            <a:ext cx="2667000" cy="1371600"/>
          </a:xfrm>
          <a:noFill/>
        </p:spPr>
        <p:txBody>
          <a:bodyPr/>
          <a:lstStyle/>
          <a:p>
            <a:pPr eaLnBrk="1" hangingPunct="1"/>
            <a:r>
              <a:rPr lang="zh-CN" altLang="en-US" sz="3200" dirty="0">
                <a:solidFill>
                  <a:schemeClr val="tx1"/>
                </a:solidFill>
                <a:latin typeface="Arial" charset="0"/>
                <a:ea typeface="ＭＳ Ｐゴシック" charset="0"/>
              </a:rPr>
              <a:t>上帝蔑视人类</a:t>
            </a:r>
            <a:endParaRPr lang="en-US" altLang="zh-CN" sz="3200" dirty="0">
              <a:solidFill>
                <a:schemeClr val="tx1"/>
              </a:solidFill>
              <a:latin typeface="Arial" charset="0"/>
              <a:ea typeface="ＭＳ Ｐゴシック" charset="0"/>
            </a:endParaRPr>
          </a:p>
        </p:txBody>
      </p:sp>
      <p:sp>
        <p:nvSpPr>
          <p:cNvPr id="2" name="TextBox 1"/>
          <p:cNvSpPr txBox="1"/>
          <p:nvPr/>
        </p:nvSpPr>
        <p:spPr>
          <a:xfrm>
            <a:off x="6226629" y="1654251"/>
            <a:ext cx="1850571"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3200" dirty="0"/>
              <a:t>体验超能力</a:t>
            </a:r>
            <a:endParaRPr lang="en-US" sz="3200" dirty="0"/>
          </a:p>
        </p:txBody>
      </p:sp>
      <p:sp>
        <p:nvSpPr>
          <p:cNvPr id="4" name="TextBox 3"/>
          <p:cNvSpPr txBox="1"/>
          <p:nvPr/>
        </p:nvSpPr>
        <p:spPr>
          <a:xfrm>
            <a:off x="3200401" y="685800"/>
            <a:ext cx="4974770" cy="830997"/>
          </a:xfrm>
          <a:prstGeom prst="rect">
            <a:avLst/>
          </a:prstGeom>
          <a:solidFill>
            <a:schemeClr val="lt1"/>
          </a:solidFill>
        </p:spPr>
        <p:txBody>
          <a:bodyPr wrap="square" rtlCol="0">
            <a:spAutoFit/>
          </a:bodyPr>
          <a:lstStyle/>
          <a:p>
            <a:r>
              <a:rPr lang="zh-CN" altLang="en-US" sz="4800" dirty="0"/>
              <a:t>      沙哈姆巴赫</a:t>
            </a:r>
            <a:endParaRPr lang="en-US" sz="4800" dirty="0"/>
          </a:p>
        </p:txBody>
      </p:sp>
    </p:spTree>
    <p:extLst>
      <p:ext uri="{BB962C8B-B14F-4D97-AF65-F5344CB8AC3E}">
        <p14:creationId xmlns:p14="http://schemas.microsoft.com/office/powerpoint/2010/main" val="79012770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250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0024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2503" grpId="0" animBg="1"/>
      <p:bldP spid="100249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348342"/>
            <a:ext cx="9144000" cy="695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9" name="Rectangle 3"/>
          <p:cNvSpPr>
            <a:spLocks noGrp="1" noChangeArrowheads="1"/>
          </p:cNvSpPr>
          <p:nvPr>
            <p:ph type="title"/>
          </p:nvPr>
        </p:nvSpPr>
        <p:spPr>
          <a:xfrm>
            <a:off x="76200" y="5943600"/>
            <a:ext cx="8915400" cy="914400"/>
          </a:xfrm>
          <a:solidFill>
            <a:srgbClr val="000A0D"/>
          </a:solidFill>
        </p:spPr>
        <p:txBody>
          <a:bodyPr/>
          <a:lstStyle/>
          <a:p>
            <a:pPr eaLnBrk="1" hangingPunct="1">
              <a:defRPr/>
            </a:pPr>
            <a:r>
              <a:rPr lang="zh-CN" altLang="en-US" sz="3200" b="1" dirty="0">
                <a:solidFill>
                  <a:schemeClr val="tx1"/>
                </a:solidFill>
                <a:effectLst>
                  <a:outerShdw blurRad="38100" dist="38100" dir="2700000" algn="tl">
                    <a:srgbClr val="010199"/>
                  </a:outerShdw>
                </a:effectLst>
                <a:latin typeface="Arial" charset="0"/>
                <a:ea typeface="ＭＳ Ｐゴシック" charset="0"/>
                <a:cs typeface="ＭＳ Ｐゴシック" charset="0"/>
              </a:rPr>
              <a:t>神灵关于异教徒的观点</a:t>
            </a:r>
            <a:endParaRPr lang="en-US" sz="3200" b="1" dirty="0">
              <a:solidFill>
                <a:schemeClr val="tx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198662" name="Rectangle 6"/>
          <p:cNvSpPr>
            <a:spLocks noChangeArrowheads="1"/>
          </p:cNvSpPr>
          <p:nvPr/>
        </p:nvSpPr>
        <p:spPr bwMode="auto">
          <a:xfrm>
            <a:off x="228600" y="23813"/>
            <a:ext cx="4114800" cy="1093787"/>
          </a:xfrm>
          <a:prstGeom prst="rect">
            <a:avLst/>
          </a:prstGeom>
          <a:noFill/>
          <a:ln w="9525">
            <a:noFill/>
            <a:miter lim="800000"/>
            <a:headEnd/>
            <a:tailEnd/>
          </a:ln>
          <a:effectLst/>
        </p:spPr>
        <p:txBody>
          <a:bodyPr anchor="ctr" anchorCtr="1"/>
          <a:lstStyle/>
          <a:p>
            <a:pPr algn="ctr" defTabSz="914400" fontAlgn="base">
              <a:spcBef>
                <a:spcPct val="0"/>
              </a:spcBef>
              <a:spcAft>
                <a:spcPct val="0"/>
              </a:spcAft>
              <a:defRPr/>
            </a:pPr>
            <a:r>
              <a:rPr lang="zh-CN" altLang="en-US" sz="4400" dirty="0"/>
              <a:t>阿特拉哈西斯史 </a:t>
            </a:r>
            <a:r>
              <a:rPr lang="en-US" sz="4400" dirty="0">
                <a:solidFill>
                  <a:srgbClr val="FFFFFF"/>
                </a:solidFill>
                <a:effectLst>
                  <a:outerShdw blurRad="38100" dist="38100" dir="2700000" algn="tl">
                    <a:srgbClr val="010199"/>
                  </a:outerShdw>
                </a:effectLst>
                <a:latin typeface="Arial" charset="0"/>
                <a:ea typeface="ＭＳ Ｐゴシック" charset="0"/>
                <a:cs typeface="ＭＳ Ｐゴシック" charset="0"/>
              </a:rPr>
              <a:t> </a:t>
            </a:r>
          </a:p>
        </p:txBody>
      </p:sp>
      <p:sp>
        <p:nvSpPr>
          <p:cNvPr id="198663" name="Rectangle 7"/>
          <p:cNvSpPr>
            <a:spLocks noChangeArrowheads="1"/>
          </p:cNvSpPr>
          <p:nvPr/>
        </p:nvSpPr>
        <p:spPr bwMode="auto">
          <a:xfrm>
            <a:off x="4267200" y="76200"/>
            <a:ext cx="2971800" cy="990600"/>
          </a:xfrm>
          <a:prstGeom prst="rect">
            <a:avLst/>
          </a:prstGeom>
          <a:noFill/>
          <a:ln w="9525">
            <a:noFill/>
            <a:miter lim="800000"/>
            <a:headEnd/>
            <a:tailEnd/>
          </a:ln>
          <a:effectLst/>
        </p:spPr>
        <p:txBody>
          <a:bodyPr anchor="ctr" anchorCtr="1"/>
          <a:lstStyle/>
          <a:p>
            <a:pPr algn="ctr" defTabSz="914400" fontAlgn="base">
              <a:spcBef>
                <a:spcPct val="0"/>
              </a:spcBef>
              <a:spcAft>
                <a:spcPct val="0"/>
              </a:spcAft>
              <a:defRPr/>
            </a:pPr>
            <a:r>
              <a:rPr lang="zh-CN" altLang="en-US" sz="4400" dirty="0">
                <a:solidFill>
                  <a:srgbClr val="000000"/>
                </a:solidFill>
                <a:effectLst>
                  <a:outerShdw blurRad="38100" dist="38100" dir="2700000" algn="tl">
                    <a:srgbClr val="FFFFFF"/>
                  </a:outerShdw>
                </a:effectLst>
                <a:latin typeface="Arial" charset="0"/>
                <a:ea typeface="ＭＳ Ｐゴシック" charset="0"/>
                <a:cs typeface="ＭＳ Ｐゴシック" charset="0"/>
              </a:rPr>
              <a:t>创世纪</a:t>
            </a:r>
            <a:endParaRPr lang="en-US" sz="4400" dirty="0">
              <a:solidFill>
                <a:srgbClr val="B2B2B2"/>
              </a:solidFill>
              <a:effectLst>
                <a:outerShdw blurRad="38100" dist="38100" dir="2700000" algn="tl">
                  <a:srgbClr val="FFFFFF"/>
                </a:outerShdw>
              </a:effectLst>
              <a:latin typeface="Arial" charset="0"/>
              <a:ea typeface="ＭＳ Ｐゴシック" charset="0"/>
              <a:cs typeface="ＭＳ Ｐゴシック" charset="0"/>
            </a:endParaRPr>
          </a:p>
        </p:txBody>
      </p:sp>
      <p:sp>
        <p:nvSpPr>
          <p:cNvPr id="198664" name="Rectangle 8"/>
          <p:cNvSpPr>
            <a:spLocks noChangeArrowheads="1"/>
          </p:cNvSpPr>
          <p:nvPr/>
        </p:nvSpPr>
        <p:spPr bwMode="auto">
          <a:xfrm>
            <a:off x="76200" y="914400"/>
            <a:ext cx="4351338" cy="4724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Char char="l"/>
              <a:defRPr/>
            </a:pPr>
            <a:r>
              <a:rPr lang="zh-CN" altLang="en-US" sz="28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阿努</a:t>
            </a:r>
            <a:r>
              <a:rPr lang="en-US" sz="28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 </a:t>
            </a:r>
            <a:r>
              <a:rPr lang="zh-CN" altLang="en-US" sz="28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最大的神</a:t>
            </a:r>
            <a:endParaRPr lang="en-US" sz="28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a:p>
            <a:pPr defTabSz="914400" fontAlgn="base">
              <a:spcBef>
                <a:spcPct val="20000"/>
              </a:spcBef>
              <a:spcAft>
                <a:spcPct val="0"/>
              </a:spcAft>
              <a:buClr>
                <a:srgbClr val="FFFFCC"/>
              </a:buClr>
              <a:buSzPct val="75000"/>
              <a:buFont typeface="Wingdings" charset="0"/>
              <a:buChar char="l"/>
              <a:defRPr/>
            </a:pPr>
            <a:r>
              <a:rPr lang="zh-CN" altLang="en-US" sz="28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人对神来说很麻烦</a:t>
            </a:r>
            <a:endParaRPr lang="en-US" altLang="zh-CN" sz="28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a:p>
            <a:pPr defTabSz="914400" fontAlgn="base">
              <a:spcBef>
                <a:spcPct val="20000"/>
              </a:spcBef>
              <a:spcAft>
                <a:spcPct val="0"/>
              </a:spcAft>
              <a:buClr>
                <a:srgbClr val="FFFFCC"/>
              </a:buClr>
              <a:buSzPct val="75000"/>
              <a:buFont typeface="Wingdings" charset="0"/>
              <a:buChar char="l"/>
              <a:defRPr/>
            </a:pPr>
            <a:r>
              <a:rPr lang="zh-CN" altLang="en-US" sz="28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阿特拉哈西斯建造的方舟</a:t>
            </a:r>
            <a:endParaRPr lang="en-US" sz="28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a:p>
            <a:pPr defTabSz="914400" fontAlgn="base">
              <a:spcBef>
                <a:spcPct val="20000"/>
              </a:spcBef>
              <a:spcAft>
                <a:spcPct val="0"/>
              </a:spcAft>
              <a:buClr>
                <a:srgbClr val="FFFFCC"/>
              </a:buClr>
              <a:buSzPct val="75000"/>
              <a:buFont typeface="Wingdings" charset="0"/>
              <a:buChar char="l"/>
              <a:defRPr/>
            </a:pPr>
            <a:r>
              <a:rPr lang="zh-CN" altLang="en-US" sz="28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使用度量单位</a:t>
            </a:r>
            <a:endParaRPr lang="en-US" altLang="zh-CN" sz="28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a:p>
            <a:pPr defTabSz="914400" fontAlgn="base">
              <a:spcBef>
                <a:spcPct val="20000"/>
              </a:spcBef>
              <a:spcAft>
                <a:spcPct val="0"/>
              </a:spcAft>
              <a:buClr>
                <a:srgbClr val="FFFFCC"/>
              </a:buClr>
              <a:buSzPct val="75000"/>
              <a:buFont typeface="Wingdings" charset="0"/>
              <a:buChar char="l"/>
              <a:defRPr/>
            </a:pPr>
            <a:r>
              <a:rPr lang="zh-CN" altLang="en-US" sz="28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动物被带进去</a:t>
            </a:r>
            <a:endParaRPr lang="en-US" altLang="zh-CN" sz="28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a:p>
            <a:pPr defTabSz="914400" fontAlgn="base">
              <a:spcBef>
                <a:spcPct val="20000"/>
              </a:spcBef>
              <a:spcAft>
                <a:spcPct val="0"/>
              </a:spcAft>
              <a:buClr>
                <a:srgbClr val="FFFFCC"/>
              </a:buClr>
              <a:buSzPct val="75000"/>
              <a:buFont typeface="Wingdings" charset="0"/>
              <a:buChar char="l"/>
              <a:defRPr/>
            </a:pPr>
            <a:r>
              <a:rPr lang="en-US" altLang="zh-CN" sz="28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7</a:t>
            </a:r>
            <a:r>
              <a:rPr lang="zh-CN" altLang="en-US" sz="28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天的大雨</a:t>
            </a:r>
            <a:endParaRPr lang="en-US" sz="28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a:p>
            <a:pPr defTabSz="914400" fontAlgn="base">
              <a:spcBef>
                <a:spcPct val="20000"/>
              </a:spcBef>
              <a:spcAft>
                <a:spcPct val="0"/>
              </a:spcAft>
              <a:buClr>
                <a:srgbClr val="FFFFCC"/>
              </a:buClr>
              <a:buSzPct val="75000"/>
              <a:buFont typeface="Wingdings" charset="0"/>
              <a:buChar char="l"/>
              <a:defRPr/>
            </a:pPr>
            <a:r>
              <a:rPr lang="zh-CN" altLang="en-US" sz="28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后悔的洪水</a:t>
            </a:r>
            <a:endParaRPr lang="en-US" sz="28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a:p>
            <a:pPr algn="r" defTabSz="914400" fontAlgn="base">
              <a:spcBef>
                <a:spcPct val="20000"/>
              </a:spcBef>
              <a:spcAft>
                <a:spcPct val="0"/>
              </a:spcAft>
              <a:buClr>
                <a:srgbClr val="FFFFCC"/>
              </a:buClr>
              <a:buSzPct val="75000"/>
              <a:buFont typeface="Wingdings" charset="0"/>
              <a:buNone/>
              <a:defRPr/>
            </a:pPr>
            <a:r>
              <a:rPr lang="en-US" sz="24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a:t>
            </a:r>
            <a:r>
              <a:rPr lang="zh-CN" altLang="en-US" sz="24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阿诺德</a:t>
            </a:r>
            <a:r>
              <a:rPr lang="en-US" sz="24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a:t>
            </a:r>
            <a:r>
              <a:rPr lang="zh-CN" altLang="en-US" sz="24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拜耳</a:t>
            </a:r>
            <a:r>
              <a:rPr lang="en-US" sz="24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 21-31)</a:t>
            </a:r>
            <a:endParaRPr lang="en-US"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endParaRPr>
          </a:p>
        </p:txBody>
      </p:sp>
      <p:sp>
        <p:nvSpPr>
          <p:cNvPr id="198665" name="Rectangle 9"/>
          <p:cNvSpPr>
            <a:spLocks noChangeArrowheads="1"/>
          </p:cNvSpPr>
          <p:nvPr/>
        </p:nvSpPr>
        <p:spPr bwMode="auto">
          <a:xfrm>
            <a:off x="4484688" y="914400"/>
            <a:ext cx="4506912" cy="45720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010199"/>
              </a:buClr>
              <a:buSzPct val="75000"/>
              <a:buFont typeface="Wingdings" charset="0"/>
              <a:buChar char="l"/>
              <a:defRPr/>
            </a:pPr>
            <a:r>
              <a:rPr lang="zh-CN" altLang="en-US"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亚威 唯一的真神</a:t>
            </a:r>
            <a:endParaRPr lang="en-US" altLang="zh-CN"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endParaRPr>
          </a:p>
          <a:p>
            <a:pPr marL="342900" indent="-342900" defTabSz="914400" fontAlgn="base">
              <a:spcBef>
                <a:spcPct val="20000"/>
              </a:spcBef>
              <a:spcAft>
                <a:spcPct val="0"/>
              </a:spcAft>
              <a:buClr>
                <a:srgbClr val="010199"/>
              </a:buClr>
              <a:buSzPct val="75000"/>
              <a:buFont typeface="Wingdings" charset="0"/>
              <a:buChar char="l"/>
              <a:defRPr/>
            </a:pPr>
            <a:r>
              <a:rPr lang="zh-CN" altLang="en-US"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人犯太多的罪</a:t>
            </a:r>
            <a:endParaRPr lang="en-US" altLang="zh-CN"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endParaRPr>
          </a:p>
          <a:p>
            <a:pPr marL="342900" indent="-342900" defTabSz="914400" fontAlgn="base">
              <a:spcBef>
                <a:spcPct val="20000"/>
              </a:spcBef>
              <a:spcAft>
                <a:spcPct val="0"/>
              </a:spcAft>
              <a:buClr>
                <a:srgbClr val="010199"/>
              </a:buClr>
              <a:buSzPct val="75000"/>
              <a:buFont typeface="Wingdings" charset="0"/>
              <a:buChar char="l"/>
              <a:defRPr/>
            </a:pPr>
            <a:r>
              <a:rPr lang="zh-CN" altLang="en-US"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诺亚建造了方舟吧</a:t>
            </a:r>
            <a:endParaRPr lang="en-US" altLang="zh-CN"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endParaRPr>
          </a:p>
          <a:p>
            <a:pPr marL="342900" indent="-342900" defTabSz="914400" fontAlgn="base">
              <a:spcBef>
                <a:spcPct val="20000"/>
              </a:spcBef>
              <a:spcAft>
                <a:spcPct val="0"/>
              </a:spcAft>
              <a:buClr>
                <a:srgbClr val="010199"/>
              </a:buClr>
              <a:buSzPct val="75000"/>
              <a:buFont typeface="Wingdings" charset="0"/>
              <a:buChar char="l"/>
              <a:defRPr/>
            </a:pPr>
            <a:r>
              <a:rPr lang="zh-CN" altLang="en-US"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使用度量单位</a:t>
            </a:r>
            <a:endParaRPr lang="en-US" altLang="zh-CN"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endParaRPr>
          </a:p>
          <a:p>
            <a:pPr marL="342900" indent="-342900" defTabSz="914400" fontAlgn="base">
              <a:spcBef>
                <a:spcPct val="20000"/>
              </a:spcBef>
              <a:spcAft>
                <a:spcPct val="0"/>
              </a:spcAft>
              <a:buClr>
                <a:srgbClr val="010199"/>
              </a:buClr>
              <a:buSzPct val="75000"/>
              <a:buFont typeface="Wingdings" charset="0"/>
              <a:buChar char="l"/>
              <a:defRPr/>
            </a:pPr>
            <a:r>
              <a:rPr lang="zh-CN" altLang="en-US"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上帝把动物带进去</a:t>
            </a:r>
            <a:endParaRPr lang="en-US" altLang="zh-CN"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endParaRPr>
          </a:p>
          <a:p>
            <a:pPr marL="342900" indent="-342900" defTabSz="914400" fontAlgn="base">
              <a:spcBef>
                <a:spcPct val="20000"/>
              </a:spcBef>
              <a:spcAft>
                <a:spcPct val="0"/>
              </a:spcAft>
              <a:buClr>
                <a:srgbClr val="010199"/>
              </a:buClr>
              <a:buSzPct val="75000"/>
              <a:buFont typeface="Wingdings" charset="0"/>
              <a:buChar char="l"/>
              <a:defRPr/>
            </a:pPr>
            <a:r>
              <a:rPr lang="en-US" altLang="zh-CN"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40</a:t>
            </a:r>
            <a:r>
              <a:rPr lang="zh-CN" altLang="en-US"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天的大雨</a:t>
            </a:r>
            <a:endParaRPr lang="en-US"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endParaRPr>
          </a:p>
          <a:p>
            <a:pPr marL="342900" indent="-342900" defTabSz="914400" fontAlgn="base">
              <a:spcBef>
                <a:spcPct val="20000"/>
              </a:spcBef>
              <a:spcAft>
                <a:spcPct val="0"/>
              </a:spcAft>
              <a:buClr>
                <a:srgbClr val="010199"/>
              </a:buClr>
              <a:buSzPct val="75000"/>
              <a:buFont typeface="Wingdings" charset="0"/>
              <a:buChar char="l"/>
              <a:defRPr/>
            </a:pPr>
            <a:r>
              <a:rPr lang="zh-CN" altLang="en-US"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彩虹的应许</a:t>
            </a:r>
            <a:endParaRPr lang="en-US"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endParaRPr>
          </a:p>
          <a:p>
            <a:pPr marL="342900" indent="-342900" algn="r" defTabSz="914400" fontAlgn="base">
              <a:spcBef>
                <a:spcPct val="20000"/>
              </a:spcBef>
              <a:spcAft>
                <a:spcPct val="0"/>
              </a:spcAft>
              <a:buClr>
                <a:srgbClr val="010199"/>
              </a:buClr>
              <a:buSzPct val="75000"/>
              <a:buFont typeface="Wingdings" charset="0"/>
              <a:buNone/>
              <a:defRPr/>
            </a:pPr>
            <a:r>
              <a:rPr lang="en-US" sz="24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a:t>
            </a:r>
            <a:r>
              <a:rPr lang="zh-CN" altLang="en-US" sz="24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创世纪</a:t>
            </a:r>
            <a:r>
              <a:rPr lang="en-US" sz="24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6–9)</a:t>
            </a:r>
            <a:endParaRPr lang="en-US"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007430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162523"/>
            <a:ext cx="9120711" cy="4695477"/>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
        <p:nvSpPr>
          <p:cNvPr id="7" name="Rectangle 1026"/>
          <p:cNvSpPr txBox="1">
            <a:spLocks noChangeArrowheads="1"/>
          </p:cNvSpPr>
          <p:nvPr/>
        </p:nvSpPr>
        <p:spPr bwMode="auto">
          <a:xfrm>
            <a:off x="3788373" y="1671150"/>
            <a:ext cx="4970463" cy="218085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solidFill>
                  <a:srgbClr val="FFFFFF"/>
                </a:solidFill>
                <a:effectLst>
                  <a:glow rad="381000">
                    <a:schemeClr val="tx1"/>
                  </a:glow>
                </a:effectLst>
              </a:rPr>
              <a:t>诺亚是“第一位环保人士”</a:t>
            </a:r>
            <a:br>
              <a:rPr lang="en-US" sz="4000" b="1" dirty="0">
                <a:solidFill>
                  <a:srgbClr val="FFFFFF"/>
                </a:solidFill>
                <a:effectLst>
                  <a:glow rad="381000">
                    <a:schemeClr val="tx1"/>
                  </a:glow>
                </a:effectLst>
              </a:rPr>
            </a:br>
            <a:r>
              <a:rPr lang="en-US" sz="4000" b="1" dirty="0">
                <a:solidFill>
                  <a:srgbClr val="FFFFFF"/>
                </a:solidFill>
                <a:effectLst>
                  <a:glow rad="381000">
                    <a:schemeClr val="tx1"/>
                  </a:glow>
                </a:effectLst>
              </a:rPr>
              <a:t>—</a:t>
            </a:r>
            <a:r>
              <a:rPr lang="zh-CN" altLang="en-US" sz="4000" b="1" dirty="0">
                <a:effectLst>
                  <a:glow rad="152400">
                    <a:schemeClr val="tx1"/>
                  </a:glow>
                </a:effectLst>
              </a:rPr>
              <a:t>阿罗诺夫斯基 </a:t>
            </a:r>
            <a:endParaRPr lang="en-US" sz="4000" b="1" dirty="0">
              <a:solidFill>
                <a:srgbClr val="FFFFFF"/>
              </a:solidFill>
              <a:effectLst>
                <a:glow rad="3810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782133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395914"/>
            <a:ext cx="9151139" cy="5462086"/>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基督徒和环境问题</a:t>
            </a:r>
            <a:endParaRPr lang="en-US" dirty="0">
              <a:latin typeface="Times New Roman" charset="0"/>
              <a:ea typeface="ＭＳ Ｐゴシック" charset="0"/>
              <a:cs typeface="ＭＳ Ｐゴシック" charset="0"/>
            </a:endParaRPr>
          </a:p>
        </p:txBody>
      </p:sp>
      <p:sp>
        <p:nvSpPr>
          <p:cNvPr id="6" name="Rectangle 1026"/>
          <p:cNvSpPr txBox="1">
            <a:spLocks noChangeArrowheads="1"/>
          </p:cNvSpPr>
          <p:nvPr/>
        </p:nvSpPr>
        <p:spPr bwMode="auto">
          <a:xfrm>
            <a:off x="7138" y="2918351"/>
            <a:ext cx="4260253" cy="117851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dirty="0">
                <a:solidFill>
                  <a:srgbClr val="FFFFFF"/>
                </a:solidFill>
                <a:effectLst>
                  <a:glow rad="381000">
                    <a:schemeClr val="tx1"/>
                  </a:glow>
                </a:effectLst>
                <a:latin typeface="Times New Roman" charset="0"/>
                <a:ea typeface="ＭＳ Ｐゴシック" charset="0"/>
                <a:cs typeface="ＭＳ Ｐゴシック" charset="0"/>
              </a:rPr>
              <a:t>上帝对环境污染的愤怒</a:t>
            </a:r>
            <a:endParaRPr lang="en-US" sz="3200" b="1" dirty="0">
              <a:solidFill>
                <a:srgbClr val="FFFFFF"/>
              </a:solidFill>
              <a:effectLst>
                <a:glow rad="381000">
                  <a:schemeClr val="tx1"/>
                </a:glow>
              </a:effectLst>
              <a:latin typeface="Times New Roman" charset="0"/>
              <a:ea typeface="ＭＳ Ｐゴシック" charset="0"/>
              <a:cs typeface="ＭＳ Ｐゴシック" charset="0"/>
            </a:endParaRPr>
          </a:p>
        </p:txBody>
      </p:sp>
      <p:sp>
        <p:nvSpPr>
          <p:cNvPr id="9" name="Rectangle 1026"/>
          <p:cNvSpPr txBox="1">
            <a:spLocks noChangeArrowheads="1"/>
          </p:cNvSpPr>
          <p:nvPr/>
        </p:nvSpPr>
        <p:spPr bwMode="auto">
          <a:xfrm>
            <a:off x="4890885" y="2918351"/>
            <a:ext cx="4260253" cy="117851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dirty="0">
                <a:solidFill>
                  <a:srgbClr val="FFFFFF"/>
                </a:solidFill>
                <a:effectLst>
                  <a:glow rad="381000">
                    <a:schemeClr val="tx1"/>
                  </a:glow>
                </a:effectLst>
                <a:latin typeface="Times New Roman" charset="0"/>
                <a:ea typeface="ＭＳ Ｐゴシック" charset="0"/>
                <a:cs typeface="ＭＳ Ｐゴシック" charset="0"/>
              </a:rPr>
              <a:t>凶杀，奸淫，拜偶像</a:t>
            </a:r>
            <a:endParaRPr lang="en-US" sz="3200" b="1" dirty="0">
              <a:solidFill>
                <a:srgbClr val="FFFFFF"/>
              </a:solidFill>
              <a:effectLst>
                <a:glow rad="381000">
                  <a:schemeClr val="tx1"/>
                </a:glow>
              </a:effectLst>
              <a:latin typeface="Times New Roman" charset="0"/>
              <a:ea typeface="ＭＳ Ｐゴシック" charset="0"/>
              <a:cs typeface="ＭＳ Ｐゴシック" charset="0"/>
            </a:endParaRPr>
          </a:p>
        </p:txBody>
      </p:sp>
      <p:sp>
        <p:nvSpPr>
          <p:cNvPr id="10" name="Rectangle 1026"/>
          <p:cNvSpPr txBox="1">
            <a:spLocks noChangeArrowheads="1"/>
          </p:cNvSpPr>
          <p:nvPr/>
        </p:nvSpPr>
        <p:spPr bwMode="auto">
          <a:xfrm>
            <a:off x="-1" y="4119607"/>
            <a:ext cx="4260253" cy="117851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dirty="0">
                <a:solidFill>
                  <a:srgbClr val="FFFFFF"/>
                </a:solidFill>
                <a:effectLst>
                  <a:glow rad="381000">
                    <a:schemeClr val="tx1"/>
                  </a:glow>
                </a:effectLst>
                <a:latin typeface="Times New Roman" charset="0"/>
                <a:ea typeface="ＭＳ Ｐゴシック" charset="0"/>
                <a:cs typeface="ＭＳ Ｐゴシック" charset="0"/>
              </a:rPr>
              <a:t>不完全的拯救者</a:t>
            </a:r>
            <a:endParaRPr lang="en-US" sz="3200" b="1" dirty="0">
              <a:solidFill>
                <a:srgbClr val="FFFFFF"/>
              </a:solidFill>
              <a:effectLst>
                <a:glow rad="381000">
                  <a:schemeClr val="tx1"/>
                </a:glow>
              </a:effectLst>
              <a:latin typeface="Times New Roman" charset="0"/>
              <a:ea typeface="ＭＳ Ｐゴシック" charset="0"/>
              <a:cs typeface="ＭＳ Ｐゴシック" charset="0"/>
            </a:endParaRPr>
          </a:p>
        </p:txBody>
      </p:sp>
      <p:sp>
        <p:nvSpPr>
          <p:cNvPr id="11" name="Rectangle 1026"/>
          <p:cNvSpPr txBox="1">
            <a:spLocks noChangeArrowheads="1"/>
          </p:cNvSpPr>
          <p:nvPr/>
        </p:nvSpPr>
        <p:spPr bwMode="auto">
          <a:xfrm>
            <a:off x="4883746" y="4119607"/>
            <a:ext cx="4260253" cy="80799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dirty="0">
                <a:solidFill>
                  <a:srgbClr val="FFFFFF"/>
                </a:solidFill>
                <a:effectLst>
                  <a:glow rad="381000">
                    <a:schemeClr val="tx1"/>
                  </a:glow>
                </a:effectLst>
                <a:latin typeface="Times New Roman" charset="0"/>
                <a:ea typeface="ＭＳ Ｐゴシック" charset="0"/>
                <a:cs typeface="ＭＳ Ｐゴシック" charset="0"/>
              </a:rPr>
              <a:t>我们完美的拯救者</a:t>
            </a:r>
            <a:endParaRPr lang="en-US" sz="3200" b="1" dirty="0">
              <a:solidFill>
                <a:srgbClr val="FFFFFF"/>
              </a:solidFill>
              <a:effectLst>
                <a:glow rad="381000">
                  <a:schemeClr val="tx1"/>
                </a:glow>
              </a:effectLst>
              <a:latin typeface="Times New Roman" charset="0"/>
              <a:ea typeface="ＭＳ Ｐゴシック" charset="0"/>
              <a:cs typeface="ＭＳ Ｐゴシック" charset="0"/>
            </a:endParaRPr>
          </a:p>
        </p:txBody>
      </p:sp>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0968" y="1395914"/>
            <a:ext cx="2794232" cy="897204"/>
          </a:xfrm>
          <a:prstGeom prst="rect">
            <a:avLst/>
          </a:prstGeom>
        </p:spPr>
      </p:pic>
      <p:grpSp>
        <p:nvGrpSpPr>
          <p:cNvPr id="4" name="Group 3"/>
          <p:cNvGrpSpPr/>
          <p:nvPr/>
        </p:nvGrpSpPr>
        <p:grpSpPr>
          <a:xfrm>
            <a:off x="4660900" y="1275479"/>
            <a:ext cx="3632200" cy="1642872"/>
            <a:chOff x="4660900" y="1275479"/>
            <a:chExt cx="3632200" cy="1642872"/>
          </a:xfrm>
        </p:grpSpPr>
        <p:pic>
          <p:nvPicPr>
            <p:cNvPr id="3" name="Picture 2"/>
            <p:cNvPicPr>
              <a:picLocks noChangeAspect="1"/>
            </p:cNvPicPr>
            <p:nvPr/>
          </p:nvPicPr>
          <p:blipFill>
            <a:blip r:embed="rId5"/>
            <a:stretch>
              <a:fillRect/>
            </a:stretch>
          </p:blipFill>
          <p:spPr>
            <a:xfrm>
              <a:off x="6159500" y="1275479"/>
              <a:ext cx="2133600" cy="1642872"/>
            </a:xfrm>
            <a:prstGeom prst="rect">
              <a:avLst/>
            </a:prstGeom>
          </p:spPr>
        </p:pic>
        <p:sp>
          <p:nvSpPr>
            <p:cNvPr id="13" name="Rectangle 1026"/>
            <p:cNvSpPr txBox="1">
              <a:spLocks noChangeArrowheads="1"/>
            </p:cNvSpPr>
            <p:nvPr/>
          </p:nvSpPr>
          <p:spPr bwMode="auto">
            <a:xfrm>
              <a:off x="4660900" y="1395914"/>
              <a:ext cx="2146300" cy="1380142"/>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dirty="0">
                  <a:solidFill>
                    <a:srgbClr val="FFFFFF"/>
                  </a:solidFill>
                  <a:effectLst>
                    <a:glow rad="381000">
                      <a:schemeClr val="tx1"/>
                    </a:glow>
                  </a:effectLst>
                  <a:latin typeface="Apple Chancery"/>
                  <a:ea typeface="ＭＳ Ｐゴシック" charset="0"/>
                  <a:cs typeface="Apple Chancery"/>
                </a:rPr>
                <a:t>圣经的诺亚</a:t>
              </a:r>
              <a:endParaRPr lang="en-US" sz="3600" b="1" dirty="0">
                <a:solidFill>
                  <a:srgbClr val="FFFFFF"/>
                </a:solidFill>
                <a:effectLst>
                  <a:glow rad="381000">
                    <a:schemeClr val="tx1"/>
                  </a:glow>
                </a:effectLst>
                <a:latin typeface="Apple Chancery"/>
                <a:ea typeface="ＭＳ Ｐゴシック" charset="0"/>
                <a:cs typeface="Apple Chancery"/>
              </a:endParaRPr>
            </a:p>
          </p:txBody>
        </p:sp>
      </p:grpSp>
    </p:spTree>
    <p:extLst>
      <p:ext uri="{BB962C8B-B14F-4D97-AF65-F5344CB8AC3E}">
        <p14:creationId xmlns:p14="http://schemas.microsoft.com/office/powerpoint/2010/main" val="28250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6609"/>
            <a:ext cx="9178808" cy="6091391"/>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zh-CN" altLang="en-US" b="1" dirty="0">
                <a:solidFill>
                  <a:srgbClr val="FFFFFF"/>
                </a:solidFill>
                <a:effectLst>
                  <a:glow rad="381000">
                    <a:schemeClr val="tx1"/>
                  </a:glow>
                </a:effectLst>
              </a:rPr>
              <a:t>全球变暖是人为的吗</a:t>
            </a:r>
            <a:r>
              <a:rPr lang="en-US" b="1" dirty="0">
                <a:solidFill>
                  <a:srgbClr val="FFFFFF"/>
                </a:solidFill>
                <a:effectLst>
                  <a:glow rad="381000">
                    <a:schemeClr val="tx1"/>
                  </a:glow>
                </a:effectLst>
              </a:rPr>
              <a:t>?</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4173537" y="1018330"/>
            <a:ext cx="4970463" cy="91375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800" b="1" dirty="0">
                <a:solidFill>
                  <a:srgbClr val="FFFFFF"/>
                </a:solidFill>
                <a:effectLst>
                  <a:glow rad="381000">
                    <a:schemeClr val="tx1"/>
                  </a:glow>
                </a:effectLst>
              </a:rPr>
              <a:t>不</a:t>
            </a:r>
            <a:r>
              <a:rPr lang="en-US" sz="4800" b="1" dirty="0">
                <a:solidFill>
                  <a:srgbClr val="FFFFFF"/>
                </a:solidFill>
                <a:effectLst>
                  <a:glow rad="381000">
                    <a:schemeClr val="tx1"/>
                  </a:glow>
                </a:effectLst>
              </a:rPr>
              <a:t>.</a:t>
            </a:r>
            <a:endParaRPr lang="en-US" sz="4800" b="1" dirty="0">
              <a:solidFill>
                <a:srgbClr val="FFFFFF"/>
              </a:solidFill>
              <a:effectLst>
                <a:glow rad="3810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890777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5-09 at 2.50.3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02871"/>
            <a:ext cx="9144000" cy="6060351"/>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zh-CN" altLang="en-US" b="1" dirty="0">
                <a:solidFill>
                  <a:srgbClr val="FFFFFF"/>
                </a:solidFill>
                <a:effectLst>
                  <a:glow rad="381000">
                    <a:schemeClr val="tx1"/>
                  </a:glow>
                </a:effectLst>
              </a:rPr>
              <a:t>全球变暖是人为的吗</a:t>
            </a:r>
            <a:r>
              <a:rPr lang="en-US" b="1" dirty="0">
                <a:solidFill>
                  <a:srgbClr val="FFFFFF"/>
                </a:solidFill>
                <a:effectLst>
                  <a:glow rad="381000">
                    <a:schemeClr val="tx1"/>
                  </a:glow>
                </a:effectLst>
              </a:rPr>
              <a:t>??</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4173537" y="1018330"/>
            <a:ext cx="4970463" cy="91375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800" b="1" dirty="0">
                <a:solidFill>
                  <a:srgbClr val="FFFFFF"/>
                </a:solidFill>
                <a:effectLst>
                  <a:glow rad="381000">
                    <a:schemeClr val="tx1"/>
                  </a:glow>
                </a:effectLst>
              </a:rPr>
              <a:t>不</a:t>
            </a:r>
            <a:r>
              <a:rPr lang="en-US" sz="4800" b="1" dirty="0">
                <a:solidFill>
                  <a:srgbClr val="FFFFFF"/>
                </a:solidFill>
                <a:effectLst>
                  <a:glow rad="381000">
                    <a:schemeClr val="tx1"/>
                  </a:glow>
                </a:effectLst>
              </a:rPr>
              <a:t>.</a:t>
            </a:r>
            <a:endParaRPr lang="en-US" sz="4800" b="1" dirty="0">
              <a:solidFill>
                <a:srgbClr val="FFFFFF"/>
              </a:solidFill>
              <a:effectLst>
                <a:glow rad="3810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533820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88" name="Rectangle 8"/>
          <p:cNvSpPr>
            <a:spLocks noGrp="1" noRot="1" noChangeArrowheads="1"/>
          </p:cNvSpPr>
          <p:nvPr>
            <p:ph type="title" idx="4294967295"/>
          </p:nvPr>
        </p:nvSpPr>
        <p:spPr>
          <a:xfrm>
            <a:off x="5791200" y="152400"/>
            <a:ext cx="3200400" cy="533400"/>
          </a:xfrm>
        </p:spPr>
        <p:txBody>
          <a:bodyPr/>
          <a:lstStyle/>
          <a:p>
            <a:pPr algn="r" eaLnBrk="1" hangingPunct="1">
              <a:defRPr/>
            </a:pPr>
            <a:r>
              <a:rPr lang="en-US" sz="3600" b="1">
                <a:latin typeface="Arial" charset="0"/>
                <a:ea typeface="ＭＳ Ｐゴシック" charset="0"/>
                <a:cs typeface="Arial" charset="0"/>
              </a:rPr>
              <a:t>Animals</a:t>
            </a:r>
          </a:p>
        </p:txBody>
      </p:sp>
      <p:pic>
        <p:nvPicPr>
          <p:cNvPr id="1247234" name="Picture 6" descr="npo0000f6"/>
          <p:cNvPicPr>
            <a:picLocks noChangeAspect="1" noChangeArrowheads="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568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defRPr/>
            </a:pPr>
            <a:r>
              <a:rPr lang="zh-CN" altLang="en-US" sz="3600" b="1" dirty="0">
                <a:solidFill>
                  <a:srgbClr val="FFFFFF"/>
                </a:solidFill>
                <a:effectLst>
                  <a:outerShdw blurRad="38100" dist="38100" dir="2700000" algn="tl">
                    <a:srgbClr val="000000"/>
                  </a:outerShdw>
                </a:effectLst>
                <a:latin typeface="Arial" charset="0"/>
                <a:cs typeface="Arial" charset="0"/>
              </a:rPr>
              <a:t>上帝的创造 第</a:t>
            </a:r>
            <a:r>
              <a:rPr lang="en-US" altLang="ja-JP" sz="3600" b="1" dirty="0">
                <a:solidFill>
                  <a:srgbClr val="FFFFFF"/>
                </a:solidFill>
                <a:effectLst>
                  <a:outerShdw blurRad="38100" dist="38100" dir="2700000" algn="tl">
                    <a:srgbClr val="000000"/>
                  </a:outerShdw>
                </a:effectLst>
                <a:latin typeface="Arial" charset="0"/>
                <a:cs typeface="Arial" charset="0"/>
              </a:rPr>
              <a:t>6</a:t>
            </a:r>
            <a:r>
              <a:rPr lang="zh-CN" altLang="en-US" sz="3600" b="1" dirty="0">
                <a:solidFill>
                  <a:srgbClr val="FFFFFF"/>
                </a:solidFill>
                <a:effectLst>
                  <a:outerShdw blurRad="38100" dist="38100" dir="2700000" algn="tl">
                    <a:srgbClr val="000000"/>
                  </a:outerShdw>
                </a:effectLst>
                <a:latin typeface="Arial" charset="0"/>
                <a:cs typeface="Arial" charset="0"/>
              </a:rPr>
              <a:t>天</a:t>
            </a:r>
            <a:endParaRPr lang="en-US" sz="3600" b="1" dirty="0">
              <a:solidFill>
                <a:srgbClr val="FFFFFF"/>
              </a:solidFill>
              <a:effectLst>
                <a:outerShdw blurRad="38100" dist="38100" dir="2700000" algn="tl">
                  <a:srgbClr val="000000"/>
                </a:outerShdw>
              </a:effectLst>
              <a:latin typeface="Arial" charset="0"/>
              <a:cs typeface="Arial" charset="0"/>
            </a:endParaRPr>
          </a:p>
        </p:txBody>
      </p:sp>
      <p:sp>
        <p:nvSpPr>
          <p:cNvPr id="2375684" name="Text Box 4"/>
          <p:cNvSpPr txBox="1">
            <a:spLocks noChangeArrowheads="1"/>
          </p:cNvSpPr>
          <p:nvPr/>
        </p:nvSpPr>
        <p:spPr bwMode="auto">
          <a:xfrm>
            <a:off x="152400" y="1600200"/>
            <a:ext cx="8763000" cy="452431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sz="3600" dirty="0"/>
              <a:t>神说：“地上要生出活物来，各从其类；牲畜、爬行的动物和地上的野兽，各从其类！”事就这样成了。于是，神造了地上的野兽，各从其类；牲畜，各从其类；地上各种爬行的动物，各从其类。　神看这是好的。</a:t>
            </a:r>
            <a:endParaRPr lang="en-US" altLang="zh-CN" sz="3600" dirty="0"/>
          </a:p>
          <a:p>
            <a:r>
              <a:rPr lang="zh-CN" altLang="en-US" sz="3600" dirty="0"/>
              <a:t>（创世纪</a:t>
            </a:r>
            <a:r>
              <a:rPr lang="en-US" altLang="zh-CN" sz="3600" dirty="0"/>
              <a:t>1</a:t>
            </a:r>
            <a:r>
              <a:rPr lang="zh-CN" altLang="en-US" sz="3600" dirty="0"/>
              <a:t>章</a:t>
            </a:r>
            <a:r>
              <a:rPr lang="en-US" altLang="zh-CN" sz="3600" dirty="0"/>
              <a:t>24</a:t>
            </a:r>
            <a:r>
              <a:rPr lang="zh-CN" altLang="en-US" sz="3600" dirty="0"/>
              <a:t>节</a:t>
            </a:r>
            <a:r>
              <a:rPr lang="en-US" altLang="zh-CN" sz="3600" dirty="0"/>
              <a:t>-25</a:t>
            </a:r>
            <a:r>
              <a:rPr lang="zh-CN" altLang="en-US" sz="3600" dirty="0"/>
              <a:t>节）</a:t>
            </a:r>
          </a:p>
          <a:p>
            <a:br>
              <a:rPr lang="zh-CN" altLang="en-US" sz="3600" dirty="0"/>
            </a:br>
            <a:endParaRPr lang="zh-CN" altLang="en-US" sz="3600" b="1" dirty="0">
              <a:solidFill>
                <a:srgbClr val="FFFFFF"/>
              </a:solidFill>
              <a:effectLst>
                <a:outerShdw blurRad="38100" dist="38100" dir="2700000" algn="tl">
                  <a:srgbClr val="000000"/>
                </a:outerShdw>
              </a:effectLst>
              <a:latin typeface="Arial" charset="0"/>
              <a:cs typeface="Arial" charset="0"/>
            </a:endParaRPr>
          </a:p>
        </p:txBody>
      </p:sp>
      <p:sp>
        <p:nvSpPr>
          <p:cNvPr id="6" name="Text Box 1041"/>
          <p:cNvSpPr txBox="1">
            <a:spLocks noChangeArrowheads="1"/>
          </p:cNvSpPr>
          <p:nvPr/>
        </p:nvSpPr>
        <p:spPr bwMode="auto">
          <a:xfrm>
            <a:off x="8431844" y="48907"/>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448</a:t>
            </a:r>
            <a:endParaRPr lang="en-US" b="1" dirty="0">
              <a:solidFill>
                <a:srgbClr val="000000"/>
              </a:solidFill>
              <a:latin typeface="Arial"/>
              <a:cs typeface="Arial"/>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51511A35-824C-944A-A588-6DB1F630674B}"/>
                  </a:ext>
                </a:extLst>
              </p14:cNvPr>
              <p14:cNvContentPartPr/>
              <p14:nvPr/>
            </p14:nvContentPartPr>
            <p14:xfrm>
              <a:off x="894065" y="2046843"/>
              <a:ext cx="36720" cy="26280"/>
            </p14:xfrm>
          </p:contentPart>
        </mc:Choice>
        <mc:Fallback xmlns="">
          <p:pic>
            <p:nvPicPr>
              <p:cNvPr id="2" name="Ink 1">
                <a:extLst>
                  <a:ext uri="{FF2B5EF4-FFF2-40B4-BE49-F238E27FC236}">
                    <a16:creationId xmlns:a16="http://schemas.microsoft.com/office/drawing/2014/main" id="{51511A35-824C-944A-A588-6DB1F630674B}"/>
                  </a:ext>
                </a:extLst>
              </p:cNvPr>
              <p:cNvPicPr/>
              <p:nvPr/>
            </p:nvPicPr>
            <p:blipFill>
              <a:blip r:embed="rId5"/>
              <a:stretch>
                <a:fillRect/>
              </a:stretch>
            </p:blipFill>
            <p:spPr>
              <a:xfrm>
                <a:off x="878945" y="2031723"/>
                <a:ext cx="67320"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D9268B72-F36B-0D42-9497-613C42774BB5}"/>
                  </a:ext>
                </a:extLst>
              </p14:cNvPr>
              <p14:cNvContentPartPr/>
              <p14:nvPr/>
            </p14:nvContentPartPr>
            <p14:xfrm>
              <a:off x="178745" y="2806803"/>
              <a:ext cx="70200" cy="31680"/>
            </p14:xfrm>
          </p:contentPart>
        </mc:Choice>
        <mc:Fallback xmlns="">
          <p:pic>
            <p:nvPicPr>
              <p:cNvPr id="3" name="Ink 2">
                <a:extLst>
                  <a:ext uri="{FF2B5EF4-FFF2-40B4-BE49-F238E27FC236}">
                    <a16:creationId xmlns:a16="http://schemas.microsoft.com/office/drawing/2014/main" id="{D9268B72-F36B-0D42-9497-613C42774BB5}"/>
                  </a:ext>
                </a:extLst>
              </p:cNvPr>
              <p:cNvPicPr/>
              <p:nvPr/>
            </p:nvPicPr>
            <p:blipFill>
              <a:blip r:embed="rId7"/>
              <a:stretch>
                <a:fillRect/>
              </a:stretch>
            </p:blipFill>
            <p:spPr>
              <a:xfrm>
                <a:off x="163625" y="2791683"/>
                <a:ext cx="10080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DDDFBF2A-4FFC-814B-99D3-19AB3FF3D3C4}"/>
                  </a:ext>
                </a:extLst>
              </p14:cNvPr>
              <p14:cNvContentPartPr/>
              <p14:nvPr/>
            </p14:nvContentPartPr>
            <p14:xfrm>
              <a:off x="1393745" y="2645523"/>
              <a:ext cx="47160" cy="21240"/>
            </p14:xfrm>
          </p:contentPart>
        </mc:Choice>
        <mc:Fallback xmlns="">
          <p:pic>
            <p:nvPicPr>
              <p:cNvPr id="4" name="Ink 3">
                <a:extLst>
                  <a:ext uri="{FF2B5EF4-FFF2-40B4-BE49-F238E27FC236}">
                    <a16:creationId xmlns:a16="http://schemas.microsoft.com/office/drawing/2014/main" id="{DDDFBF2A-4FFC-814B-99D3-19AB3FF3D3C4}"/>
                  </a:ext>
                </a:extLst>
              </p:cNvPr>
              <p:cNvPicPr/>
              <p:nvPr/>
            </p:nvPicPr>
            <p:blipFill>
              <a:blip r:embed="rId9"/>
              <a:stretch>
                <a:fillRect/>
              </a:stretch>
            </p:blipFill>
            <p:spPr>
              <a:xfrm>
                <a:off x="1378625" y="2630403"/>
                <a:ext cx="77760" cy="51840"/>
              </a:xfrm>
              <a:prstGeom prst="rect">
                <a:avLst/>
              </a:prstGeom>
            </p:spPr>
          </p:pic>
        </mc:Fallback>
      </mc:AlternateContent>
    </p:spTree>
    <p:extLst>
      <p:ext uri="{BB962C8B-B14F-4D97-AF65-F5344CB8AC3E}">
        <p14:creationId xmlns:p14="http://schemas.microsoft.com/office/powerpoint/2010/main" val="31166424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1" name="Rectangle 8"/>
          <p:cNvSpPr>
            <a:spLocks noGrp="1" noRot="1" noChangeArrowheads="1"/>
          </p:cNvSpPr>
          <p:nvPr>
            <p:ph type="title" idx="4294967295"/>
          </p:nvPr>
        </p:nvSpPr>
        <p:spPr>
          <a:xfrm>
            <a:off x="6629400" y="76200"/>
            <a:ext cx="23622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r>
              <a:rPr lang="en-US" sz="3600" b="1">
                <a:effectLst/>
                <a:latin typeface="Arial" charset="0"/>
                <a:ea typeface="ＭＳ Ｐゴシック" charset="0"/>
                <a:cs typeface="Arial" charset="0"/>
              </a:rPr>
              <a:t>Man</a:t>
            </a:r>
          </a:p>
        </p:txBody>
      </p:sp>
      <p:pic>
        <p:nvPicPr>
          <p:cNvPr id="1249282" name="Picture 7" descr="npo0000f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283" name="Text Box 3"/>
          <p:cNvSpPr txBox="1">
            <a:spLocks noChangeArrowheads="1"/>
          </p:cNvSpPr>
          <p:nvPr/>
        </p:nvSpPr>
        <p:spPr bwMode="auto">
          <a:xfrm>
            <a:off x="0" y="0"/>
            <a:ext cx="9144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defRPr/>
            </a:pPr>
            <a:r>
              <a:rPr lang="zh-CN" altLang="en-US" sz="3600" b="1" dirty="0">
                <a:solidFill>
                  <a:srgbClr val="FFFFFF"/>
                </a:solidFill>
                <a:effectLst>
                  <a:outerShdw blurRad="38100" dist="38100" dir="2700000" algn="tl">
                    <a:srgbClr val="000000"/>
                  </a:outerShdw>
                </a:effectLst>
                <a:latin typeface="Arial" charset="0"/>
                <a:cs typeface="Arial" charset="0"/>
              </a:rPr>
              <a:t>上帝的创造 第</a:t>
            </a:r>
            <a:r>
              <a:rPr lang="en-US" altLang="ja-JP" sz="3600" b="1" dirty="0">
                <a:solidFill>
                  <a:srgbClr val="FFFFFF"/>
                </a:solidFill>
                <a:effectLst>
                  <a:outerShdw blurRad="38100" dist="38100" dir="2700000" algn="tl">
                    <a:srgbClr val="000000"/>
                  </a:outerShdw>
                </a:effectLst>
                <a:latin typeface="Arial" charset="0"/>
                <a:cs typeface="Arial" charset="0"/>
              </a:rPr>
              <a:t>6</a:t>
            </a:r>
            <a:r>
              <a:rPr lang="zh-CN" altLang="en-US" sz="3600" b="1" dirty="0">
                <a:solidFill>
                  <a:srgbClr val="FFFFFF"/>
                </a:solidFill>
                <a:effectLst>
                  <a:outerShdw blurRad="38100" dist="38100" dir="2700000" algn="tl">
                    <a:srgbClr val="000000"/>
                  </a:outerShdw>
                </a:effectLst>
                <a:latin typeface="Arial" charset="0"/>
                <a:cs typeface="Arial" charset="0"/>
              </a:rPr>
              <a:t>天</a:t>
            </a:r>
            <a:endParaRPr lang="en-US" sz="3600" b="1" dirty="0">
              <a:solidFill>
                <a:srgbClr val="FFFFFF"/>
              </a:solidFill>
              <a:effectLst>
                <a:outerShdw blurRad="38100" dist="38100" dir="2700000" algn="tl">
                  <a:srgbClr val="000000"/>
                </a:outerShdw>
              </a:effectLst>
              <a:latin typeface="Arial" charset="0"/>
              <a:cs typeface="Arial" charset="0"/>
            </a:endParaRPr>
          </a:p>
        </p:txBody>
      </p:sp>
      <p:sp>
        <p:nvSpPr>
          <p:cNvPr id="1249284" name="Text Box 4"/>
          <p:cNvSpPr txBox="1">
            <a:spLocks noChangeArrowheads="1"/>
          </p:cNvSpPr>
          <p:nvPr/>
        </p:nvSpPr>
        <p:spPr bwMode="auto">
          <a:xfrm>
            <a:off x="1981200" y="914400"/>
            <a:ext cx="6019800" cy="3693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pPr>
            <a:r>
              <a:rPr lang="en-US" sz="3600" b="1" dirty="0">
                <a:solidFill>
                  <a:srgbClr val="FFFFFF"/>
                </a:solidFill>
                <a:effectLst>
                  <a:glow rad="215900">
                    <a:srgbClr val="000000"/>
                  </a:glow>
                </a:effectLst>
                <a:latin typeface="Arial" charset="0"/>
                <a:cs typeface="Arial" charset="0"/>
              </a:rPr>
              <a:t>"</a:t>
            </a:r>
            <a:r>
              <a:rPr lang="zh-CN" altLang="en-US" sz="3600" dirty="0"/>
              <a:t>神说：“我们要照着</a:t>
            </a:r>
            <a:r>
              <a:rPr lang="zh-CN" altLang="en-US" sz="3600" dirty="0">
                <a:solidFill>
                  <a:srgbClr val="FFFF00"/>
                </a:solidFill>
              </a:rPr>
              <a:t>我们</a:t>
            </a:r>
            <a:r>
              <a:rPr lang="zh-CN" altLang="en-US" sz="3600" dirty="0"/>
              <a:t>的形象，按着我们的样式造人；使他们</a:t>
            </a:r>
            <a:r>
              <a:rPr lang="zh-CN" altLang="en-US" sz="3600" dirty="0">
                <a:solidFill>
                  <a:srgbClr val="FFFF00"/>
                </a:solidFill>
              </a:rPr>
              <a:t>管理</a:t>
            </a:r>
            <a:r>
              <a:rPr lang="zh-CN" altLang="en-US" sz="3600" dirty="0"/>
              <a:t>海里的鱼、空中的鸟、地上的牲畜，以及全地，和地上所有爬行的生物！</a:t>
            </a:r>
            <a:endParaRPr lang="en-US" altLang="zh-CN" sz="3600" dirty="0"/>
          </a:p>
          <a:p>
            <a:pPr defTabSz="914400" fontAlgn="base">
              <a:spcBef>
                <a:spcPct val="50000"/>
              </a:spcBef>
              <a:spcAft>
                <a:spcPct val="0"/>
              </a:spcAft>
            </a:pPr>
            <a:r>
              <a:rPr lang="zh-CN" altLang="en-US" sz="3600" dirty="0"/>
              <a:t>（创世纪</a:t>
            </a:r>
            <a:r>
              <a:rPr lang="en-US" altLang="zh-CN" sz="3600" dirty="0"/>
              <a:t>1</a:t>
            </a:r>
            <a:r>
              <a:rPr lang="zh-CN" altLang="en-US" sz="3600" dirty="0"/>
              <a:t>章</a:t>
            </a:r>
            <a:r>
              <a:rPr lang="en-US" altLang="zh-CN" sz="3600" dirty="0"/>
              <a:t>27</a:t>
            </a:r>
            <a:r>
              <a:rPr lang="zh-CN" altLang="en-US" sz="3600" dirty="0"/>
              <a:t>节）</a:t>
            </a:r>
            <a:endParaRPr lang="en-US" sz="3600" b="1" dirty="0">
              <a:solidFill>
                <a:srgbClr val="FFFFFF"/>
              </a:solidFill>
              <a:effectLst>
                <a:glow rad="215900">
                  <a:srgbClr val="000000"/>
                </a:glow>
              </a:effectLst>
              <a:latin typeface="Arial" charset="0"/>
              <a:cs typeface="Arial" charset="0"/>
            </a:endParaRPr>
          </a:p>
        </p:txBody>
      </p:sp>
      <p:sp>
        <p:nvSpPr>
          <p:cNvPr id="6" name="Text Box 1041"/>
          <p:cNvSpPr txBox="1">
            <a:spLocks noChangeArrowheads="1"/>
          </p:cNvSpPr>
          <p:nvPr/>
        </p:nvSpPr>
        <p:spPr bwMode="auto">
          <a:xfrm>
            <a:off x="8431844" y="48907"/>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448</a:t>
            </a:r>
            <a:endParaRPr lang="en-US" b="1" dirty="0">
              <a:solidFill>
                <a:srgbClr val="000000"/>
              </a:solidFill>
              <a:latin typeface="Arial"/>
              <a:cs typeface="Arial"/>
            </a:endParaRPr>
          </a:p>
        </p:txBody>
      </p:sp>
    </p:spTree>
    <p:extLst>
      <p:ext uri="{BB962C8B-B14F-4D97-AF65-F5344CB8AC3E}">
        <p14:creationId xmlns:p14="http://schemas.microsoft.com/office/powerpoint/2010/main" val="39704439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6934"/>
            <a:ext cx="9144000" cy="6874934"/>
          </a:xfrm>
          <a:prstGeom prst="rect">
            <a:avLst/>
          </a:prstGeom>
        </p:spPr>
      </p:pic>
      <p:sp>
        <p:nvSpPr>
          <p:cNvPr id="237977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defRPr/>
            </a:pPr>
            <a:r>
              <a:rPr lang="zh-CN" altLang="en-US" sz="3600" b="1" dirty="0">
                <a:solidFill>
                  <a:srgbClr val="FFFFFF"/>
                </a:solidFill>
                <a:effectLst>
                  <a:outerShdw blurRad="38100" dist="38100" dir="2700000" algn="tl">
                    <a:srgbClr val="000000"/>
                  </a:outerShdw>
                </a:effectLst>
                <a:latin typeface="Arial" charset="0"/>
                <a:cs typeface="Arial" charset="0"/>
              </a:rPr>
              <a:t>上帝的创造 第</a:t>
            </a:r>
            <a:r>
              <a:rPr lang="en-US" altLang="ja-JP" sz="3600" b="1" dirty="0">
                <a:solidFill>
                  <a:srgbClr val="FFFFFF"/>
                </a:solidFill>
                <a:effectLst>
                  <a:outerShdw blurRad="38100" dist="38100" dir="2700000" algn="tl">
                    <a:srgbClr val="000000"/>
                  </a:outerShdw>
                </a:effectLst>
                <a:latin typeface="Arial" charset="0"/>
                <a:cs typeface="Arial" charset="0"/>
              </a:rPr>
              <a:t>6</a:t>
            </a:r>
            <a:r>
              <a:rPr lang="zh-CN" altLang="en-US" sz="3600" b="1" dirty="0">
                <a:solidFill>
                  <a:srgbClr val="FFFFFF"/>
                </a:solidFill>
                <a:effectLst>
                  <a:outerShdw blurRad="38100" dist="38100" dir="2700000" algn="tl">
                    <a:srgbClr val="000000"/>
                  </a:outerShdw>
                </a:effectLst>
                <a:latin typeface="Arial" charset="0"/>
                <a:cs typeface="Arial" charset="0"/>
              </a:rPr>
              <a:t>天</a:t>
            </a:r>
            <a:endParaRPr lang="en-US" sz="3600" b="1" dirty="0">
              <a:solidFill>
                <a:srgbClr val="FFFFFF"/>
              </a:solidFill>
              <a:effectLst>
                <a:outerShdw blurRad="38100" dist="38100" dir="2700000" algn="tl">
                  <a:srgbClr val="000000"/>
                </a:outerShdw>
              </a:effectLst>
              <a:latin typeface="Arial" charset="0"/>
              <a:cs typeface="Arial" charset="0"/>
            </a:endParaRPr>
          </a:p>
        </p:txBody>
      </p:sp>
      <p:sp>
        <p:nvSpPr>
          <p:cNvPr id="2379783" name="Rectangle 7"/>
          <p:cNvSpPr>
            <a:spLocks noGrp="1" noRot="1" noChangeArrowheads="1"/>
          </p:cNvSpPr>
          <p:nvPr>
            <p:ph type="title" idx="4294967295"/>
          </p:nvPr>
        </p:nvSpPr>
        <p:spPr>
          <a:xfrm>
            <a:off x="8750300" y="9128"/>
            <a:ext cx="2228108" cy="609600"/>
          </a:xfrm>
        </p:spPr>
        <p:txBody>
          <a:bodyPr/>
          <a:lstStyle/>
          <a:p>
            <a:pPr algn="r" eaLnBrk="1" hangingPunct="1">
              <a:defRPr/>
            </a:pPr>
            <a:r>
              <a:rPr lang="en-US" sz="3600" dirty="0">
                <a:effectLst>
                  <a:glow rad="152400">
                    <a:srgbClr val="000000"/>
                  </a:glow>
                </a:effectLst>
                <a:latin typeface="Arial" charset="0"/>
                <a:ea typeface="ＭＳ Ｐゴシック" charset="0"/>
                <a:cs typeface="Arial" charset="0"/>
              </a:rPr>
              <a:t>Woman</a:t>
            </a:r>
          </a:p>
        </p:txBody>
      </p:sp>
      <p:sp>
        <p:nvSpPr>
          <p:cNvPr id="2379785" name="Text Box 9"/>
          <p:cNvSpPr txBox="1">
            <a:spLocks noChangeArrowheads="1"/>
          </p:cNvSpPr>
          <p:nvPr/>
        </p:nvSpPr>
        <p:spPr bwMode="auto">
          <a:xfrm>
            <a:off x="1160720" y="3028054"/>
            <a:ext cx="54102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defRPr/>
            </a:pPr>
            <a:r>
              <a:rPr lang="zh-CN" altLang="en-US" sz="3600" b="1" dirty="0">
                <a:solidFill>
                  <a:srgbClr val="FFFFFF"/>
                </a:solidFill>
                <a:effectLst>
                  <a:glow rad="152400">
                    <a:srgbClr val="000000"/>
                  </a:glow>
                </a:effectLst>
                <a:latin typeface="Arial" charset="0"/>
                <a:cs typeface="Arial" charset="0"/>
              </a:rPr>
              <a:t>就是按照神的形象创造了他</a:t>
            </a:r>
            <a:endParaRPr lang="en-US" sz="3600" b="1" dirty="0">
              <a:solidFill>
                <a:srgbClr val="FFFFFF"/>
              </a:solidFill>
              <a:effectLst>
                <a:glow rad="152400">
                  <a:srgbClr val="000000"/>
                </a:glow>
              </a:effectLst>
              <a:latin typeface="Arial" charset="0"/>
              <a:cs typeface="Arial" charset="0"/>
            </a:endParaRPr>
          </a:p>
        </p:txBody>
      </p:sp>
      <p:sp>
        <p:nvSpPr>
          <p:cNvPr id="2379786" name="Text Box 10"/>
          <p:cNvSpPr txBox="1">
            <a:spLocks noChangeArrowheads="1"/>
          </p:cNvSpPr>
          <p:nvPr/>
        </p:nvSpPr>
        <p:spPr bwMode="auto">
          <a:xfrm>
            <a:off x="170120" y="719900"/>
            <a:ext cx="54102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defRPr/>
            </a:pPr>
            <a:r>
              <a:rPr lang="zh-CN" altLang="en-US" sz="3600" b="1" dirty="0">
                <a:solidFill>
                  <a:srgbClr val="FFFFFF"/>
                </a:solidFill>
                <a:effectLst>
                  <a:glow rad="152400">
                    <a:srgbClr val="000000"/>
                  </a:glow>
                </a:effectLst>
                <a:latin typeface="Arial" charset="0"/>
                <a:cs typeface="Arial" charset="0"/>
              </a:rPr>
              <a:t>“上帝按照自己的形象创造人</a:t>
            </a:r>
            <a:endParaRPr lang="en-US" sz="3600" b="1" dirty="0">
              <a:solidFill>
                <a:srgbClr val="FFFFFF"/>
              </a:solidFill>
              <a:effectLst>
                <a:glow rad="152400">
                  <a:srgbClr val="000000"/>
                </a:glow>
              </a:effectLst>
              <a:latin typeface="Arial" charset="0"/>
              <a:cs typeface="Arial" charset="0"/>
            </a:endParaRPr>
          </a:p>
        </p:txBody>
      </p:sp>
      <p:sp>
        <p:nvSpPr>
          <p:cNvPr id="2379787" name="Text Box 11"/>
          <p:cNvSpPr txBox="1">
            <a:spLocks noChangeArrowheads="1"/>
          </p:cNvSpPr>
          <p:nvPr/>
        </p:nvSpPr>
        <p:spPr bwMode="auto">
          <a:xfrm>
            <a:off x="2789858" y="5105400"/>
            <a:ext cx="6354142"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defRPr/>
            </a:pPr>
            <a:r>
              <a:rPr lang="zh-CN" altLang="en-US" sz="3600" b="1" dirty="0">
                <a:solidFill>
                  <a:srgbClr val="FFFFFF"/>
                </a:solidFill>
                <a:effectLst>
                  <a:glow rad="152400">
                    <a:srgbClr val="000000"/>
                  </a:glow>
                </a:effectLst>
                <a:latin typeface="Arial" charset="0"/>
                <a:cs typeface="Arial" charset="0"/>
              </a:rPr>
              <a:t>他所创造的有男有女</a:t>
            </a:r>
            <a:r>
              <a:rPr lang="en-US" sz="3600" b="1" dirty="0">
                <a:solidFill>
                  <a:srgbClr val="FFFFFF"/>
                </a:solidFill>
                <a:effectLst>
                  <a:glow rad="152400">
                    <a:srgbClr val="000000"/>
                  </a:glow>
                </a:effectLst>
                <a:latin typeface="Arial" charset="0"/>
                <a:cs typeface="Arial" charset="0"/>
              </a:rPr>
              <a:t>" (</a:t>
            </a:r>
            <a:r>
              <a:rPr lang="zh-CN" altLang="en-US" sz="3600" b="1" dirty="0">
                <a:solidFill>
                  <a:srgbClr val="FFFFFF"/>
                </a:solidFill>
                <a:effectLst>
                  <a:glow rad="152400">
                    <a:srgbClr val="000000"/>
                  </a:glow>
                </a:effectLst>
                <a:latin typeface="Arial" charset="0"/>
                <a:cs typeface="Arial" charset="0"/>
              </a:rPr>
              <a:t>传世纪</a:t>
            </a:r>
            <a:r>
              <a:rPr lang="en-US" altLang="zh-CN" sz="3600" b="1" dirty="0">
                <a:solidFill>
                  <a:srgbClr val="FFFFFF"/>
                </a:solidFill>
                <a:effectLst>
                  <a:glow rad="152400">
                    <a:srgbClr val="000000"/>
                  </a:glow>
                </a:effectLst>
                <a:latin typeface="Arial" charset="0"/>
                <a:cs typeface="Arial" charset="0"/>
              </a:rPr>
              <a:t>1</a:t>
            </a:r>
            <a:r>
              <a:rPr lang="zh-CN" altLang="en-US" sz="3600" b="1" dirty="0">
                <a:solidFill>
                  <a:srgbClr val="FFFFFF"/>
                </a:solidFill>
                <a:effectLst>
                  <a:glow rad="152400">
                    <a:srgbClr val="000000"/>
                  </a:glow>
                </a:effectLst>
                <a:latin typeface="Arial" charset="0"/>
                <a:cs typeface="Arial" charset="0"/>
              </a:rPr>
              <a:t>章</a:t>
            </a:r>
            <a:r>
              <a:rPr lang="en-US" altLang="zh-CN" sz="3600" b="1" dirty="0">
                <a:solidFill>
                  <a:srgbClr val="FFFFFF"/>
                </a:solidFill>
                <a:effectLst>
                  <a:glow rad="152400">
                    <a:srgbClr val="000000"/>
                  </a:glow>
                </a:effectLst>
                <a:latin typeface="Arial" charset="0"/>
                <a:cs typeface="Arial" charset="0"/>
              </a:rPr>
              <a:t>27</a:t>
            </a:r>
            <a:r>
              <a:rPr lang="zh-CN" altLang="en-US" sz="3600" b="1" dirty="0">
                <a:solidFill>
                  <a:srgbClr val="FFFFFF"/>
                </a:solidFill>
                <a:effectLst>
                  <a:glow rad="152400">
                    <a:srgbClr val="000000"/>
                  </a:glow>
                </a:effectLst>
                <a:latin typeface="Arial" charset="0"/>
                <a:cs typeface="Arial" charset="0"/>
              </a:rPr>
              <a:t>节</a:t>
            </a:r>
            <a:r>
              <a:rPr lang="en-US" sz="3600" b="1" dirty="0">
                <a:solidFill>
                  <a:srgbClr val="FFFFFF"/>
                </a:solidFill>
                <a:effectLst>
                  <a:glow rad="152400">
                    <a:srgbClr val="000000"/>
                  </a:glow>
                </a:effectLst>
                <a:latin typeface="Arial" charset="0"/>
                <a:cs typeface="Arial" charset="0"/>
              </a:rPr>
              <a:t>).</a:t>
            </a:r>
          </a:p>
        </p:txBody>
      </p:sp>
    </p:spTree>
    <p:extLst>
      <p:ext uri="{BB962C8B-B14F-4D97-AF65-F5344CB8AC3E}">
        <p14:creationId xmlns:p14="http://schemas.microsoft.com/office/powerpoint/2010/main" val="3332685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79786"/>
                                        </p:tgtEl>
                                        <p:attrNameLst>
                                          <p:attrName>style.visibility</p:attrName>
                                        </p:attrNameLst>
                                      </p:cBhvr>
                                      <p:to>
                                        <p:strVal val="visible"/>
                                      </p:to>
                                    </p:set>
                                    <p:animEffect transition="in" filter="dissolve">
                                      <p:cBhvr>
                                        <p:cTn id="7" dur="1000"/>
                                        <p:tgtEl>
                                          <p:spTgt spid="2379786"/>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2379785"/>
                                        </p:tgtEl>
                                        <p:attrNameLst>
                                          <p:attrName>style.visibility</p:attrName>
                                        </p:attrNameLst>
                                      </p:cBhvr>
                                      <p:to>
                                        <p:strVal val="visible"/>
                                      </p:to>
                                    </p:set>
                                    <p:animEffect transition="in" filter="dissolve">
                                      <p:cBhvr>
                                        <p:cTn id="11" dur="2000"/>
                                        <p:tgtEl>
                                          <p:spTgt spid="2379785"/>
                                        </p:tgtEl>
                                      </p:cBhvr>
                                    </p:animEffect>
                                  </p:childTnLst>
                                </p:cTn>
                              </p:par>
                            </p:childTnLst>
                          </p:cTn>
                        </p:par>
                        <p:par>
                          <p:cTn id="12" fill="hold" nodeType="afterGroup">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2379787"/>
                                        </p:tgtEl>
                                        <p:attrNameLst>
                                          <p:attrName>style.visibility</p:attrName>
                                        </p:attrNameLst>
                                      </p:cBhvr>
                                      <p:to>
                                        <p:strVal val="visible"/>
                                      </p:to>
                                    </p:set>
                                    <p:animEffect transition="in" filter="dissolve">
                                      <p:cBhvr>
                                        <p:cTn id="15"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9785" grpId="0"/>
      <p:bldP spid="2379786" grpId="0"/>
      <p:bldP spid="237978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302" name="Rectangle 6"/>
          <p:cNvSpPr>
            <a:spLocks noGrp="1" noRot="1" noChangeArrowheads="1"/>
          </p:cNvSpPr>
          <p:nvPr>
            <p:ph type="title" idx="4294967295"/>
          </p:nvPr>
        </p:nvSpPr>
        <p:spPr>
          <a:xfrm>
            <a:off x="6172200" y="0"/>
            <a:ext cx="2895600" cy="609600"/>
          </a:xfrm>
          <a:effectLst/>
        </p:spPr>
        <p:txBody>
          <a:bodyPr/>
          <a:lstStyle/>
          <a:p>
            <a:pPr algn="r" eaLnBrk="1" hangingPunct="1">
              <a:defRPr/>
            </a:pPr>
            <a:r>
              <a:rPr lang="en-US" sz="3600">
                <a:effectLst>
                  <a:glow rad="165100">
                    <a:srgbClr val="000000"/>
                  </a:glow>
                  <a:outerShdw blurRad="38100" dist="38100" dir="2700000" algn="tl">
                    <a:srgbClr val="000000"/>
                  </a:outerShdw>
                </a:effectLst>
                <a:latin typeface="Arial" charset="0"/>
                <a:ea typeface="ＭＳ Ｐゴシック" charset="0"/>
                <a:cs typeface="Arial" charset="0"/>
              </a:rPr>
              <a:t>Mandate</a:t>
            </a:r>
          </a:p>
        </p:txBody>
      </p:sp>
      <p:sp>
        <p:nvSpPr>
          <p:cNvPr id="8" name="Text Box 1041"/>
          <p:cNvSpPr txBox="1">
            <a:spLocks noChangeArrowheads="1"/>
          </p:cNvSpPr>
          <p:nvPr/>
        </p:nvSpPr>
        <p:spPr bwMode="auto">
          <a:xfrm>
            <a:off x="8431844" y="48907"/>
            <a:ext cx="698178"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effectLst>
                  <a:glow rad="165100">
                    <a:srgbClr val="000000"/>
                  </a:glow>
                </a:effectLst>
                <a:latin typeface="Arial"/>
                <a:cs typeface="Arial"/>
              </a:rPr>
              <a:t>448</a:t>
            </a:r>
            <a:endParaRPr lang="en-US" b="1" dirty="0">
              <a:solidFill>
                <a:srgbClr val="000000"/>
              </a:solidFill>
              <a:effectLst>
                <a:glow rad="165100">
                  <a:srgbClr val="000000"/>
                </a:glow>
              </a:effectLst>
              <a:latin typeface="Arial"/>
              <a:cs typeface="Arial"/>
            </a:endParaRPr>
          </a:p>
        </p:txBody>
      </p:sp>
      <p:sp>
        <p:nvSpPr>
          <p:cNvPr id="11"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kern="0">
              <a:solidFill>
                <a:srgbClr val="000000"/>
              </a:solidFill>
              <a:latin typeface="Comic Sans MS"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43000" y="0"/>
            <a:ext cx="6858000" cy="6858000"/>
          </a:xfrm>
          <a:prstGeom prst="rect">
            <a:avLst/>
          </a:prstGeom>
          <a:effectLst/>
        </p:spPr>
      </p:pic>
      <p:sp>
        <p:nvSpPr>
          <p:cNvPr id="2487303" name="Text Box 7"/>
          <p:cNvSpPr txBox="1">
            <a:spLocks noChangeArrowheads="1"/>
          </p:cNvSpPr>
          <p:nvPr/>
        </p:nvSpPr>
        <p:spPr bwMode="auto">
          <a:xfrm>
            <a:off x="228600" y="5591175"/>
            <a:ext cx="8915400" cy="646331"/>
          </a:xfrm>
          <a:prstGeom prst="rect">
            <a:avLst/>
          </a:prstGeom>
          <a:noFill/>
          <a:ln w="9525">
            <a:noFill/>
            <a:miter lim="800000"/>
            <a:headEnd/>
            <a:tailEnd/>
          </a:ln>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defRPr/>
            </a:pPr>
            <a:r>
              <a:rPr lang="zh-CN" altLang="en-US" sz="3600" dirty="0"/>
              <a:t>和地上所有</a:t>
            </a:r>
            <a:r>
              <a:rPr lang="zh-CN" altLang="en-US" sz="3600" dirty="0">
                <a:solidFill>
                  <a:srgbClr val="FFFF00"/>
                </a:solidFill>
              </a:rPr>
              <a:t>走动的生物</a:t>
            </a:r>
            <a:r>
              <a:rPr lang="fr-FR" sz="3600" b="1" dirty="0">
                <a:solidFill>
                  <a:srgbClr val="FFFF00"/>
                </a:solidFill>
                <a:effectLst>
                  <a:glow rad="165100">
                    <a:srgbClr val="000000"/>
                  </a:glow>
                  <a:outerShdw blurRad="38100" dist="38100" dir="2700000" algn="tl">
                    <a:srgbClr val="000000"/>
                  </a:outerShdw>
                </a:effectLst>
                <a:latin typeface="Arial" charset="0"/>
                <a:cs typeface="Arial" charset="0"/>
              </a:rPr>
              <a:t>'</a:t>
            </a:r>
            <a:r>
              <a:rPr lang="en-US" altLang="ja-JP" sz="3600" b="1" dirty="0">
                <a:solidFill>
                  <a:srgbClr val="FFFFFF"/>
                </a:solidFill>
                <a:effectLst>
                  <a:glow rad="165100">
                    <a:srgbClr val="000000"/>
                  </a:glow>
                  <a:outerShdw blurRad="38100" dist="38100" dir="2700000" algn="tl">
                    <a:srgbClr val="000000"/>
                  </a:outerShdw>
                </a:effectLst>
                <a:latin typeface="Arial" charset="0"/>
                <a:cs typeface="Arial" charset="0"/>
              </a:rPr>
              <a:t>" (</a:t>
            </a:r>
            <a:r>
              <a:rPr lang="zh-CN" altLang="en-US" sz="3600" b="1" dirty="0">
                <a:solidFill>
                  <a:srgbClr val="FFFFFF"/>
                </a:solidFill>
                <a:effectLst>
                  <a:glow rad="165100">
                    <a:srgbClr val="000000"/>
                  </a:glow>
                  <a:outerShdw blurRad="38100" dist="38100" dir="2700000" algn="tl">
                    <a:srgbClr val="000000"/>
                  </a:outerShdw>
                </a:effectLst>
                <a:latin typeface="Arial" charset="0"/>
                <a:cs typeface="Arial" charset="0"/>
              </a:rPr>
              <a:t>创世纪</a:t>
            </a:r>
            <a:r>
              <a:rPr lang="en-US" altLang="zh-CN" sz="3600" b="1" dirty="0">
                <a:solidFill>
                  <a:srgbClr val="FFFFFF"/>
                </a:solidFill>
                <a:effectLst>
                  <a:glow rad="165100">
                    <a:srgbClr val="000000"/>
                  </a:glow>
                  <a:outerShdw blurRad="38100" dist="38100" dir="2700000" algn="tl">
                    <a:srgbClr val="000000"/>
                  </a:outerShdw>
                </a:effectLst>
                <a:latin typeface="Arial" charset="0"/>
                <a:cs typeface="Arial" charset="0"/>
              </a:rPr>
              <a:t>1</a:t>
            </a:r>
            <a:r>
              <a:rPr lang="zh-CN" altLang="en-US" sz="3600" b="1" dirty="0">
                <a:solidFill>
                  <a:srgbClr val="FFFFFF"/>
                </a:solidFill>
                <a:effectLst>
                  <a:glow rad="165100">
                    <a:srgbClr val="000000"/>
                  </a:glow>
                  <a:outerShdw blurRad="38100" dist="38100" dir="2700000" algn="tl">
                    <a:srgbClr val="000000"/>
                  </a:outerShdw>
                </a:effectLst>
                <a:latin typeface="Arial" charset="0"/>
                <a:cs typeface="Arial" charset="0"/>
              </a:rPr>
              <a:t>章</a:t>
            </a:r>
            <a:r>
              <a:rPr lang="en-US" altLang="zh-CN" sz="3600" b="1" dirty="0">
                <a:solidFill>
                  <a:srgbClr val="FFFFFF"/>
                </a:solidFill>
                <a:effectLst>
                  <a:glow rad="165100">
                    <a:srgbClr val="000000"/>
                  </a:glow>
                  <a:outerShdw blurRad="38100" dist="38100" dir="2700000" algn="tl">
                    <a:srgbClr val="000000"/>
                  </a:outerShdw>
                </a:effectLst>
                <a:latin typeface="Arial" charset="0"/>
                <a:cs typeface="Arial" charset="0"/>
              </a:rPr>
              <a:t>27</a:t>
            </a:r>
            <a:r>
              <a:rPr lang="zh-CN" altLang="en-US" sz="3600" b="1" dirty="0">
                <a:solidFill>
                  <a:srgbClr val="FFFFFF"/>
                </a:solidFill>
                <a:effectLst>
                  <a:glow rad="165100">
                    <a:srgbClr val="000000"/>
                  </a:glow>
                  <a:outerShdw blurRad="38100" dist="38100" dir="2700000" algn="tl">
                    <a:srgbClr val="000000"/>
                  </a:outerShdw>
                </a:effectLst>
                <a:latin typeface="Arial" charset="0"/>
                <a:cs typeface="Arial" charset="0"/>
              </a:rPr>
              <a:t>节</a:t>
            </a:r>
            <a:r>
              <a:rPr lang="en-US" altLang="ja-JP" sz="3600" b="1" dirty="0">
                <a:solidFill>
                  <a:srgbClr val="FFFFFF"/>
                </a:solidFill>
                <a:effectLst>
                  <a:glow rad="165100">
                    <a:srgbClr val="000000"/>
                  </a:glow>
                  <a:outerShdw blurRad="38100" dist="38100" dir="2700000" algn="tl">
                    <a:srgbClr val="000000"/>
                  </a:outerShdw>
                </a:effectLst>
                <a:latin typeface="Arial" charset="0"/>
                <a:cs typeface="Arial" charset="0"/>
              </a:rPr>
              <a:t>).</a:t>
            </a:r>
            <a:endParaRPr lang="en-US" sz="36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
        <p:nvSpPr>
          <p:cNvPr id="2487304" name="Text Box 8"/>
          <p:cNvSpPr txBox="1">
            <a:spLocks noChangeArrowheads="1"/>
          </p:cNvSpPr>
          <p:nvPr/>
        </p:nvSpPr>
        <p:spPr bwMode="auto">
          <a:xfrm>
            <a:off x="228600" y="381000"/>
            <a:ext cx="4191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defRPr/>
            </a:pPr>
            <a:r>
              <a:rPr lang="zh-CN" altLang="en-US" sz="3600" b="1" dirty="0">
                <a:solidFill>
                  <a:srgbClr val="FFFFFF"/>
                </a:solidFill>
                <a:effectLst>
                  <a:glow rad="165100">
                    <a:srgbClr val="000000"/>
                  </a:glow>
                  <a:outerShdw blurRad="38100" dist="38100" dir="2700000" algn="tl">
                    <a:srgbClr val="000000"/>
                  </a:outerShdw>
                </a:effectLst>
                <a:latin typeface="Arial" charset="0"/>
                <a:cs typeface="Arial" charset="0"/>
              </a:rPr>
              <a:t>也要管理空中的</a:t>
            </a:r>
            <a:r>
              <a:rPr lang="zh-CN" altLang="en-US" sz="3600" b="1" dirty="0">
                <a:solidFill>
                  <a:srgbClr val="FFFF00"/>
                </a:solidFill>
                <a:effectLst>
                  <a:glow rad="165100">
                    <a:srgbClr val="000000"/>
                  </a:glow>
                  <a:outerShdw blurRad="38100" dist="38100" dir="2700000" algn="tl">
                    <a:srgbClr val="000000"/>
                  </a:outerShdw>
                </a:effectLst>
                <a:latin typeface="Arial" charset="0"/>
                <a:cs typeface="Arial" charset="0"/>
              </a:rPr>
              <a:t>鸟</a:t>
            </a:r>
            <a:endParaRPr lang="en-US" sz="3600" b="1" dirty="0">
              <a:solidFill>
                <a:srgbClr val="FFFF00"/>
              </a:solidFill>
              <a:effectLst>
                <a:glow rad="165100">
                  <a:srgbClr val="000000"/>
                </a:glow>
                <a:outerShdw blurRad="38100" dist="38100" dir="2700000" algn="tl">
                  <a:srgbClr val="000000"/>
                </a:outerShdw>
              </a:effectLst>
              <a:latin typeface="Arial" charset="0"/>
              <a:cs typeface="Arial" charset="0"/>
            </a:endParaRPr>
          </a:p>
        </p:txBody>
      </p:sp>
      <p:sp>
        <p:nvSpPr>
          <p:cNvPr id="2487305" name="Text Box 9"/>
          <p:cNvSpPr txBox="1">
            <a:spLocks noChangeArrowheads="1"/>
          </p:cNvSpPr>
          <p:nvPr/>
        </p:nvSpPr>
        <p:spPr bwMode="auto">
          <a:xfrm>
            <a:off x="228600" y="3124200"/>
            <a:ext cx="6096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defRPr/>
            </a:pPr>
            <a:r>
              <a:rPr lang="zh-CN" altLang="en-US" sz="3600" b="1" dirty="0">
                <a:solidFill>
                  <a:srgbClr val="FFFFFF"/>
                </a:solidFill>
                <a:effectLst>
                  <a:glow rad="165100">
                    <a:srgbClr val="000000"/>
                  </a:glow>
                  <a:outerShdw blurRad="38100" dist="38100" dir="2700000" algn="tl">
                    <a:srgbClr val="000000"/>
                  </a:outerShdw>
                </a:effectLst>
                <a:latin typeface="Arial" charset="0"/>
                <a:cs typeface="Arial" charset="0"/>
              </a:rPr>
              <a:t>管理海中的</a:t>
            </a:r>
            <a:r>
              <a:rPr lang="zh-CN" altLang="en-US" sz="3600" b="1" dirty="0">
                <a:solidFill>
                  <a:srgbClr val="FFFF00"/>
                </a:solidFill>
                <a:effectLst>
                  <a:glow rad="165100">
                    <a:srgbClr val="000000"/>
                  </a:glow>
                  <a:outerShdw blurRad="38100" dist="38100" dir="2700000" algn="tl">
                    <a:srgbClr val="000000"/>
                  </a:outerShdw>
                </a:effectLst>
                <a:latin typeface="Arial" charset="0"/>
                <a:cs typeface="Arial" charset="0"/>
              </a:rPr>
              <a:t>鱼</a:t>
            </a:r>
            <a:endParaRPr lang="en-US" sz="3600" b="1" dirty="0">
              <a:solidFill>
                <a:srgbClr val="FFFF00"/>
              </a:solidFill>
              <a:effectLst>
                <a:glow rad="165100">
                  <a:srgbClr val="000000"/>
                </a:glow>
                <a:outerShdw blurRad="38100" dist="38100" dir="2700000" algn="tl">
                  <a:srgbClr val="000000"/>
                </a:outerShdw>
              </a:effectLst>
              <a:latin typeface="Arial" charset="0"/>
              <a:cs typeface="Arial" charset="0"/>
            </a:endParaRPr>
          </a:p>
        </p:txBody>
      </p:sp>
      <p:sp>
        <p:nvSpPr>
          <p:cNvPr id="2487306" name="Text Box 10"/>
          <p:cNvSpPr txBox="1">
            <a:spLocks noChangeArrowheads="1"/>
          </p:cNvSpPr>
          <p:nvPr/>
        </p:nvSpPr>
        <p:spPr bwMode="auto">
          <a:xfrm>
            <a:off x="5715000" y="381000"/>
            <a:ext cx="3352800" cy="2862322"/>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fontAlgn="base">
              <a:spcBef>
                <a:spcPct val="50000"/>
              </a:spcBef>
              <a:spcAft>
                <a:spcPct val="0"/>
              </a:spcAft>
              <a:defRPr/>
            </a:pPr>
            <a:r>
              <a:rPr lang="en-US" sz="3600" b="1" dirty="0">
                <a:solidFill>
                  <a:srgbClr val="FFFFFF"/>
                </a:solidFill>
                <a:effectLst>
                  <a:glow rad="165100">
                    <a:srgbClr val="000000"/>
                  </a:glow>
                  <a:outerShdw blurRad="38100" dist="38100" dir="2700000" algn="tl">
                    <a:srgbClr val="000000"/>
                  </a:outerShdw>
                </a:effectLst>
                <a:latin typeface="Arial" charset="0"/>
                <a:cs typeface="Arial" charset="0"/>
              </a:rPr>
              <a:t>"</a:t>
            </a:r>
            <a:r>
              <a:rPr lang="zh-CN" altLang="en-US" sz="3600" dirty="0"/>
              <a:t>神就赐福给他们，对他们说：“要繁衍增多，充满这地，征服它</a:t>
            </a:r>
            <a:r>
              <a:rPr lang="en-US" altLang="ja-JP" sz="3600" b="1" dirty="0">
                <a:solidFill>
                  <a:srgbClr val="FFFFFF"/>
                </a:solidFill>
                <a:effectLst>
                  <a:glow rad="165100">
                    <a:srgbClr val="000000"/>
                  </a:glow>
                  <a:outerShdw blurRad="38100" dist="38100" dir="2700000" algn="tl">
                    <a:srgbClr val="000000"/>
                  </a:outerShdw>
                </a:effectLst>
                <a:latin typeface="Arial" charset="0"/>
                <a:cs typeface="Arial" charset="0"/>
              </a:rPr>
              <a:t>; </a:t>
            </a:r>
            <a:endParaRPr lang="en-US" sz="36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3045013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7305"/>
                                        </p:tgtEl>
                                        <p:attrNameLst>
                                          <p:attrName>style.visibility</p:attrName>
                                        </p:attrNameLst>
                                      </p:cBhvr>
                                      <p:to>
                                        <p:strVal val="visible"/>
                                      </p:to>
                                    </p:set>
                                    <p:animEffect transition="in" filter="dissolve">
                                      <p:cBhvr>
                                        <p:cTn id="7" dur="500"/>
                                        <p:tgtEl>
                                          <p:spTgt spid="2487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7304"/>
                                        </p:tgtEl>
                                        <p:attrNameLst>
                                          <p:attrName>style.visibility</p:attrName>
                                        </p:attrNameLst>
                                      </p:cBhvr>
                                      <p:to>
                                        <p:strVal val="visible"/>
                                      </p:to>
                                    </p:set>
                                    <p:animEffect transition="in" filter="dissolve">
                                      <p:cBhvr>
                                        <p:cTn id="12" dur="500"/>
                                        <p:tgtEl>
                                          <p:spTgt spid="2487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87303"/>
                                        </p:tgtEl>
                                        <p:attrNameLst>
                                          <p:attrName>style.visibility</p:attrName>
                                        </p:attrNameLst>
                                      </p:cBhvr>
                                      <p:to>
                                        <p:strVal val="visible"/>
                                      </p:to>
                                    </p:set>
                                    <p:animEffect transition="in" filter="dissolve">
                                      <p:cBhvr>
                                        <p:cTn id="17" dur="500"/>
                                        <p:tgtEl>
                                          <p:spTgt spid="248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303" grpId="0"/>
      <p:bldP spid="2487304" grpId="0"/>
      <p:bldP spid="248730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61208"/>
            <a:ext cx="9144000" cy="5143500"/>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4173537" y="2245395"/>
            <a:ext cx="4970463" cy="41751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solidFill>
                  <a:srgbClr val="FFFFFF"/>
                </a:solidFill>
                <a:effectLst>
                  <a:glow rad="152400">
                    <a:srgbClr val="000000"/>
                  </a:glow>
                </a:effectLst>
                <a:latin typeface="Times New Roman" charset="0"/>
                <a:ea typeface="ＭＳ Ｐゴシック" charset="0"/>
                <a:cs typeface="ＭＳ Ｐゴシック" charset="0"/>
              </a:rPr>
              <a:t>毒蛇入侵</a:t>
            </a:r>
            <a:endParaRPr lang="en-US" sz="4000" b="1" dirty="0">
              <a:solidFill>
                <a:srgbClr val="FFFFFF"/>
              </a:solidFill>
              <a:effectLst>
                <a:glow rad="152400">
                  <a:srgbClr val="000000"/>
                </a:glow>
              </a:effectLst>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68226" y="237210"/>
            <a:ext cx="4007548" cy="1286789"/>
          </a:xfrm>
          <a:prstGeom prst="rect">
            <a:avLst/>
          </a:prstGeom>
        </p:spPr>
      </p:pic>
    </p:spTree>
    <p:extLst>
      <p:ext uri="{BB962C8B-B14F-4D97-AF65-F5344CB8AC3E}">
        <p14:creationId xmlns:p14="http://schemas.microsoft.com/office/powerpoint/2010/main" val="28940698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p:nvPr>
        </p:nvSpPr>
        <p:spPr>
          <a:xfrm>
            <a:off x="685800" y="-76200"/>
            <a:ext cx="7772400" cy="1143000"/>
          </a:xfrm>
        </p:spPr>
        <p:txBody>
          <a:bodyPr/>
          <a:lstStyle/>
          <a:p>
            <a:pPr eaLnBrk="1" hangingPunct="1"/>
            <a:r>
              <a:rPr lang="zh-CN" altLang="en-US" dirty="0">
                <a:solidFill>
                  <a:schemeClr val="bg1"/>
                </a:solidFill>
                <a:latin typeface="Arial" charset="0"/>
                <a:ea typeface="ＭＳ Ｐゴシック" charset="0"/>
                <a:cs typeface="Arial" charset="0"/>
              </a:rPr>
              <a:t>需要一个新的开始</a:t>
            </a:r>
            <a:endParaRPr lang="en-US" altLang="zh-CN" dirty="0">
              <a:solidFill>
                <a:schemeClr val="bg1"/>
              </a:solidFill>
              <a:latin typeface="Arial" charset="0"/>
              <a:ea typeface="ＭＳ Ｐゴシック" charset="0"/>
              <a:cs typeface="Arial" charset="0"/>
            </a:endParaRPr>
          </a:p>
        </p:txBody>
      </p:sp>
      <p:pic>
        <p:nvPicPr>
          <p:cNvPr id="19251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85850"/>
            <a:ext cx="9144000" cy="584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515" name="Text Box 4"/>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65</a:t>
            </a:r>
          </a:p>
        </p:txBody>
      </p:sp>
      <p:sp>
        <p:nvSpPr>
          <p:cNvPr id="192516" name="Rectangle 6"/>
          <p:cNvSpPr>
            <a:spLocks noChangeArrowheads="1"/>
          </p:cNvSpPr>
          <p:nvPr/>
        </p:nvSpPr>
        <p:spPr bwMode="auto">
          <a:xfrm>
            <a:off x="304800" y="838200"/>
            <a:ext cx="8610600" cy="223043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2800" dirty="0">
                <a:solidFill>
                  <a:schemeClr val="accent3"/>
                </a:solidFill>
              </a:rPr>
              <a:t>神观看大地，看见世界已经败坏了；全人类在地上所行的都是败坏的。神对挪亚说：“在我面前全人类的尽头已经来到，因为地上由于他们的缘故满了强暴。看哪，我要把他们和世界一起毁灭</a:t>
            </a:r>
          </a:p>
          <a:p>
            <a:pPr defTabSz="914400" fontAlgn="base">
              <a:lnSpc>
                <a:spcPct val="80000"/>
              </a:lnSpc>
              <a:spcBef>
                <a:spcPct val="20000"/>
              </a:spcBef>
              <a:spcAft>
                <a:spcPct val="0"/>
              </a:spcAft>
            </a:pPr>
            <a:r>
              <a:rPr lang="en-US" altLang="ja-JP" sz="2800" dirty="0">
                <a:solidFill>
                  <a:srgbClr val="FFFFFF"/>
                </a:solidFill>
                <a:latin typeface="Arial" charset="0"/>
                <a:ea typeface="ＭＳ Ｐゴシック" charset="0"/>
                <a:cs typeface="Arial" charset="0"/>
              </a:rPr>
              <a:t>(</a:t>
            </a:r>
            <a:r>
              <a:rPr lang="zh-CN" altLang="en-US" sz="2800" dirty="0">
                <a:solidFill>
                  <a:srgbClr val="FFFFFF"/>
                </a:solidFill>
                <a:latin typeface="Arial" charset="0"/>
                <a:ea typeface="ＭＳ Ｐゴシック" charset="0"/>
                <a:cs typeface="Arial" charset="0"/>
              </a:rPr>
              <a:t>创世纪</a:t>
            </a:r>
            <a:r>
              <a:rPr lang="en-US" altLang="zh-CN" sz="2800" dirty="0">
                <a:solidFill>
                  <a:srgbClr val="FFFFFF"/>
                </a:solidFill>
                <a:latin typeface="Arial" charset="0"/>
                <a:ea typeface="ＭＳ Ｐゴシック" charset="0"/>
                <a:cs typeface="Arial" charset="0"/>
              </a:rPr>
              <a:t>6</a:t>
            </a:r>
            <a:r>
              <a:rPr lang="zh-CN" altLang="en-US" sz="2800" dirty="0">
                <a:solidFill>
                  <a:srgbClr val="FFFFFF"/>
                </a:solidFill>
                <a:latin typeface="Arial" charset="0"/>
                <a:ea typeface="ＭＳ Ｐゴシック" charset="0"/>
                <a:cs typeface="Arial" charset="0"/>
              </a:rPr>
              <a:t>章</a:t>
            </a:r>
            <a:r>
              <a:rPr lang="en-US" altLang="zh-CN" sz="2800" dirty="0">
                <a:solidFill>
                  <a:srgbClr val="FFFFFF"/>
                </a:solidFill>
                <a:latin typeface="Arial" charset="0"/>
                <a:ea typeface="ＭＳ Ｐゴシック" charset="0"/>
                <a:cs typeface="Arial" charset="0"/>
              </a:rPr>
              <a:t>12-13</a:t>
            </a:r>
            <a:r>
              <a:rPr lang="zh-CN" altLang="en-US" sz="2800" dirty="0">
                <a:solidFill>
                  <a:srgbClr val="FFFFFF"/>
                </a:solidFill>
                <a:latin typeface="Arial" charset="0"/>
                <a:ea typeface="ＭＳ Ｐゴシック" charset="0"/>
                <a:cs typeface="Arial" charset="0"/>
              </a:rPr>
              <a:t>节</a:t>
            </a:r>
            <a:r>
              <a:rPr lang="en-US" altLang="ja-JP" sz="2800" dirty="0">
                <a:solidFill>
                  <a:srgbClr val="FFFFFF"/>
                </a:solidFill>
                <a:latin typeface="Arial" charset="0"/>
                <a:ea typeface="ＭＳ Ｐゴシック" charset="0"/>
                <a:cs typeface="Arial" charset="0"/>
              </a:rPr>
              <a:t>).</a:t>
            </a:r>
            <a:endParaRPr lang="en-US" altLang="zh-CN" sz="2800"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1370649091"/>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Noah &amp; His Son</a:t>
            </a:r>
          </a:p>
        </p:txBody>
      </p:sp>
      <p:pic>
        <p:nvPicPr>
          <p:cNvPr id="194562" name="Picture 2" descr="Gen 6 Noah &amp; So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3013249"/>
      </p:ext>
    </p:extLst>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Title 1"/>
          <p:cNvSpPr>
            <a:spLocks noGrp="1"/>
          </p:cNvSpPr>
          <p:nvPr>
            <p:ph type="ctrTitle"/>
          </p:nvPr>
        </p:nvSpPr>
        <p:spPr>
          <a:xfrm>
            <a:off x="-55563" y="6092825"/>
            <a:ext cx="9217026" cy="765175"/>
          </a:xfrm>
          <a:solidFill>
            <a:srgbClr val="000000"/>
          </a:solidFill>
        </p:spPr>
        <p:txBody>
          <a:bodyPr/>
          <a:lstStyle/>
          <a:p>
            <a:r>
              <a:rPr lang="en-US" b="1" dirty="0">
                <a:solidFill>
                  <a:srgbClr val="FFFF00"/>
                </a:solidFill>
                <a:latin typeface="Arial" charset="0"/>
                <a:ea typeface="ＭＳ Ｐゴシック" charset="0"/>
              </a:rPr>
              <a:t>”</a:t>
            </a:r>
            <a:r>
              <a:rPr lang="zh-CN" altLang="en-US" b="1" dirty="0">
                <a:solidFill>
                  <a:srgbClr val="FFFF00"/>
                </a:solidFill>
                <a:latin typeface="Arial" charset="0"/>
                <a:ea typeface="ＭＳ Ｐゴシック" charset="0"/>
              </a:rPr>
              <a:t>因着信。。</a:t>
            </a:r>
            <a:r>
              <a:rPr lang="en-US" b="1" dirty="0">
                <a:solidFill>
                  <a:srgbClr val="FFFF00"/>
                </a:solidFill>
                <a:latin typeface="Arial" charset="0"/>
                <a:ea typeface="ＭＳ Ｐゴシック" charset="0"/>
              </a:rPr>
              <a:t>" (</a:t>
            </a:r>
            <a:r>
              <a:rPr lang="zh-CN" altLang="en-US" b="1" dirty="0">
                <a:solidFill>
                  <a:srgbClr val="FFFF00"/>
                </a:solidFill>
                <a:latin typeface="Arial" charset="0"/>
                <a:ea typeface="ＭＳ Ｐゴシック" charset="0"/>
              </a:rPr>
              <a:t>希伯来书</a:t>
            </a:r>
            <a:r>
              <a:rPr lang="en-US" altLang="zh-CN" b="1" dirty="0">
                <a:solidFill>
                  <a:srgbClr val="FFFF00"/>
                </a:solidFill>
                <a:latin typeface="Arial" charset="0"/>
                <a:ea typeface="ＭＳ Ｐゴシック" charset="0"/>
              </a:rPr>
              <a:t>11</a:t>
            </a:r>
            <a:r>
              <a:rPr lang="zh-CN" altLang="en-US" b="1" dirty="0">
                <a:solidFill>
                  <a:srgbClr val="FFFF00"/>
                </a:solidFill>
                <a:latin typeface="Arial" charset="0"/>
                <a:ea typeface="ＭＳ Ｐゴシック" charset="0"/>
              </a:rPr>
              <a:t>章</a:t>
            </a:r>
            <a:r>
              <a:rPr lang="en-US" b="1" dirty="0">
                <a:solidFill>
                  <a:srgbClr val="FFFF00"/>
                </a:solidFill>
                <a:latin typeface="Arial" charset="0"/>
                <a:ea typeface="ＭＳ Ｐゴシック" charset="0"/>
              </a:rPr>
              <a:t>)</a:t>
            </a:r>
          </a:p>
        </p:txBody>
      </p:sp>
      <p:sp>
        <p:nvSpPr>
          <p:cNvPr id="5" name="Title 1"/>
          <p:cNvSpPr txBox="1">
            <a:spLocks/>
          </p:cNvSpPr>
          <p:nvPr/>
        </p:nvSpPr>
        <p:spPr bwMode="auto">
          <a:xfrm>
            <a:off x="0" y="3992154"/>
            <a:ext cx="9144000" cy="2160240"/>
          </a:xfrm>
          <a:prstGeom prst="rect">
            <a:avLst/>
          </a:prstGeom>
          <a:noFill/>
          <a:ln>
            <a:noFill/>
          </a:ln>
          <a:extLst>
            <a:ext uri="{FAA26D3D-D897-4be2-8F04-BA451C77F1D7}">
              <ma14:placeholderFlag xmlns:ma14="http://schemas.microsoft.com/office/mac/drawingml/2011/main" xmlns="" val="1"/>
            </a:ext>
          </a:extLst>
        </p:spPr>
        <p:txBody>
          <a:bodyPr anchor="ct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defTabSz="914400" eaLnBrk="0" fontAlgn="base" hangingPunct="0">
              <a:spcBef>
                <a:spcPct val="0"/>
              </a:spcBef>
              <a:spcAft>
                <a:spcPct val="0"/>
              </a:spcAft>
              <a:defRPr/>
            </a:pPr>
            <a:r>
              <a:rPr lang="en-US" sz="2400" dirty="0">
                <a:effectLst>
                  <a:glow rad="127000">
                    <a:srgbClr val="000000">
                      <a:alpha val="96000"/>
                    </a:srgbClr>
                  </a:glow>
                </a:effectLst>
                <a:latin typeface="Arial"/>
              </a:rPr>
              <a:t>"</a:t>
            </a:r>
            <a:r>
              <a:rPr lang="zh-CN" altLang="en-US" sz="2400" b="0" dirty="0">
                <a:effectLst/>
              </a:rPr>
              <a:t> 因着</a:t>
            </a:r>
            <a:r>
              <a:rPr lang="zh-CN" altLang="en-US" sz="2400" b="0" dirty="0">
                <a:solidFill>
                  <a:srgbClr val="FFFF00"/>
                </a:solidFill>
                <a:effectLst/>
              </a:rPr>
              <a:t>信</a:t>
            </a:r>
            <a:r>
              <a:rPr lang="zh-CN" altLang="en-US" sz="2400" b="0" dirty="0">
                <a:effectLst/>
              </a:rPr>
              <a:t>，挪亚在还没有看见的事上，得了　神的警告，就动了敬畏的心，做了一艘方舟，使他全家得救。借着这</a:t>
            </a:r>
            <a:r>
              <a:rPr lang="zh-CN" altLang="en-US" sz="2400" b="0" dirty="0">
                <a:solidFill>
                  <a:srgbClr val="FFFF00"/>
                </a:solidFill>
                <a:effectLst/>
              </a:rPr>
              <a:t>信</a:t>
            </a:r>
            <a:r>
              <a:rPr lang="zh-CN" altLang="en-US" sz="2400" b="0" dirty="0">
                <a:effectLst/>
              </a:rPr>
              <a:t>心，他就定了那世代的罪，自己也承受了那因</a:t>
            </a:r>
            <a:r>
              <a:rPr lang="zh-CN" altLang="en-US" sz="2400" b="0" dirty="0">
                <a:solidFill>
                  <a:srgbClr val="FFFF00"/>
                </a:solidFill>
                <a:effectLst/>
              </a:rPr>
              <a:t>信</a:t>
            </a:r>
            <a:r>
              <a:rPr lang="zh-CN" altLang="en-US" sz="2400" b="0" dirty="0">
                <a:effectLst/>
              </a:rPr>
              <a:t>而来的义 </a:t>
            </a:r>
            <a:r>
              <a:rPr lang="en-US" sz="2400" dirty="0">
                <a:effectLst>
                  <a:glow rad="127000">
                    <a:srgbClr val="000000">
                      <a:alpha val="96000"/>
                    </a:srgbClr>
                  </a:glow>
                </a:effectLst>
                <a:latin typeface="Arial"/>
              </a:rPr>
              <a:t>" (</a:t>
            </a:r>
            <a:r>
              <a:rPr lang="zh-CN" altLang="en-US" sz="2400" dirty="0">
                <a:effectLst>
                  <a:glow rad="127000">
                    <a:srgbClr val="000000">
                      <a:alpha val="96000"/>
                    </a:srgbClr>
                  </a:glow>
                </a:effectLst>
                <a:latin typeface="Arial"/>
              </a:rPr>
              <a:t>希伯来书</a:t>
            </a:r>
            <a:r>
              <a:rPr lang="en-US" altLang="zh-CN" sz="2400" dirty="0">
                <a:effectLst>
                  <a:glow rad="127000">
                    <a:srgbClr val="000000">
                      <a:alpha val="96000"/>
                    </a:srgbClr>
                  </a:glow>
                </a:effectLst>
                <a:latin typeface="Arial"/>
              </a:rPr>
              <a:t>11</a:t>
            </a:r>
            <a:r>
              <a:rPr lang="zh-CN" altLang="en-US" sz="2400" dirty="0">
                <a:effectLst>
                  <a:glow rad="127000">
                    <a:srgbClr val="000000">
                      <a:alpha val="96000"/>
                    </a:srgbClr>
                  </a:glow>
                </a:effectLst>
                <a:latin typeface="Arial"/>
              </a:rPr>
              <a:t>章</a:t>
            </a:r>
            <a:r>
              <a:rPr lang="en-US" altLang="zh-CN" sz="2400" dirty="0">
                <a:effectLst>
                  <a:glow rad="127000">
                    <a:srgbClr val="000000">
                      <a:alpha val="96000"/>
                    </a:srgbClr>
                  </a:glow>
                </a:effectLst>
                <a:latin typeface="Arial"/>
              </a:rPr>
              <a:t>7</a:t>
            </a:r>
            <a:r>
              <a:rPr lang="zh-CN" altLang="en-US" sz="2400" dirty="0">
                <a:effectLst>
                  <a:glow rad="127000">
                    <a:srgbClr val="000000">
                      <a:alpha val="96000"/>
                    </a:srgbClr>
                  </a:glow>
                </a:effectLst>
                <a:latin typeface="Arial"/>
              </a:rPr>
              <a:t>节</a:t>
            </a:r>
            <a:r>
              <a:rPr lang="en-US" sz="2400" dirty="0">
                <a:effectLst>
                  <a:glow rad="127000">
                    <a:srgbClr val="000000">
                      <a:alpha val="96000"/>
                    </a:srgbClr>
                  </a:glow>
                </a:effectLst>
                <a:latin typeface="Arial"/>
              </a:rPr>
              <a:t>)</a:t>
            </a:r>
          </a:p>
        </p:txBody>
      </p:sp>
      <p:pic>
        <p:nvPicPr>
          <p:cNvPr id="6" name="Picture 5"/>
          <p:cNvPicPr>
            <a:picLocks noChangeAspect="1"/>
          </p:cNvPicPr>
          <p:nvPr/>
        </p:nvPicPr>
        <p:blipFill>
          <a:blip r:embed="rId2"/>
          <a:stretch>
            <a:fillRect/>
          </a:stretch>
        </p:blipFill>
        <p:spPr>
          <a:xfrm>
            <a:off x="1224491" y="95855"/>
            <a:ext cx="6839813" cy="3989891"/>
          </a:xfrm>
          <a:prstGeom prst="rect">
            <a:avLst/>
          </a:prstGeom>
        </p:spPr>
      </p:pic>
    </p:spTree>
    <p:extLst>
      <p:ext uri="{BB962C8B-B14F-4D97-AF65-F5344CB8AC3E}">
        <p14:creationId xmlns:p14="http://schemas.microsoft.com/office/powerpoint/2010/main" val="357120494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Noah &amp; His Son</a:t>
            </a:r>
          </a:p>
        </p:txBody>
      </p:sp>
      <p:pic>
        <p:nvPicPr>
          <p:cNvPr id="196610" name="Picture 3" descr="Gen 6 Noah So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14626" y="1"/>
            <a:ext cx="3530838" cy="4707784"/>
          </a:xfrm>
          <a:prstGeom prst="rect">
            <a:avLst/>
          </a:prstGeom>
        </p:spPr>
      </p:pic>
    </p:spTree>
    <p:extLst>
      <p:ext uri="{BB962C8B-B14F-4D97-AF65-F5344CB8AC3E}">
        <p14:creationId xmlns:p14="http://schemas.microsoft.com/office/powerpoint/2010/main" val="788732032"/>
      </p:ext>
    </p:extLst>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p:txBody>
          <a:bodyPr/>
          <a:lstStyle/>
          <a:p>
            <a:pPr eaLnBrk="1" hangingPunct="1"/>
            <a:r>
              <a:rPr lang="en-US" altLang="zh-CN">
                <a:latin typeface="Arial" charset="0"/>
                <a:ea typeface="ＭＳ Ｐゴシック" charset="0"/>
              </a:rPr>
              <a:t>Building the Ark</a:t>
            </a:r>
          </a:p>
        </p:txBody>
      </p:sp>
      <p:sp>
        <p:nvSpPr>
          <p:cNvPr id="198658" name="Rectangle 3"/>
          <p:cNvSpPr>
            <a:spLocks noGrp="1" noChangeArrowheads="1"/>
          </p:cNvSpPr>
          <p:nvPr>
            <p:ph type="body" idx="1"/>
          </p:nvPr>
        </p:nvSpPr>
        <p:spPr/>
        <p:txBody>
          <a:bodyPr/>
          <a:lstStyle/>
          <a:p>
            <a:pPr eaLnBrk="1" hangingPunct="1"/>
            <a:endParaRPr lang="zh-CN" altLang="en-US">
              <a:latin typeface="Arial" charset="0"/>
              <a:ea typeface="ＭＳ Ｐゴシック" charset="0"/>
            </a:endParaRPr>
          </a:p>
        </p:txBody>
      </p:sp>
      <p:pic>
        <p:nvPicPr>
          <p:cNvPr id="19865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60" name="Text Box 5"/>
          <p:cNvSpPr txBox="1">
            <a:spLocks noChangeArrowheads="1"/>
          </p:cNvSpPr>
          <p:nvPr/>
        </p:nvSpPr>
        <p:spPr bwMode="auto">
          <a:xfrm>
            <a:off x="8578850" y="76200"/>
            <a:ext cx="527050" cy="461963"/>
          </a:xfrm>
          <a:prstGeom prst="rect">
            <a:avLst/>
          </a:prstGeom>
          <a:solidFill>
            <a:srgbClr val="33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65</a:t>
            </a:r>
          </a:p>
        </p:txBody>
      </p:sp>
    </p:spTree>
    <p:extLst>
      <p:ext uri="{BB962C8B-B14F-4D97-AF65-F5344CB8AC3E}">
        <p14:creationId xmlns:p14="http://schemas.microsoft.com/office/powerpoint/2010/main" val="1499728103"/>
      </p:ext>
    </p:extLst>
  </p:cSld>
  <p:clrMapOvr>
    <a:masterClrMapping/>
  </p:clrMapOvr>
  <p:transition spd="med">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Food in the Ark</a:t>
            </a:r>
          </a:p>
        </p:txBody>
      </p:sp>
      <p:pic>
        <p:nvPicPr>
          <p:cNvPr id="200706" name="Picture 3" descr="Gen 7 Ark Foo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08041765"/>
      </p:ext>
    </p:extLst>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Noah &amp; His Study</a:t>
            </a:r>
          </a:p>
        </p:txBody>
      </p:sp>
      <p:pic>
        <p:nvPicPr>
          <p:cNvPr id="202754" name="Picture 3" descr="Gen 6 Noah Stud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8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40775194"/>
      </p:ext>
    </p:extLst>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01" name="Group 2"/>
          <p:cNvGrpSpPr>
            <a:grpSpLocks/>
          </p:cNvGrpSpPr>
          <p:nvPr/>
        </p:nvGrpSpPr>
        <p:grpSpPr bwMode="auto">
          <a:xfrm>
            <a:off x="339725" y="452438"/>
            <a:ext cx="8804275" cy="6481763"/>
            <a:chOff x="206" y="136"/>
            <a:chExt cx="5546" cy="4083"/>
          </a:xfrm>
        </p:grpSpPr>
        <p:grpSp>
          <p:nvGrpSpPr>
            <p:cNvPr id="204805" name="Group 3"/>
            <p:cNvGrpSpPr>
              <a:grpSpLocks/>
            </p:cNvGrpSpPr>
            <p:nvPr/>
          </p:nvGrpSpPr>
          <p:grpSpPr bwMode="auto">
            <a:xfrm>
              <a:off x="234" y="136"/>
              <a:ext cx="5518" cy="4062"/>
              <a:chOff x="234" y="136"/>
              <a:chExt cx="5518" cy="4062"/>
            </a:xfrm>
          </p:grpSpPr>
          <p:pic>
            <p:nvPicPr>
              <p:cNvPr id="204807" name="Picture 4"/>
              <p:cNvPicPr>
                <a:picLocks noChangeArrowheads="1"/>
              </p:cNvPicPr>
              <p:nvPr/>
            </p:nvPicPr>
            <p:blipFill>
              <a:blip r:embed="rId3" cstate="screen">
                <a:extLst>
                  <a:ext uri="{28A0092B-C50C-407E-A947-70E740481C1C}">
                    <a14:useLocalDpi xmlns:a14="http://schemas.microsoft.com/office/drawing/2010/main"/>
                  </a:ext>
                </a:extLst>
              </a:blip>
              <a:srcRect t="2582" r="12022"/>
              <a:stretch>
                <a:fillRect/>
              </a:stretch>
            </p:blipFill>
            <p:spPr bwMode="auto">
              <a:xfrm>
                <a:off x="1621" y="136"/>
                <a:ext cx="4003" cy="3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04808" name="Line 5"/>
              <p:cNvSpPr>
                <a:spLocks noChangeShapeType="1"/>
              </p:cNvSpPr>
              <p:nvPr/>
            </p:nvSpPr>
            <p:spPr bwMode="auto">
              <a:xfrm>
                <a:off x="2079" y="557"/>
                <a:ext cx="2734" cy="2753"/>
              </a:xfrm>
              <a:prstGeom prst="line">
                <a:avLst/>
              </a:prstGeom>
              <a:noFill/>
              <a:ln w="127000">
                <a:solidFill>
                  <a:schemeClr val="bg2"/>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13126" name="Rectangle 6"/>
              <p:cNvSpPr>
                <a:spLocks noChangeArrowheads="1"/>
              </p:cNvSpPr>
              <p:nvPr/>
            </p:nvSpPr>
            <p:spPr bwMode="auto">
              <a:xfrm rot="2700000">
                <a:off x="3317" y="2027"/>
                <a:ext cx="1233" cy="801"/>
              </a:xfrm>
              <a:prstGeom prst="rect">
                <a:avLst/>
              </a:prstGeom>
              <a:noFill/>
              <a:ln w="12700">
                <a:noFill/>
                <a:miter lim="800000"/>
                <a:headEnd/>
                <a:tailEnd/>
              </a:ln>
              <a:effectLst/>
            </p:spPr>
            <p:txBody>
              <a:bodyPr wrap="none" lIns="90488" tIns="44450" rIns="90488" bIns="44450">
                <a:spAutoFit/>
              </a:bodyPr>
              <a:lstStyle/>
              <a:p>
                <a:pPr algn="ctr" defTabSz="914400" eaLnBrk="0" fontAlgn="base" hangingPunct="0">
                  <a:lnSpc>
                    <a:spcPct val="120000"/>
                  </a:lnSpc>
                  <a:spcBef>
                    <a:spcPct val="0"/>
                  </a:spcBef>
                  <a:spcAft>
                    <a:spcPct val="0"/>
                  </a:spcAft>
                  <a:defRPr/>
                </a:pPr>
                <a:r>
                  <a:rPr lang="en-US" sz="3200" dirty="0">
                    <a:solidFill>
                      <a:srgbClr val="FFFFFF"/>
                    </a:solidFill>
                    <a:effectLst>
                      <a:outerShdw blurRad="38100" dist="38100" dir="2700000" algn="tl">
                        <a:srgbClr val="000000"/>
                      </a:outerShdw>
                    </a:effectLst>
                    <a:latin typeface="Arial Black" charset="0"/>
                    <a:ea typeface="ＭＳ Ｐゴシック" charset="0"/>
                    <a:cs typeface="ＭＳ Ｐゴシック" charset="0"/>
                  </a:rPr>
                  <a:t>18 </a:t>
                </a:r>
                <a:r>
                  <a:rPr lang="zh-CN" altLang="en-US" sz="3200" dirty="0">
                    <a:solidFill>
                      <a:srgbClr val="FFFFFF"/>
                    </a:solidFill>
                    <a:effectLst>
                      <a:outerShdw blurRad="38100" dist="38100" dir="2700000" algn="tl">
                        <a:srgbClr val="000000"/>
                      </a:outerShdw>
                    </a:effectLst>
                    <a:latin typeface="Arial Black" charset="0"/>
                    <a:ea typeface="ＭＳ Ｐゴシック" charset="0"/>
                    <a:cs typeface="ＭＳ Ｐゴシック" charset="0"/>
                  </a:rPr>
                  <a:t>英尺</a:t>
                </a:r>
                <a:endParaRPr lang="en-US" sz="3200" dirty="0">
                  <a:solidFill>
                    <a:srgbClr val="FFFFFF"/>
                  </a:solidFill>
                  <a:effectLst>
                    <a:outerShdw blurRad="38100" dist="38100" dir="2700000" algn="tl">
                      <a:srgbClr val="000000"/>
                    </a:outerShdw>
                  </a:effectLst>
                  <a:latin typeface="Arial Black" charset="0"/>
                  <a:ea typeface="ＭＳ Ｐゴシック" charset="0"/>
                  <a:cs typeface="ＭＳ Ｐゴシック" charset="0"/>
                </a:endParaRPr>
              </a:p>
              <a:p>
                <a:pPr algn="ctr" defTabSz="914400" eaLnBrk="0" fontAlgn="base" hangingPunct="0">
                  <a:lnSpc>
                    <a:spcPct val="120000"/>
                  </a:lnSpc>
                  <a:spcBef>
                    <a:spcPct val="0"/>
                  </a:spcBef>
                  <a:spcAft>
                    <a:spcPct val="0"/>
                  </a:spcAft>
                  <a:defRPr/>
                </a:pPr>
                <a:r>
                  <a:rPr lang="en-US" sz="3200" dirty="0">
                    <a:solidFill>
                      <a:srgbClr val="FFFFFF"/>
                    </a:solidFill>
                    <a:effectLst>
                      <a:outerShdw blurRad="38100" dist="38100" dir="2700000" algn="tl">
                        <a:srgbClr val="000000"/>
                      </a:outerShdw>
                    </a:effectLst>
                    <a:latin typeface="Arial Black" charset="0"/>
                    <a:ea typeface="ＭＳ Ｐゴシック" charset="0"/>
                    <a:cs typeface="ＭＳ Ｐゴシック" charset="0"/>
                  </a:rPr>
                  <a:t> = 1 </a:t>
                </a:r>
                <a:r>
                  <a:rPr lang="zh-CN" altLang="en-US" sz="3200" dirty="0">
                    <a:solidFill>
                      <a:srgbClr val="FFFFFF"/>
                    </a:solidFill>
                    <a:effectLst>
                      <a:outerShdw blurRad="38100" dist="38100" dir="2700000" algn="tl">
                        <a:srgbClr val="000000"/>
                      </a:outerShdw>
                    </a:effectLst>
                    <a:latin typeface="Arial Black" charset="0"/>
                    <a:ea typeface="ＭＳ Ｐゴシック" charset="0"/>
                    <a:cs typeface="ＭＳ Ｐゴシック" charset="0"/>
                  </a:rPr>
                  <a:t>腕尺</a:t>
                </a:r>
                <a:endParaRPr lang="en-US" sz="3200" dirty="0">
                  <a:solidFill>
                    <a:srgbClr val="FFFFFF"/>
                  </a:solidFill>
                  <a:effectLst>
                    <a:outerShdw blurRad="38100" dist="38100" dir="2700000" algn="tl">
                      <a:srgbClr val="000000"/>
                    </a:outerShdw>
                  </a:effectLst>
                  <a:latin typeface="Arial Black" charset="0"/>
                  <a:ea typeface="ＭＳ Ｐゴシック" charset="0"/>
                  <a:cs typeface="ＭＳ Ｐゴシック" charset="0"/>
                </a:endParaRPr>
              </a:p>
            </p:txBody>
          </p:sp>
          <p:sp>
            <p:nvSpPr>
              <p:cNvPr id="204810" name="Line 7"/>
              <p:cNvSpPr>
                <a:spLocks noChangeShapeType="1"/>
              </p:cNvSpPr>
              <p:nvPr/>
            </p:nvSpPr>
            <p:spPr bwMode="auto">
              <a:xfrm>
                <a:off x="2144" y="618"/>
                <a:ext cx="2598" cy="2624"/>
              </a:xfrm>
              <a:prstGeom prst="line">
                <a:avLst/>
              </a:prstGeom>
              <a:noFill/>
              <a:ln w="76200">
                <a:solidFill>
                  <a:srgbClr val="FAFD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13128" name="Rectangle 8"/>
              <p:cNvSpPr>
                <a:spLocks noChangeArrowheads="1"/>
              </p:cNvSpPr>
              <p:nvPr/>
            </p:nvSpPr>
            <p:spPr bwMode="auto">
              <a:xfrm>
                <a:off x="2337" y="3628"/>
                <a:ext cx="3415" cy="422"/>
              </a:xfrm>
              <a:prstGeom prst="rect">
                <a:avLst/>
              </a:prstGeom>
              <a:noFill/>
              <a:ln w="12700">
                <a:noFill/>
                <a:miter lim="800000"/>
                <a:headEnd/>
                <a:tailEnd/>
              </a:ln>
              <a:effectLst/>
            </p:spPr>
            <p:txBody>
              <a:bodyPr lIns="90488" tIns="44450" rIns="90488" bIns="44450"/>
              <a:lstStyle/>
              <a:p>
                <a:pPr marL="342900" indent="-342900" defTabSz="914400" eaLnBrk="0" fontAlgn="base" hangingPunct="0">
                  <a:spcBef>
                    <a:spcPct val="20000"/>
                  </a:spcBef>
                  <a:spcAft>
                    <a:spcPct val="0"/>
                  </a:spcAft>
                  <a:buClr>
                    <a:srgbClr val="C0FEF9"/>
                  </a:buClr>
                  <a:buSzPct val="75000"/>
                  <a:buFont typeface="Monotype Sorts" charset="0"/>
                  <a:buChar char="n"/>
                  <a:defRPr/>
                </a:pPr>
                <a:r>
                  <a:rPr lang="zh-CN" altLang="en-US" sz="3600" b="1" dirty="0">
                    <a:solidFill>
                      <a:srgbClr val="FAFD00"/>
                    </a:solidFill>
                    <a:effectLst>
                      <a:outerShdw blurRad="38100" dist="38100" dir="2700000" algn="tl">
                        <a:srgbClr val="000000"/>
                      </a:outerShdw>
                    </a:effectLst>
                    <a:latin typeface="Arial" charset="0"/>
                    <a:ea typeface="ＭＳ Ｐゴシック" charset="0"/>
                    <a:cs typeface="ＭＳ Ｐゴシック" charset="0"/>
                  </a:rPr>
                  <a:t>       长度的测量</a:t>
                </a:r>
                <a:endParaRPr lang="en-US" altLang="zh-CN" sz="3600" b="1" dirty="0">
                  <a:solidFill>
                    <a:srgbClr val="FAFD00"/>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413129" name="Rectangle 9"/>
              <p:cNvSpPr>
                <a:spLocks noChangeArrowheads="1"/>
              </p:cNvSpPr>
              <p:nvPr/>
            </p:nvSpPr>
            <p:spPr bwMode="auto">
              <a:xfrm>
                <a:off x="588" y="623"/>
                <a:ext cx="800" cy="72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nchor="ctr"/>
              <a:lstStyle/>
              <a:p>
                <a:pPr algn="ctr" defTabSz="914400" eaLnBrk="0" fontAlgn="base" hangingPunct="0">
                  <a:lnSpc>
                    <a:spcPct val="90000"/>
                  </a:lnSpc>
                  <a:spcBef>
                    <a:spcPct val="0"/>
                  </a:spcBef>
                  <a:spcAft>
                    <a:spcPct val="0"/>
                  </a:spcAft>
                  <a:defRPr/>
                </a:pPr>
                <a:r>
                  <a:rPr lang="zh-CN" altLang="en-US" sz="3600" b="1" dirty="0">
                    <a:solidFill>
                      <a:srgbClr val="FAFD00"/>
                    </a:solidFill>
                    <a:effectLst>
                      <a:outerShdw blurRad="38100" dist="38100" dir="2700000" algn="tl">
                        <a:srgbClr val="000000"/>
                      </a:outerShdw>
                    </a:effectLst>
                    <a:latin typeface="Times New Roman" charset="0"/>
                    <a:ea typeface="ＭＳ Ｐゴシック" charset="0"/>
                    <a:cs typeface="ＭＳ Ｐゴシック" charset="0"/>
                  </a:rPr>
                  <a:t>圣经</a:t>
                </a:r>
                <a:endParaRPr lang="en-US" sz="3600" b="1" dirty="0">
                  <a:solidFill>
                    <a:srgbClr val="FAFD00"/>
                  </a:solidFill>
                  <a:effectLst>
                    <a:outerShdw blurRad="38100" dist="38100" dir="2700000" algn="tl">
                      <a:srgbClr val="000000"/>
                    </a:outerShdw>
                  </a:effectLst>
                  <a:latin typeface="Times New Roman" charset="0"/>
                  <a:ea typeface="ＭＳ Ｐゴシック" charset="0"/>
                  <a:cs typeface="ＭＳ Ｐゴシック" charset="0"/>
                </a:endParaRPr>
              </a:p>
            </p:txBody>
          </p:sp>
          <p:pic>
            <p:nvPicPr>
              <p:cNvPr id="204813" name="Picture 10"/>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4" y="1798"/>
                <a:ext cx="2460" cy="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04814" name="Line 11"/>
              <p:cNvSpPr>
                <a:spLocks noChangeShapeType="1"/>
              </p:cNvSpPr>
              <p:nvPr/>
            </p:nvSpPr>
            <p:spPr bwMode="auto">
              <a:xfrm flipV="1">
                <a:off x="453" y="2209"/>
                <a:ext cx="2034" cy="898"/>
              </a:xfrm>
              <a:prstGeom prst="line">
                <a:avLst/>
              </a:prstGeom>
              <a:noFill/>
              <a:ln w="127000">
                <a:solidFill>
                  <a:schemeClr val="bg2"/>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4815" name="Line 12"/>
              <p:cNvSpPr>
                <a:spLocks noChangeShapeType="1"/>
              </p:cNvSpPr>
              <p:nvPr/>
            </p:nvSpPr>
            <p:spPr bwMode="auto">
              <a:xfrm flipV="1">
                <a:off x="525" y="2259"/>
                <a:ext cx="1889" cy="796"/>
              </a:xfrm>
              <a:prstGeom prst="line">
                <a:avLst/>
              </a:prstGeom>
              <a:noFill/>
              <a:ln w="76200">
                <a:solidFill>
                  <a:srgbClr val="FAFD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4816" name="Line 13"/>
              <p:cNvSpPr>
                <a:spLocks noChangeShapeType="1"/>
              </p:cNvSpPr>
              <p:nvPr/>
            </p:nvSpPr>
            <p:spPr bwMode="auto">
              <a:xfrm flipV="1">
                <a:off x="1266" y="2701"/>
                <a:ext cx="712" cy="1172"/>
              </a:xfrm>
              <a:prstGeom prst="line">
                <a:avLst/>
              </a:prstGeom>
              <a:noFill/>
              <a:ln w="127000">
                <a:solidFill>
                  <a:schemeClr val="bg2"/>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4817" name="AutoShape 14"/>
              <p:cNvSpPr>
                <a:spLocks noChangeArrowheads="1"/>
              </p:cNvSpPr>
              <p:nvPr/>
            </p:nvSpPr>
            <p:spPr bwMode="auto">
              <a:xfrm rot="-2460000">
                <a:off x="618" y="2368"/>
                <a:ext cx="337" cy="221"/>
              </a:xfrm>
              <a:prstGeom prst="rightArrow">
                <a:avLst>
                  <a:gd name="adj1" fmla="val 50000"/>
                  <a:gd name="adj2" fmla="val 76251"/>
                </a:avLst>
              </a:prstGeom>
              <a:solidFill>
                <a:srgbClr val="FAFD00"/>
              </a:solidFill>
              <a:ln w="12700">
                <a:solidFill>
                  <a:schemeClr val="bg2"/>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204818" name="AutoShape 15"/>
              <p:cNvSpPr>
                <a:spLocks noChangeArrowheads="1"/>
              </p:cNvSpPr>
              <p:nvPr/>
            </p:nvSpPr>
            <p:spPr bwMode="auto">
              <a:xfrm rot="8340000">
                <a:off x="1037" y="2017"/>
                <a:ext cx="337" cy="221"/>
              </a:xfrm>
              <a:prstGeom prst="rightArrow">
                <a:avLst>
                  <a:gd name="adj1" fmla="val 50000"/>
                  <a:gd name="adj2" fmla="val 76251"/>
                </a:avLst>
              </a:prstGeom>
              <a:solidFill>
                <a:srgbClr val="FAFD00"/>
              </a:solidFill>
              <a:ln w="12700">
                <a:solidFill>
                  <a:schemeClr val="bg2"/>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204819" name="Line 16"/>
              <p:cNvSpPr>
                <a:spLocks noChangeShapeType="1"/>
              </p:cNvSpPr>
              <p:nvPr/>
            </p:nvSpPr>
            <p:spPr bwMode="auto">
              <a:xfrm flipV="1">
                <a:off x="1307" y="2798"/>
                <a:ext cx="631" cy="977"/>
              </a:xfrm>
              <a:prstGeom prst="line">
                <a:avLst/>
              </a:prstGeom>
              <a:noFill/>
              <a:ln w="76200">
                <a:solidFill>
                  <a:srgbClr val="EDF80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13137" name="Rectangle 17"/>
              <p:cNvSpPr>
                <a:spLocks noChangeArrowheads="1"/>
              </p:cNvSpPr>
              <p:nvPr/>
            </p:nvSpPr>
            <p:spPr bwMode="auto">
              <a:xfrm>
                <a:off x="1087" y="2447"/>
                <a:ext cx="632" cy="367"/>
              </a:xfrm>
              <a:prstGeom prst="rect">
                <a:avLst/>
              </a:prstGeom>
              <a:noFill/>
              <a:ln w="12700">
                <a:noFill/>
                <a:miter lim="800000"/>
                <a:headEnd/>
                <a:tailEnd/>
              </a:ln>
              <a:effectLst/>
            </p:spPr>
            <p:txBody>
              <a:bodyPr wrap="none" lIns="90488" tIns="44450" rIns="90488" bIns="44450">
                <a:spAutoFit/>
              </a:bodyPr>
              <a:lstStyle/>
              <a:p>
                <a:pPr defTabSz="914400" eaLnBrk="0" fontAlgn="base" hangingPunct="0">
                  <a:spcBef>
                    <a:spcPct val="0"/>
                  </a:spcBef>
                  <a:spcAft>
                    <a:spcPct val="0"/>
                  </a:spcAft>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宽度</a:t>
                </a:r>
                <a:endParaRPr lang="en-US" sz="3200" b="1"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413138" name="Rectangle 18"/>
              <p:cNvSpPr>
                <a:spLocks noChangeArrowheads="1"/>
              </p:cNvSpPr>
              <p:nvPr/>
            </p:nvSpPr>
            <p:spPr bwMode="auto">
              <a:xfrm>
                <a:off x="772" y="3103"/>
                <a:ext cx="1551" cy="367"/>
              </a:xfrm>
              <a:prstGeom prst="rect">
                <a:avLst/>
              </a:prstGeom>
              <a:noFill/>
              <a:ln w="12700">
                <a:noFill/>
                <a:miter lim="800000"/>
                <a:headEnd/>
                <a:tailEnd/>
              </a:ln>
              <a:effectLst/>
            </p:spPr>
            <p:txBody>
              <a:bodyPr wrap="none" lIns="90488" tIns="44450" rIns="90488" bIns="44450">
                <a:spAutoFit/>
              </a:bodyPr>
              <a:lstStyle/>
              <a:p>
                <a:pPr defTabSz="914400" eaLnBrk="0" fontAlgn="base" hangingPunct="0">
                  <a:spcBef>
                    <a:spcPct val="0"/>
                  </a:spcBef>
                  <a:spcAft>
                    <a:spcPct val="0"/>
                  </a:spcAft>
                  <a:defRPr/>
                </a:pPr>
                <a:r>
                  <a:rPr lang="en-US" altLang="zh-CN" sz="32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1</a:t>
                </a:r>
                <a:r>
                  <a:rPr lang="zh-CN" altLang="en-US" sz="32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个手的宽度</a:t>
                </a:r>
                <a:endParaRPr lang="en-US" sz="3200" b="1"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413139" name="Rectangle 19"/>
              <p:cNvSpPr>
                <a:spLocks noChangeArrowheads="1"/>
              </p:cNvSpPr>
              <p:nvPr/>
            </p:nvSpPr>
            <p:spPr bwMode="auto">
              <a:xfrm>
                <a:off x="812" y="1793"/>
                <a:ext cx="632" cy="367"/>
              </a:xfrm>
              <a:prstGeom prst="rect">
                <a:avLst/>
              </a:prstGeom>
              <a:noFill/>
              <a:ln w="12700">
                <a:noFill/>
                <a:miter lim="800000"/>
                <a:headEnd/>
                <a:tailEnd/>
              </a:ln>
              <a:effectLst/>
            </p:spPr>
            <p:txBody>
              <a:bodyPr wrap="none" lIns="90488" tIns="44450" rIns="90488" bIns="44450">
                <a:spAutoFit/>
              </a:bodyPr>
              <a:lstStyle/>
              <a:p>
                <a:pPr defTabSz="914400" eaLnBrk="0" fontAlgn="base" hangingPunct="0">
                  <a:spcBef>
                    <a:spcPct val="0"/>
                  </a:spcBef>
                  <a:spcAft>
                    <a:spcPct val="0"/>
                  </a:spcAft>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手指</a:t>
                </a:r>
                <a:endParaRPr lang="en-US" sz="3200" b="1"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grpSp>
        <p:sp>
          <p:nvSpPr>
            <p:cNvPr id="204806" name="Rectangle 20"/>
            <p:cNvSpPr>
              <a:spLocks noChangeArrowheads="1"/>
            </p:cNvSpPr>
            <p:nvPr/>
          </p:nvSpPr>
          <p:spPr bwMode="auto">
            <a:xfrm>
              <a:off x="206" y="4029"/>
              <a:ext cx="1064"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defTabSz="914400" eaLnBrk="0" fontAlgn="base" hangingPunct="0">
                <a:spcBef>
                  <a:spcPct val="0"/>
                </a:spcBef>
                <a:spcAft>
                  <a:spcPct val="0"/>
                </a:spcAft>
              </a:pPr>
              <a:r>
                <a:rPr lang="en-US" altLang="zh-CN" sz="1400">
                  <a:solidFill>
                    <a:srgbClr val="FFFFFF"/>
                  </a:solidFill>
                  <a:latin typeface="Arial Narrow" charset="0"/>
                  <a:ea typeface="ＭＳ Ｐゴシック" charset="0"/>
                  <a:cs typeface="ＭＳ Ｐゴシック" charset="0"/>
                </a:rPr>
                <a:t>©  EBibleTeacher.com  </a:t>
              </a:r>
            </a:p>
          </p:txBody>
        </p:sp>
      </p:grpSp>
      <p:sp>
        <p:nvSpPr>
          <p:cNvPr id="204802" name="Rectangle 21"/>
          <p:cNvSpPr>
            <a:spLocks noChangeArrowheads="1"/>
          </p:cNvSpPr>
          <p:nvPr/>
        </p:nvSpPr>
        <p:spPr bwMode="auto">
          <a:xfrm>
            <a:off x="5945188" y="452438"/>
            <a:ext cx="2822575" cy="1625600"/>
          </a:xfrm>
          <a:prstGeom prst="rect">
            <a:avLst/>
          </a:prstGeom>
          <a:solidFill>
            <a:srgbClr val="FF5008"/>
          </a:solidFill>
          <a:ln w="12700">
            <a:solidFill>
              <a:srgbClr val="FF5008"/>
            </a:solidFill>
            <a:miter lim="800000"/>
            <a:headEnd/>
            <a:tailEnd/>
          </a:ln>
        </p:spPr>
        <p:txBody>
          <a:bodyPr lIns="90488" tIns="44450" rIns="90488" bIns="44450">
            <a:spAutoFit/>
          </a:bodyPr>
          <a:lstStyle/>
          <a:p>
            <a:pPr algn="ctr" defTabSz="914400" eaLnBrk="0" fontAlgn="base" hangingPunct="0">
              <a:spcBef>
                <a:spcPct val="50000"/>
              </a:spcBef>
              <a:spcAft>
                <a:spcPct val="0"/>
              </a:spcAft>
            </a:pPr>
            <a:r>
              <a:rPr lang="en-US" altLang="zh-CN" sz="2000" dirty="0">
                <a:solidFill>
                  <a:srgbClr val="FFFFFF"/>
                </a:solidFill>
                <a:latin typeface="Arial Narrow" charset="0"/>
                <a:ea typeface="ＭＳ Ｐゴシック" charset="0"/>
                <a:cs typeface="ＭＳ Ｐゴシック" charset="0"/>
              </a:rPr>
              <a:t>This is a sample page from </a:t>
            </a:r>
            <a:r>
              <a:rPr lang="en-US" altLang="ja-JP" sz="2000" b="1" i="1" dirty="0">
                <a:solidFill>
                  <a:srgbClr val="FFFFFF"/>
                </a:solidFill>
                <a:latin typeface="Arial Narrow" charset="0"/>
                <a:ea typeface="ＭＳ Ｐゴシック" charset="0"/>
                <a:cs typeface="ＭＳ Ｐゴシック" charset="0"/>
              </a:rPr>
              <a:t>"The World of the Bible" </a:t>
            </a:r>
            <a:r>
              <a:rPr lang="en-US" altLang="ja-JP" sz="2000" dirty="0">
                <a:solidFill>
                  <a:srgbClr val="FFFFFF"/>
                </a:solidFill>
                <a:latin typeface="Arial Narrow" charset="0"/>
                <a:ea typeface="ＭＳ Ｐゴシック" charset="0"/>
                <a:cs typeface="ＭＳ Ｐゴシック" charset="0"/>
              </a:rPr>
              <a:t>a PowerPoint Sunday School Series from </a:t>
            </a:r>
            <a:r>
              <a:rPr lang="en-US" altLang="ja-JP" sz="2000" dirty="0" err="1">
                <a:solidFill>
                  <a:srgbClr val="FFFFFF"/>
                </a:solidFill>
                <a:latin typeface="Arial Narrow" charset="0"/>
                <a:ea typeface="ＭＳ Ｐゴシック" charset="0"/>
                <a:cs typeface="ＭＳ Ｐゴシック" charset="0"/>
              </a:rPr>
              <a:t>eBibleteacher.com</a:t>
            </a:r>
            <a:endParaRPr lang="en-US" altLang="zh-CN" sz="2000" dirty="0">
              <a:solidFill>
                <a:srgbClr val="FFFFFF"/>
              </a:solidFill>
              <a:latin typeface="Arial Narrow" charset="0"/>
              <a:ea typeface="ＭＳ Ｐゴシック" charset="0"/>
              <a:cs typeface="ＭＳ Ｐゴシック" charset="0"/>
            </a:endParaRPr>
          </a:p>
        </p:txBody>
      </p:sp>
      <p:sp>
        <p:nvSpPr>
          <p:cNvPr id="1413142" name="Rectangle 22"/>
          <p:cNvSpPr>
            <a:spLocks noGrp="1" noChangeArrowheads="1"/>
          </p:cNvSpPr>
          <p:nvPr>
            <p:ph type="title" idx="4294967295"/>
          </p:nvPr>
        </p:nvSpPr>
        <p:spPr>
          <a:effectLst/>
        </p:spPr>
        <p:txBody>
          <a:bodyPr/>
          <a:lstStyle/>
          <a:p>
            <a:pPr>
              <a:defRPr/>
            </a:pPr>
            <a:r>
              <a:rPr lang="en-US" sz="100" b="0" u="none" dirty="0">
                <a:solidFill>
                  <a:srgbClr val="000066"/>
                </a:solidFill>
                <a:effectLst/>
                <a:latin typeface="Arial Narrow" charset="0"/>
                <a:ea typeface="ＭＳ Ｐゴシック" charset="0"/>
              </a:rPr>
              <a:t>Cubit Diagram Sample</a:t>
            </a:r>
            <a:endParaRPr lang="en-US" sz="100" dirty="0">
              <a:solidFill>
                <a:srgbClr val="000066"/>
              </a:solidFill>
              <a:latin typeface="Times New Roman" charset="0"/>
              <a:ea typeface="ＭＳ Ｐゴシック" charset="0"/>
            </a:endParaRPr>
          </a:p>
        </p:txBody>
      </p:sp>
      <p:sp>
        <p:nvSpPr>
          <p:cNvPr id="204804" name="Text Box 23"/>
          <p:cNvSpPr txBox="1">
            <a:spLocks noChangeArrowheads="1"/>
          </p:cNvSpPr>
          <p:nvPr/>
        </p:nvSpPr>
        <p:spPr bwMode="auto">
          <a:xfrm>
            <a:off x="8293100" y="6491288"/>
            <a:ext cx="8826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altLang="zh-CN" sz="1800">
                <a:solidFill>
                  <a:srgbClr val="FFFFFF"/>
                </a:solidFill>
                <a:latin typeface="Franklin Gothic Heavy" charset="0"/>
                <a:hlinkClick r:id="" action="ppaction://noaction"/>
              </a:rPr>
              <a:t>INDEX</a:t>
            </a:r>
            <a:endParaRPr lang="en-US" altLang="zh-CN" sz="1800">
              <a:solidFill>
                <a:srgbClr val="FFFFFF"/>
              </a:solidFill>
              <a:latin typeface="Franklin Gothic Heavy" charset="0"/>
            </a:endParaRPr>
          </a:p>
        </p:txBody>
      </p:sp>
      <p:sp>
        <p:nvSpPr>
          <p:cNvPr id="2" name="TextBox 1"/>
          <p:cNvSpPr txBox="1"/>
          <p:nvPr/>
        </p:nvSpPr>
        <p:spPr>
          <a:xfrm>
            <a:off x="5900737" y="452438"/>
            <a:ext cx="2731634" cy="1569660"/>
          </a:xfrm>
          <a:prstGeom prst="rect">
            <a:avLst/>
          </a:prstGeom>
          <a:solidFill>
            <a:srgbClr val="FF0000"/>
          </a:solidFill>
        </p:spPr>
        <p:txBody>
          <a:bodyPr wrap="square" rtlCol="0">
            <a:spAutoFit/>
          </a:bodyPr>
          <a:lstStyle/>
          <a:p>
            <a:r>
              <a:rPr lang="zh-CN" altLang="en-US" sz="3200" dirty="0"/>
              <a:t>这个范本是由“世界圣经”主日学所呈现</a:t>
            </a:r>
            <a:endParaRPr lang="en-US" sz="3200" dirty="0"/>
          </a:p>
        </p:txBody>
      </p:sp>
    </p:spTree>
    <p:extLst>
      <p:ext uri="{BB962C8B-B14F-4D97-AF65-F5344CB8AC3E}">
        <p14:creationId xmlns:p14="http://schemas.microsoft.com/office/powerpoint/2010/main" val="210583563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06849" name="Group 2"/>
          <p:cNvGrpSpPr>
            <a:grpSpLocks/>
          </p:cNvGrpSpPr>
          <p:nvPr/>
        </p:nvGrpSpPr>
        <p:grpSpPr bwMode="auto">
          <a:xfrm>
            <a:off x="203200" y="3592513"/>
            <a:ext cx="8796338" cy="3259137"/>
            <a:chOff x="128" y="2263"/>
            <a:chExt cx="5541" cy="2053"/>
          </a:xfrm>
        </p:grpSpPr>
        <p:sp>
          <p:nvSpPr>
            <p:cNvPr id="206853" name="Rectangle 3"/>
            <p:cNvSpPr>
              <a:spLocks noChangeArrowheads="1"/>
            </p:cNvSpPr>
            <p:nvPr/>
          </p:nvSpPr>
          <p:spPr bwMode="auto">
            <a:xfrm>
              <a:off x="234" y="2352"/>
              <a:ext cx="5418" cy="1724"/>
            </a:xfrm>
            <a:prstGeom prst="rect">
              <a:avLst/>
            </a:prstGeom>
            <a:solidFill>
              <a:schemeClr val="bg2"/>
            </a:solidFill>
            <a:ln w="12700">
              <a:solidFill>
                <a:schemeClr val="bg2"/>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Arial" charset="0"/>
              </a:endParaRPr>
            </a:p>
          </p:txBody>
        </p:sp>
        <p:pic>
          <p:nvPicPr>
            <p:cNvPr id="206854" name="Picture 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8" y="2263"/>
              <a:ext cx="5458" cy="17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06855" name="Line 5"/>
            <p:cNvSpPr>
              <a:spLocks noChangeShapeType="1"/>
            </p:cNvSpPr>
            <p:nvPr/>
          </p:nvSpPr>
          <p:spPr bwMode="auto">
            <a:xfrm>
              <a:off x="934" y="3271"/>
              <a:ext cx="3213" cy="646"/>
            </a:xfrm>
            <a:prstGeom prst="line">
              <a:avLst/>
            </a:prstGeom>
            <a:noFill/>
            <a:ln w="38100">
              <a:solidFill>
                <a:schemeClr val="tx2"/>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56" name="Line 6"/>
            <p:cNvSpPr>
              <a:spLocks noChangeShapeType="1"/>
            </p:cNvSpPr>
            <p:nvPr/>
          </p:nvSpPr>
          <p:spPr bwMode="auto">
            <a:xfrm flipV="1">
              <a:off x="2865" y="3407"/>
              <a:ext cx="646" cy="498"/>
            </a:xfrm>
            <a:prstGeom prst="line">
              <a:avLst/>
            </a:prstGeom>
            <a:noFill/>
            <a:ln w="38100">
              <a:solidFill>
                <a:schemeClr val="tx2"/>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57" name="Line 7"/>
            <p:cNvSpPr>
              <a:spLocks noChangeShapeType="1"/>
            </p:cNvSpPr>
            <p:nvPr/>
          </p:nvSpPr>
          <p:spPr bwMode="auto">
            <a:xfrm>
              <a:off x="249" y="3249"/>
              <a:ext cx="4171" cy="1036"/>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58" name="Line 8"/>
            <p:cNvSpPr>
              <a:spLocks noChangeShapeType="1"/>
            </p:cNvSpPr>
            <p:nvPr/>
          </p:nvSpPr>
          <p:spPr bwMode="auto">
            <a:xfrm flipV="1">
              <a:off x="263" y="3145"/>
              <a:ext cx="1043" cy="83"/>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59" name="Line 9"/>
            <p:cNvSpPr>
              <a:spLocks noChangeShapeType="1"/>
            </p:cNvSpPr>
            <p:nvPr/>
          </p:nvSpPr>
          <p:spPr bwMode="auto">
            <a:xfrm>
              <a:off x="1334" y="3158"/>
              <a:ext cx="3990" cy="426"/>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60" name="Line 10"/>
            <p:cNvSpPr>
              <a:spLocks noChangeShapeType="1"/>
            </p:cNvSpPr>
            <p:nvPr/>
          </p:nvSpPr>
          <p:spPr bwMode="auto">
            <a:xfrm>
              <a:off x="5346" y="3594"/>
              <a:ext cx="237" cy="714"/>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61" name="Line 11"/>
            <p:cNvSpPr>
              <a:spLocks noChangeShapeType="1"/>
            </p:cNvSpPr>
            <p:nvPr/>
          </p:nvSpPr>
          <p:spPr bwMode="auto">
            <a:xfrm flipV="1">
              <a:off x="1334" y="2660"/>
              <a:ext cx="5" cy="502"/>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62" name="Line 12"/>
            <p:cNvSpPr>
              <a:spLocks noChangeShapeType="1"/>
            </p:cNvSpPr>
            <p:nvPr/>
          </p:nvSpPr>
          <p:spPr bwMode="auto">
            <a:xfrm>
              <a:off x="261" y="2676"/>
              <a:ext cx="5389" cy="349"/>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63" name="Line 13"/>
            <p:cNvSpPr>
              <a:spLocks noChangeShapeType="1"/>
            </p:cNvSpPr>
            <p:nvPr/>
          </p:nvSpPr>
          <p:spPr bwMode="auto">
            <a:xfrm>
              <a:off x="254" y="2664"/>
              <a:ext cx="1106" cy="4"/>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64" name="Line 14"/>
            <p:cNvSpPr>
              <a:spLocks noChangeShapeType="1"/>
            </p:cNvSpPr>
            <p:nvPr/>
          </p:nvSpPr>
          <p:spPr bwMode="auto">
            <a:xfrm>
              <a:off x="1346" y="2674"/>
              <a:ext cx="3988" cy="140"/>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65" name="Line 15"/>
            <p:cNvSpPr>
              <a:spLocks noChangeShapeType="1"/>
            </p:cNvSpPr>
            <p:nvPr/>
          </p:nvSpPr>
          <p:spPr bwMode="auto">
            <a:xfrm>
              <a:off x="5361" y="2828"/>
              <a:ext cx="289" cy="197"/>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66" name="Line 16"/>
            <p:cNvSpPr>
              <a:spLocks noChangeShapeType="1"/>
            </p:cNvSpPr>
            <p:nvPr/>
          </p:nvSpPr>
          <p:spPr bwMode="auto">
            <a:xfrm flipV="1">
              <a:off x="254" y="2655"/>
              <a:ext cx="0" cy="594"/>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67" name="Line 17"/>
            <p:cNvSpPr>
              <a:spLocks noChangeShapeType="1"/>
            </p:cNvSpPr>
            <p:nvPr/>
          </p:nvSpPr>
          <p:spPr bwMode="auto">
            <a:xfrm flipV="1">
              <a:off x="5347" y="2828"/>
              <a:ext cx="0" cy="771"/>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68" name="Line 18"/>
            <p:cNvSpPr>
              <a:spLocks noChangeShapeType="1"/>
            </p:cNvSpPr>
            <p:nvPr/>
          </p:nvSpPr>
          <p:spPr bwMode="auto">
            <a:xfrm flipH="1" flipV="1">
              <a:off x="5650" y="3034"/>
              <a:ext cx="19" cy="1282"/>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415187" name="Rectangle 19"/>
          <p:cNvSpPr>
            <a:spLocks noGrp="1" noChangeArrowheads="1"/>
          </p:cNvSpPr>
          <p:nvPr>
            <p:ph type="title"/>
          </p:nvPr>
        </p:nvSpPr>
        <p:spPr>
          <a:xfrm>
            <a:off x="223838" y="261938"/>
            <a:ext cx="7715250" cy="1143000"/>
          </a:xfrm>
        </p:spPr>
        <p:txBody>
          <a:bodyPr/>
          <a:lstStyle/>
          <a:p>
            <a:pPr>
              <a:defRPr/>
            </a:pPr>
            <a:r>
              <a:rPr lang="zh-CN" altLang="en-US" dirty="0">
                <a:solidFill>
                  <a:srgbClr val="FFFF00"/>
                </a:solidFill>
                <a:ea typeface="ＭＳ Ｐゴシック" charset="0"/>
                <a:cs typeface="Arial"/>
              </a:rPr>
              <a:t>诺亚方舟的尺寸</a:t>
            </a:r>
            <a:endParaRPr lang="en-US" altLang="zh-CN" dirty="0">
              <a:solidFill>
                <a:srgbClr val="FFFF00"/>
              </a:solidFill>
              <a:ea typeface="ＭＳ Ｐゴシック" charset="0"/>
              <a:cs typeface="Arial"/>
            </a:endParaRPr>
          </a:p>
        </p:txBody>
      </p:sp>
      <p:sp>
        <p:nvSpPr>
          <p:cNvPr id="206851" name="Text Box 22"/>
          <p:cNvSpPr txBox="1">
            <a:spLocks noChangeArrowheads="1"/>
          </p:cNvSpPr>
          <p:nvPr/>
        </p:nvSpPr>
        <p:spPr bwMode="auto">
          <a:xfrm>
            <a:off x="8293100" y="6491288"/>
            <a:ext cx="8826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altLang="zh-CN" sz="1800">
                <a:solidFill>
                  <a:srgbClr val="FFFFFF"/>
                </a:solidFill>
                <a:cs typeface="Arial" charset="0"/>
                <a:hlinkClick r:id="" action="ppaction://noaction"/>
              </a:rPr>
              <a:t>INDEX</a:t>
            </a:r>
            <a:endParaRPr lang="en-US" altLang="zh-CN" sz="1800">
              <a:solidFill>
                <a:srgbClr val="FFFFFF"/>
              </a:solidFill>
              <a:cs typeface="Arial" charset="0"/>
            </a:endParaRPr>
          </a:p>
        </p:txBody>
      </p:sp>
      <p:sp>
        <p:nvSpPr>
          <p:cNvPr id="1415191" name="Rectangle 23"/>
          <p:cNvSpPr>
            <a:spLocks noChangeArrowheads="1"/>
          </p:cNvSpPr>
          <p:nvPr/>
        </p:nvSpPr>
        <p:spPr bwMode="auto">
          <a:xfrm>
            <a:off x="533400" y="1676400"/>
            <a:ext cx="8269288" cy="1828800"/>
          </a:xfrm>
          <a:prstGeom prst="rect">
            <a:avLst/>
          </a:prstGeom>
          <a:noFill/>
          <a:ln w="12700">
            <a:noFill/>
            <a:miter lim="800000"/>
            <a:headEnd/>
            <a:tailEnd/>
          </a:ln>
          <a:effectLst/>
        </p:spPr>
        <p:txBody>
          <a:bodyPr lIns="90488" tIns="44450" rIns="90488" bIns="44450"/>
          <a:lstStyle/>
          <a:p>
            <a:pPr marL="342900" indent="-342900" defTabSz="914400" eaLnBrk="0" fontAlgn="base" hangingPunct="0">
              <a:spcBef>
                <a:spcPct val="20000"/>
              </a:spcBef>
              <a:spcAft>
                <a:spcPct val="0"/>
              </a:spcAft>
              <a:buClr>
                <a:srgbClr val="C0FEF9"/>
              </a:buClr>
              <a:buSzPct val="75000"/>
              <a:buFont typeface="Monotype Sorts" charset="0"/>
              <a:buChar char="n"/>
              <a:defRPr/>
            </a:pPr>
            <a:r>
              <a:rPr lang="zh-CN" altLang="en-US" sz="3600" b="1" dirty="0">
                <a:solidFill>
                  <a:srgbClr val="FFFFFF"/>
                </a:solidFill>
                <a:effectLst>
                  <a:outerShdw blurRad="38100" dist="38100" dir="2700000" algn="tl">
                    <a:srgbClr val="000000"/>
                  </a:outerShdw>
                </a:effectLst>
                <a:latin typeface="Arial"/>
                <a:ea typeface="宋体" charset="0"/>
                <a:cs typeface="Arial"/>
              </a:rPr>
              <a:t> </a:t>
            </a:r>
            <a:r>
              <a:rPr lang="zh-CN" altLang="en-US" sz="3600" dirty="0"/>
              <a:t>你要这样做方舟：方舟要长一百三十三公尺，宽二十二公尺，高十三公尺 </a:t>
            </a:r>
            <a:r>
              <a:rPr lang="zh-CN" altLang="en-US" sz="3600" b="1" dirty="0">
                <a:solidFill>
                  <a:srgbClr val="FFFFFF"/>
                </a:solidFill>
                <a:effectLst>
                  <a:outerShdw blurRad="38100" dist="38100" dir="2700000" algn="tl">
                    <a:srgbClr val="000000"/>
                  </a:outerShdw>
                </a:effectLst>
                <a:latin typeface="Arial"/>
                <a:ea typeface="ＭＳ Ｐゴシック" charset="0"/>
                <a:cs typeface="Arial"/>
              </a:rPr>
              <a:t>创世纪</a:t>
            </a:r>
            <a:r>
              <a:rPr lang="en-US" altLang="zh-CN" sz="3600" b="1" dirty="0">
                <a:solidFill>
                  <a:srgbClr val="FFFFFF"/>
                </a:solidFill>
                <a:effectLst>
                  <a:outerShdw blurRad="38100" dist="38100" dir="2700000" algn="tl">
                    <a:srgbClr val="000000"/>
                  </a:outerShdw>
                </a:effectLst>
                <a:latin typeface="Arial"/>
                <a:ea typeface="ＭＳ Ｐゴシック" charset="0"/>
                <a:cs typeface="Arial"/>
              </a:rPr>
              <a:t>6</a:t>
            </a:r>
            <a:r>
              <a:rPr lang="zh-CN" altLang="en-US" sz="3600" b="1" dirty="0">
                <a:solidFill>
                  <a:srgbClr val="FFFFFF"/>
                </a:solidFill>
                <a:effectLst>
                  <a:outerShdw blurRad="38100" dist="38100" dir="2700000" algn="tl">
                    <a:srgbClr val="000000"/>
                  </a:outerShdw>
                </a:effectLst>
                <a:latin typeface="Arial"/>
                <a:ea typeface="ＭＳ Ｐゴシック" charset="0"/>
                <a:cs typeface="Arial"/>
              </a:rPr>
              <a:t>章</a:t>
            </a:r>
            <a:r>
              <a:rPr lang="en-US" altLang="zh-CN" sz="3600" b="1" dirty="0">
                <a:solidFill>
                  <a:srgbClr val="FFFFFF"/>
                </a:solidFill>
                <a:effectLst>
                  <a:outerShdw blurRad="38100" dist="38100" dir="2700000" algn="tl">
                    <a:srgbClr val="000000"/>
                  </a:outerShdw>
                </a:effectLst>
                <a:latin typeface="Arial"/>
                <a:ea typeface="ＭＳ Ｐゴシック" charset="0"/>
                <a:cs typeface="Arial"/>
              </a:rPr>
              <a:t>15</a:t>
            </a:r>
            <a:r>
              <a:rPr lang="zh-CN" altLang="en-US" sz="3600" b="1" dirty="0">
                <a:solidFill>
                  <a:srgbClr val="FFFFFF"/>
                </a:solidFill>
                <a:effectLst>
                  <a:outerShdw blurRad="38100" dist="38100" dir="2700000" algn="tl">
                    <a:srgbClr val="000000"/>
                  </a:outerShdw>
                </a:effectLst>
                <a:latin typeface="Arial"/>
                <a:ea typeface="ＭＳ Ｐゴシック" charset="0"/>
                <a:cs typeface="Arial"/>
              </a:rPr>
              <a:t>节</a:t>
            </a:r>
            <a:endParaRPr lang="en-US" altLang="zh-CN" sz="3600" b="1" dirty="0">
              <a:solidFill>
                <a:srgbClr val="FFFFFF"/>
              </a:solidFill>
              <a:effectLst>
                <a:outerShdw blurRad="38100" dist="38100" dir="2700000" algn="tl">
                  <a:srgbClr val="000000"/>
                </a:outerShdw>
              </a:effectLst>
              <a:latin typeface="Arial"/>
              <a:ea typeface="ＭＳ Ｐゴシック" charset="0"/>
              <a:cs typeface="Arial"/>
            </a:endParaRPr>
          </a:p>
        </p:txBody>
      </p:sp>
    </p:spTree>
    <p:extLst>
      <p:ext uri="{BB962C8B-B14F-4D97-AF65-F5344CB8AC3E}">
        <p14:creationId xmlns:p14="http://schemas.microsoft.com/office/powerpoint/2010/main" val="13030609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p:spPr>
        <p:txBody>
          <a:bodyPr anchor="b"/>
          <a:lstStyle/>
          <a:p>
            <a:pPr algn="r">
              <a:defRPr/>
            </a:pPr>
            <a:r>
              <a:rPr lang="en-US" u="none"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The Ark</a:t>
            </a:r>
          </a:p>
        </p:txBody>
      </p:sp>
      <p:pic>
        <p:nvPicPr>
          <p:cNvPr id="208898" name="Picture 4" descr="Gen 6 Ark 3 Deck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05949579"/>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49400"/>
            <a:ext cx="9144000" cy="5214938"/>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58060" y="2194811"/>
            <a:ext cx="8970963" cy="16637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solidFill>
                  <a:srgbClr val="FFFFFF"/>
                </a:solidFill>
                <a:effectLst>
                  <a:glow rad="152400">
                    <a:srgbClr val="000000"/>
                  </a:glow>
                </a:effectLst>
                <a:latin typeface="Times New Roman" charset="0"/>
                <a:ea typeface="ＭＳ Ｐゴシック" charset="0"/>
                <a:cs typeface="ＭＳ Ｐゴシック" charset="0"/>
              </a:rPr>
              <a:t>洪水降临的前七天，是谁</a:t>
            </a:r>
            <a:r>
              <a:rPr lang="zh-CN" altLang="en-SG" sz="4000" b="1" dirty="0">
                <a:solidFill>
                  <a:srgbClr val="FFFFFF"/>
                </a:solidFill>
                <a:effectLst>
                  <a:glow rad="152400">
                    <a:srgbClr val="000000"/>
                  </a:glow>
                </a:effectLst>
                <a:latin typeface="Times New Roman" charset="0"/>
                <a:ea typeface="ＭＳ Ｐゴシック" charset="0"/>
                <a:cs typeface="ＭＳ Ｐゴシック" charset="0"/>
              </a:rPr>
              <a:t>关住</a:t>
            </a:r>
            <a:r>
              <a:rPr lang="zh-CN" altLang="en-US" sz="4000" b="1" dirty="0">
                <a:solidFill>
                  <a:srgbClr val="FFFFFF"/>
                </a:solidFill>
                <a:effectLst>
                  <a:glow rad="152400">
                    <a:srgbClr val="000000"/>
                  </a:glow>
                </a:effectLst>
                <a:latin typeface="Times New Roman" charset="0"/>
                <a:ea typeface="ＭＳ Ｐゴシック" charset="0"/>
                <a:cs typeface="ＭＳ Ｐゴシック" charset="0"/>
              </a:rPr>
              <a:t>了大门？</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Tree>
    <p:extLst>
      <p:ext uri="{BB962C8B-B14F-4D97-AF65-F5344CB8AC3E}">
        <p14:creationId xmlns:p14="http://schemas.microsoft.com/office/powerpoint/2010/main" val="11864440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p:spPr>
        <p:txBody>
          <a:bodyPr anchor="b"/>
          <a:lstStyle/>
          <a:p>
            <a:pPr algn="r">
              <a:defRPr/>
            </a:pPr>
            <a:r>
              <a:rPr lang="en-US" u="none"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The Ark</a:t>
            </a:r>
          </a:p>
        </p:txBody>
      </p:sp>
      <p:pic>
        <p:nvPicPr>
          <p:cNvPr id="210946" name="Picture 3" descr="Gen 6 Flood Worldwid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40977429"/>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44666"/>
            <a:ext cx="9144000" cy="567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2994" name="Rectangle 3"/>
          <p:cNvSpPr>
            <a:spLocks noGrp="1" noChangeArrowheads="1"/>
          </p:cNvSpPr>
          <p:nvPr>
            <p:ph type="title"/>
          </p:nvPr>
        </p:nvSpPr>
        <p:spPr>
          <a:xfrm>
            <a:off x="-152400" y="-195941"/>
            <a:ext cx="4572000" cy="1066800"/>
          </a:xfrm>
        </p:spPr>
        <p:txBody>
          <a:bodyPr/>
          <a:lstStyle/>
          <a:p>
            <a:pPr eaLnBrk="1" hangingPunct="1"/>
            <a:r>
              <a:rPr lang="zh-CN" altLang="en-US" dirty="0">
                <a:solidFill>
                  <a:schemeClr val="bg1"/>
                </a:solidFill>
              </a:rPr>
              <a:t>洪水的年表</a:t>
            </a:r>
            <a:endParaRPr lang="en-US" altLang="zh-CN" dirty="0">
              <a:solidFill>
                <a:schemeClr val="bg1"/>
              </a:solidFill>
            </a:endParaRPr>
          </a:p>
        </p:txBody>
      </p:sp>
      <p:sp>
        <p:nvSpPr>
          <p:cNvPr id="2" name="TextBox 1"/>
          <p:cNvSpPr txBox="1"/>
          <p:nvPr/>
        </p:nvSpPr>
        <p:spPr>
          <a:xfrm>
            <a:off x="250371" y="3799115"/>
            <a:ext cx="979715" cy="1200329"/>
          </a:xfrm>
          <a:prstGeom prst="rect">
            <a:avLst/>
          </a:prstGeom>
          <a:solidFill>
            <a:schemeClr val="bg1"/>
          </a:solidFill>
        </p:spPr>
        <p:txBody>
          <a:bodyPr wrap="square" rtlCol="0">
            <a:spAutoFit/>
          </a:bodyPr>
          <a:lstStyle/>
          <a:p>
            <a:r>
              <a:rPr lang="zh-CN" altLang="en-US" sz="1200" dirty="0"/>
              <a:t>上帝关住了门</a:t>
            </a:r>
            <a:endParaRPr lang="en-US" altLang="zh-CN" sz="1200" dirty="0"/>
          </a:p>
          <a:p>
            <a:r>
              <a:rPr lang="zh-CN" altLang="en-US" sz="1200" dirty="0"/>
              <a:t>诺亚和他的家人进了方舟（创世纪</a:t>
            </a:r>
            <a:r>
              <a:rPr lang="en-US" altLang="zh-CN" sz="1200" dirty="0"/>
              <a:t>7</a:t>
            </a:r>
            <a:r>
              <a:rPr lang="zh-CN" altLang="en-US" sz="1200" dirty="0"/>
              <a:t>：</a:t>
            </a:r>
            <a:r>
              <a:rPr lang="en-US" altLang="zh-CN" sz="1200" dirty="0"/>
              <a:t>16</a:t>
            </a:r>
            <a:r>
              <a:rPr lang="zh-CN" altLang="en-US" sz="1200" dirty="0"/>
              <a:t>）</a:t>
            </a:r>
            <a:endParaRPr lang="en-US" sz="1200" dirty="0"/>
          </a:p>
        </p:txBody>
      </p:sp>
      <p:sp>
        <p:nvSpPr>
          <p:cNvPr id="4" name="TextBox 3"/>
          <p:cNvSpPr txBox="1"/>
          <p:nvPr/>
        </p:nvSpPr>
        <p:spPr>
          <a:xfrm>
            <a:off x="996043" y="5671457"/>
            <a:ext cx="446314" cy="646331"/>
          </a:xfrm>
          <a:prstGeom prst="rect">
            <a:avLst/>
          </a:prstGeom>
          <a:solidFill>
            <a:schemeClr val="bg1"/>
          </a:solidFill>
        </p:spPr>
        <p:txBody>
          <a:bodyPr wrap="square" rtlCol="0">
            <a:spAutoFit/>
          </a:bodyPr>
          <a:lstStyle/>
          <a:p>
            <a:r>
              <a:rPr lang="en-US" altLang="zh-CN" dirty="0"/>
              <a:t>7</a:t>
            </a:r>
            <a:r>
              <a:rPr lang="zh-CN" altLang="en-US" dirty="0"/>
              <a:t>天</a:t>
            </a:r>
            <a:endParaRPr lang="en-US" dirty="0"/>
          </a:p>
        </p:txBody>
      </p:sp>
      <p:sp>
        <p:nvSpPr>
          <p:cNvPr id="5" name="TextBox 4"/>
          <p:cNvSpPr txBox="1"/>
          <p:nvPr/>
        </p:nvSpPr>
        <p:spPr>
          <a:xfrm>
            <a:off x="544286" y="1415143"/>
            <a:ext cx="1338943" cy="369332"/>
          </a:xfrm>
          <a:prstGeom prst="rect">
            <a:avLst/>
          </a:prstGeom>
          <a:solidFill>
            <a:schemeClr val="bg1"/>
          </a:solidFill>
        </p:spPr>
        <p:txBody>
          <a:bodyPr wrap="square" rtlCol="0">
            <a:spAutoFit/>
          </a:bodyPr>
          <a:lstStyle/>
          <a:p>
            <a:r>
              <a:rPr lang="zh-CN" altLang="en-US" dirty="0"/>
              <a:t>天         天</a:t>
            </a:r>
            <a:endParaRPr lang="en-US" dirty="0"/>
          </a:p>
        </p:txBody>
      </p:sp>
      <p:sp>
        <p:nvSpPr>
          <p:cNvPr id="9" name="TextBox 8"/>
          <p:cNvSpPr txBox="1"/>
          <p:nvPr/>
        </p:nvSpPr>
        <p:spPr>
          <a:xfrm>
            <a:off x="3058886" y="1284123"/>
            <a:ext cx="1001485" cy="369332"/>
          </a:xfrm>
          <a:prstGeom prst="rect">
            <a:avLst/>
          </a:prstGeom>
          <a:solidFill>
            <a:schemeClr val="bg1"/>
          </a:solidFill>
        </p:spPr>
        <p:txBody>
          <a:bodyPr wrap="square" rtlCol="0">
            <a:spAutoFit/>
          </a:bodyPr>
          <a:lstStyle/>
          <a:p>
            <a:r>
              <a:rPr lang="zh-CN" altLang="en-US" dirty="0"/>
              <a:t>     天</a:t>
            </a:r>
            <a:endParaRPr lang="en-US" dirty="0"/>
          </a:p>
        </p:txBody>
      </p:sp>
      <p:sp>
        <p:nvSpPr>
          <p:cNvPr id="10" name="TextBox 9"/>
          <p:cNvSpPr txBox="1"/>
          <p:nvPr/>
        </p:nvSpPr>
        <p:spPr>
          <a:xfrm>
            <a:off x="6727371" y="1284123"/>
            <a:ext cx="696686" cy="369332"/>
          </a:xfrm>
          <a:prstGeom prst="rect">
            <a:avLst/>
          </a:prstGeom>
          <a:solidFill>
            <a:schemeClr val="bg1"/>
          </a:solidFill>
        </p:spPr>
        <p:txBody>
          <a:bodyPr wrap="square" rtlCol="0">
            <a:spAutoFit/>
          </a:bodyPr>
          <a:lstStyle/>
          <a:p>
            <a:r>
              <a:rPr lang="zh-CN" altLang="en-US" dirty="0"/>
              <a:t>天</a:t>
            </a:r>
            <a:endParaRPr lang="en-US" dirty="0"/>
          </a:p>
        </p:txBody>
      </p:sp>
      <p:sp>
        <p:nvSpPr>
          <p:cNvPr id="11" name="TextBox 10"/>
          <p:cNvSpPr txBox="1"/>
          <p:nvPr/>
        </p:nvSpPr>
        <p:spPr>
          <a:xfrm>
            <a:off x="2623457" y="3178629"/>
            <a:ext cx="664029" cy="646331"/>
          </a:xfrm>
          <a:prstGeom prst="rect">
            <a:avLst/>
          </a:prstGeom>
          <a:solidFill>
            <a:schemeClr val="bg1"/>
          </a:solidFill>
        </p:spPr>
        <p:txBody>
          <a:bodyPr wrap="square" rtlCol="0">
            <a:spAutoFit/>
          </a:bodyPr>
          <a:lstStyle/>
          <a:p>
            <a:r>
              <a:rPr lang="zh-CN" altLang="en-US" dirty="0"/>
              <a:t>洪水开始</a:t>
            </a:r>
            <a:endParaRPr lang="en-US" dirty="0"/>
          </a:p>
        </p:txBody>
      </p:sp>
      <p:sp>
        <p:nvSpPr>
          <p:cNvPr id="12" name="TextBox 11"/>
          <p:cNvSpPr txBox="1"/>
          <p:nvPr/>
        </p:nvSpPr>
        <p:spPr>
          <a:xfrm>
            <a:off x="1698171" y="3799115"/>
            <a:ext cx="1589315" cy="2246769"/>
          </a:xfrm>
          <a:prstGeom prst="rect">
            <a:avLst/>
          </a:prstGeom>
          <a:solidFill>
            <a:schemeClr val="bg1"/>
          </a:solidFill>
        </p:spPr>
        <p:txBody>
          <a:bodyPr wrap="square" rtlCol="0">
            <a:spAutoFit/>
          </a:bodyPr>
          <a:lstStyle/>
          <a:p>
            <a:r>
              <a:rPr lang="zh-CN" altLang="en-US" sz="1400" dirty="0"/>
              <a:t>水从天上降下也从地里涌出来，洪水持续了</a:t>
            </a:r>
            <a:r>
              <a:rPr lang="en-US" altLang="zh-CN" sz="1400" dirty="0"/>
              <a:t>40</a:t>
            </a:r>
            <a:r>
              <a:rPr lang="zh-CN" altLang="en-US" sz="1400" dirty="0"/>
              <a:t>个昼日（创</a:t>
            </a:r>
            <a:r>
              <a:rPr lang="en-US" altLang="zh-CN" sz="1400" dirty="0"/>
              <a:t>7</a:t>
            </a:r>
            <a:r>
              <a:rPr lang="zh-CN" altLang="en-US" sz="1400" dirty="0"/>
              <a:t>：</a:t>
            </a:r>
            <a:r>
              <a:rPr lang="en-US" altLang="zh-CN" sz="1400" dirty="0"/>
              <a:t>12,17</a:t>
            </a:r>
            <a:r>
              <a:rPr lang="zh-CN" altLang="en-US" sz="1400" dirty="0"/>
              <a:t>）</a:t>
            </a:r>
            <a:endParaRPr lang="en-US" altLang="zh-CN" sz="1400" dirty="0"/>
          </a:p>
          <a:p>
            <a:r>
              <a:rPr lang="zh-CN" altLang="en-US" sz="1400" dirty="0"/>
              <a:t>洪水淹没了整个大地</a:t>
            </a:r>
            <a:endParaRPr lang="en-US" altLang="zh-CN" sz="1400" dirty="0"/>
          </a:p>
          <a:p>
            <a:r>
              <a:rPr lang="zh-CN" altLang="en-US" sz="1400" dirty="0"/>
              <a:t>（创</a:t>
            </a:r>
            <a:r>
              <a:rPr lang="en-US" altLang="zh-CN" sz="1400" dirty="0"/>
              <a:t>7</a:t>
            </a:r>
            <a:r>
              <a:rPr lang="zh-CN" altLang="en-US" sz="1400" dirty="0"/>
              <a:t>：</a:t>
            </a:r>
            <a:r>
              <a:rPr lang="en-US" altLang="zh-CN" sz="1400" dirty="0"/>
              <a:t>18-20</a:t>
            </a:r>
            <a:r>
              <a:rPr lang="zh-CN" altLang="en-US" sz="1400" dirty="0"/>
              <a:t>）</a:t>
            </a:r>
            <a:endParaRPr lang="en-US" altLang="zh-CN" sz="1400" dirty="0"/>
          </a:p>
          <a:p>
            <a:r>
              <a:rPr lang="zh-CN" altLang="en-US" sz="1400" dirty="0"/>
              <a:t>地上所有的生物都死了</a:t>
            </a:r>
            <a:endParaRPr lang="en-US" altLang="zh-CN" sz="1400" dirty="0"/>
          </a:p>
          <a:p>
            <a:r>
              <a:rPr lang="zh-CN" altLang="en-US" sz="1400" dirty="0"/>
              <a:t>（创</a:t>
            </a:r>
            <a:r>
              <a:rPr lang="en-US" altLang="zh-CN" sz="1400" dirty="0"/>
              <a:t>7</a:t>
            </a:r>
            <a:r>
              <a:rPr lang="zh-CN" altLang="en-US" sz="1400" dirty="0"/>
              <a:t> ：</a:t>
            </a:r>
            <a:r>
              <a:rPr lang="en-US" altLang="zh-CN" sz="1400" dirty="0"/>
              <a:t>21-22</a:t>
            </a:r>
            <a:r>
              <a:rPr lang="zh-CN" altLang="en-US" sz="1400" dirty="0"/>
              <a:t>）</a:t>
            </a:r>
            <a:endParaRPr lang="en-US" sz="1400" dirty="0"/>
          </a:p>
        </p:txBody>
      </p:sp>
      <p:sp>
        <p:nvSpPr>
          <p:cNvPr id="13" name="TextBox 12"/>
          <p:cNvSpPr txBox="1"/>
          <p:nvPr/>
        </p:nvSpPr>
        <p:spPr>
          <a:xfrm>
            <a:off x="2220686" y="6045884"/>
            <a:ext cx="838200" cy="369332"/>
          </a:xfrm>
          <a:prstGeom prst="rect">
            <a:avLst/>
          </a:prstGeom>
          <a:solidFill>
            <a:schemeClr val="bg1"/>
          </a:solidFill>
        </p:spPr>
        <p:txBody>
          <a:bodyPr wrap="square" rtlCol="0">
            <a:spAutoFit/>
          </a:bodyPr>
          <a:lstStyle/>
          <a:p>
            <a:r>
              <a:rPr lang="en-US" altLang="zh-CN" dirty="0"/>
              <a:t>40</a:t>
            </a:r>
            <a:r>
              <a:rPr lang="zh-CN" altLang="en-US" dirty="0"/>
              <a:t>天</a:t>
            </a:r>
            <a:endParaRPr lang="en-US" dirty="0"/>
          </a:p>
        </p:txBody>
      </p:sp>
      <p:sp>
        <p:nvSpPr>
          <p:cNvPr id="14" name="TextBox 13"/>
          <p:cNvSpPr txBox="1"/>
          <p:nvPr/>
        </p:nvSpPr>
        <p:spPr>
          <a:xfrm>
            <a:off x="3733800" y="3799115"/>
            <a:ext cx="3167743" cy="369332"/>
          </a:xfrm>
          <a:prstGeom prst="rect">
            <a:avLst/>
          </a:prstGeom>
          <a:solidFill>
            <a:schemeClr val="bg1"/>
          </a:solidFill>
        </p:spPr>
        <p:txBody>
          <a:bodyPr wrap="square" rtlCol="0">
            <a:spAutoFit/>
          </a:bodyPr>
          <a:lstStyle/>
          <a:p>
            <a:r>
              <a:rPr lang="en-US" altLang="zh-CN" dirty="0"/>
              <a:t>40</a:t>
            </a:r>
            <a:r>
              <a:rPr lang="zh-CN" altLang="en-US" dirty="0"/>
              <a:t> 天的洪水</a:t>
            </a:r>
            <a:endParaRPr lang="en-US" dirty="0"/>
          </a:p>
        </p:txBody>
      </p:sp>
      <p:sp>
        <p:nvSpPr>
          <p:cNvPr id="16" name="TextBox 15"/>
          <p:cNvSpPr txBox="1"/>
          <p:nvPr/>
        </p:nvSpPr>
        <p:spPr>
          <a:xfrm>
            <a:off x="3733799" y="4168446"/>
            <a:ext cx="3167743" cy="1631216"/>
          </a:xfrm>
          <a:prstGeom prst="rect">
            <a:avLst/>
          </a:prstGeom>
          <a:solidFill>
            <a:schemeClr val="bg1"/>
          </a:solidFill>
        </p:spPr>
        <p:txBody>
          <a:bodyPr wrap="square" rtlCol="0">
            <a:spAutoFit/>
          </a:bodyPr>
          <a:lstStyle/>
          <a:p>
            <a:r>
              <a:rPr lang="en-US" altLang="zh-CN" sz="2000" dirty="0"/>
              <a:t>110</a:t>
            </a:r>
            <a:r>
              <a:rPr lang="zh-CN" altLang="en-US" sz="2000" dirty="0"/>
              <a:t>天后洪水覆盖了整个大地（创</a:t>
            </a:r>
            <a:r>
              <a:rPr lang="en-US" altLang="zh-CN" sz="2000" dirty="0"/>
              <a:t>7</a:t>
            </a:r>
            <a:r>
              <a:rPr lang="zh-CN" altLang="en-US" sz="2000" dirty="0"/>
              <a:t>：</a:t>
            </a:r>
            <a:r>
              <a:rPr lang="en-US" altLang="zh-CN" sz="2000" dirty="0"/>
              <a:t>24</a:t>
            </a:r>
            <a:r>
              <a:rPr lang="zh-CN" altLang="en-US" sz="2000" dirty="0"/>
              <a:t>）由于洪水泛滥，大地塌陷，所有的生物都死了，这些生物都变成了化石</a:t>
            </a:r>
            <a:endParaRPr lang="en-US" sz="2000" dirty="0"/>
          </a:p>
        </p:txBody>
      </p:sp>
      <p:sp>
        <p:nvSpPr>
          <p:cNvPr id="17" name="TextBox 16"/>
          <p:cNvSpPr txBox="1"/>
          <p:nvPr/>
        </p:nvSpPr>
        <p:spPr>
          <a:xfrm>
            <a:off x="5007429" y="5867400"/>
            <a:ext cx="1001485" cy="369332"/>
          </a:xfrm>
          <a:prstGeom prst="rect">
            <a:avLst/>
          </a:prstGeom>
          <a:solidFill>
            <a:schemeClr val="bg1"/>
          </a:solidFill>
        </p:spPr>
        <p:txBody>
          <a:bodyPr wrap="square" rtlCol="0">
            <a:spAutoFit/>
          </a:bodyPr>
          <a:lstStyle/>
          <a:p>
            <a:r>
              <a:rPr lang="en-US" altLang="zh-CN" dirty="0"/>
              <a:t>110</a:t>
            </a:r>
            <a:r>
              <a:rPr lang="zh-CN" altLang="en-US" dirty="0"/>
              <a:t>天</a:t>
            </a:r>
            <a:endParaRPr lang="en-US" dirty="0"/>
          </a:p>
        </p:txBody>
      </p:sp>
      <p:sp>
        <p:nvSpPr>
          <p:cNvPr id="18" name="TextBox 17"/>
          <p:cNvSpPr txBox="1"/>
          <p:nvPr/>
        </p:nvSpPr>
        <p:spPr>
          <a:xfrm>
            <a:off x="7075714" y="3712029"/>
            <a:ext cx="1774372" cy="584775"/>
          </a:xfrm>
          <a:prstGeom prst="rect">
            <a:avLst/>
          </a:prstGeom>
          <a:solidFill>
            <a:schemeClr val="bg1"/>
          </a:solidFill>
        </p:spPr>
        <p:txBody>
          <a:bodyPr wrap="square" rtlCol="0">
            <a:spAutoFit/>
          </a:bodyPr>
          <a:lstStyle/>
          <a:p>
            <a:r>
              <a:rPr lang="zh-CN" altLang="en-US" sz="1600" dirty="0"/>
              <a:t>方舟最终停在阿勒山上（创</a:t>
            </a:r>
            <a:r>
              <a:rPr lang="en-US" altLang="zh-CN" sz="1600" dirty="0"/>
              <a:t>8</a:t>
            </a:r>
            <a:r>
              <a:rPr lang="zh-CN" altLang="en-US" sz="1600" dirty="0"/>
              <a:t>：</a:t>
            </a:r>
            <a:r>
              <a:rPr lang="en-US" altLang="zh-CN" sz="1600" dirty="0"/>
              <a:t>4</a:t>
            </a:r>
            <a:r>
              <a:rPr lang="zh-CN" altLang="en-US" sz="1600" dirty="0"/>
              <a:t>）</a:t>
            </a:r>
            <a:endParaRPr lang="en-US" sz="1600" dirty="0"/>
          </a:p>
        </p:txBody>
      </p:sp>
      <p:sp>
        <p:nvSpPr>
          <p:cNvPr id="19" name="TextBox 18"/>
          <p:cNvSpPr txBox="1"/>
          <p:nvPr/>
        </p:nvSpPr>
        <p:spPr>
          <a:xfrm>
            <a:off x="7075714" y="4376057"/>
            <a:ext cx="2068286" cy="1569660"/>
          </a:xfrm>
          <a:prstGeom prst="rect">
            <a:avLst/>
          </a:prstGeom>
          <a:solidFill>
            <a:schemeClr val="bg1"/>
          </a:solidFill>
        </p:spPr>
        <p:txBody>
          <a:bodyPr wrap="square" rtlCol="0">
            <a:spAutoFit/>
          </a:bodyPr>
          <a:lstStyle/>
          <a:p>
            <a:r>
              <a:rPr lang="zh-CN" altLang="en-US" sz="1600" dirty="0"/>
              <a:t>诺亚和他的家人在等待了</a:t>
            </a:r>
            <a:r>
              <a:rPr lang="en-US" altLang="zh-CN" sz="1600" dirty="0"/>
              <a:t>74</a:t>
            </a:r>
            <a:r>
              <a:rPr lang="zh-CN" altLang="en-US" sz="1600" dirty="0"/>
              <a:t>天后，大风持续的在吹（创 </a:t>
            </a:r>
            <a:r>
              <a:rPr lang="en-US" altLang="zh-CN" sz="1600" dirty="0"/>
              <a:t>8</a:t>
            </a:r>
            <a:r>
              <a:rPr lang="zh-CN" altLang="en-US" sz="1600" dirty="0"/>
              <a:t>：</a:t>
            </a:r>
            <a:r>
              <a:rPr lang="en-US" altLang="zh-CN" sz="1600" dirty="0"/>
              <a:t>1</a:t>
            </a:r>
            <a:r>
              <a:rPr lang="zh-CN" altLang="en-US" sz="1600" dirty="0"/>
              <a:t>）大山和山谷都显露了出来洪水变成了新的海洋</a:t>
            </a:r>
            <a:endParaRPr lang="en-US" sz="1600" dirty="0"/>
          </a:p>
        </p:txBody>
      </p:sp>
      <p:sp>
        <p:nvSpPr>
          <p:cNvPr id="20" name="TextBox 19"/>
          <p:cNvSpPr txBox="1"/>
          <p:nvPr/>
        </p:nvSpPr>
        <p:spPr>
          <a:xfrm>
            <a:off x="7511143" y="5945717"/>
            <a:ext cx="783771" cy="369332"/>
          </a:xfrm>
          <a:prstGeom prst="rect">
            <a:avLst/>
          </a:prstGeom>
          <a:solidFill>
            <a:schemeClr val="bg1"/>
          </a:solidFill>
        </p:spPr>
        <p:txBody>
          <a:bodyPr wrap="square" rtlCol="0">
            <a:spAutoFit/>
          </a:bodyPr>
          <a:lstStyle/>
          <a:p>
            <a:r>
              <a:rPr lang="en-US" altLang="zh-CN" dirty="0"/>
              <a:t>74</a:t>
            </a:r>
            <a:r>
              <a:rPr lang="zh-CN" altLang="en-US" dirty="0"/>
              <a:t> 天</a:t>
            </a:r>
            <a:endParaRPr lang="en-US" dirty="0"/>
          </a:p>
        </p:txBody>
      </p:sp>
    </p:spTree>
    <p:extLst>
      <p:ext uri="{BB962C8B-B14F-4D97-AF65-F5344CB8AC3E}">
        <p14:creationId xmlns:p14="http://schemas.microsoft.com/office/powerpoint/2010/main" val="3555889522"/>
      </p:ext>
    </p:extLst>
  </p:cSld>
  <p:clrMapOvr>
    <a:masterClrMapping/>
  </p:clrMapOvr>
  <p:transition spd="med">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98714"/>
            <a:ext cx="91440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42" name="Rectangle 3"/>
          <p:cNvSpPr>
            <a:spLocks noGrp="1" noChangeArrowheads="1"/>
          </p:cNvSpPr>
          <p:nvPr>
            <p:ph type="title"/>
          </p:nvPr>
        </p:nvSpPr>
        <p:spPr>
          <a:xfrm>
            <a:off x="76200" y="381000"/>
            <a:ext cx="4572000" cy="1066800"/>
          </a:xfrm>
        </p:spPr>
        <p:txBody>
          <a:bodyPr/>
          <a:lstStyle/>
          <a:p>
            <a:pPr eaLnBrk="1" hangingPunct="1"/>
            <a:r>
              <a:rPr lang="zh-CN" altLang="en-US" b="1" dirty="0">
                <a:solidFill>
                  <a:schemeClr val="tx1"/>
                </a:solidFill>
                <a:latin typeface="Times New Roman" charset="0"/>
                <a:ea typeface="ＭＳ Ｐゴシック" charset="0"/>
              </a:rPr>
              <a:t>洪水的年表</a:t>
            </a:r>
            <a:endParaRPr lang="en-US" altLang="zh-CN" b="1" dirty="0">
              <a:solidFill>
                <a:schemeClr val="tx1"/>
              </a:solidFill>
              <a:latin typeface="Times New Roman" charset="0"/>
              <a:ea typeface="ＭＳ Ｐゴシック" charset="0"/>
            </a:endParaRPr>
          </a:p>
        </p:txBody>
      </p:sp>
      <p:sp>
        <p:nvSpPr>
          <p:cNvPr id="2" name="TextBox 1"/>
          <p:cNvSpPr txBox="1"/>
          <p:nvPr/>
        </p:nvSpPr>
        <p:spPr>
          <a:xfrm>
            <a:off x="359229" y="1240971"/>
            <a:ext cx="7870371" cy="369332"/>
          </a:xfrm>
          <a:prstGeom prst="rect">
            <a:avLst/>
          </a:prstGeom>
          <a:solidFill>
            <a:schemeClr val="bg1"/>
          </a:solidFill>
        </p:spPr>
        <p:txBody>
          <a:bodyPr wrap="square" rtlCol="0">
            <a:spAutoFit/>
          </a:bodyPr>
          <a:lstStyle/>
          <a:p>
            <a:r>
              <a:rPr lang="zh-CN" altLang="en-US"/>
              <a:t>天                                  天                        天                    天                        天</a:t>
            </a:r>
            <a:endParaRPr lang="en-US" dirty="0"/>
          </a:p>
        </p:txBody>
      </p:sp>
      <p:sp>
        <p:nvSpPr>
          <p:cNvPr id="3" name="TextBox 2"/>
          <p:cNvSpPr txBox="1"/>
          <p:nvPr/>
        </p:nvSpPr>
        <p:spPr>
          <a:xfrm>
            <a:off x="892629" y="4169229"/>
            <a:ext cx="1502228" cy="1600438"/>
          </a:xfrm>
          <a:prstGeom prst="rect">
            <a:avLst/>
          </a:prstGeom>
          <a:solidFill>
            <a:schemeClr val="bg1"/>
          </a:solidFill>
        </p:spPr>
        <p:txBody>
          <a:bodyPr wrap="square" rtlCol="0">
            <a:spAutoFit/>
          </a:bodyPr>
          <a:lstStyle/>
          <a:p>
            <a:r>
              <a:rPr lang="zh-CN" altLang="en-US" sz="1600" dirty="0"/>
              <a:t>其它的山峰都与显露出来</a:t>
            </a:r>
            <a:endParaRPr lang="en-US" altLang="zh-CN" sz="1600" dirty="0"/>
          </a:p>
          <a:p>
            <a:r>
              <a:rPr lang="en-US" altLang="zh-CN" sz="1200" dirty="0"/>
              <a:t>40</a:t>
            </a:r>
            <a:r>
              <a:rPr lang="zh-CN" altLang="en-US" sz="1200" dirty="0"/>
              <a:t>天后，方舟里的</a:t>
            </a:r>
            <a:r>
              <a:rPr lang="en-US" altLang="zh-CN" sz="1200" dirty="0"/>
              <a:t>r</a:t>
            </a:r>
            <a:r>
              <a:rPr lang="zh-CN" altLang="en-US" sz="1200" dirty="0"/>
              <a:t>人都在等待植物生长出来</a:t>
            </a:r>
            <a:endParaRPr lang="en-US" altLang="zh-CN" sz="1200" dirty="0"/>
          </a:p>
          <a:p>
            <a:r>
              <a:rPr lang="zh-CN" altLang="en-US" sz="1200" dirty="0"/>
              <a:t>（创 </a:t>
            </a:r>
            <a:r>
              <a:rPr lang="en-US" altLang="zh-CN" sz="1200" dirty="0"/>
              <a:t>8</a:t>
            </a:r>
            <a:r>
              <a:rPr lang="zh-CN" altLang="en-US" sz="1200" dirty="0"/>
              <a:t>：</a:t>
            </a:r>
            <a:r>
              <a:rPr lang="en-US" altLang="zh-CN" sz="1200" dirty="0"/>
              <a:t>7</a:t>
            </a:r>
            <a:r>
              <a:rPr lang="zh-CN" altLang="en-US" sz="1200" dirty="0"/>
              <a:t>）</a:t>
            </a:r>
            <a:endParaRPr lang="en-US" altLang="zh-CN" sz="1200" dirty="0"/>
          </a:p>
          <a:p>
            <a:endParaRPr lang="en-US" dirty="0"/>
          </a:p>
        </p:txBody>
      </p:sp>
      <p:sp>
        <p:nvSpPr>
          <p:cNvPr id="4" name="TextBox 3"/>
          <p:cNvSpPr txBox="1"/>
          <p:nvPr/>
        </p:nvSpPr>
        <p:spPr>
          <a:xfrm>
            <a:off x="2928257" y="3570514"/>
            <a:ext cx="1393372" cy="1846659"/>
          </a:xfrm>
          <a:prstGeom prst="rect">
            <a:avLst/>
          </a:prstGeom>
          <a:solidFill>
            <a:schemeClr val="bg1"/>
          </a:solidFill>
        </p:spPr>
        <p:txBody>
          <a:bodyPr wrap="square" rtlCol="0">
            <a:spAutoFit/>
          </a:bodyPr>
          <a:lstStyle/>
          <a:p>
            <a:r>
              <a:rPr lang="zh-CN" altLang="en-US" dirty="0"/>
              <a:t>诺亚放出去一座鸽子</a:t>
            </a:r>
            <a:endParaRPr lang="en-US" altLang="zh-CN" dirty="0"/>
          </a:p>
          <a:p>
            <a:r>
              <a:rPr lang="zh-CN" altLang="en-US" dirty="0"/>
              <a:t>（创 </a:t>
            </a:r>
            <a:r>
              <a:rPr lang="en-US" altLang="zh-CN" dirty="0"/>
              <a:t>8</a:t>
            </a:r>
            <a:r>
              <a:rPr lang="zh-CN" altLang="en-US" dirty="0"/>
              <a:t>：</a:t>
            </a:r>
            <a:r>
              <a:rPr lang="en-US" altLang="zh-CN" dirty="0"/>
              <a:t>7</a:t>
            </a:r>
            <a:r>
              <a:rPr lang="zh-CN" altLang="en-US" dirty="0"/>
              <a:t>）</a:t>
            </a:r>
            <a:endParaRPr lang="en-US" altLang="zh-CN" dirty="0"/>
          </a:p>
          <a:p>
            <a:r>
              <a:rPr lang="zh-CN" altLang="en-US" sz="1200" dirty="0"/>
              <a:t>每隔</a:t>
            </a:r>
            <a:r>
              <a:rPr lang="en-US" altLang="zh-CN" sz="1200" dirty="0"/>
              <a:t>7</a:t>
            </a:r>
            <a:r>
              <a:rPr lang="zh-CN" altLang="en-US" sz="1200" dirty="0"/>
              <a:t>天诺亚都会放鸽子出去</a:t>
            </a:r>
            <a:endParaRPr lang="en-US" altLang="zh-CN" sz="1200" dirty="0"/>
          </a:p>
          <a:p>
            <a:r>
              <a:rPr lang="zh-CN" altLang="en-US" sz="1200" dirty="0"/>
              <a:t>（创 </a:t>
            </a:r>
            <a:r>
              <a:rPr lang="en-US" altLang="zh-CN" sz="1200" dirty="0"/>
              <a:t>8</a:t>
            </a:r>
            <a:r>
              <a:rPr lang="zh-CN" altLang="en-US" sz="1200" dirty="0"/>
              <a:t>：</a:t>
            </a:r>
            <a:r>
              <a:rPr lang="en-US" altLang="zh-CN" sz="1200" dirty="0"/>
              <a:t>8</a:t>
            </a:r>
            <a:r>
              <a:rPr lang="zh-CN" altLang="en-US" sz="1200" dirty="0"/>
              <a:t>，</a:t>
            </a:r>
            <a:r>
              <a:rPr lang="en-US" altLang="zh-CN" sz="1200" dirty="0"/>
              <a:t>10</a:t>
            </a:r>
            <a:r>
              <a:rPr lang="zh-CN" altLang="en-US" sz="1200" dirty="0"/>
              <a:t>，</a:t>
            </a:r>
            <a:r>
              <a:rPr lang="en-US" altLang="zh-CN" sz="1200" dirty="0"/>
              <a:t>12</a:t>
            </a:r>
            <a:r>
              <a:rPr lang="zh-CN" altLang="en-US" sz="1200" dirty="0"/>
              <a:t>）</a:t>
            </a:r>
            <a:endParaRPr lang="en-US" altLang="zh-CN" sz="1200" dirty="0"/>
          </a:p>
          <a:p>
            <a:r>
              <a:rPr lang="zh-CN" altLang="en-US" sz="1200" dirty="0"/>
              <a:t>洪水持续下降</a:t>
            </a:r>
            <a:endParaRPr lang="en-US" sz="1200" dirty="0"/>
          </a:p>
        </p:txBody>
      </p:sp>
      <p:sp>
        <p:nvSpPr>
          <p:cNvPr id="5" name="TextBox 4"/>
          <p:cNvSpPr txBox="1"/>
          <p:nvPr/>
        </p:nvSpPr>
        <p:spPr>
          <a:xfrm>
            <a:off x="4572000" y="3744686"/>
            <a:ext cx="1110343" cy="1754326"/>
          </a:xfrm>
          <a:prstGeom prst="rect">
            <a:avLst/>
          </a:prstGeom>
          <a:solidFill>
            <a:schemeClr val="bg1"/>
          </a:solidFill>
        </p:spPr>
        <p:txBody>
          <a:bodyPr wrap="square" rtlCol="0">
            <a:spAutoFit/>
          </a:bodyPr>
          <a:lstStyle/>
          <a:p>
            <a:r>
              <a:rPr lang="zh-CN" altLang="en-US" dirty="0"/>
              <a:t>最后一只鸽子放出去再也没有回来</a:t>
            </a:r>
            <a:endParaRPr lang="en-US" altLang="zh-CN" dirty="0"/>
          </a:p>
          <a:p>
            <a:r>
              <a:rPr lang="zh-CN" altLang="en-US" sz="1200" dirty="0"/>
              <a:t>诺亚等待了</a:t>
            </a:r>
            <a:r>
              <a:rPr lang="en-US" altLang="zh-CN" sz="1200" dirty="0"/>
              <a:t>22</a:t>
            </a:r>
            <a:r>
              <a:rPr lang="zh-CN" altLang="en-US" sz="1200" dirty="0"/>
              <a:t>天大地持续变干</a:t>
            </a:r>
            <a:endParaRPr lang="en-US" sz="1200" dirty="0"/>
          </a:p>
        </p:txBody>
      </p:sp>
      <p:sp>
        <p:nvSpPr>
          <p:cNvPr id="6" name="TextBox 5"/>
          <p:cNvSpPr txBox="1"/>
          <p:nvPr/>
        </p:nvSpPr>
        <p:spPr>
          <a:xfrm>
            <a:off x="6041571" y="3984171"/>
            <a:ext cx="1317172" cy="1661993"/>
          </a:xfrm>
          <a:prstGeom prst="rect">
            <a:avLst/>
          </a:prstGeom>
          <a:solidFill>
            <a:schemeClr val="bg1"/>
          </a:solidFill>
        </p:spPr>
        <p:txBody>
          <a:bodyPr wrap="square" rtlCol="0">
            <a:spAutoFit/>
          </a:bodyPr>
          <a:lstStyle/>
          <a:p>
            <a:r>
              <a:rPr lang="zh-CN" altLang="en-US" dirty="0"/>
              <a:t>大多数的土地都显露出来</a:t>
            </a:r>
            <a:endParaRPr lang="en-US" altLang="zh-CN" dirty="0"/>
          </a:p>
          <a:p>
            <a:r>
              <a:rPr lang="en-US" altLang="zh-CN" sz="1200" dirty="0"/>
              <a:t>57</a:t>
            </a:r>
            <a:r>
              <a:rPr lang="zh-CN" altLang="en-US" sz="1200" dirty="0"/>
              <a:t>天后，大地变干了动物都可以居住在大地上</a:t>
            </a:r>
            <a:endParaRPr lang="en-US" altLang="zh-CN" sz="1200" dirty="0"/>
          </a:p>
          <a:p>
            <a:r>
              <a:rPr lang="zh-CN" altLang="en-US" sz="1200" dirty="0"/>
              <a:t>（创</a:t>
            </a:r>
            <a:r>
              <a:rPr lang="en-US" altLang="zh-CN" sz="1200" dirty="0"/>
              <a:t>8</a:t>
            </a:r>
            <a:r>
              <a:rPr lang="zh-CN" altLang="en-US" sz="1200" dirty="0"/>
              <a:t>：</a:t>
            </a:r>
            <a:r>
              <a:rPr lang="en-US" altLang="zh-CN" sz="1200" dirty="0"/>
              <a:t>14</a:t>
            </a:r>
            <a:r>
              <a:rPr lang="zh-CN" altLang="en-US" sz="1200" dirty="0"/>
              <a:t>）</a:t>
            </a:r>
            <a:endParaRPr lang="en-US" sz="1200" dirty="0"/>
          </a:p>
        </p:txBody>
      </p:sp>
      <p:sp>
        <p:nvSpPr>
          <p:cNvPr id="7" name="TextBox 6"/>
          <p:cNvSpPr txBox="1"/>
          <p:nvPr/>
        </p:nvSpPr>
        <p:spPr>
          <a:xfrm>
            <a:off x="7358743" y="3331029"/>
            <a:ext cx="1785257" cy="1107996"/>
          </a:xfrm>
          <a:prstGeom prst="rect">
            <a:avLst/>
          </a:prstGeom>
          <a:solidFill>
            <a:schemeClr val="bg1"/>
          </a:solidFill>
        </p:spPr>
        <p:txBody>
          <a:bodyPr wrap="square" rtlCol="0">
            <a:spAutoFit/>
          </a:bodyPr>
          <a:lstStyle/>
          <a:p>
            <a:r>
              <a:rPr lang="zh-CN" altLang="en-US" dirty="0"/>
              <a:t>离开方舟</a:t>
            </a:r>
            <a:endParaRPr lang="en-US" altLang="zh-CN" dirty="0"/>
          </a:p>
          <a:p>
            <a:r>
              <a:rPr lang="zh-CN" altLang="en-US" sz="1200" dirty="0"/>
              <a:t>诺亚和他的家人还有所有的动物都离开了方舟在新的地上居住</a:t>
            </a:r>
            <a:endParaRPr lang="en-US" altLang="zh-CN" sz="1200" dirty="0"/>
          </a:p>
          <a:p>
            <a:endParaRPr lang="en-US" sz="1200" dirty="0"/>
          </a:p>
        </p:txBody>
      </p:sp>
      <p:sp>
        <p:nvSpPr>
          <p:cNvPr id="8" name="TextBox 7"/>
          <p:cNvSpPr txBox="1"/>
          <p:nvPr/>
        </p:nvSpPr>
        <p:spPr>
          <a:xfrm>
            <a:off x="7598229" y="5279571"/>
            <a:ext cx="1404257" cy="1077218"/>
          </a:xfrm>
          <a:prstGeom prst="rect">
            <a:avLst/>
          </a:prstGeom>
          <a:solidFill>
            <a:schemeClr val="bg1"/>
          </a:solidFill>
        </p:spPr>
        <p:txBody>
          <a:bodyPr wrap="square" rtlCol="0">
            <a:spAutoFit/>
          </a:bodyPr>
          <a:lstStyle/>
          <a:p>
            <a:r>
              <a:rPr lang="zh-CN" altLang="en-US" sz="1600" dirty="0"/>
              <a:t>诺亚建造祭坛（创</a:t>
            </a:r>
            <a:r>
              <a:rPr lang="en-US" altLang="zh-CN" sz="1600" dirty="0"/>
              <a:t>8</a:t>
            </a:r>
            <a:r>
              <a:rPr lang="zh-CN" altLang="en-US" sz="1600" dirty="0"/>
              <a:t>：</a:t>
            </a:r>
            <a:r>
              <a:rPr lang="en-US" altLang="zh-CN" sz="1600" dirty="0"/>
              <a:t>20</a:t>
            </a:r>
            <a:r>
              <a:rPr lang="zh-CN" altLang="en-US" sz="1600" dirty="0"/>
              <a:t>）</a:t>
            </a:r>
            <a:endParaRPr lang="en-US" altLang="zh-CN" sz="1600" dirty="0"/>
          </a:p>
          <a:p>
            <a:r>
              <a:rPr lang="zh-CN" altLang="en-US" sz="1600" dirty="0"/>
              <a:t>彩虹</a:t>
            </a:r>
            <a:endParaRPr lang="en-US" altLang="zh-CN" sz="1600" dirty="0"/>
          </a:p>
          <a:p>
            <a:r>
              <a:rPr lang="zh-CN" altLang="en-US" sz="1600" dirty="0"/>
              <a:t>（创</a:t>
            </a:r>
            <a:r>
              <a:rPr lang="en-US" altLang="zh-CN" sz="1600" dirty="0"/>
              <a:t>9</a:t>
            </a:r>
            <a:r>
              <a:rPr lang="zh-CN" altLang="en-US" sz="1600" dirty="0"/>
              <a:t>：</a:t>
            </a:r>
            <a:r>
              <a:rPr lang="en-US" altLang="zh-CN" sz="1600" dirty="0"/>
              <a:t>14</a:t>
            </a:r>
            <a:r>
              <a:rPr lang="zh-CN" altLang="en-US" sz="1600" dirty="0"/>
              <a:t>）</a:t>
            </a:r>
            <a:endParaRPr lang="en-US" sz="1600" dirty="0"/>
          </a:p>
        </p:txBody>
      </p:sp>
    </p:spTree>
    <p:extLst>
      <p:ext uri="{BB962C8B-B14F-4D97-AF65-F5344CB8AC3E}">
        <p14:creationId xmlns:p14="http://schemas.microsoft.com/office/powerpoint/2010/main" val="2431208665"/>
      </p:ext>
    </p:extLst>
  </p:cSld>
  <p:clrMapOvr>
    <a:masterClrMapping/>
  </p:clrMapOvr>
  <p:transition spd="med">
    <p:randomBar dir="vert"/>
  </p:transition>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7089" name="Picture 1" descr="Gen 6 Noah Autho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7880" name="Rectangle 24"/>
          <p:cNvSpPr>
            <a:spLocks noChangeArrowheads="1"/>
          </p:cNvSpPr>
          <p:nvPr/>
        </p:nvSpPr>
        <p:spPr bwMode="auto">
          <a:xfrm>
            <a:off x="76200" y="1219200"/>
            <a:ext cx="9144000" cy="4800600"/>
          </a:xfrm>
          <a:prstGeom prst="rect">
            <a:avLst/>
          </a:prstGeom>
          <a:noFill/>
          <a:ln w="12700">
            <a:noFill/>
            <a:miter lim="800000"/>
            <a:headEnd/>
            <a:tailEnd/>
          </a:ln>
          <a:effectLst/>
        </p:spPr>
        <p:txBody>
          <a:bodyPr lIns="90488" tIns="44450" rIns="90488" bIns="44450"/>
          <a:lstStyle/>
          <a:p>
            <a:pPr marL="342900" indent="-342900" defTabSz="914400" eaLnBrk="0" fontAlgn="base" hangingPunct="0">
              <a:spcBef>
                <a:spcPct val="20000"/>
              </a:spcBef>
              <a:spcAft>
                <a:spcPct val="0"/>
              </a:spcAft>
              <a:buClr>
                <a:srgbClr val="C0FEF9"/>
              </a:buClr>
              <a:buSzPct val="75000"/>
              <a:buFont typeface="Monotype Sorts" charset="0"/>
              <a:buChar char="n"/>
              <a:defRPr/>
            </a:pPr>
            <a:r>
              <a:rPr lang="zh-CN" altLang="en-US" sz="2800" b="1" dirty="0">
                <a:solidFill>
                  <a:srgbClr val="FFFFFF"/>
                </a:solidFill>
                <a:effectLst>
                  <a:outerShdw blurRad="38100" dist="38100" dir="2700000" algn="tl">
                    <a:srgbClr val="000000"/>
                  </a:outerShdw>
                </a:effectLst>
                <a:latin typeface="Arial"/>
                <a:ea typeface="宋体" charset="0"/>
                <a:cs typeface="Arial"/>
              </a:rPr>
              <a:t> </a:t>
            </a:r>
            <a:r>
              <a:rPr lang="en-US" altLang="zh-CN" sz="2800" b="1" dirty="0">
                <a:solidFill>
                  <a:srgbClr val="FFFFFF"/>
                </a:solidFill>
                <a:effectLst>
                  <a:outerShdw blurRad="38100" dist="38100" dir="2700000" algn="tl">
                    <a:srgbClr val="000000"/>
                  </a:outerShdw>
                </a:effectLst>
                <a:latin typeface="Arial"/>
                <a:ea typeface="ＭＳ Ｐゴシック" charset="0"/>
                <a:cs typeface="Arial"/>
              </a:rPr>
              <a:t>7</a:t>
            </a:r>
            <a:r>
              <a:rPr lang="zh-CN" altLang="en-US" sz="2800" b="1" dirty="0">
                <a:solidFill>
                  <a:srgbClr val="FFFFFF"/>
                </a:solidFill>
                <a:effectLst>
                  <a:outerShdw blurRad="38100" dist="38100" dir="2700000" algn="tl">
                    <a:srgbClr val="000000"/>
                  </a:outerShdw>
                </a:effectLst>
                <a:latin typeface="Arial"/>
                <a:ea typeface="ＭＳ Ｐゴシック" charset="0"/>
                <a:cs typeface="Arial"/>
              </a:rPr>
              <a:t>天等待洪水</a:t>
            </a:r>
            <a:r>
              <a:rPr lang="en-GB" sz="2800" b="1" dirty="0">
                <a:solidFill>
                  <a:srgbClr val="FFFFFF"/>
                </a:solidFill>
                <a:effectLst>
                  <a:outerShdw blurRad="38100" dist="38100" dir="2700000" algn="tl">
                    <a:srgbClr val="000000"/>
                  </a:outerShdw>
                </a:effectLst>
                <a:latin typeface="Arial"/>
                <a:ea typeface="ＭＳ Ｐゴシック" charset="0"/>
                <a:cs typeface="Arial"/>
              </a:rPr>
              <a:t>(7:4)</a:t>
            </a:r>
          </a:p>
          <a:p>
            <a:pPr marL="342900" indent="-342900" defTabSz="914400" eaLnBrk="0" fontAlgn="base" hangingPunct="0">
              <a:spcBef>
                <a:spcPct val="20000"/>
              </a:spcBef>
              <a:spcAft>
                <a:spcPct val="0"/>
              </a:spcAft>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a:ea typeface="ＭＳ Ｐゴシック" charset="0"/>
                <a:cs typeface="Arial"/>
              </a:rPr>
              <a:t>	7</a:t>
            </a:r>
            <a:r>
              <a:rPr lang="zh-CN" altLang="en-US" sz="2800" b="1" dirty="0">
                <a:solidFill>
                  <a:srgbClr val="FFFFFF"/>
                </a:solidFill>
                <a:effectLst>
                  <a:outerShdw blurRad="38100" dist="38100" dir="2700000" algn="tl">
                    <a:srgbClr val="000000"/>
                  </a:outerShdw>
                </a:effectLst>
                <a:latin typeface="Arial"/>
                <a:ea typeface="ＭＳ Ｐゴシック" charset="0"/>
                <a:cs typeface="Arial"/>
              </a:rPr>
              <a:t>天等待洪水</a:t>
            </a:r>
            <a:r>
              <a:rPr lang="en-GB" sz="2800" b="1" dirty="0">
                <a:solidFill>
                  <a:srgbClr val="FFFFFF"/>
                </a:solidFill>
                <a:effectLst>
                  <a:outerShdw blurRad="38100" dist="38100" dir="2700000" algn="tl">
                    <a:srgbClr val="000000"/>
                  </a:outerShdw>
                </a:effectLst>
                <a:latin typeface="Arial"/>
                <a:ea typeface="ＭＳ Ｐゴシック" charset="0"/>
                <a:cs typeface="Arial"/>
              </a:rPr>
              <a:t>(7:10)</a:t>
            </a:r>
          </a:p>
          <a:p>
            <a:pPr marL="342900" indent="-342900" defTabSz="914400" eaLnBrk="0" fontAlgn="base" hangingPunct="0">
              <a:spcBef>
                <a:spcPct val="20000"/>
              </a:spcBef>
              <a:spcAft>
                <a:spcPct val="0"/>
              </a:spcAft>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a:ea typeface="ＭＳ Ｐゴシック" charset="0"/>
                <a:cs typeface="Arial"/>
              </a:rPr>
              <a:t>		40 </a:t>
            </a:r>
            <a:r>
              <a:rPr lang="zh-CN" altLang="en-US" sz="2800" b="1" dirty="0">
                <a:solidFill>
                  <a:srgbClr val="FFFFFF"/>
                </a:solidFill>
                <a:effectLst>
                  <a:outerShdw blurRad="38100" dist="38100" dir="2700000" algn="tl">
                    <a:srgbClr val="000000"/>
                  </a:outerShdw>
                </a:effectLst>
                <a:latin typeface="Arial"/>
                <a:ea typeface="ＭＳ Ｐゴシック" charset="0"/>
                <a:cs typeface="Arial"/>
              </a:rPr>
              <a:t>天的洪水</a:t>
            </a:r>
            <a:r>
              <a:rPr lang="en-GB" sz="2800" b="1" dirty="0">
                <a:solidFill>
                  <a:srgbClr val="FFFFFF"/>
                </a:solidFill>
                <a:effectLst>
                  <a:outerShdw blurRad="38100" dist="38100" dir="2700000" algn="tl">
                    <a:srgbClr val="000000"/>
                  </a:outerShdw>
                </a:effectLst>
                <a:latin typeface="Arial"/>
                <a:ea typeface="ＭＳ Ｐゴシック" charset="0"/>
                <a:cs typeface="Arial"/>
              </a:rPr>
              <a:t>(7:17a)</a:t>
            </a:r>
          </a:p>
          <a:p>
            <a:pPr marL="342900" indent="-342900" defTabSz="914400" eaLnBrk="0" fontAlgn="base" hangingPunct="0">
              <a:spcBef>
                <a:spcPct val="20000"/>
              </a:spcBef>
              <a:spcAft>
                <a:spcPct val="0"/>
              </a:spcAft>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a:ea typeface="ＭＳ Ｐゴシック" charset="0"/>
                <a:cs typeface="Arial"/>
              </a:rPr>
              <a:t>			150 </a:t>
            </a:r>
            <a:r>
              <a:rPr lang="zh-CN" altLang="en-US" sz="2800" b="1" dirty="0">
                <a:solidFill>
                  <a:srgbClr val="FFFFFF"/>
                </a:solidFill>
                <a:effectLst>
                  <a:outerShdw blurRad="38100" dist="38100" dir="2700000" algn="tl">
                    <a:srgbClr val="000000"/>
                  </a:outerShdw>
                </a:effectLst>
                <a:latin typeface="Arial"/>
                <a:ea typeface="ＭＳ Ｐゴシック" charset="0"/>
                <a:cs typeface="Arial"/>
              </a:rPr>
              <a:t>天洪水的泛滥</a:t>
            </a:r>
            <a:r>
              <a:rPr lang="en-GB" sz="2800" b="1" dirty="0">
                <a:solidFill>
                  <a:srgbClr val="FFFFFF"/>
                </a:solidFill>
                <a:effectLst>
                  <a:outerShdw blurRad="38100" dist="38100" dir="2700000" algn="tl">
                    <a:srgbClr val="000000"/>
                  </a:outerShdw>
                </a:effectLst>
                <a:latin typeface="Arial"/>
                <a:ea typeface="ＭＳ Ｐゴシック" charset="0"/>
                <a:cs typeface="Arial"/>
              </a:rPr>
              <a:t>(7:24)</a:t>
            </a:r>
          </a:p>
          <a:p>
            <a:pPr marL="342900" indent="-342900" defTabSz="914400" eaLnBrk="0" fontAlgn="base" hangingPunct="0">
              <a:spcBef>
                <a:spcPct val="20000"/>
              </a:spcBef>
              <a:spcAft>
                <a:spcPct val="0"/>
              </a:spcAft>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a:ea typeface="ＭＳ Ｐゴシック" charset="0"/>
                <a:cs typeface="Arial"/>
              </a:rPr>
              <a:t>				</a:t>
            </a:r>
            <a:r>
              <a:rPr lang="zh-CN" altLang="en-US" sz="2800" b="1" dirty="0">
                <a:solidFill>
                  <a:srgbClr val="FFFFFF"/>
                </a:solidFill>
                <a:effectLst>
                  <a:outerShdw blurRad="38100" dist="38100" dir="2700000" algn="tl">
                    <a:srgbClr val="000000"/>
                  </a:outerShdw>
                </a:effectLst>
                <a:latin typeface="Arial"/>
                <a:ea typeface="ＭＳ Ｐゴシック" charset="0"/>
                <a:cs typeface="Arial"/>
              </a:rPr>
              <a:t>上帝纪念诺亚</a:t>
            </a:r>
            <a:r>
              <a:rPr lang="en-GB" sz="2800" b="1" dirty="0">
                <a:solidFill>
                  <a:srgbClr val="FFFFFF"/>
                </a:solidFill>
                <a:effectLst>
                  <a:outerShdw blurRad="38100" dist="38100" dir="2700000" algn="tl">
                    <a:srgbClr val="000000"/>
                  </a:outerShdw>
                </a:effectLst>
                <a:latin typeface="Arial"/>
                <a:ea typeface="ＭＳ Ｐゴシック" charset="0"/>
                <a:cs typeface="Arial"/>
              </a:rPr>
              <a:t>(8:1)</a:t>
            </a:r>
          </a:p>
          <a:p>
            <a:pPr marL="342900" indent="-342900" defTabSz="914400" eaLnBrk="0" fontAlgn="base" hangingPunct="0">
              <a:spcBef>
                <a:spcPct val="20000"/>
              </a:spcBef>
              <a:spcAft>
                <a:spcPct val="0"/>
              </a:spcAft>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a:ea typeface="ＭＳ Ｐゴシック" charset="0"/>
                <a:cs typeface="Arial"/>
              </a:rPr>
              <a:t>			150 </a:t>
            </a:r>
            <a:r>
              <a:rPr lang="zh-CN" altLang="en-US" sz="2800" b="1" dirty="0">
                <a:solidFill>
                  <a:srgbClr val="FFFFFF"/>
                </a:solidFill>
                <a:effectLst>
                  <a:outerShdw blurRad="38100" dist="38100" dir="2700000" algn="tl">
                    <a:srgbClr val="000000"/>
                  </a:outerShdw>
                </a:effectLst>
                <a:latin typeface="Arial"/>
                <a:ea typeface="ＭＳ Ｐゴシック" charset="0"/>
                <a:cs typeface="Arial"/>
              </a:rPr>
              <a:t>天洪水的减弱</a:t>
            </a:r>
            <a:r>
              <a:rPr lang="en-GB" sz="2800" b="1" dirty="0">
                <a:solidFill>
                  <a:srgbClr val="FFFFFF"/>
                </a:solidFill>
                <a:effectLst>
                  <a:outerShdw blurRad="38100" dist="38100" dir="2700000" algn="tl">
                    <a:srgbClr val="000000"/>
                  </a:outerShdw>
                </a:effectLst>
                <a:latin typeface="Arial"/>
                <a:ea typeface="ＭＳ Ｐゴシック" charset="0"/>
                <a:cs typeface="Arial"/>
              </a:rPr>
              <a:t>(8:3)</a:t>
            </a:r>
          </a:p>
          <a:p>
            <a:pPr marL="342900" indent="-342900" defTabSz="914400" eaLnBrk="0" fontAlgn="base" hangingPunct="0">
              <a:spcBef>
                <a:spcPct val="20000"/>
              </a:spcBef>
              <a:spcAft>
                <a:spcPct val="0"/>
              </a:spcAft>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a:ea typeface="ＭＳ Ｐゴシック" charset="0"/>
                <a:cs typeface="Arial"/>
              </a:rPr>
              <a:t>		40 </a:t>
            </a:r>
            <a:r>
              <a:rPr lang="zh-CN" altLang="en-US" sz="2800" b="1" dirty="0">
                <a:solidFill>
                  <a:srgbClr val="FFFFFF"/>
                </a:solidFill>
                <a:effectLst>
                  <a:outerShdw blurRad="38100" dist="38100" dir="2700000" algn="tl">
                    <a:srgbClr val="000000"/>
                  </a:outerShdw>
                </a:effectLst>
                <a:latin typeface="Arial"/>
                <a:ea typeface="ＭＳ Ｐゴシック" charset="0"/>
                <a:cs typeface="Arial"/>
              </a:rPr>
              <a:t>天的等待</a:t>
            </a:r>
            <a:r>
              <a:rPr lang="en-GB" sz="2800" b="1" dirty="0">
                <a:solidFill>
                  <a:srgbClr val="FFFFFF"/>
                </a:solidFill>
                <a:effectLst>
                  <a:outerShdw blurRad="38100" dist="38100" dir="2700000" algn="tl">
                    <a:srgbClr val="000000"/>
                  </a:outerShdw>
                </a:effectLst>
                <a:latin typeface="Arial"/>
                <a:ea typeface="ＭＳ Ｐゴシック" charset="0"/>
                <a:cs typeface="Arial"/>
              </a:rPr>
              <a:t>(8:6)</a:t>
            </a:r>
          </a:p>
          <a:p>
            <a:pPr marL="342900" indent="-342900" defTabSz="914400" eaLnBrk="0" fontAlgn="base" hangingPunct="0">
              <a:spcBef>
                <a:spcPct val="20000"/>
              </a:spcBef>
              <a:spcAft>
                <a:spcPct val="0"/>
              </a:spcAft>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a:ea typeface="ＭＳ Ｐゴシック" charset="0"/>
                <a:cs typeface="Arial"/>
              </a:rPr>
              <a:t>	7</a:t>
            </a:r>
            <a:r>
              <a:rPr lang="zh-CN" altLang="en-US" sz="2800" b="1" dirty="0">
                <a:solidFill>
                  <a:srgbClr val="FFFFFF"/>
                </a:solidFill>
                <a:effectLst>
                  <a:outerShdw blurRad="38100" dist="38100" dir="2700000" algn="tl">
                    <a:srgbClr val="000000"/>
                  </a:outerShdw>
                </a:effectLst>
                <a:latin typeface="Arial"/>
                <a:ea typeface="ＭＳ Ｐゴシック" charset="0"/>
                <a:cs typeface="Arial"/>
              </a:rPr>
              <a:t>天的等待</a:t>
            </a:r>
            <a:r>
              <a:rPr lang="en-GB" sz="2800" b="1" dirty="0">
                <a:solidFill>
                  <a:srgbClr val="FFFFFF"/>
                </a:solidFill>
                <a:effectLst>
                  <a:outerShdw blurRad="38100" dist="38100" dir="2700000" algn="tl">
                    <a:srgbClr val="000000"/>
                  </a:outerShdw>
                </a:effectLst>
                <a:latin typeface="Arial"/>
                <a:ea typeface="ＭＳ Ｐゴシック" charset="0"/>
                <a:cs typeface="Arial"/>
              </a:rPr>
              <a:t>(8:10)</a:t>
            </a:r>
          </a:p>
          <a:p>
            <a:pPr marL="342900" indent="-342900" defTabSz="914400" eaLnBrk="0" fontAlgn="base" hangingPunct="0">
              <a:spcBef>
                <a:spcPct val="20000"/>
              </a:spcBef>
              <a:spcAft>
                <a:spcPct val="0"/>
              </a:spcAft>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a:ea typeface="ＭＳ Ｐゴシック" charset="0"/>
                <a:cs typeface="Arial"/>
              </a:rPr>
              <a:t>7</a:t>
            </a:r>
            <a:r>
              <a:rPr lang="zh-CN" altLang="en-US" sz="2800" b="1" dirty="0">
                <a:solidFill>
                  <a:srgbClr val="FFFFFF"/>
                </a:solidFill>
                <a:effectLst>
                  <a:outerShdw blurRad="38100" dist="38100" dir="2700000" algn="tl">
                    <a:srgbClr val="000000"/>
                  </a:outerShdw>
                </a:effectLst>
                <a:latin typeface="Arial"/>
                <a:ea typeface="ＭＳ Ｐゴシック" charset="0"/>
                <a:cs typeface="Arial"/>
              </a:rPr>
              <a:t>天的等待</a:t>
            </a:r>
            <a:r>
              <a:rPr lang="en-GB" sz="2800" b="1" dirty="0">
                <a:solidFill>
                  <a:srgbClr val="FFFFFF"/>
                </a:solidFill>
                <a:effectLst>
                  <a:outerShdw blurRad="38100" dist="38100" dir="2700000" algn="tl">
                    <a:srgbClr val="000000"/>
                  </a:outerShdw>
                </a:effectLst>
                <a:latin typeface="Arial"/>
                <a:ea typeface="ＭＳ Ｐゴシック" charset="0"/>
                <a:cs typeface="Arial"/>
              </a:rPr>
              <a:t>(8:12)</a:t>
            </a:r>
            <a:endParaRPr lang="en-US" altLang="zh-CN" sz="2800" b="1"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1657875" name="Rectangle 19"/>
          <p:cNvSpPr>
            <a:spLocks noGrp="1" noChangeArrowheads="1"/>
          </p:cNvSpPr>
          <p:nvPr>
            <p:ph type="title"/>
          </p:nvPr>
        </p:nvSpPr>
        <p:spPr>
          <a:xfrm>
            <a:off x="223838" y="76200"/>
            <a:ext cx="8691562" cy="1066800"/>
          </a:xfrm>
        </p:spPr>
        <p:txBody>
          <a:bodyPr/>
          <a:lstStyle/>
          <a:p>
            <a:pPr>
              <a:defRPr/>
            </a:pPr>
            <a:r>
              <a:rPr lang="zh-CN" altLang="en-US" dirty="0">
                <a:solidFill>
                  <a:srgbClr val="FFFF00"/>
                </a:solidFill>
                <a:ea typeface="ＭＳ Ｐゴシック" charset="0"/>
                <a:cs typeface="Arial"/>
              </a:rPr>
              <a:t>洪水的交错配列法</a:t>
            </a:r>
            <a:endParaRPr lang="en-US" altLang="zh-CN" dirty="0">
              <a:solidFill>
                <a:srgbClr val="FFFF00"/>
              </a:solidFill>
              <a:ea typeface="ＭＳ Ｐゴシック" charset="0"/>
              <a:cs typeface="Arial"/>
            </a:endParaRPr>
          </a:p>
        </p:txBody>
      </p:sp>
      <p:sp>
        <p:nvSpPr>
          <p:cNvPr id="1657878" name="Text Box 22"/>
          <p:cNvSpPr txBox="1">
            <a:spLocks noChangeArrowheads="1"/>
          </p:cNvSpPr>
          <p:nvPr/>
        </p:nvSpPr>
        <p:spPr bwMode="auto">
          <a:xfrm>
            <a:off x="1835150" y="6096000"/>
            <a:ext cx="7340600" cy="707886"/>
          </a:xfrm>
          <a:prstGeom prst="rect">
            <a:avLst/>
          </a:prstGeom>
          <a:noFill/>
          <a:ln w="12700">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defRPr/>
            </a:pPr>
            <a:r>
              <a:rPr lang="en-GB" sz="2000" b="1" dirty="0">
                <a:solidFill>
                  <a:srgbClr val="FFFFFF"/>
                </a:solidFill>
                <a:effectLst>
                  <a:outerShdw blurRad="38100" dist="38100" dir="2700000" algn="tl">
                    <a:srgbClr val="000000"/>
                  </a:outerShdw>
                </a:effectLst>
                <a:latin typeface="Arial"/>
                <a:cs typeface="Arial"/>
              </a:rPr>
              <a:t>– </a:t>
            </a:r>
            <a:r>
              <a:rPr lang="zh-CN" altLang="en-US" sz="2000" dirty="0"/>
              <a:t>戈登 韦纳姆</a:t>
            </a:r>
            <a:r>
              <a:rPr lang="en-GB" sz="2000" b="1" dirty="0">
                <a:solidFill>
                  <a:srgbClr val="FFFFFF"/>
                </a:solidFill>
                <a:effectLst>
                  <a:outerShdw blurRad="38100" dist="38100" dir="2700000" algn="tl">
                    <a:srgbClr val="000000"/>
                  </a:outerShdw>
                </a:effectLst>
                <a:latin typeface="Arial"/>
                <a:cs typeface="Arial"/>
              </a:rPr>
              <a:t>, </a:t>
            </a:r>
            <a:r>
              <a:rPr lang="zh-CN" altLang="en-US" sz="2000" b="1" i="1" dirty="0">
                <a:solidFill>
                  <a:srgbClr val="FFFFFF"/>
                </a:solidFill>
                <a:effectLst>
                  <a:outerShdw blurRad="38100" dist="38100" dir="2700000" algn="tl">
                    <a:srgbClr val="000000"/>
                  </a:outerShdw>
                </a:effectLst>
                <a:latin typeface="Arial"/>
                <a:cs typeface="Arial"/>
              </a:rPr>
              <a:t>创世纪</a:t>
            </a:r>
            <a:r>
              <a:rPr lang="en-GB" sz="2000" b="1" i="1" dirty="0">
                <a:solidFill>
                  <a:srgbClr val="FFFFFF"/>
                </a:solidFill>
                <a:effectLst>
                  <a:outerShdw blurRad="38100" dist="38100" dir="2700000" algn="tl">
                    <a:srgbClr val="000000"/>
                  </a:outerShdw>
                </a:effectLst>
                <a:latin typeface="Arial"/>
                <a:cs typeface="Arial"/>
              </a:rPr>
              <a:t> 1–15,</a:t>
            </a:r>
            <a:r>
              <a:rPr lang="en-GB" sz="2000" b="1" dirty="0">
                <a:solidFill>
                  <a:srgbClr val="FFFFFF"/>
                </a:solidFill>
                <a:effectLst>
                  <a:outerShdw blurRad="38100" dist="38100" dir="2700000" algn="tl">
                    <a:srgbClr val="000000"/>
                  </a:outerShdw>
                </a:effectLst>
                <a:latin typeface="Arial"/>
                <a:cs typeface="Arial"/>
              </a:rPr>
              <a:t> </a:t>
            </a:r>
            <a:r>
              <a:rPr lang="zh-CN" altLang="en-US" sz="2000" b="1" dirty="0">
                <a:solidFill>
                  <a:srgbClr val="FFFFFF"/>
                </a:solidFill>
                <a:effectLst>
                  <a:outerShdw blurRad="38100" dist="38100" dir="2700000" algn="tl">
                    <a:srgbClr val="000000"/>
                  </a:outerShdw>
                </a:effectLst>
                <a:latin typeface="Arial"/>
                <a:cs typeface="Arial"/>
              </a:rPr>
              <a:t>全球圣经注释 </a:t>
            </a:r>
            <a:endParaRPr lang="en-US" altLang="zh-CN" sz="2000" b="1" dirty="0">
              <a:solidFill>
                <a:srgbClr val="FFFFFF"/>
              </a:solidFill>
              <a:effectLst>
                <a:outerShdw blurRad="38100" dist="38100" dir="2700000" algn="tl">
                  <a:srgbClr val="000000"/>
                </a:outerShdw>
              </a:effectLst>
              <a:latin typeface="Arial"/>
              <a:cs typeface="Arial"/>
            </a:endParaRPr>
          </a:p>
          <a:p>
            <a:pPr algn="r" defTabSz="914400" eaLnBrk="0" fontAlgn="base" hangingPunct="0">
              <a:spcBef>
                <a:spcPct val="0"/>
              </a:spcBef>
              <a:spcAft>
                <a:spcPct val="0"/>
              </a:spcAft>
              <a:defRPr/>
            </a:pPr>
            <a:r>
              <a:rPr lang="zh-CN" altLang="en-US" sz="2000" b="1" dirty="0">
                <a:solidFill>
                  <a:srgbClr val="FFFFFF"/>
                </a:solidFill>
                <a:effectLst>
                  <a:outerShdw blurRad="38100" dist="38100" dir="2700000" algn="tl">
                    <a:srgbClr val="000000"/>
                  </a:outerShdw>
                </a:effectLst>
                <a:latin typeface="Arial"/>
                <a:cs typeface="Arial"/>
              </a:rPr>
              <a:t> </a:t>
            </a:r>
            <a:r>
              <a:rPr lang="en-GB" sz="2000" b="1" dirty="0">
                <a:solidFill>
                  <a:srgbClr val="FFFFFF"/>
                </a:solidFill>
                <a:effectLst>
                  <a:outerShdw blurRad="38100" dist="38100" dir="2700000" algn="tl">
                    <a:srgbClr val="000000"/>
                  </a:outerShdw>
                </a:effectLst>
                <a:latin typeface="Arial"/>
                <a:cs typeface="Arial"/>
              </a:rPr>
              <a:t>(</a:t>
            </a:r>
            <a:r>
              <a:rPr lang="zh-CN" altLang="en-US" sz="2000" b="1" dirty="0">
                <a:solidFill>
                  <a:srgbClr val="FFFFFF"/>
                </a:solidFill>
                <a:effectLst>
                  <a:outerShdw blurRad="38100" dist="38100" dir="2700000" algn="tl">
                    <a:srgbClr val="000000"/>
                  </a:outerShdw>
                </a:effectLst>
                <a:latin typeface="Arial"/>
                <a:cs typeface="Arial"/>
              </a:rPr>
              <a:t>达拉斯</a:t>
            </a:r>
            <a:r>
              <a:rPr lang="en-GB" sz="2000" b="1" dirty="0">
                <a:solidFill>
                  <a:srgbClr val="FFFFFF"/>
                </a:solidFill>
                <a:effectLst>
                  <a:outerShdw blurRad="38100" dist="38100" dir="2700000" algn="tl">
                    <a:srgbClr val="000000"/>
                  </a:outerShdw>
                </a:effectLst>
                <a:latin typeface="Arial"/>
                <a:cs typeface="Arial"/>
              </a:rPr>
              <a:t>:</a:t>
            </a:r>
            <a:r>
              <a:rPr lang="zh-CN" altLang="en-US" sz="2000" b="1" dirty="0">
                <a:solidFill>
                  <a:srgbClr val="FFFFFF"/>
                </a:solidFill>
                <a:effectLst>
                  <a:outerShdw blurRad="38100" dist="38100" dir="2700000" algn="tl">
                    <a:srgbClr val="000000"/>
                  </a:outerShdw>
                </a:effectLst>
                <a:latin typeface="Arial"/>
                <a:cs typeface="Arial"/>
              </a:rPr>
              <a:t>词与书</a:t>
            </a:r>
            <a:r>
              <a:rPr lang="en-GB" sz="2000" b="1" dirty="0">
                <a:solidFill>
                  <a:srgbClr val="FFFFFF"/>
                </a:solidFill>
                <a:effectLst>
                  <a:outerShdw blurRad="38100" dist="38100" dir="2700000" algn="tl">
                    <a:srgbClr val="000000"/>
                  </a:outerShdw>
                </a:effectLst>
                <a:latin typeface="Arial"/>
                <a:cs typeface="Arial"/>
              </a:rPr>
              <a:t>, 1994)</a:t>
            </a:r>
            <a:endParaRPr lang="en-US" sz="2000" b="1" dirty="0">
              <a:solidFill>
                <a:srgbClr val="FFFFFF"/>
              </a:solidFill>
              <a:effectLst>
                <a:outerShdw blurRad="38100" dist="38100" dir="2700000" algn="tl">
                  <a:srgbClr val="000000"/>
                </a:outerShdw>
              </a:effectLst>
              <a:latin typeface="Arial"/>
              <a:cs typeface="Arial"/>
            </a:endParaRPr>
          </a:p>
        </p:txBody>
      </p:sp>
      <p:sp>
        <p:nvSpPr>
          <p:cNvPr id="1657879" name="Rectangle 23"/>
          <p:cNvSpPr>
            <a:spLocks noChangeArrowheads="1"/>
          </p:cNvSpPr>
          <p:nvPr/>
        </p:nvSpPr>
        <p:spPr bwMode="auto">
          <a:xfrm>
            <a:off x="3581400" y="3255963"/>
            <a:ext cx="5454650" cy="533400"/>
          </a:xfrm>
          <a:prstGeom prst="rect">
            <a:avLst/>
          </a:prstGeom>
          <a:noFill/>
          <a:ln w="38100">
            <a:solidFill>
              <a:srgbClr val="FFB038"/>
            </a:solidFill>
            <a:miter lim="800000"/>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defRPr/>
            </a:pPr>
            <a:endParaRPr lang="en-US" sz="2400">
              <a:solidFill>
                <a:srgbClr val="FFB038"/>
              </a:solidFill>
              <a:latin typeface="Arial"/>
              <a:ea typeface="ＭＳ Ｐゴシック" pitchFamily="-112" charset="-128"/>
              <a:cs typeface="Arial"/>
            </a:endParaRPr>
          </a:p>
        </p:txBody>
      </p:sp>
    </p:spTree>
    <p:extLst>
      <p:ext uri="{BB962C8B-B14F-4D97-AF65-F5344CB8AC3E}">
        <p14:creationId xmlns:p14="http://schemas.microsoft.com/office/powerpoint/2010/main" val="25658006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5788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5788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5788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5788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657880">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657880">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657880">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657880">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657880">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57879"/>
                                        </p:tgtEl>
                                        <p:attrNameLst>
                                          <p:attrName>style.visibility</p:attrName>
                                        </p:attrNameLst>
                                      </p:cBhvr>
                                      <p:to>
                                        <p:strVal val="visible"/>
                                      </p:to>
                                    </p:set>
                                    <p:animEffect transition="in" filter="wipe(left)">
                                      <p:cBhvr>
                                        <p:cTn id="43" dur="500"/>
                                        <p:tgtEl>
                                          <p:spTgt spid="1657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7880" grpId="0" build="p" autoUpdateAnimBg="0"/>
      <p:bldP spid="1657879"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3" descr="ages of people copy"/>
          <p:cNvPicPr>
            <a:picLocks noChangeAspect="1" noChangeArrowheads="1"/>
          </p:cNvPicPr>
          <p:nvPr/>
        </p:nvPicPr>
        <p:blipFill rotWithShape="1">
          <a:blip r:embed="rId3">
            <a:extLst>
              <a:ext uri="{28A0092B-C50C-407E-A947-70E740481C1C}">
                <a14:useLocalDpi xmlns:a14="http://schemas.microsoft.com/office/drawing/2010/main"/>
              </a:ext>
            </a:extLst>
          </a:blip>
          <a:srcRect b="66667"/>
          <a:stretch/>
        </p:blipFill>
        <p:spPr bwMode="auto">
          <a:xfrm>
            <a:off x="1143000" y="0"/>
            <a:ext cx="6858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4" name="Rectangle 2"/>
          <p:cNvSpPr>
            <a:spLocks noGrp="1" noChangeArrowheads="1"/>
          </p:cNvSpPr>
          <p:nvPr>
            <p:ph type="title"/>
          </p:nvPr>
        </p:nvSpPr>
        <p:spPr>
          <a:xfrm>
            <a:off x="457200" y="-1066800"/>
            <a:ext cx="8229600" cy="1143000"/>
          </a:xfrm>
        </p:spPr>
        <p:txBody>
          <a:bodyPr/>
          <a:lstStyle/>
          <a:p>
            <a:pPr eaLnBrk="1" hangingPunct="1">
              <a:defRPr/>
            </a:pPr>
            <a:r>
              <a:rPr lang="en-US" dirty="0"/>
              <a:t>Patriarch</a:t>
            </a:r>
            <a:r>
              <a:rPr lang="fr-FR" altLang="ja-JP" dirty="0">
                <a:latin typeface="Arial"/>
              </a:rPr>
              <a:t>'</a:t>
            </a:r>
            <a:r>
              <a:rPr lang="en-US" dirty="0"/>
              <a:t>s long lives</a:t>
            </a:r>
          </a:p>
        </p:txBody>
      </p:sp>
      <p:pic>
        <p:nvPicPr>
          <p:cNvPr id="626690" name="Picture 3" descr="Human lifespan b4-aft 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44880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8" name="Rectangle 6"/>
          <p:cNvSpPr>
            <a:spLocks noChangeArrowheads="1"/>
          </p:cNvSpPr>
          <p:nvPr/>
        </p:nvSpPr>
        <p:spPr bwMode="auto">
          <a:xfrm>
            <a:off x="2819400" y="228600"/>
            <a:ext cx="3810000" cy="762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3218440" name="Text Box 8"/>
          <p:cNvSpPr txBox="1">
            <a:spLocks noChangeArrowheads="1"/>
          </p:cNvSpPr>
          <p:nvPr/>
        </p:nvSpPr>
        <p:spPr bwMode="auto">
          <a:xfrm>
            <a:off x="1143000" y="65318"/>
            <a:ext cx="68580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000066"/>
                </a:solidFill>
                <a:effectLst/>
                <a:uLnTx/>
                <a:uFillTx/>
                <a:latin typeface="Arial" charset="0"/>
                <a:ea typeface="ＭＳ Ｐゴシック" charset="0"/>
                <a:cs typeface="Arial"/>
              </a:rPr>
              <a:t>洪水过后上帝缩短了人类的寿命大概有</a:t>
            </a:r>
            <a:r>
              <a:rPr kumimoji="0" lang="en-US" altLang="zh-CN" sz="2400" b="1" i="0" u="none" strike="noStrike" kern="1200" cap="none" spc="0" normalizeH="0" baseline="0" noProof="0" dirty="0">
                <a:ln>
                  <a:noFill/>
                </a:ln>
                <a:solidFill>
                  <a:srgbClr val="000066"/>
                </a:solidFill>
                <a:effectLst/>
                <a:uLnTx/>
                <a:uFillTx/>
                <a:latin typeface="Arial" charset="0"/>
                <a:ea typeface="ＭＳ Ｐゴシック" charset="0"/>
                <a:cs typeface="Arial"/>
              </a:rPr>
              <a:t>70</a:t>
            </a:r>
            <a:r>
              <a:rPr kumimoji="0" lang="zh-CN" altLang="en-US" sz="2400" b="1" i="0" u="none" strike="noStrike" kern="1200" cap="none" spc="0" normalizeH="0" baseline="0" noProof="0" dirty="0">
                <a:ln>
                  <a:noFill/>
                </a:ln>
                <a:solidFill>
                  <a:srgbClr val="000066"/>
                </a:solidFill>
                <a:effectLst/>
                <a:uLnTx/>
                <a:uFillTx/>
                <a:latin typeface="Arial" charset="0"/>
                <a:ea typeface="ＭＳ Ｐゴシック" charset="0"/>
                <a:cs typeface="Arial"/>
              </a:rPr>
              <a:t>年</a:t>
            </a:r>
          </a:p>
        </p:txBody>
      </p:sp>
      <p:sp>
        <p:nvSpPr>
          <p:cNvPr id="10" name="Text Box 4"/>
          <p:cNvSpPr txBox="1">
            <a:spLocks noChangeArrowheads="1"/>
          </p:cNvSpPr>
          <p:nvPr/>
        </p:nvSpPr>
        <p:spPr bwMode="auto">
          <a:xfrm>
            <a:off x="2286000" y="16764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玛土撒拉</a:t>
            </a:r>
          </a:p>
        </p:txBody>
      </p:sp>
      <p:sp>
        <p:nvSpPr>
          <p:cNvPr id="11" name="Text Box 4"/>
          <p:cNvSpPr txBox="1">
            <a:spLocks noChangeArrowheads="1"/>
          </p:cNvSpPr>
          <p:nvPr/>
        </p:nvSpPr>
        <p:spPr bwMode="auto">
          <a:xfrm>
            <a:off x="2286000" y="1143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亚当</a:t>
            </a:r>
          </a:p>
        </p:txBody>
      </p:sp>
      <p:sp>
        <p:nvSpPr>
          <p:cNvPr id="19" name="Text Box 4"/>
          <p:cNvSpPr txBox="1">
            <a:spLocks noChangeArrowheads="1"/>
          </p:cNvSpPr>
          <p:nvPr/>
        </p:nvSpPr>
        <p:spPr bwMode="auto">
          <a:xfrm>
            <a:off x="6858000" y="16764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969</a:t>
            </a:r>
            <a:r>
              <a:rPr kumimoji="0" lang="zh-CN"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年</a:t>
            </a:r>
          </a:p>
        </p:txBody>
      </p:sp>
      <p:sp>
        <p:nvSpPr>
          <p:cNvPr id="20" name="Text Box 4"/>
          <p:cNvSpPr txBox="1">
            <a:spLocks noChangeArrowheads="1"/>
          </p:cNvSpPr>
          <p:nvPr/>
        </p:nvSpPr>
        <p:spPr bwMode="auto">
          <a:xfrm>
            <a:off x="6858000" y="1143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930</a:t>
            </a:r>
            <a:r>
              <a:rPr kumimoji="0" lang="zh-CN"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年</a:t>
            </a:r>
          </a:p>
        </p:txBody>
      </p:sp>
      <p:grpSp>
        <p:nvGrpSpPr>
          <p:cNvPr id="3" name="Group 2">
            <a:extLst>
              <a:ext uri="{FF2B5EF4-FFF2-40B4-BE49-F238E27FC236}">
                <a16:creationId xmlns:a16="http://schemas.microsoft.com/office/drawing/2014/main" id="{2A25615C-8363-8E4D-8045-86C698CFDB5D}"/>
              </a:ext>
            </a:extLst>
          </p:cNvPr>
          <p:cNvGrpSpPr/>
          <p:nvPr/>
        </p:nvGrpSpPr>
        <p:grpSpPr>
          <a:xfrm>
            <a:off x="1143000" y="2282496"/>
            <a:ext cx="7620000" cy="4552950"/>
            <a:chOff x="1143000" y="2309390"/>
            <a:chExt cx="7620000" cy="4552950"/>
          </a:xfrm>
        </p:grpSpPr>
        <p:grpSp>
          <p:nvGrpSpPr>
            <p:cNvPr id="2" name="Group 1">
              <a:extLst>
                <a:ext uri="{FF2B5EF4-FFF2-40B4-BE49-F238E27FC236}">
                  <a16:creationId xmlns:a16="http://schemas.microsoft.com/office/drawing/2014/main" id="{701EC8D2-379D-084C-82FE-4FF5F20637B9}"/>
                </a:ext>
              </a:extLst>
            </p:cNvPr>
            <p:cNvGrpSpPr/>
            <p:nvPr/>
          </p:nvGrpSpPr>
          <p:grpSpPr>
            <a:xfrm>
              <a:off x="1143000" y="2309390"/>
              <a:ext cx="6858000" cy="4552950"/>
              <a:chOff x="1143000" y="2309390"/>
              <a:chExt cx="6858000" cy="4552950"/>
            </a:xfrm>
          </p:grpSpPr>
          <p:pic>
            <p:nvPicPr>
              <p:cNvPr id="30" name="Picture 3" descr="ages of people copy">
                <a:extLst>
                  <a:ext uri="{FF2B5EF4-FFF2-40B4-BE49-F238E27FC236}">
                    <a16:creationId xmlns:a16="http://schemas.microsoft.com/office/drawing/2014/main" id="{16DA33A0-4522-D546-9695-4DF7A2D60BE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33611"/>
              <a:stretch/>
            </p:blipFill>
            <p:spPr bwMode="auto">
              <a:xfrm>
                <a:off x="1143000" y="2309390"/>
                <a:ext cx="6858000" cy="455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6" name="Rectangle 4"/>
              <p:cNvSpPr>
                <a:spLocks noChangeArrowheads="1"/>
              </p:cNvSpPr>
              <p:nvPr/>
            </p:nvSpPr>
            <p:spPr bwMode="auto">
              <a:xfrm>
                <a:off x="1524000" y="5991225"/>
                <a:ext cx="6172200" cy="838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2" name="Text Box 4"/>
              <p:cNvSpPr txBox="1">
                <a:spLocks noChangeArrowheads="1"/>
              </p:cNvSpPr>
              <p:nvPr/>
            </p:nvSpPr>
            <p:spPr bwMode="auto">
              <a:xfrm>
                <a:off x="2286000" y="31242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闪</a:t>
                </a:r>
              </a:p>
            </p:txBody>
          </p:sp>
          <p:sp>
            <p:nvSpPr>
              <p:cNvPr id="13" name="Text Box 4"/>
              <p:cNvSpPr txBox="1">
                <a:spLocks noChangeArrowheads="1"/>
              </p:cNvSpPr>
              <p:nvPr/>
            </p:nvSpPr>
            <p:spPr bwMode="auto">
              <a:xfrm>
                <a:off x="2286000" y="2590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诺亚</a:t>
                </a:r>
              </a:p>
            </p:txBody>
          </p:sp>
          <p:sp>
            <p:nvSpPr>
              <p:cNvPr id="14" name="Text Box 4"/>
              <p:cNvSpPr txBox="1">
                <a:spLocks noChangeArrowheads="1"/>
              </p:cNvSpPr>
              <p:nvPr/>
            </p:nvSpPr>
            <p:spPr bwMode="auto">
              <a:xfrm>
                <a:off x="2286000" y="4690646"/>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摩西</a:t>
                </a:r>
              </a:p>
            </p:txBody>
          </p:sp>
          <p:sp>
            <p:nvSpPr>
              <p:cNvPr id="15" name="Text Box 4"/>
              <p:cNvSpPr txBox="1">
                <a:spLocks noChangeArrowheads="1"/>
              </p:cNvSpPr>
              <p:nvPr/>
            </p:nvSpPr>
            <p:spPr bwMode="auto">
              <a:xfrm>
                <a:off x="2286000" y="4114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亚伯拉罕</a:t>
                </a:r>
              </a:p>
            </p:txBody>
          </p:sp>
          <p:sp>
            <p:nvSpPr>
              <p:cNvPr id="16" name="Text Box 4"/>
              <p:cNvSpPr txBox="1">
                <a:spLocks noChangeArrowheads="1"/>
              </p:cNvSpPr>
              <p:nvPr/>
            </p:nvSpPr>
            <p:spPr bwMode="auto">
              <a:xfrm>
                <a:off x="2286000" y="5334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大卫王</a:t>
                </a:r>
              </a:p>
            </p:txBody>
          </p:sp>
          <p:sp>
            <p:nvSpPr>
              <p:cNvPr id="21" name="Text Box 4"/>
              <p:cNvSpPr txBox="1">
                <a:spLocks noChangeArrowheads="1"/>
              </p:cNvSpPr>
              <p:nvPr/>
            </p:nvSpPr>
            <p:spPr bwMode="auto">
              <a:xfrm>
                <a:off x="5867400" y="31242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600</a:t>
                </a:r>
                <a:r>
                  <a:rPr kumimoji="0" lang="zh-CN"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年</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3" name="Text Box 4"/>
              <p:cNvSpPr txBox="1">
                <a:spLocks noChangeArrowheads="1"/>
              </p:cNvSpPr>
              <p:nvPr/>
            </p:nvSpPr>
            <p:spPr bwMode="auto">
              <a:xfrm>
                <a:off x="4572000" y="4690646"/>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120</a:t>
                </a:r>
                <a:r>
                  <a:rPr kumimoji="0" lang="zh-CN"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年</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4" name="Text Box 4"/>
              <p:cNvSpPr txBox="1">
                <a:spLocks noChangeArrowheads="1"/>
              </p:cNvSpPr>
              <p:nvPr/>
            </p:nvSpPr>
            <p:spPr bwMode="auto">
              <a:xfrm>
                <a:off x="4724400" y="4114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175</a:t>
                </a:r>
                <a:r>
                  <a:rPr kumimoji="0" lang="zh-CN"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年</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5" name="Text Box 4"/>
              <p:cNvSpPr txBox="1">
                <a:spLocks noChangeArrowheads="1"/>
              </p:cNvSpPr>
              <p:nvPr/>
            </p:nvSpPr>
            <p:spPr bwMode="auto">
              <a:xfrm>
                <a:off x="4419600" y="5334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70</a:t>
                </a:r>
                <a:r>
                  <a:rPr kumimoji="0" lang="zh-CN"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年</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grpSp>
        <p:sp>
          <p:nvSpPr>
            <p:cNvPr id="22" name="Text Box 4"/>
            <p:cNvSpPr txBox="1">
              <a:spLocks noChangeArrowheads="1"/>
            </p:cNvSpPr>
            <p:nvPr/>
          </p:nvSpPr>
          <p:spPr bwMode="auto">
            <a:xfrm>
              <a:off x="6858000" y="2590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950</a:t>
              </a:r>
              <a:r>
                <a:rPr kumimoji="0" lang="zh-CN"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年</a:t>
              </a:r>
            </a:p>
          </p:txBody>
        </p:sp>
      </p:grpSp>
      <p:sp>
        <p:nvSpPr>
          <p:cNvPr id="26" name="Text Box 3"/>
          <p:cNvSpPr txBox="1">
            <a:spLocks noChangeArrowheads="1"/>
          </p:cNvSpPr>
          <p:nvPr/>
        </p:nvSpPr>
        <p:spPr bwMode="auto">
          <a:xfrm>
            <a:off x="857885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a:ea typeface="ＭＳ Ｐゴシック" charset="0"/>
                <a:cs typeface="Arial"/>
              </a:rPr>
              <a:t>90</a:t>
            </a:r>
          </a:p>
        </p:txBody>
      </p:sp>
      <p:sp>
        <p:nvSpPr>
          <p:cNvPr id="27" name="Rectangle 4"/>
          <p:cNvSpPr txBox="1">
            <a:spLocks noChangeArrowheads="1"/>
          </p:cNvSpPr>
          <p:nvPr/>
        </p:nvSpPr>
        <p:spPr bwMode="auto">
          <a:xfrm>
            <a:off x="5943600" y="3592280"/>
            <a:ext cx="2971800" cy="2286000"/>
          </a:xfrm>
          <a:prstGeom prst="rect">
            <a:avLst/>
          </a:prstGeom>
          <a:solidFill>
            <a:srgbClr val="0033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a:ea typeface="ＭＳ Ｐゴシック" charset="0"/>
                <a:cs typeface="Arial"/>
              </a:rPr>
              <a:t>洪水可以解释人类的寿命为何缩短了</a:t>
            </a:r>
            <a:endParaRPr kumimoji="0" lang="en-US" altLang="zh-CN"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8" name="Rectangle 5" descr="Water droplets"/>
          <p:cNvSpPr>
            <a:spLocks noChangeArrowheads="1"/>
          </p:cNvSpPr>
          <p:nvPr/>
        </p:nvSpPr>
        <p:spPr bwMode="auto">
          <a:xfrm>
            <a:off x="-443224" y="2057400"/>
            <a:ext cx="9601200" cy="381000"/>
          </a:xfrm>
          <a:prstGeom prst="rect">
            <a:avLst/>
          </a:prstGeom>
          <a:blipFill dpi="0" rotWithShape="0">
            <a:blip r:embed="rId5"/>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 name="TextBox 28">
            <a:extLst>
              <a:ext uri="{FF2B5EF4-FFF2-40B4-BE49-F238E27FC236}">
                <a16:creationId xmlns:a16="http://schemas.microsoft.com/office/drawing/2014/main" id="{2594D64B-B6C2-184C-BCD6-072CE4B6E0D7}"/>
              </a:ext>
            </a:extLst>
          </p:cNvPr>
          <p:cNvSpPr txBox="1"/>
          <p:nvPr/>
        </p:nvSpPr>
        <p:spPr>
          <a:xfrm>
            <a:off x="1129024" y="5924837"/>
            <a:ext cx="6858000" cy="861774"/>
          </a:xfrm>
          <a:prstGeom prst="rect">
            <a:avLst/>
          </a:prstGeom>
          <a:noFill/>
          <a:ln>
            <a:noFill/>
          </a:ln>
          <a:effectLst/>
        </p:spPr>
        <p:txBody>
          <a:bodyPr wrap="square">
            <a:spAutoFit/>
          </a:bodyPr>
          <a:lstStyle>
            <a:defPPr>
              <a:defRPr lang="en-US"/>
            </a:defPPr>
            <a:lvl1pPr algn="r" defTabSz="914400" fontAlgn="base">
              <a:spcBef>
                <a:spcPct val="50000"/>
              </a:spcBef>
              <a:spcAft>
                <a:spcPct val="0"/>
              </a:spcAft>
              <a:defRPr sz="1600" b="1" spc="-100">
                <a:solidFill>
                  <a:srgbClr val="000000"/>
                </a:solidFill>
                <a:latin typeface="Arial Rounded MT Bold"/>
                <a:ea typeface="ＭＳ Ｐゴシック" charset="0"/>
                <a:cs typeface="Arial Rounded MT Bold"/>
              </a:defRPr>
            </a:lvl1pPr>
            <a:lvl2pPr marL="742950" indent="-285750">
              <a:defRPr>
                <a:latin typeface="Arial" charset="0"/>
                <a:ea typeface="ＭＳ Ｐゴシック" charset="0"/>
              </a:defRPr>
            </a:lvl2pPr>
            <a:lvl3pPr marL="1143000" indent="-228600">
              <a:defRPr>
                <a:latin typeface="Arial" charset="0"/>
                <a:ea typeface="ＭＳ Ｐゴシック" charset="0"/>
              </a:defRPr>
            </a:lvl3pPr>
            <a:lvl4pPr marL="1600200" indent="-228600">
              <a:defRPr>
                <a:latin typeface="Arial" charset="0"/>
                <a:ea typeface="ＭＳ Ｐゴシック" charset="0"/>
              </a:defRPr>
            </a:lvl4pPr>
            <a:lvl5pPr marL="2057400" indent="-228600">
              <a:defRPr>
                <a:latin typeface="Arial" charset="0"/>
                <a:ea typeface="ＭＳ Ｐゴシック" charset="0"/>
              </a:defRPr>
            </a:lvl5pPr>
            <a:lvl6pPr marL="2514600" indent="-228600" fontAlgn="base">
              <a:spcBef>
                <a:spcPct val="0"/>
              </a:spcBef>
              <a:spcAft>
                <a:spcPct val="0"/>
              </a:spcAft>
              <a:defRPr>
                <a:latin typeface="Arial" charset="0"/>
                <a:ea typeface="ＭＳ Ｐゴシック" charset="0"/>
              </a:defRPr>
            </a:lvl6pPr>
            <a:lvl7pPr marL="2971800" indent="-228600" fontAlgn="base">
              <a:spcBef>
                <a:spcPct val="0"/>
              </a:spcBef>
              <a:spcAft>
                <a:spcPct val="0"/>
              </a:spcAft>
              <a:defRPr>
                <a:latin typeface="Arial" charset="0"/>
                <a:ea typeface="ＭＳ Ｐゴシック" charset="0"/>
              </a:defRPr>
            </a:lvl7pPr>
            <a:lvl8pPr marL="3429000" indent="-228600" fontAlgn="base">
              <a:spcBef>
                <a:spcPct val="0"/>
              </a:spcBef>
              <a:spcAft>
                <a:spcPct val="0"/>
              </a:spcAft>
              <a:defRPr>
                <a:latin typeface="Arial" charset="0"/>
                <a:ea typeface="ＭＳ Ｐゴシック" charset="0"/>
              </a:defRPr>
            </a:lvl8pPr>
            <a:lvl9pPr marL="3886200" indent="-228600" fontAlgn="base">
              <a:spcBef>
                <a:spcPct val="0"/>
              </a:spcBef>
              <a:spcAft>
                <a:spcPct val="0"/>
              </a:spcAft>
              <a:defRPr>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100" normalizeH="0" baseline="0" noProof="0" dirty="0">
                <a:ln>
                  <a:noFill/>
                </a:ln>
                <a:solidFill>
                  <a:srgbClr val="000000"/>
                </a:solidFill>
                <a:effectLst/>
                <a:uLnTx/>
                <a:uFillTx/>
                <a:latin typeface="Arial Rounded MT Bold"/>
                <a:ea typeface="ＭＳ Ｐゴシック" charset="0"/>
              </a:rPr>
              <a:t>洪水之前世界和现在很不一样，有些人甚至可以活到</a:t>
            </a:r>
            <a:r>
              <a:rPr kumimoji="0" lang="en-US" altLang="zh-CN" sz="2000" b="1" i="0" u="none" strike="noStrike" kern="1200" cap="none" spc="-100" normalizeH="0" baseline="0" noProof="0" dirty="0">
                <a:ln>
                  <a:noFill/>
                </a:ln>
                <a:solidFill>
                  <a:srgbClr val="000000"/>
                </a:solidFill>
                <a:effectLst/>
                <a:uLnTx/>
                <a:uFillTx/>
                <a:latin typeface="Arial Rounded MT Bold"/>
                <a:ea typeface="ＭＳ Ｐゴシック" charset="0"/>
              </a:rPr>
              <a:t>1000</a:t>
            </a:r>
            <a:r>
              <a:rPr kumimoji="0" lang="zh-CN" altLang="en-US" sz="2000" b="1" i="0" u="none" strike="noStrike" kern="1200" cap="none" spc="-100" normalizeH="0" baseline="0" noProof="0" dirty="0">
                <a:ln>
                  <a:noFill/>
                </a:ln>
                <a:solidFill>
                  <a:srgbClr val="000000"/>
                </a:solidFill>
                <a:effectLst/>
                <a:uLnTx/>
                <a:uFillTx/>
                <a:latin typeface="Arial Rounded MT Bold"/>
                <a:ea typeface="ＭＳ Ｐゴシック" charset="0"/>
              </a:rPr>
              <a:t>年</a:t>
            </a:r>
            <a:endParaRPr kumimoji="0" lang="en-US" altLang="zh-CN" sz="2000" b="1" i="0" u="none" strike="noStrike" kern="1200" cap="none" spc="-100" normalizeH="0" baseline="0" noProof="0" dirty="0">
              <a:ln>
                <a:noFill/>
              </a:ln>
              <a:solidFill>
                <a:srgbClr val="000000"/>
              </a:solidFill>
              <a:effectLst/>
              <a:uLnTx/>
              <a:uFillTx/>
              <a:latin typeface="Arial Rounded MT Bold"/>
              <a:ea typeface="ＭＳ Ｐゴシック"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100" normalizeH="0" baseline="0" noProof="0" dirty="0">
                <a:ln>
                  <a:noFill/>
                </a:ln>
                <a:solidFill>
                  <a:srgbClr val="000000"/>
                </a:solidFill>
                <a:effectLst/>
                <a:uLnTx/>
                <a:uFillTx/>
                <a:latin typeface="Arial Rounded MT Bold"/>
                <a:ea typeface="ＭＳ Ｐゴシック" charset="0"/>
              </a:rPr>
              <a:t>但是洪水过后，人的寿命缩短了很多，活到</a:t>
            </a:r>
            <a:r>
              <a:rPr kumimoji="0" lang="en-US" altLang="zh-CN" sz="2000" b="1" i="0" u="none" strike="noStrike" kern="1200" cap="none" spc="-100" normalizeH="0" baseline="0" noProof="0" dirty="0">
                <a:ln>
                  <a:noFill/>
                </a:ln>
                <a:solidFill>
                  <a:srgbClr val="000000"/>
                </a:solidFill>
                <a:effectLst/>
                <a:uLnTx/>
                <a:uFillTx/>
                <a:latin typeface="Arial Rounded MT Bold"/>
                <a:ea typeface="ＭＳ Ｐゴシック" charset="0"/>
              </a:rPr>
              <a:t>100</a:t>
            </a:r>
            <a:r>
              <a:rPr kumimoji="0" lang="zh-CN" altLang="en-US" sz="2000" b="1" i="0" u="none" strike="noStrike" kern="1200" cap="none" spc="-100" normalizeH="0" baseline="0" noProof="0" dirty="0">
                <a:ln>
                  <a:noFill/>
                </a:ln>
                <a:solidFill>
                  <a:srgbClr val="000000"/>
                </a:solidFill>
                <a:effectLst/>
                <a:uLnTx/>
                <a:uFillTx/>
                <a:latin typeface="Arial Rounded MT Bold"/>
                <a:ea typeface="ＭＳ Ｐゴシック" charset="0"/>
              </a:rPr>
              <a:t>岁的都很少</a:t>
            </a:r>
            <a:endParaRPr kumimoji="0" lang="en-US" sz="2000" b="1" i="0" u="none" strike="noStrike" kern="1200" cap="none" spc="-100" normalizeH="0" baseline="0" noProof="0" dirty="0">
              <a:ln>
                <a:noFill/>
              </a:ln>
              <a:solidFill>
                <a:srgbClr val="000000"/>
              </a:solidFill>
              <a:effectLst/>
              <a:uLnTx/>
              <a:uFillTx/>
              <a:latin typeface="Arial Rounded MT Bold"/>
              <a:ea typeface="ＭＳ Ｐゴシック" charset="0"/>
            </a:endParaRPr>
          </a:p>
        </p:txBody>
      </p:sp>
    </p:spTree>
    <p:extLst>
      <p:ext uri="{BB962C8B-B14F-4D97-AF65-F5344CB8AC3E}">
        <p14:creationId xmlns:p14="http://schemas.microsoft.com/office/powerpoint/2010/main" val="20726357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autoUpdateAnimBg="0"/>
      <p:bldP spid="28"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1185" name="Text Box 3"/>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90</a:t>
            </a:r>
          </a:p>
        </p:txBody>
      </p:sp>
      <p:grpSp>
        <p:nvGrpSpPr>
          <p:cNvPr id="6" name="Group 5"/>
          <p:cNvGrpSpPr/>
          <p:nvPr/>
        </p:nvGrpSpPr>
        <p:grpSpPr>
          <a:xfrm>
            <a:off x="762000" y="76200"/>
            <a:ext cx="6096000" cy="6786563"/>
            <a:chOff x="762000" y="76200"/>
            <a:chExt cx="6096000" cy="6786563"/>
          </a:xfrm>
        </p:grpSpPr>
        <p:pic>
          <p:nvPicPr>
            <p:cNvPr id="221186" name="Picture 5" descr="Gen 5 Methusaleh Old Ear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0" y="76200"/>
              <a:ext cx="6096000" cy="678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899592" y="548680"/>
              <a:ext cx="3312368" cy="11521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7" name="Rectangle 6"/>
            <p:cNvSpPr/>
            <p:nvPr/>
          </p:nvSpPr>
          <p:spPr bwMode="auto">
            <a:xfrm>
              <a:off x="827584" y="1412776"/>
              <a:ext cx="2952328"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8" name="Rectangle 7"/>
            <p:cNvSpPr/>
            <p:nvPr/>
          </p:nvSpPr>
          <p:spPr bwMode="auto">
            <a:xfrm>
              <a:off x="827584" y="1700808"/>
              <a:ext cx="273630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9" name="Rectangle 8"/>
            <p:cNvSpPr/>
            <p:nvPr/>
          </p:nvSpPr>
          <p:spPr bwMode="auto">
            <a:xfrm>
              <a:off x="827584" y="1988840"/>
              <a:ext cx="237626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10" name="Rectangle 9"/>
            <p:cNvSpPr/>
            <p:nvPr/>
          </p:nvSpPr>
          <p:spPr bwMode="auto">
            <a:xfrm>
              <a:off x="827584" y="2564904"/>
              <a:ext cx="2088232"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112" charset="0"/>
                <a:ea typeface="ＭＳ Ｐゴシック" pitchFamily="-112" charset="-128"/>
                <a:cs typeface="ＭＳ Ｐゴシック" pitchFamily="-112" charset="-128"/>
              </a:endParaRPr>
            </a:p>
          </p:txBody>
        </p:sp>
      </p:grpSp>
      <p:sp>
        <p:nvSpPr>
          <p:cNvPr id="4" name="TextBox 3"/>
          <p:cNvSpPr txBox="1"/>
          <p:nvPr/>
        </p:nvSpPr>
        <p:spPr>
          <a:xfrm>
            <a:off x="827584" y="577131"/>
            <a:ext cx="3456384" cy="1938992"/>
          </a:xfrm>
          <a:prstGeom prst="rect">
            <a:avLst/>
          </a:prstGeom>
          <a:noFill/>
        </p:spPr>
        <p:txBody>
          <a:bodyPr wrap="square" rtlCol="0">
            <a:spAutoFit/>
          </a:bodyPr>
          <a:lstStyle/>
          <a:p>
            <a:pPr defTabSz="914400" eaLnBrk="0" fontAlgn="base" hangingPunct="0">
              <a:spcBef>
                <a:spcPct val="0"/>
              </a:spcBef>
              <a:spcAft>
                <a:spcPct val="0"/>
              </a:spcAft>
            </a:pPr>
            <a:r>
              <a:rPr lang="zh-CN" altLang="en-US" sz="2000" b="1" dirty="0">
                <a:solidFill>
                  <a:srgbClr val="000000"/>
                </a:solidFill>
                <a:latin typeface="Arial" charset="0"/>
                <a:ea typeface="ＭＳ Ｐゴシック" charset="0"/>
                <a:cs typeface="ＭＳ Ｐゴシック" charset="0"/>
              </a:rPr>
              <a:t>我刚刚</a:t>
            </a:r>
            <a:r>
              <a:rPr lang="en-US" altLang="zh-CN" sz="2000" b="1" dirty="0">
                <a:solidFill>
                  <a:srgbClr val="000000"/>
                </a:solidFill>
                <a:latin typeface="Arial" charset="0"/>
                <a:ea typeface="ＭＳ Ｐゴシック" charset="0"/>
                <a:cs typeface="ＭＳ Ｐゴシック" charset="0"/>
              </a:rPr>
              <a:t>969 </a:t>
            </a:r>
            <a:r>
              <a:rPr lang="zh-CN" altLang="en-US" sz="2000" b="1" dirty="0">
                <a:solidFill>
                  <a:srgbClr val="000000"/>
                </a:solidFill>
                <a:latin typeface="Arial" charset="0"/>
                <a:ea typeface="ＭＳ Ｐゴシック" charset="0"/>
                <a:cs typeface="ＭＳ Ｐゴシック" charset="0"/>
              </a:rPr>
              <a:t>岁了，但是人们总是说我已经非常老了。我告诉他们，我不是非常老，地球比我还老</a:t>
            </a:r>
            <a:r>
              <a:rPr lang="en-US" altLang="zh-CN" sz="2000" b="1" dirty="0">
                <a:solidFill>
                  <a:srgbClr val="000000"/>
                </a:solidFill>
                <a:latin typeface="Arial" charset="0"/>
                <a:ea typeface="ＭＳ Ｐゴシック" charset="0"/>
                <a:cs typeface="ＭＳ Ｐゴシック" charset="0"/>
              </a:rPr>
              <a:t>!  </a:t>
            </a:r>
            <a:r>
              <a:rPr lang="zh-CN" altLang="en-US" sz="2000" b="1" dirty="0">
                <a:solidFill>
                  <a:srgbClr val="000000"/>
                </a:solidFill>
                <a:latin typeface="Arial" charset="0"/>
                <a:ea typeface="ＭＳ Ｐゴシック" charset="0"/>
                <a:cs typeface="ＭＳ Ｐゴシック" charset="0"/>
              </a:rPr>
              <a:t>它比我差不多还要老</a:t>
            </a:r>
            <a:r>
              <a:rPr lang="en-US" altLang="zh-CN" sz="2000" b="1" dirty="0">
                <a:solidFill>
                  <a:srgbClr val="000000"/>
                </a:solidFill>
                <a:latin typeface="Arial" charset="0"/>
                <a:ea typeface="ＭＳ Ｐゴシック" charset="0"/>
                <a:cs typeface="ＭＳ Ｐゴシック" charset="0"/>
              </a:rPr>
              <a:t>700</a:t>
            </a:r>
            <a:r>
              <a:rPr lang="zh-CN" altLang="en-US" sz="2000" b="1" dirty="0">
                <a:solidFill>
                  <a:srgbClr val="000000"/>
                </a:solidFill>
                <a:latin typeface="Arial" charset="0"/>
                <a:ea typeface="ＭＳ Ｐゴシック" charset="0"/>
                <a:cs typeface="ＭＳ Ｐゴシック" charset="0"/>
              </a:rPr>
              <a:t>年</a:t>
            </a:r>
          </a:p>
          <a:p>
            <a:pPr defTabSz="914400"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p:txBody>
      </p:sp>
      <p:sp>
        <p:nvSpPr>
          <p:cNvPr id="14" name="Rectangle 4"/>
          <p:cNvSpPr txBox="1">
            <a:spLocks noChangeArrowheads="1"/>
          </p:cNvSpPr>
          <p:nvPr/>
        </p:nvSpPr>
        <p:spPr bwMode="auto">
          <a:xfrm>
            <a:off x="737320" y="6346833"/>
            <a:ext cx="6120680" cy="511167"/>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eaLnBrk="1" hangingPunct="1"/>
            <a:r>
              <a:rPr lang="zh-CN" altLang="en-US" sz="2400" b="1" dirty="0"/>
              <a:t>玛</a:t>
            </a:r>
            <a:r>
              <a:rPr lang="zh-CN" altLang="en-US" sz="2400" dirty="0"/>
              <a:t>土撒拉</a:t>
            </a:r>
            <a:r>
              <a:rPr lang="en-US" altLang="zh-CN" sz="2400" b="1" dirty="0">
                <a:solidFill>
                  <a:srgbClr val="000000"/>
                </a:solidFill>
                <a:latin typeface="Arial" charset="0"/>
                <a:ea typeface="ＭＳ Ｐゴシック" charset="0"/>
              </a:rPr>
              <a:t> </a:t>
            </a:r>
            <a:r>
              <a:rPr lang="zh-CN" altLang="en-US" sz="2400" b="1" dirty="0">
                <a:solidFill>
                  <a:srgbClr val="000000"/>
                </a:solidFill>
                <a:latin typeface="Arial" charset="0"/>
                <a:ea typeface="ＭＳ Ｐゴシック" charset="0"/>
              </a:rPr>
              <a:t>被认为是活在</a:t>
            </a:r>
            <a:r>
              <a:rPr lang="en-US" altLang="zh-CN" sz="2400" b="1" dirty="0">
                <a:solidFill>
                  <a:srgbClr val="000000"/>
                </a:solidFill>
                <a:latin typeface="Arial" charset="0"/>
                <a:ea typeface="ＭＳ Ｐゴシック" charset="0"/>
              </a:rPr>
              <a:t>”</a:t>
            </a:r>
            <a:r>
              <a:rPr lang="zh-CN" altLang="en-US" sz="2400" b="1" dirty="0">
                <a:solidFill>
                  <a:srgbClr val="000000"/>
                </a:solidFill>
                <a:latin typeface="Arial" charset="0"/>
                <a:ea typeface="ＭＳ Ｐゴシック" charset="0"/>
              </a:rPr>
              <a:t>旧的的地球</a:t>
            </a:r>
            <a:r>
              <a:rPr lang="en-US" altLang="zh-CN" sz="2400" b="1" dirty="0">
                <a:solidFill>
                  <a:srgbClr val="000000"/>
                </a:solidFill>
                <a:latin typeface="Arial" charset="0"/>
                <a:ea typeface="ＭＳ Ｐゴシック" charset="0"/>
              </a:rPr>
              <a:t>."</a:t>
            </a:r>
          </a:p>
        </p:txBody>
      </p:sp>
      <p:sp>
        <p:nvSpPr>
          <p:cNvPr id="431108" name="Rectangle 4"/>
          <p:cNvSpPr>
            <a:spLocks noGrp="1" noChangeArrowheads="1"/>
          </p:cNvSpPr>
          <p:nvPr>
            <p:ph type="title"/>
          </p:nvPr>
        </p:nvSpPr>
        <p:spPr>
          <a:xfrm>
            <a:off x="6096000" y="5486400"/>
            <a:ext cx="2819400" cy="762000"/>
          </a:xfrm>
          <a:solidFill>
            <a:srgbClr val="0033CC"/>
          </a:solidFill>
        </p:spPr>
        <p:txBody>
          <a:bodyPr/>
          <a:lstStyle/>
          <a:p>
            <a:pPr eaLnBrk="1" hangingPunct="1"/>
            <a:r>
              <a:rPr lang="zh-CN" altLang="en-US" sz="3200" b="1" dirty="0">
                <a:solidFill>
                  <a:schemeClr val="bg1"/>
                </a:solidFill>
              </a:rPr>
              <a:t>玛</a:t>
            </a:r>
            <a:r>
              <a:rPr lang="zh-CN" altLang="en-US" sz="3200" dirty="0">
                <a:solidFill>
                  <a:schemeClr val="bg1"/>
                </a:solidFill>
              </a:rPr>
              <a:t>土撒拉</a:t>
            </a:r>
            <a:endParaRPr lang="en-US" altLang="zh-CN" sz="3200" dirty="0">
              <a:solidFill>
                <a:schemeClr val="bg1"/>
              </a:solidFill>
              <a:latin typeface="Arial" charset="0"/>
              <a:ea typeface="ＭＳ Ｐゴシック" charset="0"/>
            </a:endParaRPr>
          </a:p>
        </p:txBody>
      </p:sp>
      <p:sp>
        <p:nvSpPr>
          <p:cNvPr id="3" name="TextBox 2"/>
          <p:cNvSpPr txBox="1"/>
          <p:nvPr/>
        </p:nvSpPr>
        <p:spPr>
          <a:xfrm>
            <a:off x="827584" y="76200"/>
            <a:ext cx="2952328" cy="369332"/>
          </a:xfrm>
          <a:prstGeom prst="rect">
            <a:avLst/>
          </a:prstGeom>
          <a:solidFill>
            <a:schemeClr val="bg1"/>
          </a:solidFill>
        </p:spPr>
        <p:txBody>
          <a:bodyPr wrap="square" rtlCol="0">
            <a:spAutoFit/>
          </a:bodyPr>
          <a:lstStyle/>
          <a:p>
            <a:r>
              <a:rPr lang="zh-CN" altLang="en-US" dirty="0"/>
              <a:t>伊甸园之后</a:t>
            </a:r>
            <a:endParaRPr lang="en-US" dirty="0"/>
          </a:p>
        </p:txBody>
      </p:sp>
    </p:spTree>
    <p:extLst>
      <p:ext uri="{BB962C8B-B14F-4D97-AF65-F5344CB8AC3E}">
        <p14:creationId xmlns:p14="http://schemas.microsoft.com/office/powerpoint/2010/main" val="60310478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1108"/>
                                        </p:tgtEl>
                                        <p:attrNameLst>
                                          <p:attrName>style.visibility</p:attrName>
                                        </p:attrNameLst>
                                      </p:cBhvr>
                                      <p:to>
                                        <p:strVal val="visible"/>
                                      </p:to>
                                    </p:set>
                                    <p:animEffect transition="in" filter="fade">
                                      <p:cBhvr>
                                        <p:cTn id="7" dur="500"/>
                                        <p:tgtEl>
                                          <p:spTgt spid="431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8"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title"/>
          </p:nvPr>
        </p:nvSpPr>
        <p:spPr>
          <a:xfrm>
            <a:off x="0" y="76200"/>
            <a:ext cx="8915400" cy="533400"/>
          </a:xfrm>
        </p:spPr>
        <p:txBody>
          <a:bodyPr/>
          <a:lstStyle/>
          <a:p>
            <a:pPr eaLnBrk="1" hangingPunct="1"/>
            <a:r>
              <a:rPr lang="zh-CN" altLang="en-US" sz="3600" dirty="0">
                <a:latin typeface="Arial" charset="0"/>
                <a:ea typeface="ＭＳ Ｐゴシック" charset="0"/>
              </a:rPr>
              <a:t>创世纪</a:t>
            </a:r>
            <a:r>
              <a:rPr lang="en-US" altLang="zh-CN" sz="3600" dirty="0">
                <a:latin typeface="Arial" charset="0"/>
                <a:ea typeface="ＭＳ Ｐゴシック" charset="0"/>
              </a:rPr>
              <a:t>6</a:t>
            </a:r>
            <a:r>
              <a:rPr lang="zh-CN" altLang="en-US" sz="3600" dirty="0">
                <a:latin typeface="Arial" charset="0"/>
                <a:ea typeface="ＭＳ Ｐゴシック" charset="0"/>
              </a:rPr>
              <a:t>章</a:t>
            </a:r>
            <a:r>
              <a:rPr lang="en-US" altLang="zh-CN" sz="3600" dirty="0">
                <a:latin typeface="Arial" charset="0"/>
                <a:ea typeface="ＭＳ Ｐゴシック" charset="0"/>
              </a:rPr>
              <a:t>19</a:t>
            </a:r>
            <a:r>
              <a:rPr lang="zh-CN" altLang="en-US" sz="3600" dirty="0">
                <a:latin typeface="Arial" charset="0"/>
                <a:ea typeface="ＭＳ Ｐゴシック" charset="0"/>
              </a:rPr>
              <a:t>节（新译本）</a:t>
            </a:r>
            <a:endParaRPr lang="en-US" altLang="zh-CN" sz="3600" dirty="0">
              <a:latin typeface="Arial" charset="0"/>
              <a:ea typeface="ＭＳ Ｐゴシック" charset="0"/>
            </a:endParaRPr>
          </a:p>
        </p:txBody>
      </p:sp>
      <p:grpSp>
        <p:nvGrpSpPr>
          <p:cNvPr id="223234" name="Group 3"/>
          <p:cNvGrpSpPr>
            <a:grpSpLocks/>
          </p:cNvGrpSpPr>
          <p:nvPr/>
        </p:nvGrpSpPr>
        <p:grpSpPr bwMode="auto">
          <a:xfrm>
            <a:off x="0" y="2362200"/>
            <a:ext cx="9372600" cy="4495800"/>
            <a:chOff x="0" y="2256"/>
            <a:chExt cx="5616" cy="2064"/>
          </a:xfrm>
        </p:grpSpPr>
        <p:pic>
          <p:nvPicPr>
            <p:cNvPr id="22323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80"/>
              <a:ext cx="2813" cy="2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3238"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84" y="2515"/>
              <a:ext cx="2813" cy="1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3239" name="Rectangle 6"/>
            <p:cNvSpPr>
              <a:spLocks noChangeArrowheads="1"/>
            </p:cNvSpPr>
            <p:nvPr/>
          </p:nvSpPr>
          <p:spPr bwMode="auto">
            <a:xfrm>
              <a:off x="2688" y="2256"/>
              <a:ext cx="2928" cy="33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grpSp>
      <p:sp>
        <p:nvSpPr>
          <p:cNvPr id="223235" name="Rectangle 7"/>
          <p:cNvSpPr>
            <a:spLocks noChangeArrowheads="1"/>
          </p:cNvSpPr>
          <p:nvPr/>
        </p:nvSpPr>
        <p:spPr bwMode="auto">
          <a:xfrm>
            <a:off x="-381000" y="2286000"/>
            <a:ext cx="10134600" cy="152400"/>
          </a:xfrm>
          <a:prstGeom prst="rect">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sp>
        <p:nvSpPr>
          <p:cNvPr id="223236" name="Rectangle 8"/>
          <p:cNvSpPr>
            <a:spLocks noChangeArrowheads="1"/>
          </p:cNvSpPr>
          <p:nvPr/>
        </p:nvSpPr>
        <p:spPr bwMode="auto">
          <a:xfrm>
            <a:off x="0" y="692696"/>
            <a:ext cx="9144000"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r>
              <a:rPr lang="zh-CN" altLang="en-US" sz="3200" b="1" dirty="0">
                <a:solidFill>
                  <a:srgbClr val="FFFFFF"/>
                </a:solidFill>
                <a:latin typeface="Arial" charset="0"/>
                <a:ea typeface="ＭＳ Ｐゴシック" charset="0"/>
                <a:cs typeface="Arial" charset="0"/>
              </a:rPr>
              <a:t>所有的活物，你要把每一对，就是一公一母，带进方舟，好和你一同进入方舟</a:t>
            </a:r>
            <a:endParaRPr lang="en-US" altLang="zh-CN" sz="3200" b="1"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3118087996"/>
      </p:ext>
    </p:extLst>
  </p:cSld>
  <p:clrMapOvr>
    <a:masterClrMapping/>
  </p:clrMapOvr>
  <p:transition spd="med">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739900"/>
            <a:ext cx="9144000" cy="5118100"/>
          </a:xfrm>
          <a:prstGeom prst="rect">
            <a:avLst/>
          </a:prstGeom>
        </p:spPr>
      </p:pic>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CN" altLang="en-US" b="1" dirty="0">
                <a:solidFill>
                  <a:srgbClr val="FFFFFF"/>
                </a:solidFill>
                <a:latin typeface="Arial"/>
                <a:ea typeface="ＭＳ Ｐゴシック" charset="0"/>
                <a:cs typeface="Arial"/>
              </a:rPr>
              <a:t>诺亚的性格</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33478" y="885333"/>
            <a:ext cx="9110522" cy="28357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pPr>
            <a:r>
              <a:rPr lang="en-US" sz="2800" b="1" dirty="0">
                <a:solidFill>
                  <a:srgbClr val="FFFFFF"/>
                </a:solidFill>
                <a:effectLst>
                  <a:glow rad="254000">
                    <a:srgbClr val="000000"/>
                  </a:glow>
                </a:effectLst>
                <a:latin typeface="Arial" charset="0"/>
                <a:ea typeface="ＭＳ Ｐゴシック" charset="0"/>
                <a:cs typeface="Times New Roman" charset="0"/>
              </a:rPr>
              <a:t>“</a:t>
            </a:r>
            <a:r>
              <a:rPr lang="zh-CN" altLang="en-US" sz="2800" b="1" dirty="0">
                <a:solidFill>
                  <a:srgbClr val="FFFFFF"/>
                </a:solidFill>
                <a:effectLst>
                  <a:glow rad="254000">
                    <a:srgbClr val="000000"/>
                  </a:glow>
                </a:effectLst>
                <a:latin typeface="Arial" charset="0"/>
                <a:ea typeface="ＭＳ Ｐゴシック" charset="0"/>
                <a:cs typeface="Times New Roman" charset="0"/>
              </a:rPr>
              <a:t> 于是，耶和华后悔造人在地上，心中忧伤。</a:t>
            </a:r>
            <a:r>
              <a:rPr lang="en-US" altLang="zh-CN" sz="2800" b="1" dirty="0">
                <a:solidFill>
                  <a:srgbClr val="FFFFFF"/>
                </a:solidFill>
                <a:effectLst>
                  <a:glow rad="254000">
                    <a:srgbClr val="000000"/>
                  </a:glow>
                </a:effectLst>
                <a:latin typeface="Arial" charset="0"/>
                <a:ea typeface="ＭＳ Ｐゴシック" charset="0"/>
                <a:cs typeface="Times New Roman" charset="0"/>
              </a:rPr>
              <a:t>7</a:t>
            </a:r>
            <a:r>
              <a:rPr lang="zh-CN" altLang="en-US" sz="2800" b="1" dirty="0">
                <a:solidFill>
                  <a:srgbClr val="FFFFFF"/>
                </a:solidFill>
                <a:effectLst>
                  <a:glow rad="254000">
                    <a:srgbClr val="000000"/>
                  </a:glow>
                </a:effectLst>
                <a:latin typeface="Arial" charset="0"/>
                <a:ea typeface="ＭＳ Ｐゴシック" charset="0"/>
                <a:cs typeface="Times New Roman" charset="0"/>
              </a:rPr>
              <a:t>耶和华说：“我要把我创造的人，从地上消灭；无论是人或牲畜，是爬行的动物或是天空的飞鸟，我都要消灭，因为我后悔造了他们。”</a:t>
            </a:r>
            <a:r>
              <a:rPr lang="en-US" altLang="zh-CN" sz="2800" b="1" dirty="0">
                <a:solidFill>
                  <a:srgbClr val="FFFFFF"/>
                </a:solidFill>
                <a:effectLst>
                  <a:glow rad="254000">
                    <a:srgbClr val="000000"/>
                  </a:glow>
                </a:effectLst>
                <a:latin typeface="Arial" charset="0"/>
                <a:ea typeface="ＭＳ Ｐゴシック" charset="0"/>
                <a:cs typeface="Times New Roman" charset="0"/>
              </a:rPr>
              <a:t>8</a:t>
            </a:r>
            <a:r>
              <a:rPr lang="zh-CN" altLang="en-US" sz="2800" b="1" dirty="0">
                <a:solidFill>
                  <a:srgbClr val="FFFFFF"/>
                </a:solidFill>
                <a:effectLst>
                  <a:glow rad="254000">
                    <a:srgbClr val="000000"/>
                  </a:glow>
                </a:effectLst>
                <a:latin typeface="Arial" charset="0"/>
                <a:ea typeface="ＭＳ Ｐゴシック" charset="0"/>
                <a:cs typeface="Times New Roman" charset="0"/>
              </a:rPr>
              <a:t>只有挪亚在耶和华眼前蒙恩。</a:t>
            </a:r>
            <a:r>
              <a:rPr lang="en-US" sz="2800" b="1" dirty="0">
                <a:solidFill>
                  <a:srgbClr val="FFFFFF"/>
                </a:solidFill>
                <a:effectLst>
                  <a:glow rad="254000">
                    <a:srgbClr val="000000"/>
                  </a:glow>
                </a:effectLst>
                <a:latin typeface="Arial" charset="0"/>
                <a:ea typeface="ＭＳ Ｐゴシック" charset="0"/>
                <a:cs typeface="Times New Roman" charset="0"/>
              </a:rPr>
              <a:t>" </a:t>
            </a:r>
          </a:p>
          <a:p>
            <a:pPr defTabSz="914400" fontAlgn="base">
              <a:lnSpc>
                <a:spcPct val="90000"/>
              </a:lnSpc>
              <a:spcBef>
                <a:spcPct val="20000"/>
              </a:spcBef>
              <a:spcAft>
                <a:spcPct val="0"/>
              </a:spcAft>
              <a:buClr>
                <a:srgbClr val="FFFF66"/>
              </a:buClr>
              <a:buFont typeface="Wingdings" charset="0"/>
              <a:buNone/>
            </a:pPr>
            <a:r>
              <a:rPr lang="en-US" sz="2800" b="1" dirty="0">
                <a:solidFill>
                  <a:srgbClr val="FFFFFF"/>
                </a:solidFill>
                <a:effectLst>
                  <a:glow rad="254000">
                    <a:srgbClr val="000000"/>
                  </a:glow>
                </a:effectLst>
                <a:latin typeface="Arial" charset="0"/>
                <a:ea typeface="ＭＳ Ｐゴシック" charset="0"/>
                <a:cs typeface="Times New Roman" charset="0"/>
              </a:rPr>
              <a:t>(</a:t>
            </a:r>
            <a:r>
              <a:rPr lang="zh-CN" altLang="en-US" sz="2800" b="1" dirty="0">
                <a:solidFill>
                  <a:srgbClr val="FFFFFF"/>
                </a:solidFill>
                <a:effectLst>
                  <a:glow rad="254000">
                    <a:srgbClr val="000000"/>
                  </a:glow>
                </a:effectLst>
                <a:latin typeface="Arial" charset="0"/>
                <a:ea typeface="ＭＳ Ｐゴシック" charset="0"/>
                <a:cs typeface="Times New Roman" charset="0"/>
              </a:rPr>
              <a:t>创世纪</a:t>
            </a:r>
            <a:r>
              <a:rPr lang="en-US" altLang="zh-CN" sz="2800" b="1" dirty="0">
                <a:solidFill>
                  <a:srgbClr val="FFFFFF"/>
                </a:solidFill>
                <a:effectLst>
                  <a:glow rad="254000">
                    <a:srgbClr val="000000"/>
                  </a:glow>
                </a:effectLst>
                <a:latin typeface="Arial" charset="0"/>
                <a:ea typeface="ＭＳ Ｐゴシック" charset="0"/>
                <a:cs typeface="Times New Roman" charset="0"/>
              </a:rPr>
              <a:t>6</a:t>
            </a:r>
            <a:r>
              <a:rPr lang="zh-CN" altLang="en-US" sz="2800" b="1" dirty="0">
                <a:solidFill>
                  <a:srgbClr val="FFFFFF"/>
                </a:solidFill>
                <a:effectLst>
                  <a:glow rad="254000">
                    <a:srgbClr val="000000"/>
                  </a:glow>
                </a:effectLst>
                <a:latin typeface="Arial" charset="0"/>
                <a:ea typeface="ＭＳ Ｐゴシック" charset="0"/>
                <a:cs typeface="Times New Roman" charset="0"/>
              </a:rPr>
              <a:t>章</a:t>
            </a:r>
            <a:r>
              <a:rPr lang="en-US" altLang="zh-CN" sz="2800" b="1" dirty="0">
                <a:solidFill>
                  <a:srgbClr val="FFFFFF"/>
                </a:solidFill>
                <a:effectLst>
                  <a:glow rad="254000">
                    <a:srgbClr val="000000"/>
                  </a:glow>
                </a:effectLst>
                <a:latin typeface="Arial" charset="0"/>
                <a:ea typeface="ＭＳ Ｐゴシック" charset="0"/>
                <a:cs typeface="Times New Roman" charset="0"/>
              </a:rPr>
              <a:t>7-8</a:t>
            </a:r>
            <a:r>
              <a:rPr lang="zh-CN" altLang="en-US" sz="2800" b="1" dirty="0">
                <a:solidFill>
                  <a:srgbClr val="FFFFFF"/>
                </a:solidFill>
                <a:effectLst>
                  <a:glow rad="254000">
                    <a:srgbClr val="000000"/>
                  </a:glow>
                </a:effectLst>
                <a:latin typeface="Arial" charset="0"/>
                <a:ea typeface="ＭＳ Ｐゴシック" charset="0"/>
                <a:cs typeface="Times New Roman" charset="0"/>
              </a:rPr>
              <a:t>节</a:t>
            </a:r>
            <a:r>
              <a:rPr lang="en-US" sz="2800" b="1" dirty="0">
                <a:solidFill>
                  <a:srgbClr val="FFFFFF"/>
                </a:solidFill>
                <a:effectLst>
                  <a:glow rad="254000">
                    <a:srgbClr val="000000"/>
                  </a:glow>
                </a:effectLst>
                <a:latin typeface="Arial" charset="0"/>
                <a:ea typeface="ＭＳ Ｐゴシック" charset="0"/>
                <a:cs typeface="Times New Roman" charset="0"/>
              </a:rPr>
              <a:t>).</a:t>
            </a:r>
          </a:p>
        </p:txBody>
      </p:sp>
    </p:spTree>
    <p:extLst>
      <p:ext uri="{BB962C8B-B14F-4D97-AF65-F5344CB8AC3E}">
        <p14:creationId xmlns:p14="http://schemas.microsoft.com/office/powerpoint/2010/main" val="15363051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CN" altLang="en-US" b="1" dirty="0">
                <a:ea typeface="ＭＳ Ｐゴシック" charset="0"/>
                <a:cs typeface="Arial"/>
              </a:rPr>
              <a:t>诺亚的不完美</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33478" y="885333"/>
            <a:ext cx="9110522" cy="28357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pPr>
            <a:r>
              <a:rPr lang="en-US" sz="2800" b="1" dirty="0">
                <a:solidFill>
                  <a:srgbClr val="FFFFFF"/>
                </a:solidFill>
                <a:effectLst>
                  <a:glow rad="254000">
                    <a:srgbClr val="000000"/>
                  </a:glow>
                </a:effectLst>
                <a:latin typeface="Arial" charset="0"/>
                <a:ea typeface="ＭＳ Ｐゴシック" charset="0"/>
                <a:cs typeface="Times New Roman" charset="0"/>
              </a:rPr>
              <a:t>"</a:t>
            </a:r>
            <a:r>
              <a:rPr lang="zh-CN" altLang="en-US" sz="2800" b="1" dirty="0">
                <a:solidFill>
                  <a:srgbClr val="FFFFFF"/>
                </a:solidFill>
                <a:effectLst>
                  <a:glow rad="254000">
                    <a:srgbClr val="000000"/>
                  </a:glow>
                </a:effectLst>
                <a:latin typeface="Arial" charset="0"/>
                <a:ea typeface="ＭＳ Ｐゴシック" charset="0"/>
                <a:cs typeface="Times New Roman" charset="0"/>
              </a:rPr>
              <a:t> 迦南的父亲含看见了自己父亲的下体，就去告诉在外面的两个兄弟。</a:t>
            </a:r>
            <a:r>
              <a:rPr lang="en-US" altLang="zh-CN" sz="2800" b="1" dirty="0">
                <a:solidFill>
                  <a:srgbClr val="FFFFFF"/>
                </a:solidFill>
                <a:effectLst>
                  <a:glow rad="254000">
                    <a:srgbClr val="000000"/>
                  </a:glow>
                </a:effectLst>
                <a:latin typeface="Arial" charset="0"/>
                <a:ea typeface="ＭＳ Ｐゴシック" charset="0"/>
                <a:cs typeface="Times New Roman" charset="0"/>
              </a:rPr>
              <a:t>23</a:t>
            </a:r>
            <a:r>
              <a:rPr lang="zh-CN" altLang="en-US" sz="2800" b="1" dirty="0">
                <a:solidFill>
                  <a:srgbClr val="FFFFFF"/>
                </a:solidFill>
                <a:effectLst>
                  <a:glow rad="254000">
                    <a:srgbClr val="000000"/>
                  </a:glow>
                </a:effectLst>
                <a:latin typeface="Arial" charset="0"/>
                <a:ea typeface="ＭＳ Ｐゴシック" charset="0"/>
                <a:cs typeface="Times New Roman" charset="0"/>
              </a:rPr>
              <a:t>于是，闪和雅弗二人拿了件外衣，搭在自己的肩膀上，倒退着进去，盖上他们父亲的下体；因为他们背着脸，所以没有看见他们父亲的下体 </a:t>
            </a:r>
            <a:r>
              <a:rPr lang="en-US" sz="2800" b="1" dirty="0">
                <a:solidFill>
                  <a:srgbClr val="FFFFFF"/>
                </a:solidFill>
                <a:effectLst>
                  <a:glow rad="254000">
                    <a:srgbClr val="000000"/>
                  </a:glow>
                </a:effectLst>
                <a:latin typeface="Arial" charset="0"/>
                <a:ea typeface="ＭＳ Ｐゴシック" charset="0"/>
                <a:cs typeface="Times New Roman" charset="0"/>
              </a:rPr>
              <a:t>" </a:t>
            </a:r>
          </a:p>
          <a:p>
            <a:pPr defTabSz="914400" fontAlgn="base">
              <a:lnSpc>
                <a:spcPct val="90000"/>
              </a:lnSpc>
              <a:spcBef>
                <a:spcPct val="20000"/>
              </a:spcBef>
              <a:spcAft>
                <a:spcPct val="0"/>
              </a:spcAft>
              <a:buClr>
                <a:srgbClr val="FFFF66"/>
              </a:buClr>
              <a:buFont typeface="Wingdings" charset="0"/>
              <a:buNone/>
            </a:pPr>
            <a:r>
              <a:rPr lang="en-US" sz="2800" b="1" dirty="0">
                <a:solidFill>
                  <a:srgbClr val="FFFFFF"/>
                </a:solidFill>
                <a:effectLst>
                  <a:glow rad="254000">
                    <a:srgbClr val="000000"/>
                  </a:glow>
                </a:effectLst>
                <a:latin typeface="Arial" charset="0"/>
                <a:ea typeface="ＭＳ Ｐゴシック" charset="0"/>
                <a:cs typeface="Times New Roman" charset="0"/>
              </a:rPr>
              <a:t>(</a:t>
            </a:r>
            <a:r>
              <a:rPr lang="zh-CN" altLang="en-US" sz="2800" b="1" dirty="0">
                <a:solidFill>
                  <a:srgbClr val="FFFFFF"/>
                </a:solidFill>
                <a:effectLst>
                  <a:glow rad="254000">
                    <a:srgbClr val="000000"/>
                  </a:glow>
                </a:effectLst>
                <a:latin typeface="Arial" charset="0"/>
                <a:ea typeface="ＭＳ Ｐゴシック" charset="0"/>
                <a:cs typeface="Times New Roman" charset="0"/>
              </a:rPr>
              <a:t>创世纪</a:t>
            </a:r>
            <a:r>
              <a:rPr lang="en-US" sz="2800" b="1" dirty="0">
                <a:solidFill>
                  <a:srgbClr val="FFFFFF"/>
                </a:solidFill>
                <a:effectLst>
                  <a:glow rad="254000">
                    <a:srgbClr val="000000"/>
                  </a:glow>
                </a:effectLst>
                <a:latin typeface="Arial" charset="0"/>
                <a:ea typeface="ＭＳ Ｐゴシック" charset="0"/>
                <a:cs typeface="Times New Roman" charset="0"/>
              </a:rPr>
              <a:t>9</a:t>
            </a:r>
            <a:r>
              <a:rPr lang="zh-CN" altLang="en-US" sz="2800" b="1" dirty="0">
                <a:solidFill>
                  <a:srgbClr val="FFFFFF"/>
                </a:solidFill>
                <a:effectLst>
                  <a:glow rad="254000">
                    <a:srgbClr val="000000"/>
                  </a:glow>
                </a:effectLst>
                <a:latin typeface="Arial" charset="0"/>
                <a:ea typeface="ＭＳ Ｐゴシック" charset="0"/>
                <a:cs typeface="Times New Roman" charset="0"/>
              </a:rPr>
              <a:t>章</a:t>
            </a:r>
            <a:r>
              <a:rPr lang="en-US" sz="2800" b="1" dirty="0">
                <a:solidFill>
                  <a:srgbClr val="FFFFFF"/>
                </a:solidFill>
                <a:effectLst>
                  <a:glow rad="254000">
                    <a:srgbClr val="000000"/>
                  </a:glow>
                </a:effectLst>
                <a:latin typeface="Arial" charset="0"/>
                <a:ea typeface="ＭＳ Ｐゴシック" charset="0"/>
                <a:cs typeface="Times New Roman" charset="0"/>
              </a:rPr>
              <a:t>22-23</a:t>
            </a:r>
            <a:r>
              <a:rPr lang="zh-CN" altLang="en-US" sz="2400" b="1" dirty="0">
                <a:solidFill>
                  <a:srgbClr val="FFFFFF"/>
                </a:solidFill>
                <a:effectLst>
                  <a:glow rad="254000">
                    <a:srgbClr val="000000"/>
                  </a:glow>
                </a:effectLst>
                <a:latin typeface="Arial" charset="0"/>
                <a:ea typeface="ＭＳ Ｐゴシック" charset="0"/>
                <a:cs typeface="Times New Roman" charset="0"/>
              </a:rPr>
              <a:t>节新译本</a:t>
            </a:r>
            <a:r>
              <a:rPr lang="en-US" sz="2800" b="1" dirty="0">
                <a:solidFill>
                  <a:srgbClr val="FFFFFF"/>
                </a:solidFill>
                <a:effectLst>
                  <a:glow rad="254000">
                    <a:srgbClr val="000000"/>
                  </a:glow>
                </a:effectLst>
                <a:latin typeface="Arial" charset="0"/>
                <a:ea typeface="ＭＳ Ｐゴシック" charset="0"/>
                <a:cs typeface="Times New Roman" charset="0"/>
              </a:rPr>
              <a:t>).</a:t>
            </a:r>
          </a:p>
        </p:txBody>
      </p:sp>
      <p:pic>
        <p:nvPicPr>
          <p:cNvPr id="9" name="Picture 8"/>
          <p:cNvPicPr>
            <a:picLocks noChangeAspect="1"/>
          </p:cNvPicPr>
          <p:nvPr/>
        </p:nvPicPr>
        <p:blipFill>
          <a:blip r:embed="rId3"/>
          <a:stretch>
            <a:fillRect/>
          </a:stretch>
        </p:blipFill>
        <p:spPr>
          <a:xfrm>
            <a:off x="33478" y="3307993"/>
            <a:ext cx="5783122" cy="3516138"/>
          </a:xfrm>
          <a:prstGeom prst="rect">
            <a:avLst/>
          </a:prstGeom>
        </p:spPr>
      </p:pic>
    </p:spTree>
    <p:extLst>
      <p:ext uri="{BB962C8B-B14F-4D97-AF65-F5344CB8AC3E}">
        <p14:creationId xmlns:p14="http://schemas.microsoft.com/office/powerpoint/2010/main" val="2802136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CN" altLang="en-US" b="1" dirty="0">
                <a:solidFill>
                  <a:srgbClr val="FFFFFF"/>
                </a:solidFill>
                <a:latin typeface="Verdana" charset="0"/>
                <a:ea typeface="ＭＳ Ｐゴシック" charset="0"/>
                <a:cs typeface="Arial"/>
              </a:rPr>
              <a:t>诺亚</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33478" y="885333"/>
            <a:ext cx="9110522" cy="15657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lnSpc>
                <a:spcPct val="90000"/>
              </a:lnSpc>
              <a:spcBef>
                <a:spcPct val="20000"/>
              </a:spcBef>
              <a:spcAft>
                <a:spcPct val="0"/>
              </a:spcAft>
              <a:buClr>
                <a:srgbClr val="FFFF66"/>
              </a:buClr>
              <a:buFont typeface="Wingdings" charset="0"/>
              <a:buNone/>
            </a:pPr>
            <a:r>
              <a:rPr lang="zh-CN" altLang="en-US" sz="2800" b="1" dirty="0">
                <a:solidFill>
                  <a:srgbClr val="FFFFFF"/>
                </a:solidFill>
                <a:effectLst>
                  <a:glow rad="254000">
                    <a:srgbClr val="000000"/>
                  </a:glow>
                </a:effectLst>
                <a:latin typeface="Arial" charset="0"/>
                <a:ea typeface="ＭＳ Ｐゴシック" charset="0"/>
                <a:cs typeface="Times New Roman" charset="0"/>
              </a:rPr>
              <a:t>“挪亚酒醒以后，知道小儿子对他所作的事，</a:t>
            </a:r>
            <a:r>
              <a:rPr lang="en-US" altLang="zh-CN" sz="2800" b="1" dirty="0">
                <a:solidFill>
                  <a:srgbClr val="FFFFFF"/>
                </a:solidFill>
                <a:effectLst>
                  <a:glow rad="254000">
                    <a:srgbClr val="000000"/>
                  </a:glow>
                </a:effectLst>
                <a:latin typeface="Arial" charset="0"/>
                <a:ea typeface="ＭＳ Ｐゴシック" charset="0"/>
                <a:cs typeface="Times New Roman" charset="0"/>
              </a:rPr>
              <a:t>25</a:t>
            </a:r>
            <a:r>
              <a:rPr lang="zh-CN" altLang="en-US" sz="2800" b="1" dirty="0">
                <a:solidFill>
                  <a:srgbClr val="FFFFFF"/>
                </a:solidFill>
                <a:effectLst>
                  <a:glow rad="254000">
                    <a:srgbClr val="000000"/>
                  </a:glow>
                </a:effectLst>
                <a:latin typeface="Arial" charset="0"/>
                <a:ea typeface="ＭＳ Ｐゴシック" charset="0"/>
                <a:cs typeface="Times New Roman" charset="0"/>
              </a:rPr>
              <a:t>就说： </a:t>
            </a:r>
            <a:r>
              <a:rPr lang="en-US" sz="2800" b="1" dirty="0">
                <a:solidFill>
                  <a:srgbClr val="FFFFFF"/>
                </a:solidFill>
                <a:effectLst>
                  <a:glow rad="254000">
                    <a:srgbClr val="000000"/>
                  </a:glow>
                </a:effectLst>
                <a:latin typeface="Arial" charset="0"/>
                <a:ea typeface="ＭＳ Ｐゴシック" charset="0"/>
                <a:cs typeface="Times New Roman" charset="0"/>
              </a:rPr>
              <a:t> </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24300" y="2552700"/>
            <a:ext cx="5219700" cy="3441699"/>
          </a:xfrm>
          <a:prstGeom prst="rect">
            <a:avLst/>
          </a:prstGeom>
        </p:spPr>
      </p:pic>
      <p:sp>
        <p:nvSpPr>
          <p:cNvPr id="7" name="Rectangle 5"/>
          <p:cNvSpPr>
            <a:spLocks noChangeArrowheads="1"/>
          </p:cNvSpPr>
          <p:nvPr/>
        </p:nvSpPr>
        <p:spPr bwMode="auto">
          <a:xfrm>
            <a:off x="376378" y="2621280"/>
            <a:ext cx="4462322" cy="28357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2400" b="1" dirty="0">
                <a:solidFill>
                  <a:srgbClr val="FFFFFF"/>
                </a:solidFill>
                <a:effectLst>
                  <a:glow rad="254000">
                    <a:srgbClr val="000000"/>
                  </a:glow>
                </a:effectLst>
                <a:latin typeface="Arial" charset="0"/>
                <a:ea typeface="ＭＳ Ｐゴシック" charset="0"/>
                <a:cs typeface="Times New Roman" charset="0"/>
              </a:rPr>
              <a:t>迦南应当受咒诅，</a:t>
            </a:r>
          </a:p>
          <a:p>
            <a:r>
              <a:rPr lang="zh-CN" altLang="en-US" sz="2400" b="1" dirty="0">
                <a:solidFill>
                  <a:srgbClr val="FFFFFF"/>
                </a:solidFill>
                <a:effectLst>
                  <a:glow rad="254000">
                    <a:srgbClr val="000000"/>
                  </a:glow>
                </a:effectLst>
                <a:latin typeface="Arial" charset="0"/>
                <a:ea typeface="ＭＳ Ｐゴシック" charset="0"/>
                <a:cs typeface="Times New Roman" charset="0"/>
              </a:rPr>
              <a:t>他必给自己的兄弟，</a:t>
            </a:r>
          </a:p>
          <a:p>
            <a:r>
              <a:rPr lang="zh-CN" altLang="en-US" sz="2400" b="1" dirty="0">
                <a:solidFill>
                  <a:srgbClr val="FFFFFF"/>
                </a:solidFill>
                <a:effectLst>
                  <a:glow rad="254000">
                    <a:srgbClr val="000000"/>
                  </a:glow>
                </a:effectLst>
                <a:latin typeface="Arial" charset="0"/>
                <a:ea typeface="ＭＳ Ｐゴシック" charset="0"/>
                <a:cs typeface="Times New Roman" charset="0"/>
              </a:rPr>
              <a:t>作奴仆的奴仆”</a:t>
            </a:r>
          </a:p>
          <a:p>
            <a:pPr defTabSz="914400" fontAlgn="base">
              <a:lnSpc>
                <a:spcPct val="90000"/>
              </a:lnSpc>
              <a:spcBef>
                <a:spcPct val="20000"/>
              </a:spcBef>
              <a:spcAft>
                <a:spcPct val="0"/>
              </a:spcAft>
              <a:buClr>
                <a:srgbClr val="FFFF66"/>
              </a:buClr>
              <a:buFont typeface="Wingdings" charset="0"/>
              <a:buNone/>
            </a:pPr>
            <a:r>
              <a:rPr lang="en-US" sz="2800" b="1" dirty="0">
                <a:solidFill>
                  <a:srgbClr val="FFFFFF"/>
                </a:solidFill>
                <a:effectLst>
                  <a:glow rad="254000">
                    <a:srgbClr val="000000"/>
                  </a:glow>
                </a:effectLst>
                <a:latin typeface="Arial" charset="0"/>
                <a:ea typeface="ＭＳ Ｐゴシック" charset="0"/>
                <a:cs typeface="Times New Roman" charset="0"/>
              </a:rPr>
              <a:t>(</a:t>
            </a:r>
            <a:r>
              <a:rPr lang="zh-CN" altLang="en-US" sz="2800" b="1" dirty="0">
                <a:solidFill>
                  <a:srgbClr val="FFFFFF"/>
                </a:solidFill>
                <a:effectLst>
                  <a:glow rad="254000">
                    <a:srgbClr val="000000"/>
                  </a:glow>
                </a:effectLst>
                <a:latin typeface="Arial" charset="0"/>
                <a:ea typeface="ＭＳ Ｐゴシック" charset="0"/>
                <a:cs typeface="Times New Roman" charset="0"/>
              </a:rPr>
              <a:t>创世纪</a:t>
            </a:r>
            <a:r>
              <a:rPr lang="en-US" sz="2800" b="1" dirty="0">
                <a:solidFill>
                  <a:srgbClr val="FFFFFF"/>
                </a:solidFill>
                <a:effectLst>
                  <a:glow rad="254000">
                    <a:srgbClr val="000000"/>
                  </a:glow>
                </a:effectLst>
                <a:latin typeface="Arial" charset="0"/>
                <a:ea typeface="ＭＳ Ｐゴシック" charset="0"/>
                <a:cs typeface="Times New Roman" charset="0"/>
              </a:rPr>
              <a:t>9:24-25 </a:t>
            </a:r>
            <a:r>
              <a:rPr lang="zh-CN" altLang="en-US" sz="2400" b="1" dirty="0">
                <a:solidFill>
                  <a:srgbClr val="FFFFFF"/>
                </a:solidFill>
                <a:effectLst>
                  <a:glow rad="254000">
                    <a:srgbClr val="000000"/>
                  </a:glow>
                </a:effectLst>
                <a:latin typeface="Arial" charset="0"/>
                <a:ea typeface="ＭＳ Ｐゴシック" charset="0"/>
                <a:cs typeface="Times New Roman" charset="0"/>
              </a:rPr>
              <a:t>新译本</a:t>
            </a:r>
            <a:r>
              <a:rPr lang="en-US" sz="2800" b="1" dirty="0">
                <a:solidFill>
                  <a:srgbClr val="FFFFFF"/>
                </a:solidFill>
                <a:effectLst>
                  <a:glow rad="254000">
                    <a:srgbClr val="000000"/>
                  </a:glow>
                </a:effectLst>
                <a:latin typeface="Arial" charset="0"/>
                <a:ea typeface="ＭＳ Ｐゴシック" charset="0"/>
                <a:cs typeface="Times New Roman" charset="0"/>
              </a:rPr>
              <a:t>).</a:t>
            </a:r>
          </a:p>
        </p:txBody>
      </p:sp>
    </p:spTree>
    <p:extLst>
      <p:ext uri="{BB962C8B-B14F-4D97-AF65-F5344CB8AC3E}">
        <p14:creationId xmlns:p14="http://schemas.microsoft.com/office/powerpoint/2010/main" val="2802136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466" y="615951"/>
            <a:ext cx="9127067" cy="6845300"/>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139700" y="1409701"/>
            <a:ext cx="8831263" cy="9271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SG" sz="4000" b="1" dirty="0">
                <a:solidFill>
                  <a:srgbClr val="FFFFFF"/>
                </a:solidFill>
                <a:effectLst>
                  <a:glow rad="152400">
                    <a:srgbClr val="000000"/>
                  </a:glow>
                </a:effectLst>
                <a:latin typeface="Times New Roman" charset="0"/>
                <a:ea typeface="ＭＳ Ｐゴシック" charset="0"/>
                <a:cs typeface="ＭＳ Ｐゴシック" charset="0"/>
              </a:rPr>
              <a:t>闪</a:t>
            </a:r>
            <a:r>
              <a:rPr lang="zh-CN" altLang="en-US" sz="4000" b="1" dirty="0">
                <a:solidFill>
                  <a:srgbClr val="FFFFFF"/>
                </a:solidFill>
                <a:effectLst>
                  <a:glow rad="152400">
                    <a:srgbClr val="000000"/>
                  </a:glow>
                </a:effectLst>
                <a:latin typeface="Times New Roman" charset="0"/>
                <a:ea typeface="ＭＳ Ｐゴシック" charset="0"/>
                <a:cs typeface="ＭＳ Ｐゴシック" charset="0"/>
              </a:rPr>
              <a:t>、含和雅弗在哪里？</a:t>
            </a:r>
            <a:endParaRPr lang="en-US" sz="4000" b="1" dirty="0">
              <a:solidFill>
                <a:srgbClr val="FFFFFF"/>
              </a:solidFill>
              <a:effectLst>
                <a:glow rad="152400">
                  <a:srgbClr val="000000"/>
                </a:glow>
              </a:effectLst>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Tree>
    <p:extLst>
      <p:ext uri="{BB962C8B-B14F-4D97-AF65-F5344CB8AC3E}">
        <p14:creationId xmlns:p14="http://schemas.microsoft.com/office/powerpoint/2010/main" val="31699081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sp>
        <p:nvSpPr>
          <p:cNvPr id="1801220" name="Text Box 4"/>
          <p:cNvSpPr txBox="1">
            <a:spLocks noChangeArrowheads="1"/>
          </p:cNvSpPr>
          <p:nvPr/>
        </p:nvSpPr>
        <p:spPr bwMode="auto">
          <a:xfrm>
            <a:off x="4724400" y="6278563"/>
            <a:ext cx="4267200" cy="579437"/>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zh-CN" altLang="en-US" sz="3200" b="1" i="1" dirty="0">
                <a:solidFill>
                  <a:srgbClr val="FFFFFF"/>
                </a:solidFill>
                <a:latin typeface="Arial"/>
                <a:ea typeface="ＭＳ Ｐゴシック" pitchFamily="-112" charset="-128"/>
                <a:cs typeface="Arial"/>
              </a:rPr>
              <a:t>创世纪</a:t>
            </a:r>
            <a:r>
              <a:rPr lang="en-US" sz="3200" b="1" i="1" dirty="0">
                <a:solidFill>
                  <a:srgbClr val="FFFFFF"/>
                </a:solidFill>
                <a:latin typeface="Arial"/>
                <a:ea typeface="ＭＳ Ｐゴシック" pitchFamily="-112" charset="-128"/>
                <a:cs typeface="Arial"/>
              </a:rPr>
              <a:t>7–8</a:t>
            </a:r>
          </a:p>
        </p:txBody>
      </p:sp>
      <p:sp>
        <p:nvSpPr>
          <p:cNvPr id="225284" name="Text Box 5"/>
          <p:cNvSpPr txBox="1">
            <a:spLocks noChangeArrowheads="1"/>
          </p:cNvSpPr>
          <p:nvPr/>
        </p:nvSpPr>
        <p:spPr bwMode="auto">
          <a:xfrm>
            <a:off x="8458200" y="76200"/>
            <a:ext cx="612775"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77j</a:t>
            </a:r>
          </a:p>
        </p:txBody>
      </p:sp>
      <p:sp>
        <p:nvSpPr>
          <p:cNvPr id="225285" name="Rectangle 6"/>
          <p:cNvSpPr>
            <a:spLocks noGrp="1" noChangeArrowheads="1"/>
          </p:cNvSpPr>
          <p:nvPr>
            <p:ph type="title" idx="4294967295"/>
          </p:nvPr>
        </p:nvSpPr>
        <p:spPr>
          <a:xfrm>
            <a:off x="0" y="5029200"/>
            <a:ext cx="7772400" cy="1143000"/>
          </a:xfrm>
        </p:spPr>
        <p:txBody>
          <a:bodyPr/>
          <a:lstStyle/>
          <a:p>
            <a:pPr eaLnBrk="1" hangingPunct="1"/>
            <a:r>
              <a:rPr lang="zh-CN" altLang="en-US" sz="4000" b="1" dirty="0">
                <a:latin typeface="Arial" charset="0"/>
                <a:ea typeface="ＭＳ Ｐゴシック" charset="0"/>
              </a:rPr>
              <a:t>全球性洪水的存在真的重要吗</a:t>
            </a:r>
            <a:r>
              <a:rPr lang="en-US" altLang="zh-CN" sz="4000" b="1" dirty="0">
                <a:latin typeface="Arial" charset="0"/>
                <a:ea typeface="ＭＳ Ｐゴシック" charset="0"/>
              </a:rPr>
              <a:t>?</a:t>
            </a:r>
          </a:p>
        </p:txBody>
      </p:sp>
      <p:pic>
        <p:nvPicPr>
          <p:cNvPr id="6" name="Picture 5"/>
          <p:cNvPicPr>
            <a:picLocks noChangeAspect="1"/>
          </p:cNvPicPr>
          <p:nvPr/>
        </p:nvPicPr>
        <p:blipFill>
          <a:blip r:embed="rId3"/>
          <a:stretch>
            <a:fillRect/>
          </a:stretch>
        </p:blipFill>
        <p:spPr>
          <a:xfrm>
            <a:off x="0" y="-1043330"/>
            <a:ext cx="9144000" cy="5422232"/>
          </a:xfrm>
          <a:prstGeom prst="rect">
            <a:avLst/>
          </a:prstGeom>
        </p:spPr>
      </p:pic>
    </p:spTree>
    <p:extLst>
      <p:ext uri="{BB962C8B-B14F-4D97-AF65-F5344CB8AC3E}">
        <p14:creationId xmlns:p14="http://schemas.microsoft.com/office/powerpoint/2010/main" val="4026194471"/>
      </p:ext>
    </p:extLst>
  </p:cSld>
  <p:clrMapOvr>
    <a:masterClrMapping/>
  </p:clrMapOvr>
  <p:transition spd="med">
    <p:randomBar dir="ver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1219200"/>
          </a:xfrm>
          <a:prstGeom prst="rect">
            <a:avLst/>
          </a:prstGeom>
          <a:solidFill>
            <a:schemeClr val="accent5">
              <a:lumMod val="25000"/>
            </a:schemeClr>
          </a:solidFill>
          <a:ln w="9525" cap="flat" cmpd="sng" algn="ctr">
            <a:solidFill>
              <a:schemeClr val="tx1"/>
            </a:solid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27330" name="Title 1"/>
          <p:cNvSpPr>
            <a:spLocks noGrp="1"/>
          </p:cNvSpPr>
          <p:nvPr>
            <p:ph type="title" idx="4294967295"/>
          </p:nvPr>
        </p:nvSpPr>
        <p:spPr>
          <a:xfrm>
            <a:off x="0" y="49213"/>
            <a:ext cx="9144000" cy="865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3200" b="1" dirty="0">
                <a:solidFill>
                  <a:schemeClr val="tx1"/>
                </a:solidFill>
                <a:effectLst/>
                <a:latin typeface="Arial" charset="0"/>
                <a:ea typeface="ＭＳ Ｐゴシック" charset="0"/>
                <a:cs typeface="ＭＳ Ｐゴシック" charset="0"/>
              </a:rPr>
              <a:t>修 罗斯博士</a:t>
            </a:r>
            <a:r>
              <a:rPr lang="en-US" altLang="zh-CN" sz="3200" b="1" dirty="0">
                <a:solidFill>
                  <a:schemeClr val="tx1"/>
                </a:solidFill>
                <a:effectLst/>
                <a:latin typeface="Arial" charset="0"/>
                <a:ea typeface="ＭＳ Ｐゴシック" charset="0"/>
                <a:cs typeface="ＭＳ Ｐゴシック" charset="0"/>
              </a:rPr>
              <a:t>: </a:t>
            </a:r>
            <a:r>
              <a:rPr lang="zh-CN" altLang="en-US" sz="3200" b="1" dirty="0">
                <a:solidFill>
                  <a:schemeClr val="tx1"/>
                </a:solidFill>
                <a:effectLst/>
                <a:latin typeface="Arial" charset="0"/>
                <a:ea typeface="ＭＳ Ｐゴシック" charset="0"/>
                <a:cs typeface="ＭＳ Ｐゴシック" charset="0"/>
              </a:rPr>
              <a:t>中东洪水的拥护者</a:t>
            </a:r>
            <a:endParaRPr lang="en-US" altLang="zh-CN" sz="3200" b="1" dirty="0">
              <a:solidFill>
                <a:schemeClr val="tx1"/>
              </a:solidFill>
              <a:effectLst/>
              <a:latin typeface="Arial" charset="0"/>
              <a:ea typeface="ＭＳ Ｐゴシック" charset="0"/>
              <a:cs typeface="ＭＳ Ｐゴシック" charset="0"/>
            </a:endParaRPr>
          </a:p>
        </p:txBody>
      </p:sp>
      <p:sp>
        <p:nvSpPr>
          <p:cNvPr id="5" name="Title 1"/>
          <p:cNvSpPr txBox="1">
            <a:spLocks/>
          </p:cNvSpPr>
          <p:nvPr/>
        </p:nvSpPr>
        <p:spPr bwMode="auto">
          <a:xfrm>
            <a:off x="3505200" y="1371600"/>
            <a:ext cx="5486400" cy="53340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defRPr/>
            </a:pPr>
            <a:r>
              <a:rPr lang="zh-CN" altLang="en-US" b="1" dirty="0">
                <a:solidFill>
                  <a:srgbClr val="FFFFFF"/>
                </a:solidFill>
              </a:rPr>
              <a:t>“创世纪中的洪水已经超过了米索伯达米亚</a:t>
            </a:r>
            <a:r>
              <a:rPr lang="en-US" altLang="ja-JP" b="1" dirty="0">
                <a:solidFill>
                  <a:srgbClr val="FFFFFF"/>
                </a:solidFill>
              </a:rPr>
              <a:t>. </a:t>
            </a:r>
            <a:r>
              <a:rPr lang="zh-CN" altLang="en-US" b="1" dirty="0">
                <a:solidFill>
                  <a:srgbClr val="FFFFFF"/>
                </a:solidFill>
              </a:rPr>
              <a:t>大多数的地名记载在创世纪的</a:t>
            </a:r>
            <a:r>
              <a:rPr lang="en-US" altLang="ja-JP" b="1" dirty="0">
                <a:solidFill>
                  <a:srgbClr val="FFFFFF"/>
                </a:solidFill>
              </a:rPr>
              <a:t>2</a:t>
            </a:r>
            <a:r>
              <a:rPr lang="zh-CN" altLang="en-US" b="1" dirty="0">
                <a:solidFill>
                  <a:srgbClr val="FFFFFF"/>
                </a:solidFill>
              </a:rPr>
              <a:t>章至</a:t>
            </a:r>
            <a:r>
              <a:rPr lang="en-US" altLang="ja-JP" b="1" dirty="0">
                <a:solidFill>
                  <a:srgbClr val="FFFFFF"/>
                </a:solidFill>
              </a:rPr>
              <a:t>8</a:t>
            </a:r>
            <a:r>
              <a:rPr lang="zh-CN" altLang="en-US" b="1" dirty="0">
                <a:solidFill>
                  <a:srgbClr val="FFFFFF"/>
                </a:solidFill>
              </a:rPr>
              <a:t>章</a:t>
            </a:r>
            <a:r>
              <a:rPr lang="en-US" altLang="ja-JP" b="1" dirty="0">
                <a:solidFill>
                  <a:srgbClr val="FFFFFF"/>
                </a:solidFill>
              </a:rPr>
              <a:t> </a:t>
            </a:r>
            <a:r>
              <a:rPr lang="zh-CN" altLang="en-US" b="1" dirty="0">
                <a:solidFill>
                  <a:srgbClr val="FFFFFF"/>
                </a:solidFill>
              </a:rPr>
              <a:t>都与米索伯达米亚相连</a:t>
            </a:r>
            <a:r>
              <a:rPr lang="en-US" altLang="ja-JP" b="1" dirty="0">
                <a:solidFill>
                  <a:srgbClr val="FFFFFF"/>
                </a:solidFill>
              </a:rPr>
              <a:t>, </a:t>
            </a:r>
            <a:r>
              <a:rPr lang="zh-CN" altLang="en-US" b="1" dirty="0">
                <a:solidFill>
                  <a:srgbClr val="FFFFFF"/>
                </a:solidFill>
              </a:rPr>
              <a:t>但是有一些不是的</a:t>
            </a:r>
            <a:r>
              <a:rPr lang="en-US" altLang="ja-JP" b="1" dirty="0">
                <a:solidFill>
                  <a:srgbClr val="FFFFFF"/>
                </a:solidFill>
              </a:rPr>
              <a:t>. </a:t>
            </a:r>
            <a:r>
              <a:rPr lang="zh-CN" altLang="en-US" b="1" dirty="0">
                <a:solidFill>
                  <a:srgbClr val="FFFFFF"/>
                </a:solidFill>
              </a:rPr>
              <a:t>其中包括</a:t>
            </a:r>
            <a:r>
              <a:rPr lang="en-US" altLang="ja-JP" b="1" dirty="0">
                <a:solidFill>
                  <a:srgbClr val="FFFFFF"/>
                </a:solidFill>
              </a:rPr>
              <a:t> </a:t>
            </a:r>
            <a:r>
              <a:rPr lang="zh-CN" altLang="en-US" b="1" dirty="0"/>
              <a:t>比逊河 </a:t>
            </a:r>
            <a:r>
              <a:rPr lang="zh-CN" altLang="en-US" b="1" dirty="0">
                <a:solidFill>
                  <a:srgbClr val="FFFFFF"/>
                </a:solidFill>
              </a:rPr>
              <a:t>还有基训河</a:t>
            </a:r>
            <a:r>
              <a:rPr lang="en-US" altLang="ja-JP" b="1" dirty="0">
                <a:solidFill>
                  <a:srgbClr val="FFFFFF"/>
                </a:solidFill>
              </a:rPr>
              <a:t>, </a:t>
            </a:r>
            <a:r>
              <a:rPr lang="zh-CN" altLang="en-US" b="1" dirty="0">
                <a:solidFill>
                  <a:srgbClr val="FFFFFF"/>
                </a:solidFill>
              </a:rPr>
              <a:t>它们都从阿拉伯半岛流入</a:t>
            </a:r>
            <a:r>
              <a:rPr lang="en-US" altLang="ja-JP" b="1" dirty="0">
                <a:solidFill>
                  <a:srgbClr val="FFFFFF"/>
                </a:solidFill>
              </a:rPr>
              <a:t>. </a:t>
            </a:r>
            <a:r>
              <a:rPr lang="zh-CN" altLang="en-US" b="1" dirty="0">
                <a:solidFill>
                  <a:srgbClr val="FFFFFF"/>
                </a:solidFill>
              </a:rPr>
              <a:t>所以这是有可能的创世纪所记载的洪水不仅仅淹没了</a:t>
            </a:r>
            <a:r>
              <a:rPr lang="zh-CN" altLang="en-US" b="1" dirty="0">
                <a:solidFill>
                  <a:srgbClr val="FFFF00"/>
                </a:solidFill>
              </a:rPr>
              <a:t>米索伯达米亚全境</a:t>
            </a:r>
            <a:r>
              <a:rPr lang="zh-CN" altLang="en-US" b="1" dirty="0">
                <a:solidFill>
                  <a:srgbClr val="FFFFFF"/>
                </a:solidFill>
              </a:rPr>
              <a:t>并且包括</a:t>
            </a:r>
            <a:r>
              <a:rPr lang="zh-CN" altLang="en-US" b="1" dirty="0">
                <a:solidFill>
                  <a:srgbClr val="FFFF00"/>
                </a:solidFill>
              </a:rPr>
              <a:t>波斯湾</a:t>
            </a:r>
            <a:r>
              <a:rPr lang="zh-CN" altLang="en-US" b="1" dirty="0">
                <a:solidFill>
                  <a:srgbClr val="FFFFFF"/>
                </a:solidFill>
              </a:rPr>
              <a:t>和</a:t>
            </a:r>
            <a:r>
              <a:rPr lang="zh-CN" altLang="en-US" b="1" dirty="0">
                <a:solidFill>
                  <a:srgbClr val="FFFF00"/>
                </a:solidFill>
              </a:rPr>
              <a:t>阿拉伯半岛的南部</a:t>
            </a:r>
            <a:r>
              <a:rPr lang="zh-CN" altLang="en-US" b="1" dirty="0">
                <a:solidFill>
                  <a:srgbClr val="FFFFFF"/>
                </a:solidFill>
              </a:rPr>
              <a:t>。”</a:t>
            </a:r>
            <a:endParaRPr lang="en-US" b="1" dirty="0">
              <a:solidFill>
                <a:srgbClr val="B2B2B2"/>
              </a:solidFill>
              <a:effectLst>
                <a:outerShdw blurRad="38100" dist="38100" dir="2700000" algn="tl">
                  <a:srgbClr val="FFFFFF"/>
                </a:outerShdw>
              </a:effectLst>
            </a:endParaRPr>
          </a:p>
        </p:txBody>
      </p:sp>
      <p:pic>
        <p:nvPicPr>
          <p:cNvPr id="227332" name="Picture 5" descr="Gen 6 Hugh Ro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1600" y="1905000"/>
            <a:ext cx="3403600" cy="419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bwMode="auto">
          <a:xfrm>
            <a:off x="446314" y="461963"/>
            <a:ext cx="8229600" cy="609600"/>
          </a:xfrm>
          <a:prstGeom prst="rect">
            <a:avLst/>
          </a:prstGeom>
          <a:noFill/>
          <a:ln w="9525">
            <a:noFill/>
            <a:miter lim="800000"/>
            <a:headEnd/>
            <a:tailEnd/>
          </a:ln>
          <a:effectLst/>
        </p:spPr>
        <p:txBody>
          <a:bodyPr anchor="ctr" anchorCtr="1"/>
          <a:lstStyle/>
          <a:p>
            <a:pPr algn="ctr" defTabSz="914400" eaLnBrk="0" fontAlgn="base" hangingPunct="0">
              <a:spcBef>
                <a:spcPct val="0"/>
              </a:spcBef>
              <a:spcAft>
                <a:spcPct val="0"/>
              </a:spcAft>
              <a:defRPr/>
            </a:pPr>
            <a:r>
              <a:rPr lang="en-US" sz="2000" kern="0" dirty="0">
                <a:solidFill>
                  <a:srgbClr val="FFFFFF"/>
                </a:solidFill>
                <a:latin typeface="Arial"/>
                <a:ea typeface="ＭＳ Ｐゴシック" pitchFamily="-112" charset="-128"/>
                <a:cs typeface="ＭＳ Ｐゴシック" pitchFamily="-112" charset="-128"/>
              </a:rPr>
              <a:t>http://</a:t>
            </a:r>
            <a:r>
              <a:rPr lang="en-US" sz="2000" kern="0" dirty="0" err="1">
                <a:solidFill>
                  <a:srgbClr val="FFFFFF"/>
                </a:solidFill>
                <a:latin typeface="Arial"/>
                <a:ea typeface="ＭＳ Ｐゴシック" pitchFamily="-112" charset="-128"/>
                <a:cs typeface="ＭＳ Ｐゴシック" pitchFamily="-112" charset="-128"/>
              </a:rPr>
              <a:t>www.reasons.org</a:t>
            </a:r>
            <a:r>
              <a:rPr lang="en-US" sz="2000" kern="0" dirty="0">
                <a:solidFill>
                  <a:srgbClr val="FFFFFF"/>
                </a:solidFill>
                <a:latin typeface="Arial"/>
                <a:ea typeface="ＭＳ Ｐゴシック" pitchFamily="-112" charset="-128"/>
                <a:cs typeface="ＭＳ Ｐゴシック" pitchFamily="-112" charset="-128"/>
              </a:rPr>
              <a:t>/exploring-extent-flood-what-bible-says-part-two</a:t>
            </a:r>
          </a:p>
        </p:txBody>
      </p:sp>
      <p:sp>
        <p:nvSpPr>
          <p:cNvPr id="227334"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77i</a:t>
            </a:r>
          </a:p>
        </p:txBody>
      </p:sp>
    </p:spTree>
    <p:extLst>
      <p:ext uri="{BB962C8B-B14F-4D97-AF65-F5344CB8AC3E}">
        <p14:creationId xmlns:p14="http://schemas.microsoft.com/office/powerpoint/2010/main" val="15130886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1219200"/>
          </a:xfrm>
          <a:prstGeom prst="rect">
            <a:avLst/>
          </a:prstGeom>
          <a:solidFill>
            <a:schemeClr val="accent5">
              <a:lumMod val="25000"/>
            </a:schemeClr>
          </a:solidFill>
          <a:ln w="9525" cap="flat" cmpd="sng" algn="ctr">
            <a:solidFill>
              <a:schemeClr val="tx1"/>
            </a:solid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29378" name="Title 1"/>
          <p:cNvSpPr>
            <a:spLocks noGrp="1"/>
          </p:cNvSpPr>
          <p:nvPr>
            <p:ph type="title" idx="4294967295"/>
          </p:nvPr>
        </p:nvSpPr>
        <p:spPr>
          <a:xfrm>
            <a:off x="0" y="49213"/>
            <a:ext cx="9144000" cy="865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3200" b="1" dirty="0">
                <a:solidFill>
                  <a:schemeClr val="tx1"/>
                </a:solidFill>
                <a:effectLst/>
                <a:latin typeface="Arial" charset="0"/>
                <a:ea typeface="ＭＳ Ｐゴシック" charset="0"/>
                <a:cs typeface="ＭＳ Ｐゴシック" charset="0"/>
              </a:rPr>
              <a:t>修 罗斯博士</a:t>
            </a:r>
            <a:r>
              <a:rPr lang="en-US" altLang="zh-CN" sz="3200" b="1" dirty="0">
                <a:solidFill>
                  <a:schemeClr val="tx1"/>
                </a:solidFill>
                <a:effectLst/>
                <a:latin typeface="Arial" charset="0"/>
                <a:ea typeface="ＭＳ Ｐゴシック" charset="0"/>
                <a:cs typeface="ＭＳ Ｐゴシック" charset="0"/>
              </a:rPr>
              <a:t>: </a:t>
            </a:r>
            <a:r>
              <a:rPr lang="zh-CN" altLang="en-US" sz="3200" b="1" dirty="0">
                <a:solidFill>
                  <a:schemeClr val="tx1"/>
                </a:solidFill>
                <a:effectLst/>
                <a:latin typeface="Arial" charset="0"/>
                <a:ea typeface="ＭＳ Ｐゴシック" charset="0"/>
                <a:cs typeface="ＭＳ Ｐゴシック" charset="0"/>
              </a:rPr>
              <a:t>中东洪水的拥护者</a:t>
            </a:r>
            <a:endParaRPr lang="en-US" altLang="zh-CN" sz="3200" b="1" dirty="0">
              <a:solidFill>
                <a:schemeClr val="tx1"/>
              </a:solidFill>
              <a:effectLst/>
              <a:latin typeface="Arial" charset="0"/>
              <a:ea typeface="ＭＳ Ｐゴシック" charset="0"/>
              <a:cs typeface="ＭＳ Ｐゴシック" charset="0"/>
            </a:endParaRPr>
          </a:p>
        </p:txBody>
      </p:sp>
      <p:sp>
        <p:nvSpPr>
          <p:cNvPr id="5" name="Title 1"/>
          <p:cNvSpPr txBox="1">
            <a:spLocks/>
          </p:cNvSpPr>
          <p:nvPr/>
        </p:nvSpPr>
        <p:spPr bwMode="auto">
          <a:xfrm>
            <a:off x="3505200" y="1524000"/>
            <a:ext cx="5638800" cy="1295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defRPr/>
            </a:pPr>
            <a:r>
              <a:rPr lang="zh-CN" altLang="en-US" sz="2800" b="1" dirty="0">
                <a:solidFill>
                  <a:srgbClr val="FFFFFF"/>
                </a:solidFill>
              </a:rPr>
              <a:t>为何罗斯拥护洪水是局限性的</a:t>
            </a:r>
            <a:r>
              <a:rPr lang="en-US" sz="2800" b="1" dirty="0">
                <a:solidFill>
                  <a:srgbClr val="FFFFFF"/>
                </a:solidFill>
              </a:rPr>
              <a:t>?</a:t>
            </a:r>
            <a:endParaRPr lang="en-US" sz="2800" b="1" dirty="0">
              <a:solidFill>
                <a:srgbClr val="B2B2B2"/>
              </a:solidFill>
              <a:effectLst>
                <a:outerShdw blurRad="38100" dist="38100" dir="2700000" algn="tl">
                  <a:srgbClr val="FFFFFF"/>
                </a:outerShdw>
              </a:effectLst>
            </a:endParaRPr>
          </a:p>
        </p:txBody>
      </p:sp>
      <p:pic>
        <p:nvPicPr>
          <p:cNvPr id="229380" name="Picture 5" descr="Gen 6 Hugh Ro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1600" y="1905000"/>
            <a:ext cx="3403600" cy="419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bwMode="auto">
          <a:xfrm>
            <a:off x="457200" y="609600"/>
            <a:ext cx="8229600" cy="609600"/>
          </a:xfrm>
          <a:prstGeom prst="rect">
            <a:avLst/>
          </a:prstGeom>
          <a:noFill/>
          <a:ln w="9525">
            <a:noFill/>
            <a:miter lim="800000"/>
            <a:headEnd/>
            <a:tailEnd/>
          </a:ln>
          <a:effectLst/>
        </p:spPr>
        <p:txBody>
          <a:bodyPr anchor="ctr" anchorCtr="1"/>
          <a:lstStyle/>
          <a:p>
            <a:pPr algn="ctr" defTabSz="914400" eaLnBrk="0" fontAlgn="base" hangingPunct="0">
              <a:spcBef>
                <a:spcPct val="0"/>
              </a:spcBef>
              <a:spcAft>
                <a:spcPct val="0"/>
              </a:spcAft>
              <a:defRPr/>
            </a:pPr>
            <a:r>
              <a:rPr lang="en-US" sz="2000" kern="0">
                <a:solidFill>
                  <a:srgbClr val="FFFFFF"/>
                </a:solidFill>
                <a:latin typeface="Arial"/>
                <a:ea typeface="ＭＳ Ｐゴシック" pitchFamily="-112" charset="-128"/>
                <a:cs typeface="ＭＳ Ｐゴシック" pitchFamily="-112" charset="-128"/>
              </a:rPr>
              <a:t>http://www.reasons.org/exploring-extent-flood-what-bible-says-part-two</a:t>
            </a:r>
          </a:p>
        </p:txBody>
      </p:sp>
      <p:sp>
        <p:nvSpPr>
          <p:cNvPr id="9" name="Title 1"/>
          <p:cNvSpPr txBox="1">
            <a:spLocks/>
          </p:cNvSpPr>
          <p:nvPr/>
        </p:nvSpPr>
        <p:spPr bwMode="auto">
          <a:xfrm>
            <a:off x="3505200" y="2743200"/>
            <a:ext cx="5410200" cy="1219200"/>
          </a:xfrm>
          <a:prstGeom prst="rect">
            <a:avLst/>
          </a:prstGeom>
          <a:noFill/>
          <a:ln w="9525">
            <a:noFill/>
            <a:miter lim="800000"/>
            <a:headEnd/>
            <a:tailEnd/>
          </a:ln>
          <a:effectLst/>
        </p:spPr>
        <p:txBody>
          <a:bodyPr anchor="ctr" anchorCtr="1"/>
          <a:lstStyle/>
          <a:p>
            <a:pPr marL="514350" indent="-514350" defTabSz="914400" eaLnBrk="0" fontAlgn="base" hangingPunct="0">
              <a:spcBef>
                <a:spcPct val="0"/>
              </a:spcBef>
              <a:spcAft>
                <a:spcPct val="0"/>
              </a:spcAft>
              <a:buFont typeface="+mj-lt"/>
              <a:buAutoNum type="arabicPeriod"/>
              <a:defRPr/>
            </a:pPr>
            <a:r>
              <a:rPr lang="zh-CN" altLang="en-US" sz="2800" dirty="0">
                <a:solidFill>
                  <a:srgbClr val="FFFFFF"/>
                </a:solidFill>
                <a:latin typeface="Arial" charset="0"/>
                <a:ea typeface="ＭＳ Ｐゴシック" charset="0"/>
                <a:cs typeface="ＭＳ Ｐゴシック" charset="0"/>
              </a:rPr>
              <a:t>以前的世界是假想的世界。</a:t>
            </a:r>
            <a:endParaRPr lang="en-US" altLang="zh-CN" sz="2800" dirty="0">
              <a:solidFill>
                <a:srgbClr val="FFFFFF"/>
              </a:solidFill>
              <a:latin typeface="Arial" charset="0"/>
              <a:ea typeface="ＭＳ Ｐゴシック" charset="0"/>
              <a:cs typeface="ＭＳ Ｐゴシック" charset="0"/>
            </a:endParaRPr>
          </a:p>
          <a:p>
            <a:pPr marL="514350" indent="-514350" defTabSz="914400" eaLnBrk="0" fontAlgn="base" hangingPunct="0">
              <a:spcBef>
                <a:spcPct val="0"/>
              </a:spcBef>
              <a:spcAft>
                <a:spcPct val="0"/>
              </a:spcAft>
              <a:buFont typeface="+mj-lt"/>
              <a:buAutoNum type="arabicPeriod"/>
              <a:defRPr/>
            </a:pPr>
            <a:r>
              <a:rPr lang="zh-CN" altLang="en-US" sz="2800" kern="0" dirty="0">
                <a:solidFill>
                  <a:srgbClr val="FFFFFF"/>
                </a:solidFill>
                <a:latin typeface="Arial"/>
                <a:ea typeface="ＭＳ Ｐゴシック" pitchFamily="-112" charset="-128"/>
                <a:cs typeface="ＭＳ Ｐゴシック" pitchFamily="-112" charset="-128"/>
              </a:rPr>
              <a:t>在旧约其它的篇章对“世界”的定义。</a:t>
            </a:r>
            <a:endParaRPr lang="en-US" sz="2800" kern="0" dirty="0">
              <a:solidFill>
                <a:srgbClr val="FFFFFF"/>
              </a:solidFill>
              <a:latin typeface="Arial"/>
              <a:ea typeface="ＭＳ Ｐゴシック" pitchFamily="-112" charset="-128"/>
              <a:cs typeface="ＭＳ Ｐゴシック" pitchFamily="-112" charset="-128"/>
            </a:endParaRPr>
          </a:p>
        </p:txBody>
      </p:sp>
      <p:sp>
        <p:nvSpPr>
          <p:cNvPr id="229383"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77i</a:t>
            </a:r>
          </a:p>
        </p:txBody>
      </p:sp>
    </p:spTree>
    <p:extLst>
      <p:ext uri="{BB962C8B-B14F-4D97-AF65-F5344CB8AC3E}">
        <p14:creationId xmlns:p14="http://schemas.microsoft.com/office/powerpoint/2010/main" val="19894734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6" descr="Gen 6 ken-ham-creation-museu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360045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1426" name="Title 1"/>
          <p:cNvSpPr>
            <a:spLocks noGrp="1"/>
          </p:cNvSpPr>
          <p:nvPr>
            <p:ph type="title" idx="4294967295"/>
          </p:nvPr>
        </p:nvSpPr>
        <p:spPr>
          <a:xfrm>
            <a:off x="0" y="0"/>
            <a:ext cx="9144000" cy="1139825"/>
          </a:xfrm>
          <a:solidFill>
            <a:srgbClr val="00266B"/>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b="1" dirty="0">
                <a:solidFill>
                  <a:schemeClr val="tx1"/>
                </a:solidFill>
                <a:effectLst/>
                <a:latin typeface="Arial" charset="0"/>
                <a:ea typeface="ＭＳ Ｐゴシック" charset="0"/>
                <a:cs typeface="ＭＳ Ｐゴシック" charset="0"/>
              </a:rPr>
              <a:t>为何不是区域性的洪水</a:t>
            </a:r>
            <a:endParaRPr lang="en-US" altLang="zh-CN" b="1" dirty="0">
              <a:solidFill>
                <a:schemeClr val="tx1"/>
              </a:solidFill>
              <a:effectLst/>
              <a:latin typeface="Arial" charset="0"/>
              <a:ea typeface="ＭＳ Ｐゴシック" charset="0"/>
              <a:cs typeface="ＭＳ Ｐゴシック" charset="0"/>
            </a:endParaRPr>
          </a:p>
        </p:txBody>
      </p:sp>
      <p:sp>
        <p:nvSpPr>
          <p:cNvPr id="3" name="Title 1"/>
          <p:cNvSpPr txBox="1">
            <a:spLocks/>
          </p:cNvSpPr>
          <p:nvPr/>
        </p:nvSpPr>
        <p:spPr bwMode="auto">
          <a:xfrm>
            <a:off x="2590800" y="1219200"/>
            <a:ext cx="6553200" cy="4648200"/>
          </a:xfrm>
          <a:prstGeom prst="rect">
            <a:avLst/>
          </a:prstGeom>
          <a:noFill/>
          <a:ln w="9525">
            <a:noFill/>
            <a:miter lim="800000"/>
            <a:headEnd/>
            <a:tailEnd/>
          </a:ln>
          <a:effectLst/>
        </p:spPr>
        <p:txBody>
          <a:bodyPr anchor="ctr" anchorCtr="1"/>
          <a:lstStyle>
            <a:lvl1pPr marL="355600" indent="-355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buFont typeface="Arial" charset="0"/>
              <a:buChar char="•"/>
              <a:defRPr/>
            </a:pPr>
            <a:r>
              <a:rPr lang="zh-CN" altLang="en-US" sz="2800" b="1" i="1" dirty="0">
                <a:solidFill>
                  <a:srgbClr val="FFFFFF"/>
                </a:solidFill>
              </a:rPr>
              <a:t>如果洪水时区域性的</a:t>
            </a:r>
            <a:r>
              <a:rPr lang="en-US" sz="2800" b="1" i="1" dirty="0">
                <a:solidFill>
                  <a:srgbClr val="FFFFFF"/>
                </a:solidFill>
              </a:rPr>
              <a:t>, </a:t>
            </a:r>
            <a:r>
              <a:rPr lang="zh-CN" altLang="en-US" sz="2800" b="1" i="1" dirty="0">
                <a:solidFill>
                  <a:srgbClr val="FFFF00"/>
                </a:solidFill>
              </a:rPr>
              <a:t>那么为何诺亚要建造方舟</a:t>
            </a:r>
            <a:r>
              <a:rPr lang="en-US" sz="2800" b="1" i="1" dirty="0">
                <a:solidFill>
                  <a:srgbClr val="FFFFFF"/>
                </a:solidFill>
              </a:rPr>
              <a:t>? </a:t>
            </a:r>
            <a:r>
              <a:rPr lang="zh-CN" altLang="en-US" sz="2800" b="1" i="1" dirty="0">
                <a:solidFill>
                  <a:srgbClr val="FFFFFF"/>
                </a:solidFill>
              </a:rPr>
              <a:t>他可以去山的另外一侧去躲避洪水。</a:t>
            </a:r>
            <a:endParaRPr lang="en-US" sz="2800" b="1" i="1" dirty="0">
              <a:solidFill>
                <a:srgbClr val="FFFFFF"/>
              </a:solidFill>
            </a:endParaRPr>
          </a:p>
          <a:p>
            <a:pPr defTabSz="914400" eaLnBrk="0" fontAlgn="base" hangingPunct="0">
              <a:spcBef>
                <a:spcPct val="0"/>
              </a:spcBef>
              <a:spcAft>
                <a:spcPct val="0"/>
              </a:spcAft>
              <a:buFont typeface="Arial" charset="0"/>
              <a:buChar char="•"/>
              <a:defRPr/>
            </a:pPr>
            <a:endParaRPr lang="en-US" sz="2800" b="1" i="1" dirty="0">
              <a:solidFill>
                <a:srgbClr val="FFFFFF"/>
              </a:solidFill>
            </a:endParaRPr>
          </a:p>
          <a:p>
            <a:pPr defTabSz="914400" eaLnBrk="0" fontAlgn="base" hangingPunct="0">
              <a:spcBef>
                <a:spcPct val="0"/>
              </a:spcBef>
              <a:spcAft>
                <a:spcPct val="0"/>
              </a:spcAft>
              <a:buFont typeface="Arial" charset="0"/>
              <a:buChar char="•"/>
              <a:defRPr/>
            </a:pPr>
            <a:r>
              <a:rPr lang="zh-CN" altLang="en-US" sz="2800" b="1" i="1" dirty="0">
                <a:solidFill>
                  <a:srgbClr val="FFFFFF"/>
                </a:solidFill>
              </a:rPr>
              <a:t>如果洪水时区域性的</a:t>
            </a:r>
            <a:r>
              <a:rPr lang="en-US" sz="2800" b="1" i="1" dirty="0">
                <a:solidFill>
                  <a:srgbClr val="FFFFFF"/>
                </a:solidFill>
              </a:rPr>
              <a:t>, </a:t>
            </a:r>
            <a:r>
              <a:rPr lang="zh-CN" altLang="en-US" sz="2800" b="1" i="1" dirty="0">
                <a:solidFill>
                  <a:srgbClr val="FFFF00"/>
                </a:solidFill>
              </a:rPr>
              <a:t>为什么上帝会把动物带入方舟</a:t>
            </a:r>
            <a:r>
              <a:rPr lang="zh-CN" altLang="en-US" sz="2800" b="1" i="1" dirty="0">
                <a:solidFill>
                  <a:srgbClr val="FFFFFF"/>
                </a:solidFill>
              </a:rPr>
              <a:t>让它们来躲避灭亡</a:t>
            </a:r>
            <a:r>
              <a:rPr lang="en-US" sz="2800" b="1" i="1" dirty="0">
                <a:solidFill>
                  <a:srgbClr val="FFFFFF"/>
                </a:solidFill>
              </a:rPr>
              <a:t>? </a:t>
            </a:r>
            <a:r>
              <a:rPr lang="zh-CN" altLang="en-US" sz="2800" b="1" i="1" dirty="0">
                <a:solidFill>
                  <a:srgbClr val="FFFFFF"/>
                </a:solidFill>
              </a:rPr>
              <a:t>其它的动物可以靠繁殖来取代那些被洪水所淹灭的动物。</a:t>
            </a:r>
            <a:endParaRPr lang="en-US" sz="2800" dirty="0">
              <a:solidFill>
                <a:srgbClr val="B2B2B2"/>
              </a:solidFill>
              <a:effectLst>
                <a:outerShdw blurRad="38100" dist="38100" dir="2700000" algn="tl">
                  <a:srgbClr val="FFFFFF"/>
                </a:outerShdw>
              </a:effectLst>
            </a:endParaRP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zh-CN" altLang="en-US" sz="1800" b="1" dirty="0">
                <a:solidFill>
                  <a:srgbClr val="FFFF00"/>
                </a:solidFill>
              </a:rPr>
              <a:t>肯 哈姆 </a:t>
            </a:r>
            <a:r>
              <a:rPr lang="zh-CN" altLang="en-US" sz="1800" b="1" dirty="0">
                <a:solidFill>
                  <a:srgbClr val="FFFFFF"/>
                </a:solidFill>
              </a:rPr>
              <a:t>和</a:t>
            </a:r>
            <a:r>
              <a:rPr lang="en-US" sz="1800" b="1" dirty="0">
                <a:solidFill>
                  <a:srgbClr val="FFFFFF"/>
                </a:solidFill>
              </a:rPr>
              <a:t> </a:t>
            </a:r>
            <a:r>
              <a:rPr lang="zh-CN" altLang="en-US" sz="1800" b="1" dirty="0"/>
              <a:t>特里</a:t>
            </a:r>
            <a:r>
              <a:rPr lang="en-US" sz="1800" b="1" dirty="0">
                <a:solidFill>
                  <a:srgbClr val="FFFFFF"/>
                </a:solidFill>
              </a:rPr>
              <a:t> </a:t>
            </a:r>
            <a:r>
              <a:rPr lang="sk-SK" sz="1800" b="1" dirty="0"/>
              <a:t> </a:t>
            </a:r>
            <a:r>
              <a:rPr lang="sk-SK" sz="1800" b="1" dirty="0" err="1"/>
              <a:t>莫特森</a:t>
            </a:r>
            <a:r>
              <a:rPr lang="en-US" sz="1800" b="1" dirty="0">
                <a:solidFill>
                  <a:srgbClr val="FFFFFF"/>
                </a:solidFill>
              </a:rPr>
              <a:t>, </a:t>
            </a:r>
            <a:r>
              <a:rPr lang="en-US" altLang="ja-JP" sz="1800" b="1" dirty="0">
                <a:solidFill>
                  <a:srgbClr val="FFFFFF"/>
                </a:solidFill>
              </a:rPr>
              <a:t>”</a:t>
            </a:r>
            <a:r>
              <a:rPr lang="zh-CN" altLang="en-US" sz="1800" b="1" dirty="0">
                <a:solidFill>
                  <a:srgbClr val="FFFFFF"/>
                </a:solidFill>
              </a:rPr>
              <a:t>渐进性的创造论有什么问题</a:t>
            </a:r>
            <a:r>
              <a:rPr lang="en-US" altLang="ja-JP" sz="1800" b="1" dirty="0">
                <a:solidFill>
                  <a:srgbClr val="FFFFFF"/>
                </a:solidFill>
              </a:rPr>
              <a:t>?" </a:t>
            </a:r>
            <a:br>
              <a:rPr lang="en-US" altLang="ja-JP" sz="1800" b="1" dirty="0">
                <a:solidFill>
                  <a:srgbClr val="FFFFFF"/>
                </a:solidFill>
              </a:rPr>
            </a:br>
            <a:r>
              <a:rPr lang="zh-CN" altLang="en-US" sz="1800" b="1" dirty="0">
                <a:solidFill>
                  <a:srgbClr val="FFFFFF"/>
                </a:solidFill>
              </a:rPr>
              <a:t>取自新书答案</a:t>
            </a:r>
            <a:r>
              <a:rPr lang="en-US" altLang="zh-CN" sz="1800" b="1" dirty="0">
                <a:solidFill>
                  <a:srgbClr val="FFFFFF"/>
                </a:solidFill>
              </a:rPr>
              <a:t>2</a:t>
            </a:r>
          </a:p>
          <a:p>
            <a:pPr algn="ctr" defTabSz="914400" eaLnBrk="0" fontAlgn="base" hangingPunct="0">
              <a:spcBef>
                <a:spcPct val="0"/>
              </a:spcBef>
              <a:spcAft>
                <a:spcPct val="0"/>
              </a:spcAft>
              <a:defRPr/>
            </a:pPr>
            <a:r>
              <a:rPr lang="en-US" altLang="ja-JP" sz="1800" b="1" i="1" dirty="0">
                <a:solidFill>
                  <a:srgbClr val="FFFFFF"/>
                </a:solidFill>
              </a:rPr>
              <a:t>New Answers Book 2 </a:t>
            </a:r>
            <a:r>
              <a:rPr lang="en-US" altLang="ja-JP" sz="1800" b="1" dirty="0">
                <a:solidFill>
                  <a:srgbClr val="FFFFFF"/>
                </a:solidFill>
              </a:rPr>
              <a:t>[http://</a:t>
            </a:r>
            <a:r>
              <a:rPr lang="en-US" altLang="ja-JP" sz="1800" b="1" dirty="0" err="1">
                <a:solidFill>
                  <a:srgbClr val="FFFFFF"/>
                </a:solidFill>
              </a:rPr>
              <a:t>www.answersingenesis.org</a:t>
            </a:r>
            <a:r>
              <a:rPr lang="en-US" altLang="ja-JP" sz="1800" b="1" dirty="0">
                <a:solidFill>
                  <a:srgbClr val="FFFFFF"/>
                </a:solidFill>
              </a:rPr>
              <a:t>/articles/nab2/</a:t>
            </a:r>
            <a:r>
              <a:rPr lang="en-US" altLang="ja-JP" sz="1800" b="1" dirty="0" err="1">
                <a:solidFill>
                  <a:srgbClr val="FFFFFF"/>
                </a:solidFill>
              </a:rPr>
              <a:t>whats</a:t>
            </a:r>
            <a:r>
              <a:rPr lang="en-US" altLang="ja-JP" sz="1800" b="1" dirty="0">
                <a:solidFill>
                  <a:srgbClr val="FFFFFF"/>
                </a:solidFill>
              </a:rPr>
              <a:t>-wrong-with-progressive-creation]</a:t>
            </a:r>
            <a:endParaRPr lang="en-US" sz="1800" b="1" dirty="0">
              <a:solidFill>
                <a:srgbClr val="B2B2B2"/>
              </a:solidFill>
              <a:effectLst>
                <a:outerShdw blurRad="38100" dist="38100" dir="2700000" algn="tl">
                  <a:srgbClr val="FFFFFF"/>
                </a:outerShdw>
              </a:effectLst>
            </a:endParaRPr>
          </a:p>
        </p:txBody>
      </p:sp>
      <p:sp>
        <p:nvSpPr>
          <p:cNvPr id="231429"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77j</a:t>
            </a:r>
          </a:p>
        </p:txBody>
      </p:sp>
    </p:spTree>
    <p:extLst>
      <p:ext uri="{BB962C8B-B14F-4D97-AF65-F5344CB8AC3E}">
        <p14:creationId xmlns:p14="http://schemas.microsoft.com/office/powerpoint/2010/main" val="1201858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5" descr="Gen 6 terry-mortenson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35433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474" name="Title 1"/>
          <p:cNvSpPr>
            <a:spLocks noGrp="1"/>
          </p:cNvSpPr>
          <p:nvPr>
            <p:ph type="title" idx="4294967295"/>
          </p:nvPr>
        </p:nvSpPr>
        <p:spPr>
          <a:xfrm>
            <a:off x="0" y="0"/>
            <a:ext cx="9144000" cy="1139825"/>
          </a:xfrm>
          <a:solidFill>
            <a:srgbClr val="00266B"/>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b="1" dirty="0">
                <a:solidFill>
                  <a:schemeClr val="tx1"/>
                </a:solidFill>
                <a:effectLst/>
                <a:latin typeface="Arial" charset="0"/>
                <a:ea typeface="ＭＳ Ｐゴシック" charset="0"/>
                <a:cs typeface="ＭＳ Ｐゴシック" charset="0"/>
              </a:rPr>
              <a:t>为何不是区域性的洪水</a:t>
            </a:r>
            <a:endParaRPr lang="en-US" altLang="zh-CN" b="1" dirty="0">
              <a:solidFill>
                <a:schemeClr val="tx1"/>
              </a:solidFill>
              <a:effectLst/>
              <a:latin typeface="Arial" charset="0"/>
              <a:ea typeface="ＭＳ Ｐゴシック" charset="0"/>
              <a:cs typeface="ＭＳ Ｐゴシック" charset="0"/>
            </a:endParaRPr>
          </a:p>
        </p:txBody>
      </p:sp>
      <p:sp>
        <p:nvSpPr>
          <p:cNvPr id="3" name="Title 1"/>
          <p:cNvSpPr txBox="1">
            <a:spLocks/>
          </p:cNvSpPr>
          <p:nvPr/>
        </p:nvSpPr>
        <p:spPr bwMode="auto">
          <a:xfrm>
            <a:off x="2286000" y="1295400"/>
            <a:ext cx="6858000" cy="4648200"/>
          </a:xfrm>
          <a:prstGeom prst="rect">
            <a:avLst/>
          </a:prstGeom>
          <a:noFill/>
          <a:ln w="9525">
            <a:noFill/>
            <a:miter lim="800000"/>
            <a:headEnd/>
            <a:tailEnd/>
          </a:ln>
          <a:effectLst/>
        </p:spPr>
        <p:txBody>
          <a:bodyPr anchor="ctr" anchorCtr="1"/>
          <a:lstStyle>
            <a:lvl1pPr marL="355600" indent="-355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buFont typeface="Arial" charset="0"/>
              <a:buChar char="•"/>
              <a:defRPr/>
            </a:pPr>
            <a:r>
              <a:rPr lang="zh-CN" altLang="en-US" sz="2800" b="1" i="1" dirty="0">
                <a:solidFill>
                  <a:srgbClr val="FFFFFF"/>
                </a:solidFill>
              </a:rPr>
              <a:t>如果洪水时区域性的</a:t>
            </a:r>
            <a:r>
              <a:rPr lang="zh-CN" altLang="en-US" sz="2800" b="1" i="1" dirty="0">
                <a:solidFill>
                  <a:srgbClr val="FFFF00"/>
                </a:solidFill>
              </a:rPr>
              <a:t>为何要建造如此大的方舟</a:t>
            </a:r>
            <a:r>
              <a:rPr lang="en-US" sz="2800" b="1" i="1" dirty="0">
                <a:solidFill>
                  <a:srgbClr val="FFFF00"/>
                </a:solidFill>
              </a:rPr>
              <a:t> </a:t>
            </a:r>
            <a:r>
              <a:rPr lang="zh-CN" altLang="en-US" sz="2800" b="1" i="1" dirty="0">
                <a:solidFill>
                  <a:srgbClr val="FFFFFF"/>
                </a:solidFill>
              </a:rPr>
              <a:t>来装所有不同种类的动物</a:t>
            </a:r>
            <a:r>
              <a:rPr lang="en-US" sz="2800" b="1" i="1" dirty="0">
                <a:solidFill>
                  <a:srgbClr val="FFFFFF"/>
                </a:solidFill>
              </a:rPr>
              <a:t>? </a:t>
            </a:r>
            <a:r>
              <a:rPr lang="zh-CN" altLang="en-US" sz="2800" b="1" i="1" dirty="0">
                <a:solidFill>
                  <a:srgbClr val="FFFFFF"/>
                </a:solidFill>
              </a:rPr>
              <a:t>如果只是米索伯达米亚的动物在方舟里面，这架方舟应该小很多才对。</a:t>
            </a:r>
            <a:endParaRPr lang="en-US" sz="2800" b="1" i="1" dirty="0">
              <a:solidFill>
                <a:srgbClr val="FFFFFF"/>
              </a:solidFill>
            </a:endParaRPr>
          </a:p>
          <a:p>
            <a:pPr defTabSz="914400" eaLnBrk="0" fontAlgn="base" hangingPunct="0">
              <a:spcBef>
                <a:spcPct val="0"/>
              </a:spcBef>
              <a:spcAft>
                <a:spcPct val="0"/>
              </a:spcAft>
              <a:buFont typeface="Arial" charset="0"/>
              <a:buChar char="•"/>
              <a:defRPr/>
            </a:pPr>
            <a:endParaRPr lang="en-US" sz="2800" b="1" i="1" dirty="0">
              <a:solidFill>
                <a:srgbClr val="FFFFFF"/>
              </a:solidFill>
            </a:endParaRPr>
          </a:p>
          <a:p>
            <a:pPr defTabSz="914400" eaLnBrk="0" fontAlgn="base" hangingPunct="0">
              <a:spcBef>
                <a:spcPct val="0"/>
              </a:spcBef>
              <a:spcAft>
                <a:spcPct val="0"/>
              </a:spcAft>
              <a:buFont typeface="Arial" charset="0"/>
              <a:buChar char="•"/>
              <a:defRPr/>
            </a:pPr>
            <a:r>
              <a:rPr lang="zh-CN" altLang="en-US" sz="2800" b="1" i="1" dirty="0">
                <a:solidFill>
                  <a:srgbClr val="FFFFFF"/>
                </a:solidFill>
              </a:rPr>
              <a:t>如果洪水时区域性的为何会有</a:t>
            </a:r>
            <a:r>
              <a:rPr lang="zh-CN" altLang="en-US" sz="2800" b="1" i="1" dirty="0">
                <a:solidFill>
                  <a:srgbClr val="FFFF00"/>
                </a:solidFill>
              </a:rPr>
              <a:t>鸟</a:t>
            </a:r>
            <a:r>
              <a:rPr lang="zh-CN" altLang="en-US" sz="2800" b="1" i="1" dirty="0">
                <a:solidFill>
                  <a:srgbClr val="FFFFFF"/>
                </a:solidFill>
              </a:rPr>
              <a:t>在犯广州里面</a:t>
            </a:r>
            <a:r>
              <a:rPr lang="en-US" sz="2800" b="1" i="1" dirty="0">
                <a:solidFill>
                  <a:srgbClr val="FFFFFF"/>
                </a:solidFill>
              </a:rPr>
              <a:t>? </a:t>
            </a:r>
            <a:r>
              <a:rPr lang="zh-CN" altLang="en-US" sz="2800" b="1" i="1" dirty="0">
                <a:solidFill>
                  <a:srgbClr val="FFFFFF"/>
                </a:solidFill>
              </a:rPr>
              <a:t>它们大可</a:t>
            </a:r>
            <a:r>
              <a:rPr lang="zh-CN" altLang="en-US" sz="2800" b="1" i="1" dirty="0"/>
              <a:t>飞</a:t>
            </a:r>
            <a:r>
              <a:rPr lang="zh-CN" altLang="en-US" sz="2800" b="1" i="1" dirty="0">
                <a:solidFill>
                  <a:srgbClr val="FFFFFF"/>
                </a:solidFill>
              </a:rPr>
              <a:t>去另外一座山去避难。</a:t>
            </a:r>
            <a:endParaRPr lang="en-US" sz="2800" dirty="0">
              <a:solidFill>
                <a:srgbClr val="B2B2B2"/>
              </a:solidFill>
              <a:effectLst>
                <a:outerShdw blurRad="38100" dist="38100" dir="2700000" algn="tl">
                  <a:srgbClr val="FFFFFF"/>
                </a:outerShdw>
              </a:effectLst>
            </a:endParaRP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zh-CN" altLang="en-US" sz="1800" b="1" dirty="0">
                <a:solidFill>
                  <a:srgbClr val="FFFF00"/>
                </a:solidFill>
              </a:rPr>
              <a:t>肯 哈姆 </a:t>
            </a:r>
            <a:r>
              <a:rPr lang="zh-CN" altLang="en-US" sz="1800" b="1" dirty="0">
                <a:solidFill>
                  <a:srgbClr val="FFFFFF"/>
                </a:solidFill>
              </a:rPr>
              <a:t>和</a:t>
            </a:r>
            <a:r>
              <a:rPr lang="en-US" sz="1800" b="1" dirty="0">
                <a:solidFill>
                  <a:srgbClr val="FFFFFF"/>
                </a:solidFill>
              </a:rPr>
              <a:t> </a:t>
            </a:r>
            <a:r>
              <a:rPr lang="zh-CN" altLang="en-US" sz="1800" b="1" dirty="0"/>
              <a:t>特里</a:t>
            </a:r>
            <a:r>
              <a:rPr lang="en-US" sz="1800" b="1" dirty="0">
                <a:solidFill>
                  <a:srgbClr val="FFFFFF"/>
                </a:solidFill>
              </a:rPr>
              <a:t> </a:t>
            </a:r>
            <a:r>
              <a:rPr lang="sk-SK" sz="1800" b="1" dirty="0"/>
              <a:t> </a:t>
            </a:r>
            <a:r>
              <a:rPr lang="sk-SK" sz="1800" b="1" dirty="0" err="1"/>
              <a:t>莫特森</a:t>
            </a:r>
            <a:r>
              <a:rPr lang="en-US" sz="1800" b="1" dirty="0">
                <a:solidFill>
                  <a:srgbClr val="FFFFFF"/>
                </a:solidFill>
              </a:rPr>
              <a:t>, </a:t>
            </a:r>
            <a:r>
              <a:rPr lang="en-US" altLang="ja-JP" sz="1800" b="1" dirty="0">
                <a:solidFill>
                  <a:srgbClr val="FFFFFF"/>
                </a:solidFill>
              </a:rPr>
              <a:t>”</a:t>
            </a:r>
            <a:r>
              <a:rPr lang="zh-CN" altLang="en-US" sz="1800" b="1" dirty="0">
                <a:solidFill>
                  <a:srgbClr val="FFFFFF"/>
                </a:solidFill>
              </a:rPr>
              <a:t>渐进性的创造论有什么问题</a:t>
            </a:r>
            <a:r>
              <a:rPr lang="en-US" altLang="ja-JP" sz="1800" b="1" dirty="0">
                <a:solidFill>
                  <a:srgbClr val="FFFFFF"/>
                </a:solidFill>
              </a:rPr>
              <a:t>?" </a:t>
            </a:r>
            <a:br>
              <a:rPr lang="en-US" altLang="ja-JP" sz="1800" b="1" dirty="0">
                <a:solidFill>
                  <a:srgbClr val="FFFFFF"/>
                </a:solidFill>
              </a:rPr>
            </a:br>
            <a:r>
              <a:rPr lang="zh-CN" altLang="en-US" sz="1800" b="1" dirty="0">
                <a:solidFill>
                  <a:srgbClr val="FFFFFF"/>
                </a:solidFill>
              </a:rPr>
              <a:t>取自新书答案</a:t>
            </a:r>
            <a:r>
              <a:rPr lang="en-US" altLang="zh-CN" sz="1800" b="1" dirty="0">
                <a:solidFill>
                  <a:srgbClr val="FFFFFF"/>
                </a:solidFill>
              </a:rPr>
              <a:t>2</a:t>
            </a:r>
          </a:p>
          <a:p>
            <a:pPr algn="ctr" defTabSz="914400" eaLnBrk="0" fontAlgn="base" hangingPunct="0">
              <a:spcBef>
                <a:spcPct val="0"/>
              </a:spcBef>
              <a:spcAft>
                <a:spcPct val="0"/>
              </a:spcAft>
              <a:defRPr/>
            </a:pPr>
            <a:r>
              <a:rPr lang="en-US" altLang="ja-JP" sz="1800" b="1" dirty="0">
                <a:solidFill>
                  <a:srgbClr val="FFFFFF"/>
                </a:solidFill>
              </a:rPr>
              <a:t>[http://</a:t>
            </a:r>
            <a:r>
              <a:rPr lang="en-US" altLang="ja-JP" sz="1800" b="1" dirty="0" err="1">
                <a:solidFill>
                  <a:srgbClr val="FFFFFF"/>
                </a:solidFill>
              </a:rPr>
              <a:t>www.answersingenesis.org</a:t>
            </a:r>
            <a:r>
              <a:rPr lang="en-US" altLang="ja-JP" sz="1800" b="1" dirty="0">
                <a:solidFill>
                  <a:srgbClr val="FFFFFF"/>
                </a:solidFill>
              </a:rPr>
              <a:t>/articles/nab2/</a:t>
            </a:r>
            <a:r>
              <a:rPr lang="en-US" altLang="ja-JP" sz="1800" b="1" dirty="0" err="1">
                <a:solidFill>
                  <a:srgbClr val="FFFFFF"/>
                </a:solidFill>
              </a:rPr>
              <a:t>whats</a:t>
            </a:r>
            <a:r>
              <a:rPr lang="en-US" altLang="ja-JP" sz="1800" b="1" dirty="0">
                <a:solidFill>
                  <a:srgbClr val="FFFFFF"/>
                </a:solidFill>
              </a:rPr>
              <a:t>-wrong-with-progressive-creation]</a:t>
            </a:r>
            <a:endParaRPr lang="en-US" sz="1800" b="1" dirty="0">
              <a:solidFill>
                <a:srgbClr val="B2B2B2"/>
              </a:solidFill>
              <a:effectLst>
                <a:outerShdw blurRad="38100" dist="38100" dir="2700000" algn="tl">
                  <a:srgbClr val="FFFFFF"/>
                </a:outerShdw>
              </a:effectLst>
            </a:endParaRPr>
          </a:p>
        </p:txBody>
      </p:sp>
      <p:sp>
        <p:nvSpPr>
          <p:cNvPr id="233477"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77j</a:t>
            </a:r>
          </a:p>
        </p:txBody>
      </p:sp>
    </p:spTree>
    <p:extLst>
      <p:ext uri="{BB962C8B-B14F-4D97-AF65-F5344CB8AC3E}">
        <p14:creationId xmlns:p14="http://schemas.microsoft.com/office/powerpoint/2010/main" val="18659388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itle 1"/>
          <p:cNvSpPr>
            <a:spLocks noGrp="1"/>
          </p:cNvSpPr>
          <p:nvPr>
            <p:ph type="title" idx="4294967295"/>
          </p:nvPr>
        </p:nvSpPr>
        <p:spPr>
          <a:xfrm>
            <a:off x="0" y="0"/>
            <a:ext cx="9144000" cy="1139825"/>
          </a:xfrm>
          <a:solidFill>
            <a:srgbClr val="00266B"/>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b="1" dirty="0">
                <a:solidFill>
                  <a:schemeClr val="tx1"/>
                </a:solidFill>
                <a:effectLst/>
                <a:latin typeface="Arial" charset="0"/>
                <a:ea typeface="ＭＳ Ｐゴシック" charset="0"/>
                <a:cs typeface="ＭＳ Ｐゴシック" charset="0"/>
              </a:rPr>
              <a:t>为何不是区域性的洪水</a:t>
            </a:r>
            <a:endParaRPr lang="en-US" altLang="zh-CN" b="1" dirty="0">
              <a:solidFill>
                <a:schemeClr val="tx1"/>
              </a:solidFill>
              <a:effectLst/>
              <a:latin typeface="Arial" charset="0"/>
              <a:ea typeface="ＭＳ Ｐゴシック" charset="0"/>
              <a:cs typeface="ＭＳ Ｐゴシック" charset="0"/>
            </a:endParaRP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zh-CN" altLang="en-US" sz="1800" b="1" dirty="0">
                <a:solidFill>
                  <a:srgbClr val="FFFF00"/>
                </a:solidFill>
              </a:rPr>
              <a:t>肯 哈姆 </a:t>
            </a:r>
            <a:r>
              <a:rPr lang="zh-CN" altLang="en-US" sz="1800" b="1" dirty="0">
                <a:solidFill>
                  <a:srgbClr val="FFFFFF"/>
                </a:solidFill>
              </a:rPr>
              <a:t>和</a:t>
            </a:r>
            <a:r>
              <a:rPr lang="en-US" sz="1800" b="1" dirty="0">
                <a:solidFill>
                  <a:srgbClr val="FFFFFF"/>
                </a:solidFill>
              </a:rPr>
              <a:t> </a:t>
            </a:r>
            <a:r>
              <a:rPr lang="zh-CN" altLang="en-US" sz="1800" b="1" dirty="0"/>
              <a:t>特里</a:t>
            </a:r>
            <a:r>
              <a:rPr lang="en-US" sz="1800" b="1" dirty="0">
                <a:solidFill>
                  <a:srgbClr val="FFFFFF"/>
                </a:solidFill>
              </a:rPr>
              <a:t> </a:t>
            </a:r>
            <a:r>
              <a:rPr lang="sk-SK" sz="1800" b="1" dirty="0"/>
              <a:t> </a:t>
            </a:r>
            <a:r>
              <a:rPr lang="sk-SK" sz="1800" b="1" dirty="0" err="1"/>
              <a:t>莫特森</a:t>
            </a:r>
            <a:r>
              <a:rPr lang="en-US" sz="1800" b="1" dirty="0">
                <a:solidFill>
                  <a:srgbClr val="FFFFFF"/>
                </a:solidFill>
              </a:rPr>
              <a:t>, </a:t>
            </a:r>
            <a:r>
              <a:rPr lang="en-US" altLang="ja-JP" sz="1800" b="1" dirty="0">
                <a:solidFill>
                  <a:srgbClr val="FFFFFF"/>
                </a:solidFill>
              </a:rPr>
              <a:t>”</a:t>
            </a:r>
            <a:r>
              <a:rPr lang="zh-CN" altLang="en-US" sz="1800" b="1" dirty="0">
                <a:solidFill>
                  <a:srgbClr val="FFFFFF"/>
                </a:solidFill>
              </a:rPr>
              <a:t>渐进性的创造论有什么问题</a:t>
            </a:r>
            <a:r>
              <a:rPr lang="en-US" altLang="ja-JP" sz="1800" b="1" dirty="0">
                <a:solidFill>
                  <a:srgbClr val="FFFFFF"/>
                </a:solidFill>
              </a:rPr>
              <a:t>?" </a:t>
            </a:r>
            <a:br>
              <a:rPr lang="en-US" altLang="ja-JP" sz="1800" b="1" dirty="0">
                <a:solidFill>
                  <a:srgbClr val="FFFFFF"/>
                </a:solidFill>
              </a:rPr>
            </a:br>
            <a:r>
              <a:rPr lang="zh-CN" altLang="en-US" sz="1800" b="1" dirty="0">
                <a:solidFill>
                  <a:srgbClr val="FFFFFF"/>
                </a:solidFill>
              </a:rPr>
              <a:t>取自新书答案</a:t>
            </a:r>
            <a:r>
              <a:rPr lang="en-US" altLang="zh-CN" sz="1800" b="1" dirty="0">
                <a:solidFill>
                  <a:srgbClr val="FFFFFF"/>
                </a:solidFill>
              </a:rPr>
              <a:t>2</a:t>
            </a:r>
          </a:p>
          <a:p>
            <a:pPr algn="ctr" defTabSz="914400" eaLnBrk="0" fontAlgn="base" hangingPunct="0">
              <a:spcBef>
                <a:spcPct val="0"/>
              </a:spcBef>
              <a:spcAft>
                <a:spcPct val="0"/>
              </a:spcAft>
              <a:defRPr/>
            </a:pPr>
            <a:r>
              <a:rPr lang="en-US" altLang="ja-JP" sz="1800" b="1" dirty="0">
                <a:solidFill>
                  <a:srgbClr val="FFFFFF"/>
                </a:solidFill>
              </a:rPr>
              <a:t>[http://</a:t>
            </a:r>
            <a:r>
              <a:rPr lang="en-US" altLang="ja-JP" sz="1800" b="1" dirty="0" err="1">
                <a:solidFill>
                  <a:srgbClr val="FFFFFF"/>
                </a:solidFill>
              </a:rPr>
              <a:t>www.answersingenesis.org</a:t>
            </a:r>
            <a:r>
              <a:rPr lang="en-US" altLang="ja-JP" sz="1800" b="1" dirty="0">
                <a:solidFill>
                  <a:srgbClr val="FFFFFF"/>
                </a:solidFill>
              </a:rPr>
              <a:t>/articles/nab2/</a:t>
            </a:r>
            <a:r>
              <a:rPr lang="en-US" altLang="ja-JP" sz="1800" b="1" dirty="0" err="1">
                <a:solidFill>
                  <a:srgbClr val="FFFFFF"/>
                </a:solidFill>
              </a:rPr>
              <a:t>whats</a:t>
            </a:r>
            <a:r>
              <a:rPr lang="en-US" altLang="ja-JP" sz="1800" b="1" dirty="0">
                <a:solidFill>
                  <a:srgbClr val="FFFFFF"/>
                </a:solidFill>
              </a:rPr>
              <a:t>-wrong-with-progressive-creation]</a:t>
            </a:r>
            <a:endParaRPr lang="en-US" sz="1800" b="1" dirty="0">
              <a:solidFill>
                <a:srgbClr val="B2B2B2"/>
              </a:solidFill>
              <a:effectLst>
                <a:outerShdw blurRad="38100" dist="38100" dir="2700000" algn="tl">
                  <a:srgbClr val="FFFFFF"/>
                </a:outerShdw>
              </a:effectLst>
            </a:endParaRPr>
          </a:p>
        </p:txBody>
      </p:sp>
      <p:sp>
        <p:nvSpPr>
          <p:cNvPr id="235524"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77j</a:t>
            </a:r>
          </a:p>
        </p:txBody>
      </p:sp>
      <p:pic>
        <p:nvPicPr>
          <p:cNvPr id="2" name="Picture 1"/>
          <p:cNvPicPr>
            <a:picLocks noChangeAspect="1"/>
          </p:cNvPicPr>
          <p:nvPr/>
        </p:nvPicPr>
        <p:blipFill>
          <a:blip r:embed="rId3"/>
          <a:stretch>
            <a:fillRect/>
          </a:stretch>
        </p:blipFill>
        <p:spPr>
          <a:xfrm>
            <a:off x="4524585" y="1371600"/>
            <a:ext cx="4482335" cy="2988223"/>
          </a:xfrm>
          <a:prstGeom prst="rect">
            <a:avLst/>
          </a:prstGeom>
        </p:spPr>
      </p:pic>
      <p:sp>
        <p:nvSpPr>
          <p:cNvPr id="3" name="Title 1"/>
          <p:cNvSpPr txBox="1">
            <a:spLocks/>
          </p:cNvSpPr>
          <p:nvPr/>
        </p:nvSpPr>
        <p:spPr bwMode="auto">
          <a:xfrm>
            <a:off x="0" y="1415143"/>
            <a:ext cx="4646415" cy="4648200"/>
          </a:xfrm>
          <a:prstGeom prst="rect">
            <a:avLst/>
          </a:prstGeom>
          <a:noFill/>
          <a:ln w="9525">
            <a:noFill/>
            <a:miter lim="800000"/>
            <a:headEnd/>
            <a:tailEnd/>
          </a:ln>
          <a:effectLst/>
        </p:spPr>
        <p:txBody>
          <a:bodyPr anchor="ctr" anchorCtr="1"/>
          <a:lstStyle>
            <a:lvl1pPr marL="355600" indent="-355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buFont typeface="Arial" charset="0"/>
              <a:buChar char="•"/>
              <a:defRPr/>
            </a:pPr>
            <a:r>
              <a:rPr lang="zh-CN" altLang="en-US" sz="2800" b="1" i="1" dirty="0">
                <a:solidFill>
                  <a:srgbClr val="FFFFFF"/>
                </a:solidFill>
              </a:rPr>
              <a:t>如果洪水时区域性的，洪水怎么会涨到</a:t>
            </a:r>
            <a:r>
              <a:rPr lang="en-US" altLang="zh-CN" sz="2800" b="1" i="1" dirty="0">
                <a:solidFill>
                  <a:srgbClr val="FFFFFF"/>
                </a:solidFill>
              </a:rPr>
              <a:t>15</a:t>
            </a:r>
            <a:r>
              <a:rPr lang="zh-CN" altLang="en-US" sz="2800" b="1" i="1" dirty="0">
                <a:solidFill>
                  <a:srgbClr val="FFFFFF"/>
                </a:solidFill>
              </a:rPr>
              <a:t>肘 </a:t>
            </a:r>
            <a:r>
              <a:rPr lang="en-US" sz="2800" b="1" i="1" dirty="0">
                <a:solidFill>
                  <a:srgbClr val="FFFF00"/>
                </a:solidFill>
              </a:rPr>
              <a:t>(8 </a:t>
            </a:r>
            <a:r>
              <a:rPr lang="zh-CN" altLang="en-US" sz="2800" b="1" i="1" dirty="0">
                <a:solidFill>
                  <a:srgbClr val="FFFF00"/>
                </a:solidFill>
              </a:rPr>
              <a:t>米</a:t>
            </a:r>
            <a:r>
              <a:rPr lang="en-US" sz="2800" b="1" i="1" dirty="0">
                <a:solidFill>
                  <a:srgbClr val="FFFF00"/>
                </a:solidFill>
              </a:rPr>
              <a:t>) </a:t>
            </a:r>
            <a:r>
              <a:rPr lang="zh-CN" altLang="en-US" sz="2800" b="1" i="1" dirty="0">
                <a:solidFill>
                  <a:srgbClr val="FFFF00"/>
                </a:solidFill>
              </a:rPr>
              <a:t>超过山顶</a:t>
            </a:r>
            <a:r>
              <a:rPr lang="en-US" sz="2800" b="1" i="1" dirty="0">
                <a:solidFill>
                  <a:srgbClr val="FFFFFF"/>
                </a:solidFill>
              </a:rPr>
              <a:t> (</a:t>
            </a:r>
            <a:r>
              <a:rPr lang="zh-CN" altLang="en-US" sz="2800" b="1" i="1" dirty="0">
                <a:solidFill>
                  <a:srgbClr val="FFFFFF"/>
                </a:solidFill>
              </a:rPr>
              <a:t>传世纪</a:t>
            </a:r>
            <a:r>
              <a:rPr lang="en-US" sz="2800" b="1" i="1" dirty="0">
                <a:solidFill>
                  <a:srgbClr val="FFFFFF"/>
                </a:solidFill>
              </a:rPr>
              <a:t>7:20)?  </a:t>
            </a:r>
            <a:r>
              <a:rPr lang="zh-CN" altLang="en-US" sz="2800" b="1" i="1" dirty="0">
                <a:solidFill>
                  <a:srgbClr val="FFFFFF"/>
                </a:solidFill>
              </a:rPr>
              <a:t>洪水不会只是超过区域性的山脉而不触及到其它的地方</a:t>
            </a:r>
            <a:endParaRPr lang="en-US" sz="2800" dirty="0">
              <a:solidFill>
                <a:srgbClr val="B2B2B2"/>
              </a:solidFill>
              <a:effectLst>
                <a:outerShdw blurRad="38100" dist="38100" dir="2700000" algn="tl">
                  <a:srgbClr val="FFFFFF"/>
                </a:outerShdw>
              </a:effectLst>
            </a:endParaRPr>
          </a:p>
        </p:txBody>
      </p:sp>
    </p:spTree>
    <p:extLst>
      <p:ext uri="{BB962C8B-B14F-4D97-AF65-F5344CB8AC3E}">
        <p14:creationId xmlns:p14="http://schemas.microsoft.com/office/powerpoint/2010/main" val="6507424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 6 local-floo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77813"/>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p:txBody>
          <a:bodyPr/>
          <a:lstStyle/>
          <a:p>
            <a:pPr>
              <a:defRPr/>
            </a:pPr>
            <a:r>
              <a:rPr lang="zh-CN" altLang="en-US" b="1" dirty="0">
                <a:solidFill>
                  <a:schemeClr val="tx1"/>
                </a:solidFill>
                <a:effectLst>
                  <a:glow rad="177800">
                    <a:schemeClr val="accent5">
                      <a:lumMod val="25000"/>
                      <a:alpha val="95000"/>
                    </a:schemeClr>
                  </a:glow>
                </a:effectLst>
                <a:latin typeface="Arial" charset="0"/>
                <a:ea typeface="ＭＳ Ｐゴシック" charset="0"/>
                <a:cs typeface="ＭＳ Ｐゴシック" charset="0"/>
              </a:rPr>
              <a:t>洪水到底有多高？</a:t>
            </a:r>
            <a:endParaRPr lang="en-US" b="1" dirty="0">
              <a:solidFill>
                <a:schemeClr val="tx1"/>
              </a:solidFill>
              <a:effectLst>
                <a:glow rad="177800">
                  <a:schemeClr val="accent5">
                    <a:lumMod val="25000"/>
                    <a:alpha val="95000"/>
                  </a:schemeClr>
                </a:glow>
              </a:effectLst>
              <a:latin typeface="Arial" charset="0"/>
              <a:ea typeface="ＭＳ Ｐゴシック" charset="0"/>
              <a:cs typeface="ＭＳ Ｐゴシック" charset="0"/>
            </a:endParaRPr>
          </a:p>
        </p:txBody>
      </p:sp>
      <p:sp>
        <p:nvSpPr>
          <p:cNvPr id="5" name="Title 3"/>
          <p:cNvSpPr txBox="1">
            <a:spLocks/>
          </p:cNvSpPr>
          <p:nvPr/>
        </p:nvSpPr>
        <p:spPr bwMode="auto">
          <a:xfrm>
            <a:off x="0" y="277813"/>
            <a:ext cx="6084168" cy="6503987"/>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defRPr/>
            </a:pPr>
            <a:r>
              <a:rPr lang="en-US" sz="2800" b="1" baseline="30000" dirty="0">
                <a:solidFill>
                  <a:srgbClr val="FFFFFF"/>
                </a:solidFill>
                <a:effectLst>
                  <a:glow rad="177800">
                    <a:srgbClr val="ADCAFF">
                      <a:lumMod val="25000"/>
                      <a:alpha val="95000"/>
                    </a:srgbClr>
                  </a:glow>
                </a:effectLst>
              </a:rPr>
              <a:t>18 </a:t>
            </a:r>
            <a:r>
              <a:rPr lang="zh-CN" altLang="en-US" sz="2800" dirty="0"/>
              <a:t>水势浩大，在地上大大地往上长，方舟在水面上漂来漂去。</a:t>
            </a:r>
            <a:r>
              <a:rPr lang="en-US" sz="2800" b="1" baseline="30000" dirty="0">
                <a:solidFill>
                  <a:srgbClr val="FFFFFF"/>
                </a:solidFill>
                <a:effectLst>
                  <a:glow rad="177800">
                    <a:srgbClr val="ADCAFF">
                      <a:lumMod val="25000"/>
                      <a:alpha val="95000"/>
                    </a:srgbClr>
                  </a:glow>
                </a:effectLst>
              </a:rPr>
              <a:t>19 </a:t>
            </a:r>
            <a:r>
              <a:rPr lang="zh-CN" altLang="en-US" sz="2800" dirty="0"/>
              <a:t>水势在地上极其浩大，天下的高山都淹没了。</a:t>
            </a:r>
            <a:r>
              <a:rPr lang="en-US" sz="2800" b="1" baseline="30000" dirty="0">
                <a:solidFill>
                  <a:srgbClr val="FFFFFF"/>
                </a:solidFill>
                <a:effectLst>
                  <a:glow rad="177800">
                    <a:srgbClr val="ADCAFF">
                      <a:lumMod val="25000"/>
                      <a:alpha val="95000"/>
                    </a:srgbClr>
                  </a:glow>
                </a:effectLst>
              </a:rPr>
              <a:t>20 </a:t>
            </a:r>
            <a:r>
              <a:rPr lang="zh-CN" altLang="en-US" sz="2800" dirty="0"/>
              <a:t>水势比山高过十五肘，山岭都淹没了。</a:t>
            </a:r>
            <a:r>
              <a:rPr lang="en-US" sz="2800" b="1" dirty="0">
                <a:solidFill>
                  <a:srgbClr val="FFFFFF"/>
                </a:solidFill>
                <a:effectLst>
                  <a:glow rad="177800">
                    <a:srgbClr val="ADCAFF">
                      <a:lumMod val="25000"/>
                      <a:alpha val="95000"/>
                    </a:srgbClr>
                  </a:glow>
                </a:effectLst>
              </a:rPr>
              <a:t> (Gen. 7:18-20).</a:t>
            </a:r>
          </a:p>
        </p:txBody>
      </p:sp>
      <p:sp>
        <p:nvSpPr>
          <p:cNvPr id="237572"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77j</a:t>
            </a:r>
          </a:p>
        </p:txBody>
      </p:sp>
    </p:spTree>
    <p:extLst>
      <p:ext uri="{BB962C8B-B14F-4D97-AF65-F5344CB8AC3E}">
        <p14:creationId xmlns:p14="http://schemas.microsoft.com/office/powerpoint/2010/main" val="4250467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Title 1"/>
          <p:cNvSpPr>
            <a:spLocks noGrp="1"/>
          </p:cNvSpPr>
          <p:nvPr>
            <p:ph type="title" idx="4294967295"/>
          </p:nvPr>
        </p:nvSpPr>
        <p:spPr>
          <a:xfrm>
            <a:off x="0" y="0"/>
            <a:ext cx="9144000" cy="1139825"/>
          </a:xfrm>
          <a:solidFill>
            <a:srgbClr val="00266B"/>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b="1" dirty="0">
                <a:solidFill>
                  <a:schemeClr val="tx1"/>
                </a:solidFill>
                <a:effectLst/>
                <a:latin typeface="Arial" charset="0"/>
                <a:ea typeface="ＭＳ Ｐゴシック" charset="0"/>
                <a:cs typeface="ＭＳ Ｐゴシック" charset="0"/>
              </a:rPr>
              <a:t>但是为什么不是区域性的洪水？</a:t>
            </a:r>
            <a:endParaRPr lang="en-US" altLang="zh-CN" b="1" dirty="0">
              <a:solidFill>
                <a:schemeClr val="tx1"/>
              </a:solidFill>
              <a:effectLst/>
              <a:latin typeface="Arial" charset="0"/>
              <a:ea typeface="ＭＳ Ｐゴシック" charset="0"/>
              <a:cs typeface="ＭＳ Ｐゴシック" charset="0"/>
            </a:endParaRPr>
          </a:p>
        </p:txBody>
      </p:sp>
      <p:sp>
        <p:nvSpPr>
          <p:cNvPr id="3" name="Title 1"/>
          <p:cNvSpPr txBox="1">
            <a:spLocks/>
          </p:cNvSpPr>
          <p:nvPr/>
        </p:nvSpPr>
        <p:spPr bwMode="auto">
          <a:xfrm>
            <a:off x="457200" y="1371600"/>
            <a:ext cx="8382000" cy="4648200"/>
          </a:xfrm>
          <a:prstGeom prst="rect">
            <a:avLst/>
          </a:prstGeom>
          <a:noFill/>
          <a:ln w="9525">
            <a:noFill/>
            <a:miter lim="800000"/>
            <a:headEnd/>
            <a:tailEnd/>
          </a:ln>
          <a:effectLst/>
        </p:spPr>
        <p:txBody>
          <a:bodyPr anchor="ctr" anchorCtr="1"/>
          <a:lstStyle>
            <a:lvl1pPr marL="355600" indent="-355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buFont typeface="Arial" charset="0"/>
              <a:buChar char="•"/>
              <a:defRPr/>
            </a:pPr>
            <a:r>
              <a:rPr lang="zh-CN" altLang="en-US" sz="2800" b="1" i="1" dirty="0">
                <a:solidFill>
                  <a:srgbClr val="FFFFFF"/>
                </a:solidFill>
              </a:rPr>
              <a:t>如果洪水、是区域性的</a:t>
            </a:r>
            <a:r>
              <a:rPr lang="en-US" sz="2800" b="1" i="1" dirty="0">
                <a:solidFill>
                  <a:srgbClr val="FFFFFF"/>
                </a:solidFill>
              </a:rPr>
              <a:t>, </a:t>
            </a:r>
            <a:r>
              <a:rPr lang="zh-CN" altLang="en-US" sz="2800" b="1" i="1" dirty="0">
                <a:solidFill>
                  <a:srgbClr val="FFFF00"/>
                </a:solidFill>
              </a:rPr>
              <a:t>住在附近的人不可能不会被影响到</a:t>
            </a:r>
            <a:r>
              <a:rPr lang="en-US" sz="2800" b="1" i="1" dirty="0">
                <a:solidFill>
                  <a:srgbClr val="FFFFFF"/>
                </a:solidFill>
              </a:rPr>
              <a:t>. </a:t>
            </a:r>
            <a:r>
              <a:rPr lang="zh-CN" altLang="en-US" sz="2800" b="1" i="1" dirty="0">
                <a:solidFill>
                  <a:srgbClr val="FFFFFF"/>
                </a:solidFill>
              </a:rPr>
              <a:t>他们会逃避神对罪的审判</a:t>
            </a:r>
            <a:r>
              <a:rPr lang="en-US" altLang="ja-JP" sz="2800" b="1" i="1" dirty="0">
                <a:solidFill>
                  <a:srgbClr val="FFFFFF"/>
                </a:solidFill>
              </a:rPr>
              <a:t>. </a:t>
            </a:r>
            <a:r>
              <a:rPr lang="zh-CN" altLang="en-US" sz="2800" b="1" i="1" dirty="0">
                <a:solidFill>
                  <a:srgbClr val="FFFFFF"/>
                </a:solidFill>
              </a:rPr>
              <a:t>如果这样的事情发生</a:t>
            </a:r>
            <a:r>
              <a:rPr lang="en-US" altLang="ja-JP" sz="2800" b="1" i="1" dirty="0">
                <a:solidFill>
                  <a:srgbClr val="FFFFFF"/>
                </a:solidFill>
              </a:rPr>
              <a:t>, </a:t>
            </a:r>
            <a:r>
              <a:rPr lang="zh-CN" altLang="en-US" sz="2800" b="1" i="1" dirty="0">
                <a:solidFill>
                  <a:srgbClr val="FFFFFF"/>
                </a:solidFill>
              </a:rPr>
              <a:t>基督的第二次降临审批所有的人就像诺亚的日子审判“所有的人”是什么意思呢？</a:t>
            </a:r>
            <a:endParaRPr lang="en-US" altLang="zh-CN" sz="2800" b="1" i="1" dirty="0">
              <a:solidFill>
                <a:srgbClr val="FFFFFF"/>
              </a:solidFill>
            </a:endParaRPr>
          </a:p>
          <a:p>
            <a:pPr defTabSz="914400" eaLnBrk="0" fontAlgn="base" hangingPunct="0">
              <a:spcBef>
                <a:spcPct val="0"/>
              </a:spcBef>
              <a:spcAft>
                <a:spcPct val="0"/>
              </a:spcAft>
              <a:buFont typeface="Arial" charset="0"/>
              <a:buChar char="•"/>
              <a:defRPr/>
            </a:pPr>
            <a:r>
              <a:rPr lang="en-US" altLang="ja-JP" sz="2800" b="1" i="1" dirty="0">
                <a:solidFill>
                  <a:srgbClr val="FFFFFF"/>
                </a:solidFill>
              </a:rPr>
              <a:t> (</a:t>
            </a:r>
            <a:r>
              <a:rPr lang="zh-CN" altLang="en-US" sz="2800" b="1" i="1" dirty="0">
                <a:solidFill>
                  <a:srgbClr val="FFFFFF"/>
                </a:solidFill>
              </a:rPr>
              <a:t>马太福音</a:t>
            </a:r>
            <a:r>
              <a:rPr lang="en-US" altLang="ja-JP" sz="2800" b="1" i="1" dirty="0">
                <a:solidFill>
                  <a:srgbClr val="FFFFFF"/>
                </a:solidFill>
              </a:rPr>
              <a:t>24:37–39)? </a:t>
            </a:r>
            <a:r>
              <a:rPr lang="zh-CN" altLang="en-US" sz="2800" b="1" i="1" dirty="0">
                <a:solidFill>
                  <a:srgbClr val="FFFFFF"/>
                </a:solidFill>
              </a:rPr>
              <a:t>在诺亚的日子对于部分人的审判代表着将来对部分人的审判</a:t>
            </a:r>
            <a:endParaRPr lang="en-US" sz="2800" dirty="0">
              <a:solidFill>
                <a:srgbClr val="B2B2B2"/>
              </a:solidFill>
              <a:effectLst>
                <a:outerShdw blurRad="38100" dist="38100" dir="2700000" algn="tl">
                  <a:srgbClr val="FFFFFF"/>
                </a:outerShdw>
              </a:effectLst>
            </a:endParaRP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zh-CN" altLang="en-US" sz="1800" b="1" dirty="0">
                <a:solidFill>
                  <a:srgbClr val="FFFF00"/>
                </a:solidFill>
              </a:rPr>
              <a:t>肯 哈姆 </a:t>
            </a:r>
            <a:r>
              <a:rPr lang="zh-CN" altLang="en-US" sz="1800" b="1" dirty="0">
                <a:solidFill>
                  <a:srgbClr val="FFFFFF"/>
                </a:solidFill>
              </a:rPr>
              <a:t>和</a:t>
            </a:r>
            <a:r>
              <a:rPr lang="en-US" sz="1800" b="1" dirty="0">
                <a:solidFill>
                  <a:srgbClr val="FFFFFF"/>
                </a:solidFill>
              </a:rPr>
              <a:t> </a:t>
            </a:r>
            <a:r>
              <a:rPr lang="zh-CN" altLang="en-US" sz="1800" b="1" dirty="0"/>
              <a:t>特里</a:t>
            </a:r>
            <a:r>
              <a:rPr lang="en-US" sz="1800" b="1" dirty="0">
                <a:solidFill>
                  <a:srgbClr val="FFFFFF"/>
                </a:solidFill>
              </a:rPr>
              <a:t> </a:t>
            </a:r>
            <a:r>
              <a:rPr lang="sk-SK" sz="1800" b="1" dirty="0"/>
              <a:t> </a:t>
            </a:r>
            <a:r>
              <a:rPr lang="sk-SK" sz="1800" b="1" dirty="0" err="1"/>
              <a:t>莫特森</a:t>
            </a:r>
            <a:r>
              <a:rPr lang="en-US" sz="1800" b="1" dirty="0">
                <a:solidFill>
                  <a:srgbClr val="FFFFFF"/>
                </a:solidFill>
              </a:rPr>
              <a:t>, </a:t>
            </a:r>
            <a:r>
              <a:rPr lang="en-US" altLang="ja-JP" sz="1800" b="1" dirty="0">
                <a:solidFill>
                  <a:srgbClr val="FFFFFF"/>
                </a:solidFill>
              </a:rPr>
              <a:t>”</a:t>
            </a:r>
            <a:r>
              <a:rPr lang="zh-CN" altLang="en-US" sz="1800" b="1" dirty="0">
                <a:solidFill>
                  <a:srgbClr val="FFFFFF"/>
                </a:solidFill>
              </a:rPr>
              <a:t>渐进性的创造论有什么问题</a:t>
            </a:r>
            <a:r>
              <a:rPr lang="en-US" altLang="ja-JP" sz="1800" b="1" dirty="0">
                <a:solidFill>
                  <a:srgbClr val="FFFFFF"/>
                </a:solidFill>
              </a:rPr>
              <a:t>?" </a:t>
            </a:r>
            <a:br>
              <a:rPr lang="en-US" altLang="ja-JP" sz="1800" b="1" dirty="0">
                <a:solidFill>
                  <a:srgbClr val="FFFFFF"/>
                </a:solidFill>
              </a:rPr>
            </a:br>
            <a:r>
              <a:rPr lang="zh-CN" altLang="en-US" sz="1800" b="1" dirty="0">
                <a:solidFill>
                  <a:srgbClr val="FFFFFF"/>
                </a:solidFill>
              </a:rPr>
              <a:t>取自新书答案</a:t>
            </a:r>
            <a:r>
              <a:rPr lang="en-US" altLang="zh-CN" sz="1800" b="1" dirty="0">
                <a:solidFill>
                  <a:srgbClr val="FFFFFF"/>
                </a:solidFill>
              </a:rPr>
              <a:t>2</a:t>
            </a:r>
          </a:p>
          <a:p>
            <a:pPr algn="ctr" defTabSz="914400" eaLnBrk="0" fontAlgn="base" hangingPunct="0">
              <a:spcBef>
                <a:spcPct val="0"/>
              </a:spcBef>
              <a:spcAft>
                <a:spcPct val="0"/>
              </a:spcAft>
              <a:defRPr/>
            </a:pPr>
            <a:r>
              <a:rPr lang="en-US" altLang="ja-JP" sz="1800" b="1" dirty="0">
                <a:solidFill>
                  <a:srgbClr val="FFFFFF"/>
                </a:solidFill>
              </a:rPr>
              <a:t>[http://</a:t>
            </a:r>
            <a:r>
              <a:rPr lang="en-US" altLang="ja-JP" sz="1800" b="1" dirty="0" err="1">
                <a:solidFill>
                  <a:srgbClr val="FFFFFF"/>
                </a:solidFill>
              </a:rPr>
              <a:t>www.answersingenesis.org</a:t>
            </a:r>
            <a:r>
              <a:rPr lang="en-US" altLang="ja-JP" sz="1800" b="1" dirty="0">
                <a:solidFill>
                  <a:srgbClr val="FFFFFF"/>
                </a:solidFill>
              </a:rPr>
              <a:t>/articles/nab2/</a:t>
            </a:r>
            <a:r>
              <a:rPr lang="en-US" altLang="ja-JP" sz="1800" b="1" dirty="0" err="1">
                <a:solidFill>
                  <a:srgbClr val="FFFFFF"/>
                </a:solidFill>
              </a:rPr>
              <a:t>whats</a:t>
            </a:r>
            <a:r>
              <a:rPr lang="en-US" altLang="ja-JP" sz="1800" b="1" dirty="0">
                <a:solidFill>
                  <a:srgbClr val="FFFFFF"/>
                </a:solidFill>
              </a:rPr>
              <a:t>-wrong-with-progressive-creation]</a:t>
            </a:r>
            <a:endParaRPr lang="en-US" sz="1800" b="1" dirty="0">
              <a:solidFill>
                <a:srgbClr val="B2B2B2"/>
              </a:solidFill>
              <a:effectLst>
                <a:outerShdw blurRad="38100" dist="38100" dir="2700000" algn="tl">
                  <a:srgbClr val="FFFFFF"/>
                </a:outerShdw>
              </a:effectLst>
            </a:endParaRPr>
          </a:p>
        </p:txBody>
      </p:sp>
      <p:sp>
        <p:nvSpPr>
          <p:cNvPr id="238596"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77j</a:t>
            </a:r>
          </a:p>
        </p:txBody>
      </p:sp>
    </p:spTree>
    <p:extLst>
      <p:ext uri="{BB962C8B-B14F-4D97-AF65-F5344CB8AC3E}">
        <p14:creationId xmlns:p14="http://schemas.microsoft.com/office/powerpoint/2010/main" val="28210163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ChangeArrowheads="1"/>
          </p:cNvSpPr>
          <p:nvPr>
            <p:ph type="title" idx="4294967295"/>
          </p:nvPr>
        </p:nvSpPr>
        <p:spPr/>
        <p:txBody>
          <a:bodyPr/>
          <a:lstStyle/>
          <a:p>
            <a:r>
              <a:rPr lang="en-US" altLang="zh-CN">
                <a:latin typeface="Times New Roman" charset="0"/>
              </a:rPr>
              <a:t>CW-Local Flood 1 01129</a:t>
            </a:r>
          </a:p>
        </p:txBody>
      </p:sp>
      <p:pic>
        <p:nvPicPr>
          <p:cNvPr id="240642" name="Picture 4" descr="cw-flood 1 01129"/>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902493"/>
            <a:ext cx="9144000" cy="519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5621" name="AutoShape 5"/>
          <p:cNvSpPr>
            <a:spLocks noChangeArrowheads="1"/>
          </p:cNvSpPr>
          <p:nvPr/>
        </p:nvSpPr>
        <p:spPr bwMode="auto">
          <a:xfrm>
            <a:off x="-3781425" y="3860800"/>
            <a:ext cx="3781425" cy="1800225"/>
          </a:xfrm>
          <a:prstGeom prst="wedgeRoundRectCallout">
            <a:avLst>
              <a:gd name="adj1" fmla="val -52616"/>
              <a:gd name="adj2" fmla="val 56111"/>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zh-CN" altLang="en-US" sz="2000" dirty="0"/>
              <a:t>我的基督徒大学教授说洪水并没有淹没这个地球</a:t>
            </a:r>
            <a:endParaRPr lang="en-US" altLang="zh-CN" sz="2000" dirty="0"/>
          </a:p>
        </p:txBody>
      </p:sp>
      <p:sp>
        <p:nvSpPr>
          <p:cNvPr id="495622" name="Text Box 6"/>
          <p:cNvSpPr txBox="1">
            <a:spLocks noChangeArrowheads="1"/>
          </p:cNvSpPr>
          <p:nvPr/>
        </p:nvSpPr>
        <p:spPr bwMode="auto">
          <a:xfrm>
            <a:off x="9180513" y="1628775"/>
            <a:ext cx="2087562" cy="1296988"/>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zh-CN" altLang="en-US" sz="2000" dirty="0"/>
              <a:t>他告诉你洪水时区域性的？</a:t>
            </a:r>
            <a:endParaRPr lang="en-US" sz="2000" dirty="0"/>
          </a:p>
        </p:txBody>
      </p:sp>
      <p:sp>
        <p:nvSpPr>
          <p:cNvPr id="495623" name="Text Box 7"/>
          <p:cNvSpPr txBox="1">
            <a:spLocks noChangeArrowheads="1"/>
          </p:cNvSpPr>
          <p:nvPr/>
        </p:nvSpPr>
        <p:spPr bwMode="auto">
          <a:xfrm>
            <a:off x="10188575" y="2997200"/>
            <a:ext cx="1439863" cy="1008063"/>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zh-CN" altLang="en-US" sz="2000" dirty="0"/>
              <a:t>他是这么说的</a:t>
            </a:r>
            <a:endParaRPr lang="en-US" altLang="zh-CN" sz="2000" dirty="0"/>
          </a:p>
        </p:txBody>
      </p:sp>
      <p:sp>
        <p:nvSpPr>
          <p:cNvPr id="495620" name="AutoShape 4"/>
          <p:cNvSpPr>
            <a:spLocks noChangeArrowheads="1"/>
          </p:cNvSpPr>
          <p:nvPr/>
        </p:nvSpPr>
        <p:spPr bwMode="auto">
          <a:xfrm>
            <a:off x="-5113338" y="1341438"/>
            <a:ext cx="5113338" cy="2303462"/>
          </a:xfrm>
          <a:prstGeom prst="wedgeEllipseCallout">
            <a:avLst>
              <a:gd name="adj1" fmla="val -884"/>
              <a:gd name="adj2" fmla="val 63370"/>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r>
              <a:rPr lang="zh-CN" altLang="en-US" sz="2000" b="1" dirty="0">
                <a:solidFill>
                  <a:srgbClr val="000000"/>
                </a:solidFill>
                <a:latin typeface="Arial" charset="0"/>
                <a:ea typeface="ＭＳ Ｐゴシック" charset="0"/>
                <a:cs typeface="ＭＳ Ｐゴシック" charset="0"/>
              </a:rPr>
              <a:t>看哪多么美丽的彩虹，这是上帝的应许他不再降下向诺亚时代的洪水</a:t>
            </a:r>
          </a:p>
        </p:txBody>
      </p:sp>
      <p:sp>
        <p:nvSpPr>
          <p:cNvPr id="240647" name="Text Box 5"/>
          <p:cNvSpPr txBox="1">
            <a:spLocks noChangeArrowheads="1"/>
          </p:cNvSpPr>
          <p:nvPr/>
        </p:nvSpPr>
        <p:spPr bwMode="auto">
          <a:xfrm>
            <a:off x="8459788" y="87313"/>
            <a:ext cx="61277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77j</a:t>
            </a:r>
          </a:p>
        </p:txBody>
      </p:sp>
      <p:sp>
        <p:nvSpPr>
          <p:cNvPr id="4" name="TextBox 3"/>
          <p:cNvSpPr txBox="1"/>
          <p:nvPr/>
        </p:nvSpPr>
        <p:spPr>
          <a:xfrm>
            <a:off x="119743" y="1143000"/>
            <a:ext cx="3766457" cy="369332"/>
          </a:xfrm>
          <a:prstGeom prst="rect">
            <a:avLst/>
          </a:prstGeom>
          <a:solidFill>
            <a:schemeClr val="bg1"/>
          </a:solidFill>
        </p:spPr>
        <p:txBody>
          <a:bodyPr wrap="square" rtlCol="0">
            <a:spAutoFit/>
          </a:bodyPr>
          <a:lstStyle/>
          <a:p>
            <a:r>
              <a:rPr lang="zh-CN" altLang="en-US" dirty="0"/>
              <a:t>创造的智慧</a:t>
            </a:r>
            <a:endParaRPr lang="en-US" dirty="0"/>
          </a:p>
        </p:txBody>
      </p:sp>
      <p:sp>
        <p:nvSpPr>
          <p:cNvPr id="5" name="TextBox 4"/>
          <p:cNvSpPr txBox="1"/>
          <p:nvPr/>
        </p:nvSpPr>
        <p:spPr>
          <a:xfrm>
            <a:off x="206829" y="1628775"/>
            <a:ext cx="3679371" cy="2246769"/>
          </a:xfrm>
          <a:prstGeom prst="rect">
            <a:avLst/>
          </a:prstGeom>
          <a:solidFill>
            <a:schemeClr val="bg1"/>
          </a:solidFill>
        </p:spPr>
        <p:txBody>
          <a:bodyPr wrap="square" rtlCol="0">
            <a:spAutoFit/>
          </a:bodyPr>
          <a:lstStyle/>
          <a:p>
            <a:r>
              <a:rPr lang="zh-CN" altLang="en-US" sz="2800" dirty="0"/>
              <a:t>看哪美丽的彩虹，这是来自上帝的应许，他必不再降诺亚时代一样的洪水来淹没全地</a:t>
            </a:r>
            <a:endParaRPr lang="en-US" sz="2800" dirty="0"/>
          </a:p>
        </p:txBody>
      </p:sp>
      <p:sp>
        <p:nvSpPr>
          <p:cNvPr id="8" name="TextBox 7"/>
          <p:cNvSpPr txBox="1"/>
          <p:nvPr/>
        </p:nvSpPr>
        <p:spPr>
          <a:xfrm>
            <a:off x="3048000" y="3875544"/>
            <a:ext cx="2982686" cy="2554545"/>
          </a:xfrm>
          <a:prstGeom prst="rect">
            <a:avLst/>
          </a:prstGeom>
          <a:solidFill>
            <a:schemeClr val="bg1"/>
          </a:solidFill>
        </p:spPr>
        <p:txBody>
          <a:bodyPr wrap="square" rtlCol="0">
            <a:spAutoFit/>
          </a:bodyPr>
          <a:lstStyle/>
          <a:p>
            <a:r>
              <a:rPr lang="zh-CN" altLang="en-US" sz="3200" dirty="0"/>
              <a:t>我的基督徒大学教授说洪水并没有淹没这个地球</a:t>
            </a:r>
            <a:endParaRPr lang="en-US" altLang="zh-CN" sz="3200" dirty="0"/>
          </a:p>
          <a:p>
            <a:r>
              <a:rPr lang="zh-CN" altLang="en-US" sz="3200" dirty="0"/>
              <a:t>创世纪</a:t>
            </a:r>
            <a:r>
              <a:rPr lang="en-US" altLang="zh-CN" sz="3200" dirty="0"/>
              <a:t>9</a:t>
            </a:r>
            <a:r>
              <a:rPr lang="zh-CN" altLang="en-US" sz="3200" dirty="0"/>
              <a:t>：</a:t>
            </a:r>
            <a:r>
              <a:rPr lang="en-US" altLang="zh-CN" sz="3200" dirty="0"/>
              <a:t>8-17</a:t>
            </a:r>
            <a:endParaRPr lang="en-US" sz="3200" dirty="0"/>
          </a:p>
        </p:txBody>
      </p:sp>
      <p:sp>
        <p:nvSpPr>
          <p:cNvPr id="9" name="TextBox 8"/>
          <p:cNvSpPr txBox="1"/>
          <p:nvPr/>
        </p:nvSpPr>
        <p:spPr>
          <a:xfrm>
            <a:off x="6237514" y="1512332"/>
            <a:ext cx="2528661" cy="1569660"/>
          </a:xfrm>
          <a:prstGeom prst="rect">
            <a:avLst/>
          </a:prstGeom>
          <a:solidFill>
            <a:schemeClr val="bg1"/>
          </a:solidFill>
        </p:spPr>
        <p:txBody>
          <a:bodyPr wrap="square" rtlCol="0">
            <a:spAutoFit/>
          </a:bodyPr>
          <a:lstStyle/>
          <a:p>
            <a:r>
              <a:rPr lang="zh-CN" altLang="en-US" sz="3200" dirty="0"/>
              <a:t>他告诉你洪水时区域性的？</a:t>
            </a:r>
            <a:endParaRPr lang="en-US" sz="3200" dirty="0"/>
          </a:p>
        </p:txBody>
      </p:sp>
      <p:sp>
        <p:nvSpPr>
          <p:cNvPr id="10" name="TextBox 9"/>
          <p:cNvSpPr txBox="1"/>
          <p:nvPr/>
        </p:nvSpPr>
        <p:spPr>
          <a:xfrm>
            <a:off x="7587343" y="2672219"/>
            <a:ext cx="1360714" cy="1384995"/>
          </a:xfrm>
          <a:prstGeom prst="rect">
            <a:avLst/>
          </a:prstGeom>
          <a:solidFill>
            <a:schemeClr val="bg1"/>
          </a:solidFill>
        </p:spPr>
        <p:txBody>
          <a:bodyPr wrap="square" rtlCol="0">
            <a:spAutoFit/>
          </a:bodyPr>
          <a:lstStyle/>
          <a:p>
            <a:r>
              <a:rPr lang="zh-CN" altLang="en-US" sz="2800" dirty="0"/>
              <a:t>他是这么说的</a:t>
            </a:r>
            <a:endParaRPr lang="en-US" altLang="zh-CN" sz="2800" dirty="0"/>
          </a:p>
          <a:p>
            <a:endParaRPr lang="en-US" sz="2800" dirty="0"/>
          </a:p>
        </p:txBody>
      </p:sp>
    </p:spTree>
    <p:extLst>
      <p:ext uri="{BB962C8B-B14F-4D97-AF65-F5344CB8AC3E}">
        <p14:creationId xmlns:p14="http://schemas.microsoft.com/office/powerpoint/2010/main" val="3843670520"/>
      </p:ext>
    </p:extLst>
  </p:cSld>
  <p:clrMapOvr>
    <a:masterClrMapping/>
  </p:clrMapOvr>
  <p:transition spd="med">
    <p:randomBar dir="ver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ChangeArrowheads="1"/>
          </p:cNvSpPr>
          <p:nvPr>
            <p:ph type="title" idx="4294967295"/>
          </p:nvPr>
        </p:nvSpPr>
        <p:spPr/>
        <p:txBody>
          <a:bodyPr/>
          <a:lstStyle/>
          <a:p>
            <a:r>
              <a:rPr lang="en-US" altLang="zh-CN">
                <a:latin typeface="Times New Roman" charset="0"/>
              </a:rPr>
              <a:t>CW-Local Flood 2 01130</a:t>
            </a:r>
          </a:p>
        </p:txBody>
      </p:sp>
      <p:sp>
        <p:nvSpPr>
          <p:cNvPr id="497668" name="AutoShape 4"/>
          <p:cNvSpPr>
            <a:spLocks noChangeArrowheads="1"/>
          </p:cNvSpPr>
          <p:nvPr/>
        </p:nvSpPr>
        <p:spPr bwMode="auto">
          <a:xfrm>
            <a:off x="-5003800" y="-128587"/>
            <a:ext cx="5003800" cy="2349500"/>
          </a:xfrm>
          <a:prstGeom prst="wedgeRoundRectCallout">
            <a:avLst>
              <a:gd name="adj1" fmla="val 18750"/>
              <a:gd name="adj2" fmla="val 63718"/>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r>
              <a:rPr lang="en-US" altLang="zh-CN" sz="2800" b="1" dirty="0">
                <a:solidFill>
                  <a:srgbClr val="000000"/>
                </a:solidFill>
                <a:latin typeface="Arial" charset="0"/>
                <a:ea typeface="ＭＳ Ｐゴシック" charset="0"/>
                <a:cs typeface="ＭＳ Ｐゴシック" charset="0"/>
              </a:rPr>
              <a:t>SO HE BELIEVES THAT GOD PROMISED TO NEVER AGAIN SEND A "LOCALIZED" FLOOD?</a:t>
            </a:r>
            <a:endParaRPr lang="zh-CN" altLang="en-US" sz="2800" b="1" dirty="0">
              <a:solidFill>
                <a:srgbClr val="000000"/>
              </a:solidFill>
              <a:latin typeface="Arial" charset="0"/>
              <a:ea typeface="ＭＳ Ｐゴシック" charset="0"/>
              <a:cs typeface="ＭＳ Ｐゴシック" charset="0"/>
            </a:endParaRPr>
          </a:p>
        </p:txBody>
      </p:sp>
      <p:grpSp>
        <p:nvGrpSpPr>
          <p:cNvPr id="3" name="Group 2"/>
          <p:cNvGrpSpPr/>
          <p:nvPr/>
        </p:nvGrpSpPr>
        <p:grpSpPr>
          <a:xfrm>
            <a:off x="0" y="342900"/>
            <a:ext cx="9144000" cy="6188075"/>
            <a:chOff x="0" y="342900"/>
            <a:chExt cx="9144000" cy="6188075"/>
          </a:xfrm>
        </p:grpSpPr>
        <p:pic>
          <p:nvPicPr>
            <p:cNvPr id="242690" name="Picture 4" descr="cw-flood 2 01130"/>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2900"/>
              <a:ext cx="9144000" cy="618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180000" y="609600"/>
              <a:ext cx="4392000" cy="1754326"/>
            </a:xfrm>
            <a:prstGeom prst="rect">
              <a:avLst/>
            </a:prstGeom>
            <a:solidFill>
              <a:schemeClr val="bg1"/>
            </a:solidFill>
          </p:spPr>
          <p:txBody>
            <a:bodyPr wrap="square" rtlCol="0">
              <a:spAutoFit/>
            </a:bodyPr>
            <a:lstStyle/>
            <a:p>
              <a:r>
                <a:rPr lang="zh-CN" altLang="en-US" sz="3600" dirty="0"/>
                <a:t>所以上帝应许不在降下“区域性”的洪水？</a:t>
              </a:r>
              <a:endParaRPr lang="en-US" altLang="zh-CN" sz="3600" dirty="0"/>
            </a:p>
            <a:p>
              <a:endParaRPr lang="en-US" sz="3600" dirty="0"/>
            </a:p>
          </p:txBody>
        </p:sp>
      </p:grpSp>
    </p:spTree>
    <p:extLst>
      <p:ext uri="{BB962C8B-B14F-4D97-AF65-F5344CB8AC3E}">
        <p14:creationId xmlns:p14="http://schemas.microsoft.com/office/powerpoint/2010/main" val="884523373"/>
      </p:ext>
    </p:extLst>
  </p:cSld>
  <p:clrMapOvr>
    <a:masterClrMapping/>
  </p:clrMapOvr>
  <p:transition spd="med">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882151"/>
            <a:ext cx="6714398" cy="4975849"/>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
        <p:nvSpPr>
          <p:cNvPr id="7" name="Rectangle 1026"/>
          <p:cNvSpPr txBox="1">
            <a:spLocks noChangeArrowheads="1"/>
          </p:cNvSpPr>
          <p:nvPr/>
        </p:nvSpPr>
        <p:spPr bwMode="auto">
          <a:xfrm>
            <a:off x="4062084" y="2114010"/>
            <a:ext cx="4970463" cy="218085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solidFill>
                  <a:srgbClr val="FFFFFF"/>
                </a:solidFill>
                <a:effectLst>
                  <a:glow rad="152400">
                    <a:srgbClr val="000000"/>
                  </a:glow>
                </a:effectLst>
                <a:latin typeface="Times New Roman" charset="0"/>
                <a:ea typeface="ＭＳ Ｐゴシック" charset="0"/>
                <a:cs typeface="ＭＳ Ｐゴシック" charset="0"/>
              </a:rPr>
              <a:t>长寿的秘诀是“</a:t>
            </a:r>
            <a:r>
              <a:rPr lang="zh-CN" altLang="en-SG" sz="4000" b="1" dirty="0">
                <a:solidFill>
                  <a:srgbClr val="FFFFFF"/>
                </a:solidFill>
                <a:effectLst>
                  <a:glow rad="152400">
                    <a:srgbClr val="000000"/>
                  </a:glow>
                </a:effectLst>
                <a:latin typeface="Times New Roman" charset="0"/>
                <a:ea typeface="ＭＳ Ｐゴシック" charset="0"/>
                <a:cs typeface="ＭＳ Ｐゴシック" charset="0"/>
              </a:rPr>
              <a:t>巫术</a:t>
            </a:r>
            <a:r>
              <a:rPr lang="zh-CN" altLang="en-US" sz="4000" b="1" dirty="0">
                <a:solidFill>
                  <a:srgbClr val="FFFFFF"/>
                </a:solidFill>
                <a:effectLst>
                  <a:glow rad="152400">
                    <a:srgbClr val="000000"/>
                  </a:glow>
                </a:effectLst>
                <a:latin typeface="Times New Roman" charset="0"/>
                <a:ea typeface="ＭＳ Ｐゴシック" charset="0"/>
                <a:cs typeface="ＭＳ Ｐゴシック" charset="0"/>
              </a:rPr>
              <a:t>”</a:t>
            </a:r>
            <a:endParaRPr lang="en-US" sz="4000" b="1" dirty="0">
              <a:solidFill>
                <a:srgbClr val="FFFFFF"/>
              </a:solidFill>
              <a:effectLst>
                <a:glow rad="152400">
                  <a:srgbClr val="000000"/>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904913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Title 1"/>
          <p:cNvSpPr>
            <a:spLocks noGrp="1"/>
          </p:cNvSpPr>
          <p:nvPr>
            <p:ph type="title" idx="4294967295"/>
          </p:nvPr>
        </p:nvSpPr>
        <p:spPr>
          <a:xfrm>
            <a:off x="5181600" y="642938"/>
            <a:ext cx="3962400" cy="1139825"/>
          </a:xfrm>
          <a:solidFill>
            <a:srgbClr val="00266B"/>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b="1" dirty="0">
                <a:solidFill>
                  <a:schemeClr val="tx1"/>
                </a:solidFill>
                <a:effectLst/>
                <a:latin typeface="Arial" charset="0"/>
                <a:ea typeface="ＭＳ Ｐゴシック" charset="0"/>
                <a:cs typeface="ＭＳ Ｐゴシック" charset="0"/>
              </a:rPr>
              <a:t>区域性的洪水</a:t>
            </a:r>
            <a:r>
              <a:rPr lang="en-US" altLang="zh-CN" b="1" dirty="0">
                <a:solidFill>
                  <a:schemeClr val="tx1"/>
                </a:solidFill>
                <a:effectLst/>
                <a:latin typeface="Arial" charset="0"/>
                <a:ea typeface="ＭＳ Ｐゴシック" charset="0"/>
                <a:cs typeface="ＭＳ Ｐゴシック" charset="0"/>
              </a:rPr>
              <a:t>?</a:t>
            </a:r>
          </a:p>
        </p:txBody>
      </p:sp>
      <p:sp>
        <p:nvSpPr>
          <p:cNvPr id="3" name="Title 1"/>
          <p:cNvSpPr txBox="1">
            <a:spLocks/>
          </p:cNvSpPr>
          <p:nvPr/>
        </p:nvSpPr>
        <p:spPr bwMode="auto">
          <a:xfrm>
            <a:off x="5257800" y="1301750"/>
            <a:ext cx="3581400" cy="4648200"/>
          </a:xfrm>
          <a:prstGeom prst="rect">
            <a:avLst/>
          </a:prstGeom>
          <a:noFill/>
          <a:ln w="9525">
            <a:noFill/>
            <a:miter lim="800000"/>
            <a:headEnd/>
            <a:tailEnd/>
          </a:ln>
        </p:spPr>
        <p:txBody>
          <a:bodyPr anchor="ctr" anchorCtr="1"/>
          <a:lstStyle/>
          <a:p>
            <a:pPr marL="355600" indent="-355600" defTabSz="914400" eaLnBrk="0" fontAlgn="base" hangingPunct="0">
              <a:spcBef>
                <a:spcPct val="0"/>
              </a:spcBef>
              <a:spcAft>
                <a:spcPct val="0"/>
              </a:spcAft>
              <a:buFont typeface="Arial" charset="0"/>
              <a:buChar char="•"/>
              <a:defRPr/>
            </a:pPr>
            <a:r>
              <a:rPr lang="zh-CN" altLang="en-US" sz="2800" b="1" i="1" dirty="0">
                <a:solidFill>
                  <a:srgbClr val="FFFFFF"/>
                </a:solidFill>
                <a:latin typeface="Arial" charset="0"/>
                <a:ea typeface="ＭＳ Ｐゴシック" charset="0"/>
                <a:cs typeface="ＭＳ Ｐゴシック" charset="0"/>
              </a:rPr>
              <a:t>如果只是区域性的洪水</a:t>
            </a:r>
            <a:r>
              <a:rPr lang="en-US" sz="2800" b="1" i="1" dirty="0">
                <a:solidFill>
                  <a:srgbClr val="FFFFFF"/>
                </a:solidFill>
                <a:latin typeface="Arial" charset="0"/>
                <a:ea typeface="ＭＳ Ｐゴシック" charset="0"/>
                <a:cs typeface="ＭＳ Ｐゴシック" charset="0"/>
              </a:rPr>
              <a:t>, </a:t>
            </a:r>
            <a:r>
              <a:rPr lang="zh-CN" altLang="en-US" sz="2800" b="1" i="1" dirty="0">
                <a:solidFill>
                  <a:srgbClr val="FFFF00"/>
                </a:solidFill>
                <a:latin typeface="Arial" charset="0"/>
                <a:ea typeface="ＭＳ Ｐゴシック" charset="0"/>
                <a:cs typeface="ＭＳ Ｐゴシック" charset="0"/>
              </a:rPr>
              <a:t>那么上帝就是持续的打破他的应许</a:t>
            </a:r>
            <a:r>
              <a:rPr lang="en-US" sz="2800" b="1" i="1" dirty="0">
                <a:solidFill>
                  <a:srgbClr val="FFFF00"/>
                </a:solidFill>
                <a:latin typeface="Arial" charset="0"/>
                <a:ea typeface="ＭＳ Ｐゴシック" charset="0"/>
                <a:cs typeface="ＭＳ Ｐゴシック" charset="0"/>
              </a:rPr>
              <a:t> </a:t>
            </a:r>
            <a:r>
              <a:rPr lang="zh-CN" altLang="en-US" sz="2800" b="1" i="1" dirty="0">
                <a:solidFill>
                  <a:srgbClr val="FFFFFF"/>
                </a:solidFill>
                <a:latin typeface="Arial" charset="0"/>
                <a:ea typeface="ＭＳ Ｐゴシック" charset="0"/>
                <a:cs typeface="ＭＳ Ｐゴシック" charset="0"/>
              </a:rPr>
              <a:t>再也不会降下</a:t>
            </a:r>
            <a:r>
              <a:rPr lang="zh-CN" altLang="en-US" sz="2800" b="1" i="1">
                <a:solidFill>
                  <a:srgbClr val="FFFFFF"/>
                </a:solidFill>
                <a:latin typeface="Arial" charset="0"/>
                <a:ea typeface="ＭＳ Ｐゴシック" charset="0"/>
                <a:cs typeface="ＭＳ Ｐゴシック" charset="0"/>
              </a:rPr>
              <a:t>这样的洪水</a:t>
            </a:r>
            <a:endParaRPr lang="en-US" sz="2800" b="1" i="1" dirty="0">
              <a:solidFill>
                <a:srgbClr val="FFFFFF"/>
              </a:solidFill>
              <a:latin typeface="Arial" charset="0"/>
              <a:ea typeface="ＭＳ Ｐゴシック" charset="0"/>
              <a:cs typeface="ＭＳ Ｐゴシック" charset="0"/>
            </a:endParaRPr>
          </a:p>
        </p:txBody>
      </p:sp>
      <p:pic>
        <p:nvPicPr>
          <p:cNvPr id="244739" name="Picture 5" descr="Gen 6 local flood cartoon oh20030829_191_scr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226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a:spLocks noChangeArrowheads="1"/>
          </p:cNvSpPr>
          <p:nvPr/>
        </p:nvSpPr>
        <p:spPr bwMode="auto">
          <a:xfrm>
            <a:off x="3581400" y="0"/>
            <a:ext cx="1676400" cy="3733800"/>
          </a:xfrm>
          <a:prstGeom prst="rect">
            <a:avLst/>
          </a:prstGeom>
          <a:solidFill>
            <a:schemeClr val="bg1"/>
          </a:soli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 name="Rectangle 7"/>
          <p:cNvSpPr>
            <a:spLocks noChangeArrowheads="1"/>
          </p:cNvSpPr>
          <p:nvPr/>
        </p:nvSpPr>
        <p:spPr bwMode="auto">
          <a:xfrm>
            <a:off x="0" y="3048000"/>
            <a:ext cx="5334000" cy="3810000"/>
          </a:xfrm>
          <a:prstGeom prst="rect">
            <a:avLst/>
          </a:prstGeom>
          <a:solidFill>
            <a:schemeClr val="bg1"/>
          </a:soli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44742" name="Text Box 5"/>
          <p:cNvSpPr txBox="1">
            <a:spLocks noChangeArrowheads="1"/>
          </p:cNvSpPr>
          <p:nvPr/>
        </p:nvSpPr>
        <p:spPr bwMode="auto">
          <a:xfrm>
            <a:off x="8423275" y="87313"/>
            <a:ext cx="61277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77j</a:t>
            </a:r>
          </a:p>
        </p:txBody>
      </p:sp>
    </p:spTree>
    <p:extLst>
      <p:ext uri="{BB962C8B-B14F-4D97-AF65-F5344CB8AC3E}">
        <p14:creationId xmlns:p14="http://schemas.microsoft.com/office/powerpoint/2010/main" val="1032545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xit" presetSubtype="32" fill="hold" grpId="0"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xit" presetSubtype="32" fill="hold" grpId="0" nodeType="clickEffect">
                                  <p:stCondLst>
                                    <p:cond delay="0"/>
                                  </p:stCondLst>
                                  <p:childTnLst>
                                    <p:anim calcmode="lin" valueType="num">
                                      <p:cBhvr>
                                        <p:cTn id="12" dur="500"/>
                                        <p:tgtEl>
                                          <p:spTgt spid="8"/>
                                        </p:tgtEl>
                                        <p:attrNameLst>
                                          <p:attrName>ppt_w</p:attrName>
                                        </p:attrNameLst>
                                      </p:cBhvr>
                                      <p:tavLst>
                                        <p:tav tm="0">
                                          <p:val>
                                            <p:strVal val="ppt_w"/>
                                          </p:val>
                                        </p:tav>
                                        <p:tav tm="100000">
                                          <p:val>
                                            <p:fltVal val="0"/>
                                          </p:val>
                                        </p:tav>
                                      </p:tavLst>
                                    </p:anim>
                                    <p:anim calcmode="lin" valueType="num">
                                      <p:cBhvr>
                                        <p:cTn id="13" dur="500"/>
                                        <p:tgtEl>
                                          <p:spTgt spid="8"/>
                                        </p:tgtEl>
                                        <p:attrNameLst>
                                          <p:attrName>ppt_h</p:attrName>
                                        </p:attrNameLst>
                                      </p:cBhvr>
                                      <p:tavLst>
                                        <p:tav tm="0">
                                          <p:val>
                                            <p:strVal val="ppt_h"/>
                                          </p:val>
                                        </p:tav>
                                        <p:tav tm="100000">
                                          <p:val>
                                            <p:fltVal val="0"/>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Rev 21 Rodini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82663"/>
            <a:ext cx="9144000" cy="587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786" name="Title 1"/>
          <p:cNvSpPr txBox="1">
            <a:spLocks/>
          </p:cNvSpPr>
          <p:nvPr/>
        </p:nvSpPr>
        <p:spPr bwMode="auto">
          <a:xfrm>
            <a:off x="4495800" y="1066800"/>
            <a:ext cx="46482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zh-CN" altLang="en-US" dirty="0">
                <a:solidFill>
                  <a:srgbClr val="D6E049"/>
                </a:solidFill>
                <a:cs typeface="Arial" charset="0"/>
              </a:rPr>
              <a:t>从亚当时代的世界到我们现在世界的转变</a:t>
            </a:r>
            <a:endParaRPr lang="en-US" altLang="zh-CN" dirty="0">
              <a:solidFill>
                <a:srgbClr val="D6E049"/>
              </a:solidFill>
              <a:cs typeface="Arial" charset="0"/>
            </a:endParaRPr>
          </a:p>
        </p:txBody>
      </p:sp>
      <p:sp>
        <p:nvSpPr>
          <p:cNvPr id="246787" name="Title 1"/>
          <p:cNvSpPr>
            <a:spLocks noGrp="1"/>
          </p:cNvSpPr>
          <p:nvPr>
            <p:ph type="title"/>
          </p:nvPr>
        </p:nvSpPr>
        <p:spPr>
          <a:xfrm>
            <a:off x="4495800" y="76200"/>
            <a:ext cx="4648200" cy="1143000"/>
          </a:xfrm>
          <a:solidFill>
            <a:srgbClr val="000000"/>
          </a:solidFill>
        </p:spPr>
        <p:txBody>
          <a:bodyPr/>
          <a:lstStyle/>
          <a:p>
            <a:r>
              <a:rPr lang="zh-CN" altLang="en-US" sz="3600" b="1" dirty="0"/>
              <a:t>罗迪尼亚</a:t>
            </a:r>
            <a:r>
              <a:rPr lang="en-US" altLang="zh-CN" sz="3600" dirty="0">
                <a:latin typeface="Arial" charset="0"/>
                <a:ea typeface="ＭＳ Ｐゴシック" charset="0"/>
              </a:rPr>
              <a:t>––</a:t>
            </a:r>
            <a:r>
              <a:rPr lang="zh-CN" altLang="en-US" sz="3600" dirty="0">
                <a:latin typeface="Arial" charset="0"/>
                <a:ea typeface="ＭＳ Ｐゴシック" charset="0"/>
              </a:rPr>
              <a:t>被毁灭的世界</a:t>
            </a:r>
            <a:endParaRPr lang="en-US" altLang="zh-CN" sz="3600" dirty="0">
              <a:latin typeface="Arial" charset="0"/>
              <a:ea typeface="ＭＳ Ｐゴシック" charset="0"/>
            </a:endParaRPr>
          </a:p>
        </p:txBody>
      </p:sp>
    </p:spTree>
    <p:extLst>
      <p:ext uri="{BB962C8B-B14F-4D97-AF65-F5344CB8AC3E}">
        <p14:creationId xmlns:p14="http://schemas.microsoft.com/office/powerpoint/2010/main" val="2507641416"/>
      </p:ext>
    </p:extLst>
  </p:cSld>
  <p:clrMapOvr>
    <a:masterClrMapping/>
  </p:clrMapOvr>
  <p:transition spd="med">
    <p:randomBar dir="ver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3" descr="Rev 21 Rodinia breaku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90525"/>
            <a:ext cx="9144000" cy="591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810" name="Title 1"/>
          <p:cNvSpPr>
            <a:spLocks noGrp="1"/>
          </p:cNvSpPr>
          <p:nvPr>
            <p:ph type="title"/>
          </p:nvPr>
        </p:nvSpPr>
        <p:spPr>
          <a:xfrm>
            <a:off x="0" y="0"/>
            <a:ext cx="9144000" cy="990600"/>
          </a:xfrm>
          <a:solidFill>
            <a:schemeClr val="tx2"/>
          </a:solidFill>
        </p:spPr>
        <p:txBody>
          <a:bodyPr/>
          <a:lstStyle/>
          <a:p>
            <a:r>
              <a:rPr lang="zh-CN" altLang="en-US" dirty="0">
                <a:latin typeface="Times" charset="0"/>
                <a:ea typeface="ＭＳ Ｐゴシック" charset="0"/>
                <a:cs typeface="Times" charset="0"/>
              </a:rPr>
              <a:t>被毁灭的世界</a:t>
            </a:r>
            <a:endParaRPr lang="en-US" altLang="zh-CN" dirty="0">
              <a:latin typeface="Times" charset="0"/>
              <a:ea typeface="ＭＳ Ｐゴシック" charset="0"/>
              <a:cs typeface="Times" charset="0"/>
            </a:endParaRPr>
          </a:p>
        </p:txBody>
      </p:sp>
      <p:sp>
        <p:nvSpPr>
          <p:cNvPr id="247811" name="Title 1"/>
          <p:cNvSpPr txBox="1">
            <a:spLocks/>
          </p:cNvSpPr>
          <p:nvPr/>
        </p:nvSpPr>
        <p:spPr bwMode="auto">
          <a:xfrm>
            <a:off x="2057400" y="838200"/>
            <a:ext cx="5257800" cy="381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zh-CN" altLang="en-US" sz="1600" dirty="0">
                <a:solidFill>
                  <a:srgbClr val="D6E049"/>
                </a:solidFill>
                <a:cs typeface="Arial" charset="0"/>
              </a:rPr>
              <a:t>从亚当时代的世界到我们现世界的转变</a:t>
            </a:r>
            <a:endParaRPr lang="en-US" altLang="zh-CN" sz="1600" dirty="0">
              <a:solidFill>
                <a:srgbClr val="D6E049"/>
              </a:solidFill>
              <a:cs typeface="Arial" charset="0"/>
            </a:endParaRPr>
          </a:p>
        </p:txBody>
      </p:sp>
      <p:sp>
        <p:nvSpPr>
          <p:cNvPr id="2" name="TextBox 1"/>
          <p:cNvSpPr txBox="1"/>
          <p:nvPr/>
        </p:nvSpPr>
        <p:spPr>
          <a:xfrm>
            <a:off x="821803" y="3298785"/>
            <a:ext cx="937549" cy="276999"/>
          </a:xfrm>
          <a:prstGeom prst="rect">
            <a:avLst/>
          </a:prstGeom>
          <a:solidFill>
            <a:schemeClr val="bg1"/>
          </a:solidFill>
        </p:spPr>
        <p:txBody>
          <a:bodyPr wrap="square" rtlCol="0">
            <a:spAutoFit/>
          </a:bodyPr>
          <a:lstStyle/>
          <a:p>
            <a:r>
              <a:rPr lang="zh-CN" altLang="en-US" sz="1200" dirty="0"/>
              <a:t>罗蒂尼亚</a:t>
            </a:r>
            <a:endParaRPr lang="en-US" sz="1200" dirty="0"/>
          </a:p>
        </p:txBody>
      </p:sp>
      <p:sp>
        <p:nvSpPr>
          <p:cNvPr id="3" name="TextBox 2"/>
          <p:cNvSpPr txBox="1"/>
          <p:nvPr/>
        </p:nvSpPr>
        <p:spPr>
          <a:xfrm>
            <a:off x="3831220" y="2604304"/>
            <a:ext cx="1284790" cy="261610"/>
          </a:xfrm>
          <a:prstGeom prst="rect">
            <a:avLst/>
          </a:prstGeom>
          <a:solidFill>
            <a:schemeClr val="bg1"/>
          </a:solidFill>
        </p:spPr>
        <p:txBody>
          <a:bodyPr wrap="square" rtlCol="0">
            <a:spAutoFit/>
          </a:bodyPr>
          <a:lstStyle/>
          <a:p>
            <a:r>
              <a:rPr lang="zh-CN" altLang="en-US" sz="1100" dirty="0"/>
              <a:t>洪水时期</a:t>
            </a:r>
            <a:r>
              <a:rPr lang="en-US" altLang="zh-CN" sz="1100" dirty="0"/>
              <a:t>o</a:t>
            </a:r>
            <a:endParaRPr lang="en-US" sz="1100" dirty="0"/>
          </a:p>
        </p:txBody>
      </p:sp>
      <p:sp>
        <p:nvSpPr>
          <p:cNvPr id="4" name="TextBox 3"/>
          <p:cNvSpPr txBox="1"/>
          <p:nvPr/>
        </p:nvSpPr>
        <p:spPr>
          <a:xfrm>
            <a:off x="7211028" y="3102015"/>
            <a:ext cx="1412111" cy="276999"/>
          </a:xfrm>
          <a:prstGeom prst="rect">
            <a:avLst/>
          </a:prstGeom>
          <a:solidFill>
            <a:schemeClr val="bg1"/>
          </a:solidFill>
        </p:spPr>
        <p:txBody>
          <a:bodyPr wrap="square" rtlCol="0">
            <a:spAutoFit/>
          </a:bodyPr>
          <a:lstStyle/>
          <a:p>
            <a:r>
              <a:rPr lang="zh-CN" altLang="en-US" sz="1200" dirty="0"/>
              <a:t>现在的世界</a:t>
            </a:r>
            <a:endParaRPr lang="en-US" sz="1200" dirty="0"/>
          </a:p>
        </p:txBody>
      </p:sp>
    </p:spTree>
    <p:extLst>
      <p:ext uri="{BB962C8B-B14F-4D97-AF65-F5344CB8AC3E}">
        <p14:creationId xmlns:p14="http://schemas.microsoft.com/office/powerpoint/2010/main" val="1195351170"/>
      </p:ext>
    </p:extLst>
  </p:cSld>
  <p:clrMapOvr>
    <a:masterClrMapping/>
  </p:clrMapOvr>
  <p:transition spd="med">
    <p:randomBar dir="ver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quot;Radiating Ripples&quot; © Hermann Eisenbeiss / Photo Research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1" name="Rectangle 3"/>
          <p:cNvSpPr>
            <a:spLocks noGrp="1" noChangeArrowheads="1"/>
          </p:cNvSpPr>
          <p:nvPr>
            <p:ph type="title"/>
          </p:nvPr>
        </p:nvSpPr>
        <p:spPr>
          <a:xfrm>
            <a:off x="76200" y="260350"/>
            <a:ext cx="5486400" cy="960438"/>
          </a:xfrm>
        </p:spPr>
        <p:txBody>
          <a:bodyPr/>
          <a:lstStyle/>
          <a:p>
            <a:pPr algn="l" eaLnBrk="1" hangingPunct="1">
              <a:defRPr/>
            </a:pPr>
            <a:r>
              <a:rPr lang="zh-CN" altLang="en-US" u="sng" dirty="0">
                <a:solidFill>
                  <a:schemeClr val="tx1"/>
                </a:solidFill>
                <a:effectLst/>
                <a:ea typeface="+mj-ea"/>
                <a:cs typeface="+mj-cs"/>
              </a:rPr>
              <a:t>洪水的意义</a:t>
            </a:r>
            <a:endParaRPr lang="en-US" u="sng" dirty="0">
              <a:solidFill>
                <a:schemeClr val="tx1"/>
              </a:solidFill>
              <a:effectLst/>
              <a:ea typeface="+mj-ea"/>
              <a:cs typeface="+mj-cs"/>
            </a:endParaRPr>
          </a:p>
        </p:txBody>
      </p:sp>
      <p:pic>
        <p:nvPicPr>
          <p:cNvPr id="43013" name="Picture 5" descr="j03355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39000" y="4899025"/>
            <a:ext cx="1709738" cy="180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4" name="Rectangle 6"/>
          <p:cNvSpPr>
            <a:spLocks noChangeArrowheads="1"/>
          </p:cNvSpPr>
          <p:nvPr/>
        </p:nvSpPr>
        <p:spPr bwMode="auto">
          <a:xfrm>
            <a:off x="609600" y="3975100"/>
            <a:ext cx="6553200" cy="1815882"/>
          </a:xfrm>
          <a:prstGeom prst="rect">
            <a:avLst/>
          </a:prstGeom>
          <a:gradFill rotWithShape="1">
            <a:gsLst>
              <a:gs pos="0">
                <a:srgbClr val="0033CC"/>
              </a:gs>
              <a:gs pos="100000">
                <a:srgbClr val="0033CC">
                  <a:gamma/>
                  <a:shade val="46275"/>
                  <a:invGamma/>
                </a:srgbClr>
              </a:gs>
            </a:gsLst>
            <a:path path="shape">
              <a:fillToRect l="50000" t="50000" r="50000" b="50000"/>
            </a:path>
          </a:gradFill>
          <a:ln w="57150">
            <a:noFill/>
            <a:miter lim="800000"/>
            <a:headEnd/>
            <a:tailEnd/>
          </a:ln>
          <a:effectLst>
            <a:outerShdw blurRad="63500" dist="38099" dir="2700000" algn="ctr" rotWithShape="0">
              <a:schemeClr val="bg2">
                <a:alpha val="74998"/>
              </a:schemeClr>
            </a:outerShdw>
          </a:effectLst>
        </p:spPr>
        <p:txBody>
          <a:bodyPr>
            <a:spAutoFit/>
          </a:bodyPr>
          <a:lstStyle/>
          <a:p>
            <a:pPr defTabSz="914400" fontAlgn="base">
              <a:spcBef>
                <a:spcPct val="0"/>
              </a:spcBef>
              <a:spcAft>
                <a:spcPct val="0"/>
              </a:spcAft>
              <a:defRPr/>
            </a:pPr>
            <a:r>
              <a:rPr lang="zh-CN" altLang="en-US" sz="2800" baseline="30000" dirty="0">
                <a:solidFill>
                  <a:srgbClr val="FFFFFF"/>
                </a:solidFill>
                <a:latin typeface="Arial"/>
                <a:ea typeface="ＭＳ Ｐゴシック" charset="0"/>
                <a:cs typeface="Arial"/>
              </a:rPr>
              <a:t>新译本</a:t>
            </a:r>
            <a:r>
              <a:rPr lang="en-US" sz="2800" baseline="30000" dirty="0">
                <a:solidFill>
                  <a:srgbClr val="FFFFFF"/>
                </a:solidFill>
                <a:latin typeface="Arial"/>
                <a:ea typeface="ＭＳ Ｐゴシック" charset="0"/>
                <a:cs typeface="Arial"/>
              </a:rPr>
              <a:t> </a:t>
            </a:r>
            <a:r>
              <a:rPr lang="zh-CN" altLang="en-US" sz="2800" dirty="0">
                <a:solidFill>
                  <a:srgbClr val="FFFFFF"/>
                </a:solidFill>
                <a:latin typeface="Arial"/>
                <a:ea typeface="ＭＳ Ｐゴシック" charset="0"/>
                <a:cs typeface="Arial"/>
              </a:rPr>
              <a:t>彼得前书</a:t>
            </a:r>
            <a:r>
              <a:rPr lang="en-US" sz="2800" dirty="0">
                <a:solidFill>
                  <a:srgbClr val="FFFFFF"/>
                </a:solidFill>
                <a:latin typeface="Arial"/>
                <a:ea typeface="ＭＳ Ｐゴシック" charset="0"/>
                <a:cs typeface="Arial"/>
              </a:rPr>
              <a:t>3:20 </a:t>
            </a:r>
            <a:r>
              <a:rPr lang="zh-CN" altLang="en-US" sz="2800" dirty="0"/>
              <a:t>他们就是挪亚建造方舟的日子、神容忍等待的时候，那些不顺从的人。当时进入方舟、借着水得救的人不多，只有八个</a:t>
            </a:r>
            <a:r>
              <a:rPr lang="en-US" sz="2800" dirty="0">
                <a:solidFill>
                  <a:srgbClr val="FFFFFF"/>
                </a:solidFill>
                <a:latin typeface="Arial"/>
                <a:ea typeface="ＭＳ Ｐゴシック" charset="0"/>
                <a:cs typeface="Arial"/>
              </a:rPr>
              <a:t> </a:t>
            </a:r>
            <a:r>
              <a:rPr lang="zh-CN" altLang="en-US" sz="2800" dirty="0"/>
              <a:t>这水预表的洗礼</a:t>
            </a:r>
            <a:r>
              <a:rPr lang="en-US" sz="2800" dirty="0">
                <a:solidFill>
                  <a:srgbClr val="FFFFFF"/>
                </a:solidFill>
                <a:latin typeface="Arial"/>
                <a:ea typeface="ＭＳ Ｐゴシック" charset="0"/>
                <a:cs typeface="Arial"/>
              </a:rPr>
              <a:t>. . .</a:t>
            </a:r>
          </a:p>
        </p:txBody>
      </p:sp>
      <p:sp>
        <p:nvSpPr>
          <p:cNvPr id="7" name="Rectangle 4"/>
          <p:cNvSpPr txBox="1">
            <a:spLocks noChangeArrowheads="1"/>
          </p:cNvSpPr>
          <p:nvPr/>
        </p:nvSpPr>
        <p:spPr bwMode="auto">
          <a:xfrm>
            <a:off x="461963" y="1127125"/>
            <a:ext cx="8686800" cy="22860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a:lstStyle>
          <a:p>
            <a:pPr defTabSz="914400" eaLnBrk="1" hangingPunct="1">
              <a:buClr>
                <a:srgbClr val="FFFFCC"/>
              </a:buClr>
              <a:defRPr/>
            </a:pPr>
            <a:r>
              <a:rPr lang="zh-CN" altLang="en-US" sz="3600" b="1" dirty="0">
                <a:solidFill>
                  <a:srgbClr val="FFFFFF"/>
                </a:solidFill>
                <a:latin typeface="Arial" charset="0"/>
                <a:ea typeface="ＭＳ Ｐゴシック" charset="0"/>
                <a:cs typeface="ＭＳ Ｐゴシック" charset="0"/>
              </a:rPr>
              <a:t>上帝公义的审判</a:t>
            </a:r>
            <a:endParaRPr lang="en-US" altLang="zh-CN" sz="3600" b="1" dirty="0">
              <a:solidFill>
                <a:srgbClr val="FFFFFF"/>
              </a:solidFill>
              <a:latin typeface="Arial" charset="0"/>
              <a:ea typeface="ＭＳ Ｐゴシック" charset="0"/>
              <a:cs typeface="ＭＳ Ｐゴシック" charset="0"/>
            </a:endParaRPr>
          </a:p>
          <a:p>
            <a:pPr defTabSz="914400" eaLnBrk="1" hangingPunct="1">
              <a:buClr>
                <a:srgbClr val="FFFFCC"/>
              </a:buClr>
              <a:defRPr/>
            </a:pPr>
            <a:r>
              <a:rPr lang="zh-CN" altLang="en-US" sz="3600" b="1" dirty="0">
                <a:solidFill>
                  <a:srgbClr val="FFFFFF"/>
                </a:solidFill>
                <a:latin typeface="Arial" charset="0"/>
                <a:ea typeface="ＭＳ Ｐゴシック" charset="0"/>
                <a:cs typeface="ＭＳ Ｐゴシック" charset="0"/>
              </a:rPr>
              <a:t>上帝恩典的救赎</a:t>
            </a:r>
            <a:endParaRPr lang="en-US" altLang="zh-CN" sz="3600" b="1" dirty="0">
              <a:solidFill>
                <a:srgbClr val="FFFFFF"/>
              </a:solidFill>
              <a:latin typeface="Arial" charset="0"/>
              <a:ea typeface="ＭＳ Ｐゴシック" charset="0"/>
              <a:cs typeface="ＭＳ Ｐゴシック" charset="0"/>
            </a:endParaRPr>
          </a:p>
          <a:p>
            <a:pPr defTabSz="914400" eaLnBrk="1" hangingPunct="1">
              <a:buClr>
                <a:srgbClr val="FFFFCC"/>
              </a:buClr>
              <a:defRPr/>
            </a:pPr>
            <a:r>
              <a:rPr lang="zh-CN" altLang="en-US" sz="3600" b="1" dirty="0">
                <a:solidFill>
                  <a:srgbClr val="FFFFFF"/>
                </a:solidFill>
                <a:latin typeface="Arial" charset="0"/>
                <a:ea typeface="ＭＳ Ｐゴシック" charset="0"/>
                <a:cs typeface="ＭＳ Ｐゴシック" charset="0"/>
              </a:rPr>
              <a:t>水的洗礼</a:t>
            </a:r>
            <a:r>
              <a:rPr lang="en-US" sz="3600" b="1" dirty="0">
                <a:solidFill>
                  <a:srgbClr val="FFFFFF"/>
                </a:solidFill>
                <a:latin typeface="Arial" charset="0"/>
                <a:ea typeface="ＭＳ Ｐゴシック" charset="0"/>
                <a:cs typeface="ＭＳ Ｐゴシック" charset="0"/>
              </a:rPr>
              <a:t>(</a:t>
            </a:r>
            <a:r>
              <a:rPr lang="zh-CN" altLang="en-US" sz="3600" b="1" dirty="0">
                <a:solidFill>
                  <a:srgbClr val="FFFFFF"/>
                </a:solidFill>
                <a:latin typeface="Arial" charset="0"/>
                <a:ea typeface="ＭＳ Ｐゴシック" charset="0"/>
                <a:cs typeface="ＭＳ Ｐゴシック" charset="0"/>
              </a:rPr>
              <a:t>彼得前书</a:t>
            </a:r>
            <a:r>
              <a:rPr lang="en-US" sz="3600" b="1" dirty="0">
                <a:solidFill>
                  <a:srgbClr val="FFFFFF"/>
                </a:solidFill>
                <a:latin typeface="Arial" charset="0"/>
                <a:ea typeface="ＭＳ Ｐゴシック" charset="0"/>
                <a:cs typeface="ＭＳ Ｐゴシック" charset="0"/>
              </a:rPr>
              <a:t>. 3:20-21)</a:t>
            </a:r>
          </a:p>
        </p:txBody>
      </p:sp>
    </p:spTree>
    <p:extLst>
      <p:ext uri="{BB962C8B-B14F-4D97-AF65-F5344CB8AC3E}">
        <p14:creationId xmlns:p14="http://schemas.microsoft.com/office/powerpoint/2010/main" val="2451797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3014"/>
                                        </p:tgtEl>
                                        <p:attrNameLst>
                                          <p:attrName>style.visibility</p:attrName>
                                        </p:attrNameLst>
                                      </p:cBhvr>
                                      <p:to>
                                        <p:strVal val="visible"/>
                                      </p:to>
                                    </p:set>
                                    <p:anim calcmode="lin" valueType="num">
                                      <p:cBhvr>
                                        <p:cTn id="7" dur="1000" fill="hold"/>
                                        <p:tgtEl>
                                          <p:spTgt spid="43014"/>
                                        </p:tgtEl>
                                        <p:attrNameLst>
                                          <p:attrName>ppt_w</p:attrName>
                                        </p:attrNameLst>
                                      </p:cBhvr>
                                      <p:tavLst>
                                        <p:tav tm="0">
                                          <p:val>
                                            <p:fltVal val="0"/>
                                          </p:val>
                                        </p:tav>
                                        <p:tav tm="100000">
                                          <p:val>
                                            <p:strVal val="#ppt_w"/>
                                          </p:val>
                                        </p:tav>
                                      </p:tavLst>
                                    </p:anim>
                                    <p:anim calcmode="lin" valueType="num">
                                      <p:cBhvr>
                                        <p:cTn id="8" dur="1000" fill="hold"/>
                                        <p:tgtEl>
                                          <p:spTgt spid="43014"/>
                                        </p:tgtEl>
                                        <p:attrNameLst>
                                          <p:attrName>ppt_h</p:attrName>
                                        </p:attrNameLst>
                                      </p:cBhvr>
                                      <p:tavLst>
                                        <p:tav tm="0">
                                          <p:val>
                                            <p:fltVal val="0"/>
                                          </p:val>
                                        </p:tav>
                                        <p:tav tm="100000">
                                          <p:val>
                                            <p:strVal val="#ppt_h"/>
                                          </p:val>
                                        </p:tav>
                                      </p:tavLst>
                                    </p:anim>
                                    <p:anim calcmode="lin" valueType="num">
                                      <p:cBhvr>
                                        <p:cTn id="9" dur="1000" fill="hold"/>
                                        <p:tgtEl>
                                          <p:spTgt spid="430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30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iterate type="lt">
                                    <p:tmAbs val="75"/>
                                  </p:iterate>
                                  <p:childTnLst>
                                    <p:set>
                                      <p:cBhvr>
                                        <p:cTn id="14" dur="1" fill="hold">
                                          <p:stCondLst>
                                            <p:cond delay="74"/>
                                          </p:stCondLst>
                                        </p:cTn>
                                        <p:tgtEl>
                                          <p:spTgt spid="43013"/>
                                        </p:tgtEl>
                                        <p:attrNameLst>
                                          <p:attrName>style.visibility</p:attrName>
                                        </p:attrNameLst>
                                      </p:cBhvr>
                                      <p:to>
                                        <p:strVal val="visible"/>
                                      </p:to>
                                    </p:set>
                                  </p:childTnLst>
                                </p:cTn>
                              </p:par>
                            </p:childTnLst>
                          </p:cTn>
                        </p:par>
                        <p:par>
                          <p:cTn id="15" fill="hold" nodeType="afterGroup">
                            <p:stCondLst>
                              <p:cond delay="75"/>
                            </p:stCondLst>
                            <p:childTnLst>
                              <p:par>
                                <p:cTn id="16" presetID="3" presetClass="entr" presetSubtype="1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4" grpId="0" animBg="1" autoUpdateAnimBg="0"/>
      <p:bldP spid="7"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title"/>
          </p:nvPr>
        </p:nvSpPr>
        <p:spPr/>
        <p:txBody>
          <a:bodyPr/>
          <a:lstStyle/>
          <a:p>
            <a:pPr eaLnBrk="1" hangingPunct="1"/>
            <a:r>
              <a:rPr lang="en-US" altLang="zh-CN">
                <a:solidFill>
                  <a:schemeClr val="tx1"/>
                </a:solidFill>
                <a:latin typeface="Arial" charset="0"/>
                <a:ea typeface="ＭＳ Ｐゴシック" charset="0"/>
                <a:cs typeface="Arial" charset="0"/>
              </a:rPr>
              <a:t>Flood Legends</a:t>
            </a:r>
          </a:p>
        </p:txBody>
      </p:sp>
      <p:grpSp>
        <p:nvGrpSpPr>
          <p:cNvPr id="250882" name="Group 3"/>
          <p:cNvGrpSpPr>
            <a:grpSpLocks/>
          </p:cNvGrpSpPr>
          <p:nvPr/>
        </p:nvGrpSpPr>
        <p:grpSpPr bwMode="auto">
          <a:xfrm>
            <a:off x="-457200" y="2598738"/>
            <a:ext cx="3733800" cy="4340225"/>
            <a:chOff x="-192" y="1637"/>
            <a:chExt cx="2352" cy="2734"/>
          </a:xfrm>
        </p:grpSpPr>
        <p:pic>
          <p:nvPicPr>
            <p:cNvPr id="25089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6522"/>
            <a:stretch>
              <a:fillRect/>
            </a:stretch>
          </p:blipFill>
          <p:spPr bwMode="auto">
            <a:xfrm>
              <a:off x="-192" y="1637"/>
              <a:ext cx="2352" cy="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6" name="Text Box 5"/>
            <p:cNvSpPr txBox="1">
              <a:spLocks noChangeArrowheads="1"/>
            </p:cNvSpPr>
            <p:nvPr/>
          </p:nvSpPr>
          <p:spPr bwMode="auto">
            <a:xfrm>
              <a:off x="1252" y="4080"/>
              <a:ext cx="902" cy="29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zh-CN" altLang="en-US" b="1" dirty="0">
                  <a:solidFill>
                    <a:srgbClr val="000000"/>
                  </a:solidFill>
                  <a:cs typeface="Arial" charset="0"/>
                </a:rPr>
                <a:t>中国</a:t>
              </a:r>
              <a:endParaRPr lang="en-US" altLang="zh-CN" b="1" dirty="0">
                <a:solidFill>
                  <a:srgbClr val="000000"/>
                </a:solidFill>
                <a:cs typeface="Arial" charset="0"/>
              </a:endParaRPr>
            </a:p>
          </p:txBody>
        </p:sp>
      </p:grpSp>
      <p:grpSp>
        <p:nvGrpSpPr>
          <p:cNvPr id="250883" name="Group 6"/>
          <p:cNvGrpSpPr>
            <a:grpSpLocks/>
          </p:cNvGrpSpPr>
          <p:nvPr/>
        </p:nvGrpSpPr>
        <p:grpSpPr bwMode="auto">
          <a:xfrm>
            <a:off x="2627313" y="0"/>
            <a:ext cx="3048000" cy="4191000"/>
            <a:chOff x="0" y="336"/>
            <a:chExt cx="1920" cy="2640"/>
          </a:xfrm>
        </p:grpSpPr>
        <p:pic>
          <p:nvPicPr>
            <p:cNvPr id="250893"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36"/>
              <a:ext cx="1920" cy="2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4" name="Text Box 8"/>
            <p:cNvSpPr txBox="1">
              <a:spLocks noChangeArrowheads="1"/>
            </p:cNvSpPr>
            <p:nvPr/>
          </p:nvSpPr>
          <p:spPr bwMode="auto">
            <a:xfrm>
              <a:off x="0" y="2640"/>
              <a:ext cx="1200" cy="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zh-CN" altLang="en-US" b="1" dirty="0">
                  <a:solidFill>
                    <a:srgbClr val="000000"/>
                  </a:solidFill>
                  <a:cs typeface="Arial" charset="0"/>
                </a:rPr>
                <a:t>巴比伦</a:t>
              </a:r>
              <a:endParaRPr lang="en-US" altLang="zh-CN" b="1" dirty="0">
                <a:solidFill>
                  <a:srgbClr val="000000"/>
                </a:solidFill>
                <a:cs typeface="Arial" charset="0"/>
              </a:endParaRPr>
            </a:p>
          </p:txBody>
        </p:sp>
      </p:grpSp>
      <p:grpSp>
        <p:nvGrpSpPr>
          <p:cNvPr id="250884" name="Group 9"/>
          <p:cNvGrpSpPr>
            <a:grpSpLocks/>
          </p:cNvGrpSpPr>
          <p:nvPr/>
        </p:nvGrpSpPr>
        <p:grpSpPr bwMode="auto">
          <a:xfrm>
            <a:off x="6148388" y="3657600"/>
            <a:ext cx="3071812" cy="4267200"/>
            <a:chOff x="3120" y="1824"/>
            <a:chExt cx="1935" cy="2688"/>
          </a:xfrm>
        </p:grpSpPr>
        <p:pic>
          <p:nvPicPr>
            <p:cNvPr id="250891" name="Picture 1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20" y="1824"/>
              <a:ext cx="1935" cy="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2" name="Text Box 11"/>
            <p:cNvSpPr txBox="1">
              <a:spLocks noChangeArrowheads="1"/>
            </p:cNvSpPr>
            <p:nvPr/>
          </p:nvSpPr>
          <p:spPr bwMode="auto">
            <a:xfrm>
              <a:off x="3168" y="1824"/>
              <a:ext cx="816" cy="29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zh-CN" altLang="en-US" b="1" dirty="0">
                  <a:solidFill>
                    <a:srgbClr val="000000"/>
                  </a:solidFill>
                  <a:cs typeface="Arial" charset="0"/>
                </a:rPr>
                <a:t>墨西哥</a:t>
              </a:r>
              <a:endParaRPr lang="en-US" altLang="zh-CN" b="1" dirty="0">
                <a:solidFill>
                  <a:srgbClr val="000000"/>
                </a:solidFill>
                <a:cs typeface="Arial" charset="0"/>
              </a:endParaRPr>
            </a:p>
          </p:txBody>
        </p:sp>
      </p:grpSp>
      <p:sp>
        <p:nvSpPr>
          <p:cNvPr id="250885" name="WordArt 12"/>
          <p:cNvSpPr>
            <a:spLocks noChangeArrowheads="1" noChangeShapeType="1" noTextEdit="1"/>
          </p:cNvSpPr>
          <p:nvPr/>
        </p:nvSpPr>
        <p:spPr bwMode="auto">
          <a:xfrm>
            <a:off x="152400" y="1171575"/>
            <a:ext cx="3733800" cy="2028825"/>
          </a:xfrm>
          <a:prstGeom prst="rect">
            <a:avLst/>
          </a:prstGeom>
        </p:spPr>
        <p:txBody>
          <a:bodyPr wrap="none" fromWordArt="1">
            <a:prstTxWarp prst="textDoubleWave1">
              <a:avLst>
                <a:gd name="adj1" fmla="val 6500"/>
                <a:gd name="adj2" fmla="val 0"/>
              </a:avLst>
            </a:prstTxWarp>
          </a:bodyPr>
          <a:lstStyle/>
          <a:p>
            <a:pPr algn="ctr" defTabSz="914400" eaLnBrk="0" fontAlgn="base" hangingPunct="0">
              <a:spcBef>
                <a:spcPct val="0"/>
              </a:spcBef>
              <a:spcAft>
                <a:spcPct val="0"/>
              </a:spcAft>
            </a:pPr>
            <a:r>
              <a:rPr 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270 </a:t>
            </a:r>
            <a:r>
              <a:rPr lang="zh-CN" alt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洪水的传说</a:t>
            </a:r>
            <a:endParaRPr 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grpSp>
        <p:nvGrpSpPr>
          <p:cNvPr id="250886" name="Group 13"/>
          <p:cNvGrpSpPr>
            <a:grpSpLocks/>
          </p:cNvGrpSpPr>
          <p:nvPr/>
        </p:nvGrpSpPr>
        <p:grpSpPr bwMode="auto">
          <a:xfrm>
            <a:off x="5903913" y="-152400"/>
            <a:ext cx="2533650" cy="3586163"/>
            <a:chOff x="4080" y="-96"/>
            <a:chExt cx="1596" cy="2259"/>
          </a:xfrm>
        </p:grpSpPr>
        <p:pic>
          <p:nvPicPr>
            <p:cNvPr id="250889"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80" y="-96"/>
              <a:ext cx="1596" cy="2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0" name="Text Box 15"/>
            <p:cNvSpPr txBox="1">
              <a:spLocks noChangeArrowheads="1"/>
            </p:cNvSpPr>
            <p:nvPr/>
          </p:nvSpPr>
          <p:spPr bwMode="auto">
            <a:xfrm>
              <a:off x="4098" y="1872"/>
              <a:ext cx="698" cy="29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zh-CN" altLang="en-US" b="1" dirty="0">
                  <a:solidFill>
                    <a:srgbClr val="000000"/>
                  </a:solidFill>
                  <a:cs typeface="Arial" charset="0"/>
                </a:rPr>
                <a:t>夏威夷</a:t>
              </a:r>
              <a:endParaRPr lang="en-US" altLang="zh-CN" b="1" dirty="0">
                <a:solidFill>
                  <a:srgbClr val="000000"/>
                </a:solidFill>
                <a:cs typeface="Arial" charset="0"/>
              </a:endParaRPr>
            </a:p>
          </p:txBody>
        </p:sp>
      </p:grpSp>
      <p:sp>
        <p:nvSpPr>
          <p:cNvPr id="250887" name="Text Box 16"/>
          <p:cNvSpPr txBox="1">
            <a:spLocks noChangeArrowheads="1"/>
          </p:cNvSpPr>
          <p:nvPr/>
        </p:nvSpPr>
        <p:spPr bwMode="auto">
          <a:xfrm>
            <a:off x="8410575"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83c</a:t>
            </a:r>
          </a:p>
        </p:txBody>
      </p:sp>
      <p:sp>
        <p:nvSpPr>
          <p:cNvPr id="250888" name="Text Box 17"/>
          <p:cNvSpPr txBox="1">
            <a:spLocks noChangeArrowheads="1"/>
          </p:cNvSpPr>
          <p:nvPr/>
        </p:nvSpPr>
        <p:spPr bwMode="auto">
          <a:xfrm>
            <a:off x="3348038" y="4278313"/>
            <a:ext cx="2879725" cy="1785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r>
              <a:rPr lang="zh-CN" altLang="en-US" sz="2000" b="1" u="sng" dirty="0">
                <a:solidFill>
                  <a:srgbClr val="FFFFFF"/>
                </a:solidFill>
                <a:cs typeface="Arial" charset="0"/>
              </a:rPr>
              <a:t>共同的元素</a:t>
            </a:r>
            <a:r>
              <a:rPr lang="en-US" altLang="zh-CN" sz="2000" b="1" u="sng" dirty="0">
                <a:solidFill>
                  <a:srgbClr val="FFFFFF"/>
                </a:solidFill>
                <a:cs typeface="Arial" charset="0"/>
              </a:rPr>
              <a:t>:</a:t>
            </a:r>
          </a:p>
          <a:p>
            <a:pPr defTabSz="914400" fontAlgn="base">
              <a:spcBef>
                <a:spcPct val="50000"/>
              </a:spcBef>
              <a:spcAft>
                <a:spcPct val="0"/>
              </a:spcAft>
              <a:buFontTx/>
              <a:buChar char="•"/>
            </a:pPr>
            <a:r>
              <a:rPr lang="zh-CN" altLang="en-US" sz="2000" b="1" dirty="0">
                <a:solidFill>
                  <a:srgbClr val="FFFFFF"/>
                </a:solidFill>
                <a:cs typeface="Arial" charset="0"/>
              </a:rPr>
              <a:t>世界性的洪水</a:t>
            </a:r>
            <a:endParaRPr lang="en-US" altLang="zh-CN" sz="2000" b="1" dirty="0">
              <a:solidFill>
                <a:srgbClr val="FFFFFF"/>
              </a:solidFill>
              <a:cs typeface="Arial" charset="0"/>
            </a:endParaRPr>
          </a:p>
          <a:p>
            <a:pPr defTabSz="914400" fontAlgn="base">
              <a:spcBef>
                <a:spcPct val="50000"/>
              </a:spcBef>
              <a:spcAft>
                <a:spcPct val="0"/>
              </a:spcAft>
              <a:buFontTx/>
              <a:buChar char="•"/>
            </a:pPr>
            <a:r>
              <a:rPr lang="zh-CN" altLang="en-US" sz="2000" b="1" dirty="0">
                <a:solidFill>
                  <a:srgbClr val="FFFFFF"/>
                </a:solidFill>
                <a:cs typeface="Arial" charset="0"/>
              </a:rPr>
              <a:t>被船所拯救</a:t>
            </a:r>
            <a:endParaRPr lang="en-US" altLang="zh-CN" sz="2000" b="1" dirty="0">
              <a:solidFill>
                <a:srgbClr val="FFFFFF"/>
              </a:solidFill>
              <a:cs typeface="Arial" charset="0"/>
            </a:endParaRPr>
          </a:p>
          <a:p>
            <a:pPr defTabSz="914400" fontAlgn="base">
              <a:spcBef>
                <a:spcPct val="50000"/>
              </a:spcBef>
              <a:spcAft>
                <a:spcPct val="0"/>
              </a:spcAft>
              <a:buFontTx/>
              <a:buChar char="•"/>
            </a:pPr>
            <a:r>
              <a:rPr lang="zh-CN" altLang="en-US" sz="2000" b="1" dirty="0">
                <a:solidFill>
                  <a:srgbClr val="FFFFFF"/>
                </a:solidFill>
                <a:cs typeface="Arial" charset="0"/>
              </a:rPr>
              <a:t>乘客都是家庭成员</a:t>
            </a:r>
          </a:p>
        </p:txBody>
      </p:sp>
    </p:spTree>
    <p:extLst>
      <p:ext uri="{BB962C8B-B14F-4D97-AF65-F5344CB8AC3E}">
        <p14:creationId xmlns:p14="http://schemas.microsoft.com/office/powerpoint/2010/main" val="1410501274"/>
      </p:ext>
    </p:extLst>
  </p:cSld>
  <p:clrMapOvr>
    <a:masterClrMapping/>
  </p:clrMapOvr>
  <p:transition spd="med">
    <p:randomBar dir="ver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pic>
        <p:nvPicPr>
          <p:cNvPr id="252930" name="Picture 3" descr="ONASO005"/>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554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9412" name="Text Box 4"/>
          <p:cNvSpPr txBox="1">
            <a:spLocks noChangeArrowheads="1"/>
          </p:cNvSpPr>
          <p:nvPr/>
        </p:nvSpPr>
        <p:spPr bwMode="auto">
          <a:xfrm>
            <a:off x="4876800" y="4953000"/>
            <a:ext cx="4267200" cy="5847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zh-CN" altLang="en-US" sz="3200" b="1" dirty="0">
                <a:solidFill>
                  <a:srgbClr val="FFFFFF"/>
                </a:solidFill>
                <a:latin typeface="Arial"/>
                <a:ea typeface="ＭＳ Ｐゴシック" pitchFamily="-112" charset="-128"/>
                <a:cs typeface="Arial"/>
              </a:rPr>
              <a:t>彼得后书</a:t>
            </a:r>
            <a:r>
              <a:rPr lang="en-US" sz="3200" b="1" dirty="0">
                <a:solidFill>
                  <a:srgbClr val="FFFFFF"/>
                </a:solidFill>
                <a:latin typeface="Arial"/>
                <a:ea typeface="ＭＳ Ｐゴシック" pitchFamily="-112" charset="-128"/>
                <a:cs typeface="Arial"/>
              </a:rPr>
              <a:t>3:3-4(</a:t>
            </a:r>
            <a:r>
              <a:rPr lang="zh-CN" altLang="en-US" sz="3200" b="1" dirty="0">
                <a:solidFill>
                  <a:srgbClr val="FFFFFF"/>
                </a:solidFill>
                <a:latin typeface="Arial"/>
                <a:ea typeface="ＭＳ Ｐゴシック" pitchFamily="-112" charset="-128"/>
                <a:cs typeface="Arial"/>
              </a:rPr>
              <a:t>新译本</a:t>
            </a:r>
            <a:r>
              <a:rPr lang="en-US" sz="3200" b="1" dirty="0">
                <a:solidFill>
                  <a:srgbClr val="FFFFFF"/>
                </a:solidFill>
                <a:latin typeface="Arial"/>
                <a:ea typeface="ＭＳ Ｐゴシック" pitchFamily="-112" charset="-128"/>
                <a:cs typeface="Arial"/>
              </a:rPr>
              <a:t>)</a:t>
            </a:r>
          </a:p>
        </p:txBody>
      </p:sp>
      <p:sp>
        <p:nvSpPr>
          <p:cNvPr id="1809413" name="Text Box 5"/>
          <p:cNvSpPr txBox="1">
            <a:spLocks noChangeArrowheads="1"/>
          </p:cNvSpPr>
          <p:nvPr/>
        </p:nvSpPr>
        <p:spPr bwMode="auto">
          <a:xfrm>
            <a:off x="533400" y="228600"/>
            <a:ext cx="8359775"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en-US" altLang="ja-JP" sz="3600" b="1" i="1" dirty="0">
                <a:solidFill>
                  <a:srgbClr val="FFFFFF"/>
                </a:solidFill>
                <a:cs typeface="Arial" charset="0"/>
              </a:rPr>
              <a:t>"</a:t>
            </a:r>
            <a:r>
              <a:rPr lang="zh-CN" altLang="en-US" sz="3600" dirty="0"/>
              <a:t> </a:t>
            </a:r>
            <a:r>
              <a:rPr lang="zh-CN" altLang="en-US" sz="3600" dirty="0">
                <a:solidFill>
                  <a:schemeClr val="bg1"/>
                </a:solidFill>
              </a:rPr>
              <a:t>最重要的，你们应当知道：在末后的日子，必定有好讥笑的人出来，随着自己的私欲讥笑说：“</a:t>
            </a:r>
            <a:r>
              <a:rPr lang="zh-CN" altLang="en-US" sz="3600" dirty="0">
                <a:solidFill>
                  <a:srgbClr val="FFFF00"/>
                </a:solidFill>
              </a:rPr>
              <a:t>他要降临</a:t>
            </a:r>
            <a:r>
              <a:rPr lang="zh-CN" altLang="en-US" sz="3600" dirty="0">
                <a:solidFill>
                  <a:schemeClr val="bg1"/>
                </a:solidFill>
              </a:rPr>
              <a:t>的应许在哪里呢？因为自从列祖睡了以来，</a:t>
            </a:r>
            <a:r>
              <a:rPr lang="zh-CN" altLang="en-US" sz="3600" dirty="0">
                <a:solidFill>
                  <a:srgbClr val="FFFF00"/>
                </a:solidFill>
              </a:rPr>
              <a:t>万物依然存在，与起初创造的时候一样</a:t>
            </a:r>
            <a:r>
              <a:rPr lang="en-US" altLang="ja-JP" sz="3600" b="1" i="1" dirty="0">
                <a:solidFill>
                  <a:srgbClr val="FFFFFF"/>
                </a:solidFill>
                <a:cs typeface="Arial" charset="0"/>
              </a:rPr>
              <a:t>.</a:t>
            </a:r>
            <a:r>
              <a:rPr lang="fr-FR" altLang="ja-JP" sz="3600" b="1" i="1" dirty="0">
                <a:solidFill>
                  <a:srgbClr val="FFFFFF"/>
                </a:solidFill>
                <a:cs typeface="Arial" charset="0"/>
              </a:rPr>
              <a:t>'</a:t>
            </a:r>
            <a:endParaRPr lang="en-US" sz="3600" b="1" i="1" dirty="0">
              <a:solidFill>
                <a:srgbClr val="FFFFFF"/>
              </a:solidFill>
              <a:cs typeface="Arial" charset="0"/>
            </a:endParaRPr>
          </a:p>
        </p:txBody>
      </p:sp>
      <p:sp>
        <p:nvSpPr>
          <p:cNvPr id="1809414" name="Rectangle 6"/>
          <p:cNvSpPr>
            <a:spLocks noGrp="1" noChangeArrowheads="1"/>
          </p:cNvSpPr>
          <p:nvPr>
            <p:ph type="title" idx="4294967295"/>
          </p:nvPr>
        </p:nvSpPr>
        <p:spPr>
          <a:xfrm>
            <a:off x="0" y="5715000"/>
            <a:ext cx="9144000" cy="1143000"/>
          </a:xfrm>
        </p:spPr>
        <p:txBody>
          <a:bodyPr/>
          <a:lstStyle/>
          <a:p>
            <a:pPr eaLnBrk="1" hangingPunct="1"/>
            <a:r>
              <a:rPr lang="zh-CN" altLang="en-US" sz="4000" dirty="0">
                <a:solidFill>
                  <a:schemeClr val="bg1"/>
                </a:solidFill>
                <a:latin typeface="Arial" charset="0"/>
                <a:ea typeface="ＭＳ Ｐゴシック" charset="0"/>
              </a:rPr>
              <a:t>嘲笑者相信均变论</a:t>
            </a:r>
            <a:endParaRPr lang="en-US" altLang="zh-CN" sz="4000" dirty="0">
              <a:solidFill>
                <a:schemeClr val="bg1"/>
              </a:solidFill>
              <a:latin typeface="Arial" charset="0"/>
              <a:ea typeface="ＭＳ Ｐゴシック" charset="0"/>
            </a:endParaRPr>
          </a:p>
        </p:txBody>
      </p:sp>
    </p:spTree>
    <p:extLst>
      <p:ext uri="{BB962C8B-B14F-4D97-AF65-F5344CB8AC3E}">
        <p14:creationId xmlns:p14="http://schemas.microsoft.com/office/powerpoint/2010/main" val="17304410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9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941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pic>
        <p:nvPicPr>
          <p:cNvPr id="254978" name="Picture 3" descr="ONASO005"/>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554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1460" name="Text Box 4"/>
          <p:cNvSpPr txBox="1">
            <a:spLocks noChangeArrowheads="1"/>
          </p:cNvSpPr>
          <p:nvPr/>
        </p:nvSpPr>
        <p:spPr bwMode="auto">
          <a:xfrm>
            <a:off x="4552950" y="5257800"/>
            <a:ext cx="4267200" cy="5847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zh-CN" altLang="en-US" sz="3200" b="1" dirty="0">
                <a:solidFill>
                  <a:srgbClr val="FFFFFF"/>
                </a:solidFill>
                <a:latin typeface="Arial"/>
                <a:ea typeface="ＭＳ Ｐゴシック" pitchFamily="-112" charset="-128"/>
                <a:cs typeface="Arial"/>
              </a:rPr>
              <a:t>彼得后书</a:t>
            </a:r>
            <a:r>
              <a:rPr lang="en-US" sz="3200" b="1" dirty="0">
                <a:solidFill>
                  <a:srgbClr val="FFFFFF"/>
                </a:solidFill>
                <a:latin typeface="Arial"/>
                <a:ea typeface="ＭＳ Ｐゴシック" pitchFamily="-112" charset="-128"/>
                <a:cs typeface="Arial"/>
              </a:rPr>
              <a:t>3:5-7(</a:t>
            </a:r>
            <a:r>
              <a:rPr lang="zh-CN" altLang="en-US" sz="3200" b="1" dirty="0">
                <a:solidFill>
                  <a:srgbClr val="FFFFFF"/>
                </a:solidFill>
                <a:latin typeface="Arial"/>
                <a:ea typeface="ＭＳ Ｐゴシック" pitchFamily="-112" charset="-128"/>
                <a:cs typeface="Arial"/>
              </a:rPr>
              <a:t>新译本</a:t>
            </a:r>
            <a:r>
              <a:rPr lang="en-US" sz="3200" b="1" dirty="0">
                <a:solidFill>
                  <a:srgbClr val="FFFFFF"/>
                </a:solidFill>
                <a:latin typeface="Arial"/>
                <a:ea typeface="ＭＳ Ｐゴシック" pitchFamily="-112" charset="-128"/>
                <a:cs typeface="Arial"/>
              </a:rPr>
              <a:t>)</a:t>
            </a:r>
          </a:p>
        </p:txBody>
      </p:sp>
      <p:sp>
        <p:nvSpPr>
          <p:cNvPr id="1811461" name="Text Box 5"/>
          <p:cNvSpPr txBox="1">
            <a:spLocks noChangeArrowheads="1"/>
          </p:cNvSpPr>
          <p:nvPr/>
        </p:nvSpPr>
        <p:spPr bwMode="auto">
          <a:xfrm>
            <a:off x="323850" y="-26988"/>
            <a:ext cx="8532813" cy="34163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en-US" altLang="ja-JP" sz="3600" b="1" i="1" dirty="0">
                <a:solidFill>
                  <a:srgbClr val="FFFFFF"/>
                </a:solidFill>
                <a:cs typeface="Arial" charset="0"/>
              </a:rPr>
              <a:t>"</a:t>
            </a:r>
            <a:r>
              <a:rPr lang="zh-CN" altLang="en-US" sz="3600" dirty="0"/>
              <a:t> </a:t>
            </a:r>
            <a:r>
              <a:rPr lang="zh-CN" altLang="en-US" sz="3600" dirty="0">
                <a:solidFill>
                  <a:schemeClr val="bg1"/>
                </a:solidFill>
              </a:rPr>
              <a:t>他们故意忘记这事：在太古的时候，因着　神的话，就有了天，和从水而出、</a:t>
            </a:r>
            <a:r>
              <a:rPr lang="zh-CN" altLang="en-US" sz="3600" dirty="0">
                <a:solidFill>
                  <a:srgbClr val="FFFF00"/>
                </a:solidFill>
              </a:rPr>
              <a:t>藉水而成的地</a:t>
            </a:r>
            <a:r>
              <a:rPr lang="zh-CN" altLang="en-US" sz="3600" dirty="0">
                <a:solidFill>
                  <a:schemeClr val="bg1"/>
                </a:solidFill>
              </a:rPr>
              <a:t>。</a:t>
            </a:r>
            <a:r>
              <a:rPr lang="en-US" altLang="zh-CN" sz="3600" dirty="0">
                <a:solidFill>
                  <a:schemeClr val="bg1"/>
                </a:solidFill>
              </a:rPr>
              <a:t>6</a:t>
            </a:r>
            <a:r>
              <a:rPr lang="zh-CN" altLang="en-US" sz="3600" dirty="0">
                <a:solidFill>
                  <a:schemeClr val="bg1"/>
                </a:solidFill>
              </a:rPr>
              <a:t>当时的世界，</a:t>
            </a:r>
            <a:r>
              <a:rPr lang="zh-CN" altLang="en-US" sz="3600" dirty="0">
                <a:solidFill>
                  <a:srgbClr val="FFFF00"/>
                </a:solidFill>
              </a:rPr>
              <a:t>因被水淹没而消灭了</a:t>
            </a:r>
            <a:r>
              <a:rPr lang="zh-CN" altLang="en-US" sz="3600" dirty="0">
                <a:solidFill>
                  <a:schemeClr val="bg1"/>
                </a:solidFill>
              </a:rPr>
              <a:t>。</a:t>
            </a:r>
            <a:r>
              <a:rPr lang="en-US" altLang="zh-CN" sz="3600" dirty="0">
                <a:solidFill>
                  <a:schemeClr val="bg1"/>
                </a:solidFill>
              </a:rPr>
              <a:t>7</a:t>
            </a:r>
            <a:r>
              <a:rPr lang="zh-CN" altLang="en-US" sz="3600" dirty="0">
                <a:solidFill>
                  <a:schemeClr val="bg1"/>
                </a:solidFill>
              </a:rPr>
              <a:t>但现在的天地，还是因着同样的话可以存留，直到不敬虔的人受审判和遭灭亡的日子，用火焚烧</a:t>
            </a:r>
            <a:r>
              <a:rPr lang="en-US" altLang="ja-JP" sz="3600" b="1" i="1" dirty="0">
                <a:solidFill>
                  <a:srgbClr val="FFFFFF"/>
                </a:solidFill>
                <a:cs typeface="Arial" charset="0"/>
              </a:rPr>
              <a:t>."</a:t>
            </a:r>
            <a:endParaRPr lang="en-US" sz="3600" b="1" i="1" dirty="0">
              <a:solidFill>
                <a:srgbClr val="FFFFFF"/>
              </a:solidFill>
              <a:cs typeface="Arial" charset="0"/>
            </a:endParaRPr>
          </a:p>
        </p:txBody>
      </p:sp>
      <p:sp>
        <p:nvSpPr>
          <p:cNvPr id="254981" name="Rectangle 6"/>
          <p:cNvSpPr>
            <a:spLocks noGrp="1" noChangeArrowheads="1"/>
          </p:cNvSpPr>
          <p:nvPr>
            <p:ph type="title" idx="4294967295"/>
          </p:nvPr>
        </p:nvSpPr>
        <p:spPr>
          <a:xfrm>
            <a:off x="-107950" y="5715000"/>
            <a:ext cx="9251950" cy="1143000"/>
          </a:xfrm>
        </p:spPr>
        <p:txBody>
          <a:bodyPr/>
          <a:lstStyle/>
          <a:p>
            <a:pPr eaLnBrk="1" hangingPunct="1"/>
            <a:r>
              <a:rPr lang="zh-CN" altLang="en-US" sz="4000" dirty="0">
                <a:latin typeface="Arial" charset="0"/>
                <a:ea typeface="ＭＳ Ｐゴシック" charset="0"/>
              </a:rPr>
              <a:t>嘲笑着怀疑洪水</a:t>
            </a:r>
            <a:endParaRPr lang="en-US" altLang="zh-CN" sz="4000" dirty="0">
              <a:latin typeface="Arial" charset="0"/>
              <a:ea typeface="ＭＳ Ｐゴシック" charset="0"/>
            </a:endParaRPr>
          </a:p>
        </p:txBody>
      </p:sp>
    </p:spTree>
    <p:extLst>
      <p:ext uri="{BB962C8B-B14F-4D97-AF65-F5344CB8AC3E}">
        <p14:creationId xmlns:p14="http://schemas.microsoft.com/office/powerpoint/2010/main" val="302455213"/>
      </p:ext>
    </p:extLst>
  </p:cSld>
  <p:clrMapOvr>
    <a:masterClrMapping/>
  </p:clrMapOvr>
  <p:transition spd="med">
    <p:randomBar dir="ver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a:xfrm>
            <a:off x="6096000" y="609600"/>
            <a:ext cx="2819400" cy="4724400"/>
          </a:xfrm>
        </p:spPr>
        <p:txBody>
          <a:bodyPr/>
          <a:lstStyle/>
          <a:p>
            <a:pPr eaLnBrk="1" hangingPunct="1"/>
            <a:r>
              <a:rPr lang="zh-CN" altLang="en-US" dirty="0">
                <a:latin typeface="Arial" charset="0"/>
                <a:ea typeface="ＭＳ Ｐゴシック" charset="0"/>
              </a:rPr>
              <a:t>为什么恐龙不在方舟上</a:t>
            </a:r>
            <a:r>
              <a:rPr lang="en-US" altLang="ja-JP" dirty="0">
                <a:latin typeface="Arial" charset="0"/>
                <a:ea typeface="ＭＳ Ｐゴシック" charset="0"/>
              </a:rPr>
              <a:t>?</a:t>
            </a:r>
            <a:endParaRPr lang="en-US" altLang="zh-CN" dirty="0">
              <a:latin typeface="Arial" charset="0"/>
              <a:ea typeface="ＭＳ Ｐゴシック" charset="0"/>
            </a:endParaRPr>
          </a:p>
        </p:txBody>
      </p:sp>
      <p:pic>
        <p:nvPicPr>
          <p:cNvPr id="25702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1023"/>
            <a:ext cx="57562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162046" y="81023"/>
            <a:ext cx="5220182" cy="1569660"/>
          </a:xfrm>
          <a:prstGeom prst="rect">
            <a:avLst/>
          </a:prstGeom>
          <a:solidFill>
            <a:schemeClr val="accent2"/>
          </a:solidFill>
        </p:spPr>
        <p:txBody>
          <a:bodyPr wrap="square" rtlCol="0">
            <a:spAutoFit/>
          </a:bodyPr>
          <a:lstStyle/>
          <a:p>
            <a:r>
              <a:rPr lang="zh-CN" altLang="en-US" sz="3200" dirty="0">
                <a:solidFill>
                  <a:srgbClr val="C00000"/>
                </a:solidFill>
              </a:rPr>
              <a:t>诺亚的方舟和阿勒山大冒险</a:t>
            </a:r>
            <a:endParaRPr lang="en-US" altLang="zh-CN" sz="3200" dirty="0">
              <a:solidFill>
                <a:srgbClr val="C00000"/>
              </a:solidFill>
            </a:endParaRPr>
          </a:p>
          <a:p>
            <a:endParaRPr lang="en-US" sz="3200" dirty="0"/>
          </a:p>
          <a:p>
            <a:endParaRPr lang="en-US" sz="3200" dirty="0"/>
          </a:p>
        </p:txBody>
      </p:sp>
    </p:spTree>
    <p:extLst>
      <p:ext uri="{BB962C8B-B14F-4D97-AF65-F5344CB8AC3E}">
        <p14:creationId xmlns:p14="http://schemas.microsoft.com/office/powerpoint/2010/main" val="25092768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3394"/>
                                        </p:tgtEl>
                                        <p:attrNameLst>
                                          <p:attrName>style.visibility</p:attrName>
                                        </p:attrNameLst>
                                      </p:cBhvr>
                                      <p:to>
                                        <p:strVal val="visible"/>
                                      </p:to>
                                    </p:set>
                                    <p:animEffect transition="in" filter="dissolve">
                                      <p:cBhvr>
                                        <p:cTn id="7" dur="500"/>
                                        <p:tgtEl>
                                          <p:spTgt spid="443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p:cNvSpPr>
            <a:spLocks noGrp="1" noChangeArrowheads="1"/>
          </p:cNvSpPr>
          <p:nvPr>
            <p:ph type="title"/>
          </p:nvPr>
        </p:nvSpPr>
        <p:spPr>
          <a:xfrm>
            <a:off x="838200" y="457200"/>
            <a:ext cx="6172200" cy="990600"/>
          </a:xfrm>
          <a:solidFill>
            <a:srgbClr val="800080"/>
          </a:solidFill>
        </p:spPr>
        <p:txBody>
          <a:bodyPr/>
          <a:lstStyle/>
          <a:p>
            <a:pPr algn="l" eaLnBrk="1" hangingPunct="1"/>
            <a:r>
              <a:rPr lang="zh-CN" altLang="en-US" sz="4000" dirty="0">
                <a:solidFill>
                  <a:schemeClr val="bg1"/>
                </a:solidFill>
                <a:latin typeface="Arial" charset="0"/>
                <a:ea typeface="ＭＳ Ｐゴシック" charset="0"/>
              </a:rPr>
              <a:t>恐龙存在的最新的记载</a:t>
            </a:r>
            <a:endParaRPr lang="en-US" altLang="zh-CN" sz="4000" dirty="0">
              <a:solidFill>
                <a:schemeClr val="bg1"/>
              </a:solidFill>
              <a:latin typeface="Arial" charset="0"/>
              <a:ea typeface="ＭＳ Ｐゴシック" charset="0"/>
            </a:endParaRPr>
          </a:p>
        </p:txBody>
      </p:sp>
      <p:pic>
        <p:nvPicPr>
          <p:cNvPr id="25907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26275" y="0"/>
            <a:ext cx="2117725"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259075" name="Rectangle 4"/>
          <p:cNvSpPr>
            <a:spLocks noChangeArrowheads="1"/>
          </p:cNvSpPr>
          <p:nvPr/>
        </p:nvSpPr>
        <p:spPr bwMode="auto">
          <a:xfrm>
            <a:off x="304800" y="1981200"/>
            <a:ext cx="8534400" cy="315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54013" indent="-354013" defTabSz="914400" fontAlgn="base">
              <a:lnSpc>
                <a:spcPct val="90000"/>
              </a:lnSpc>
              <a:spcBef>
                <a:spcPct val="20000"/>
              </a:spcBef>
              <a:spcAft>
                <a:spcPct val="0"/>
              </a:spcAft>
              <a:buFontTx/>
              <a:buChar char="•"/>
            </a:pPr>
            <a:r>
              <a:rPr lang="zh-CN" altLang="en-US" sz="2800" dirty="0">
                <a:solidFill>
                  <a:srgbClr val="FFFFFF"/>
                </a:solidFill>
                <a:latin typeface="Arial" charset="0"/>
                <a:ea typeface="ＭＳ Ｐゴシック" charset="0"/>
                <a:cs typeface="Arial" charset="0"/>
              </a:rPr>
              <a:t>河马</a:t>
            </a:r>
            <a:r>
              <a:rPr lang="en-US" altLang="zh-CN" sz="2800" dirty="0">
                <a:solidFill>
                  <a:srgbClr val="FFFFFF"/>
                </a:solidFill>
                <a:latin typeface="Arial" charset="0"/>
                <a:ea typeface="ＭＳ Ｐゴシック" charset="0"/>
                <a:cs typeface="Arial" charset="0"/>
              </a:rPr>
              <a:t>-</a:t>
            </a:r>
            <a:r>
              <a:rPr lang="zh-CN" altLang="en-US" sz="2800" dirty="0">
                <a:solidFill>
                  <a:srgbClr val="FFFFFF"/>
                </a:solidFill>
                <a:latin typeface="Arial" charset="0"/>
                <a:ea typeface="ＭＳ Ｐゴシック" charset="0"/>
                <a:cs typeface="Arial" charset="0"/>
              </a:rPr>
              <a:t>巨大的食草动物</a:t>
            </a:r>
            <a:br>
              <a:rPr lang="en-US" altLang="zh-CN" sz="2800" dirty="0">
                <a:solidFill>
                  <a:srgbClr val="FFFFFF"/>
                </a:solidFill>
                <a:latin typeface="Arial" charset="0"/>
                <a:ea typeface="ＭＳ Ｐゴシック" charset="0"/>
                <a:cs typeface="Arial" charset="0"/>
              </a:rPr>
            </a:br>
            <a:r>
              <a:rPr lang="en-US" altLang="zh-CN" sz="2800" dirty="0">
                <a:solidFill>
                  <a:srgbClr val="FFFFFF"/>
                </a:solidFill>
                <a:latin typeface="Arial" charset="0"/>
                <a:ea typeface="ＭＳ Ｐゴシック" charset="0"/>
                <a:cs typeface="Arial" charset="0"/>
              </a:rPr>
              <a:t>(</a:t>
            </a:r>
            <a:r>
              <a:rPr lang="zh-CN" altLang="en-US" sz="2800" dirty="0">
                <a:solidFill>
                  <a:srgbClr val="FFFFFF"/>
                </a:solidFill>
                <a:latin typeface="Arial" charset="0"/>
                <a:ea typeface="ＭＳ Ｐゴシック" charset="0"/>
                <a:cs typeface="Arial" charset="0"/>
              </a:rPr>
              <a:t>约伯记</a:t>
            </a:r>
            <a:r>
              <a:rPr lang="en-US" altLang="zh-CN" sz="2800" dirty="0">
                <a:solidFill>
                  <a:srgbClr val="FFFFFF"/>
                </a:solidFill>
                <a:latin typeface="Arial" charset="0"/>
                <a:ea typeface="ＭＳ Ｐゴシック" charset="0"/>
                <a:cs typeface="Arial" charset="0"/>
              </a:rPr>
              <a:t>40:15-24)</a:t>
            </a:r>
          </a:p>
          <a:p>
            <a:pPr marL="354013" indent="-354013" defTabSz="914400" fontAlgn="base">
              <a:lnSpc>
                <a:spcPct val="90000"/>
              </a:lnSpc>
              <a:spcBef>
                <a:spcPct val="20000"/>
              </a:spcBef>
              <a:spcAft>
                <a:spcPct val="0"/>
              </a:spcAft>
              <a:buFontTx/>
              <a:buChar char="•"/>
            </a:pPr>
            <a:r>
              <a:rPr lang="zh-CN" altLang="en-US" sz="2800" dirty="0">
                <a:solidFill>
                  <a:srgbClr val="FFFFFF"/>
                </a:solidFill>
                <a:latin typeface="Arial" charset="0"/>
                <a:ea typeface="ＭＳ Ｐゴシック" charset="0"/>
                <a:cs typeface="Arial" charset="0"/>
              </a:rPr>
              <a:t>力威亚探</a:t>
            </a:r>
            <a:r>
              <a:rPr lang="en-US" altLang="zh-CN" sz="2800" dirty="0">
                <a:solidFill>
                  <a:srgbClr val="FFFFFF"/>
                </a:solidFill>
                <a:latin typeface="Arial" charset="0"/>
                <a:ea typeface="ＭＳ Ｐゴシック" charset="0"/>
                <a:cs typeface="Arial" charset="0"/>
              </a:rPr>
              <a:t>-</a:t>
            </a:r>
            <a:r>
              <a:rPr lang="zh-CN" altLang="en-US" sz="2800" dirty="0">
                <a:solidFill>
                  <a:srgbClr val="FFFFFF"/>
                </a:solidFill>
                <a:latin typeface="Arial" charset="0"/>
                <a:ea typeface="ＭＳ Ｐゴシック" charset="0"/>
                <a:cs typeface="Arial" charset="0"/>
              </a:rPr>
              <a:t>残忍的食肉动物</a:t>
            </a:r>
            <a:r>
              <a:rPr lang="en-US" altLang="zh-CN" sz="2800" dirty="0">
                <a:solidFill>
                  <a:srgbClr val="FFFFFF"/>
                </a:solidFill>
                <a:latin typeface="Arial" charset="0"/>
                <a:ea typeface="ＭＳ Ｐゴシック" charset="0"/>
                <a:cs typeface="Arial" charset="0"/>
              </a:rPr>
              <a:t>(</a:t>
            </a:r>
            <a:r>
              <a:rPr lang="zh-CN" altLang="en-US" sz="2800" dirty="0">
                <a:solidFill>
                  <a:srgbClr val="FFFFFF"/>
                </a:solidFill>
                <a:latin typeface="Arial" charset="0"/>
                <a:ea typeface="ＭＳ Ｐゴシック" charset="0"/>
                <a:cs typeface="Arial" charset="0"/>
              </a:rPr>
              <a:t>约伯记</a:t>
            </a:r>
            <a:r>
              <a:rPr lang="en-US" altLang="zh-CN" sz="2800" dirty="0">
                <a:solidFill>
                  <a:srgbClr val="FFFFFF"/>
                </a:solidFill>
                <a:latin typeface="Arial" charset="0"/>
                <a:ea typeface="ＭＳ Ｐゴシック" charset="0"/>
                <a:cs typeface="Arial" charset="0"/>
              </a:rPr>
              <a:t>41)</a:t>
            </a:r>
          </a:p>
          <a:p>
            <a:pPr marL="354013" indent="-354013" defTabSz="914400" fontAlgn="base">
              <a:lnSpc>
                <a:spcPct val="90000"/>
              </a:lnSpc>
              <a:spcBef>
                <a:spcPct val="20000"/>
              </a:spcBef>
              <a:spcAft>
                <a:spcPct val="0"/>
              </a:spcAft>
              <a:buFontTx/>
              <a:buChar char="•"/>
            </a:pPr>
            <a:r>
              <a:rPr lang="zh-CN" altLang="en-US" sz="2800" dirty="0">
                <a:solidFill>
                  <a:srgbClr val="FFFFFF"/>
                </a:solidFill>
                <a:latin typeface="Arial" charset="0"/>
                <a:ea typeface="ＭＳ Ｐゴシック" charset="0"/>
                <a:cs typeface="Arial" charset="0"/>
              </a:rPr>
              <a:t>大不列颠王  莫迪乌斯被一个猛兽所杀“就像被一条大鱼吞下一样”</a:t>
            </a:r>
            <a:r>
              <a:rPr lang="en-US" altLang="ja-JP" sz="2800" dirty="0">
                <a:solidFill>
                  <a:srgbClr val="FFFFFF"/>
                </a:solidFill>
                <a:latin typeface="Arial" charset="0"/>
                <a:ea typeface="ＭＳ Ｐゴシック" charset="0"/>
                <a:cs typeface="Arial" charset="0"/>
              </a:rPr>
              <a:t> (</a:t>
            </a:r>
            <a:r>
              <a:rPr lang="zh-CN" altLang="en-US" sz="2800" dirty="0">
                <a:solidFill>
                  <a:srgbClr val="FFFFFF"/>
                </a:solidFill>
                <a:latin typeface="Arial" charset="0"/>
                <a:ea typeface="ＭＳ Ｐゴシック" charset="0"/>
                <a:cs typeface="Arial" charset="0"/>
              </a:rPr>
              <a:t>主前</a:t>
            </a:r>
            <a:r>
              <a:rPr lang="en-US" altLang="zh-CN" sz="2800" dirty="0">
                <a:solidFill>
                  <a:srgbClr val="FFFFFF"/>
                </a:solidFill>
                <a:latin typeface="Arial" charset="0"/>
                <a:ea typeface="ＭＳ Ｐゴシック" charset="0"/>
                <a:cs typeface="Arial" charset="0"/>
              </a:rPr>
              <a:t>336</a:t>
            </a:r>
            <a:r>
              <a:rPr lang="zh-CN" altLang="en-US" sz="2800" dirty="0">
                <a:solidFill>
                  <a:srgbClr val="FFFFFF"/>
                </a:solidFill>
                <a:latin typeface="Arial" charset="0"/>
                <a:ea typeface="ＭＳ Ｐゴシック" charset="0"/>
                <a:cs typeface="Arial" charset="0"/>
              </a:rPr>
              <a:t>年</a:t>
            </a:r>
            <a:r>
              <a:rPr lang="en-US" altLang="ja-JP" sz="2800" dirty="0">
                <a:solidFill>
                  <a:srgbClr val="FFFFFF"/>
                </a:solidFill>
                <a:latin typeface="Arial" charset="0"/>
                <a:ea typeface="ＭＳ Ｐゴシック" charset="0"/>
                <a:cs typeface="Arial" charset="0"/>
              </a:rPr>
              <a:t>)</a:t>
            </a:r>
          </a:p>
          <a:p>
            <a:pPr marL="354013" indent="-354013" defTabSz="914400" fontAlgn="base">
              <a:lnSpc>
                <a:spcPct val="90000"/>
              </a:lnSpc>
              <a:spcBef>
                <a:spcPct val="20000"/>
              </a:spcBef>
              <a:spcAft>
                <a:spcPct val="0"/>
              </a:spcAft>
              <a:buFontTx/>
              <a:buChar char="•"/>
            </a:pPr>
            <a:r>
              <a:rPr lang="zh-CN" altLang="en-US" sz="2800" dirty="0">
                <a:solidFill>
                  <a:srgbClr val="FFFFFF"/>
                </a:solidFill>
                <a:latin typeface="Arial" charset="0"/>
                <a:ea typeface="ＭＳ Ｐゴシック" charset="0"/>
                <a:cs typeface="Arial" charset="0"/>
              </a:rPr>
              <a:t>一个猛兽在</a:t>
            </a:r>
            <a:r>
              <a:rPr lang="en-US" altLang="zh-CN" sz="2800" dirty="0">
                <a:solidFill>
                  <a:srgbClr val="FFFFFF"/>
                </a:solidFill>
                <a:latin typeface="Arial" charset="0"/>
                <a:ea typeface="ＭＳ Ｐゴシック" charset="0"/>
                <a:cs typeface="Arial" charset="0"/>
              </a:rPr>
              <a:t>1693</a:t>
            </a:r>
            <a:r>
              <a:rPr lang="zh-CN" altLang="en-US" sz="2800" dirty="0">
                <a:solidFill>
                  <a:srgbClr val="FFFFFF"/>
                </a:solidFill>
                <a:latin typeface="Arial" charset="0"/>
                <a:ea typeface="ＭＳ Ｐゴシック" charset="0"/>
                <a:cs typeface="Arial" charset="0"/>
              </a:rPr>
              <a:t>年在英格兰的拜德 阿凡克所杀</a:t>
            </a:r>
            <a:endParaRPr lang="en-US" altLang="zh-CN" sz="2800" dirty="0">
              <a:solidFill>
                <a:srgbClr val="FFFFFF"/>
              </a:solidFill>
              <a:latin typeface="Arial" charset="0"/>
              <a:ea typeface="ＭＳ Ｐゴシック" charset="0"/>
              <a:cs typeface="Arial" charset="0"/>
            </a:endParaRPr>
          </a:p>
          <a:p>
            <a:pPr marL="354013" indent="-354013" defTabSz="914400" fontAlgn="base">
              <a:lnSpc>
                <a:spcPct val="90000"/>
              </a:lnSpc>
              <a:spcBef>
                <a:spcPct val="20000"/>
              </a:spcBef>
              <a:spcAft>
                <a:spcPct val="0"/>
              </a:spcAft>
              <a:buFontTx/>
              <a:buChar char="•"/>
            </a:pPr>
            <a:r>
              <a:rPr lang="zh-CN" altLang="en-US" sz="2800" dirty="0">
                <a:solidFill>
                  <a:srgbClr val="FFFFFF"/>
                </a:solidFill>
                <a:latin typeface="Arial" charset="0"/>
                <a:ea typeface="ＭＳ Ｐゴシック" charset="0"/>
                <a:cs typeface="Arial" charset="0"/>
              </a:rPr>
              <a:t>在英格兰将近有</a:t>
            </a:r>
            <a:r>
              <a:rPr lang="en-US" altLang="zh-CN" sz="2800" dirty="0">
                <a:solidFill>
                  <a:srgbClr val="FFFFFF"/>
                </a:solidFill>
                <a:latin typeface="Arial" charset="0"/>
                <a:ea typeface="ＭＳ Ｐゴシック" charset="0"/>
                <a:cs typeface="Arial" charset="0"/>
              </a:rPr>
              <a:t>200</a:t>
            </a:r>
            <a:r>
              <a:rPr lang="zh-CN" altLang="en-US" sz="2800" dirty="0">
                <a:solidFill>
                  <a:srgbClr val="FFFFFF"/>
                </a:solidFill>
                <a:latin typeface="Arial" charset="0"/>
                <a:ea typeface="ＭＳ Ｐゴシック" charset="0"/>
                <a:cs typeface="Arial" charset="0"/>
              </a:rPr>
              <a:t>个地方报道出现了猛兽</a:t>
            </a:r>
            <a:endParaRPr lang="en-US" altLang="zh-CN" sz="2800"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763615226"/>
      </p:ext>
    </p:extLst>
  </p:cSld>
  <p:clrMapOvr>
    <a:masterClrMapping/>
  </p:clrMapOvr>
  <p:transition spd="med">
    <p:randomBar dir="ver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Picture 2" descr="swed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43600" y="152400"/>
            <a:ext cx="3200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7491" name="Picture 3" descr="swede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057400" cy="161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7493" name="Text Box 5"/>
          <p:cNvSpPr txBox="1">
            <a:spLocks noChangeArrowheads="1"/>
          </p:cNvSpPr>
          <p:nvPr/>
        </p:nvSpPr>
        <p:spPr bwMode="auto">
          <a:xfrm>
            <a:off x="5556250" y="4357688"/>
            <a:ext cx="1082675" cy="3079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nchor="ctr">
            <a:spAutoFit/>
          </a:bodyPr>
          <a:lstStyle/>
          <a:p>
            <a:pPr algn="ctr" defTabSz="914400" fontAlgn="base">
              <a:spcBef>
                <a:spcPct val="0"/>
              </a:spcBef>
              <a:spcAft>
                <a:spcPct val="0"/>
              </a:spcAft>
              <a:defRPr/>
            </a:pPr>
            <a:r>
              <a:rPr lang="en-US" sz="1400">
                <a:solidFill>
                  <a:srgbClr val="FFFFFF"/>
                </a:solidFill>
                <a:latin typeface="Arial"/>
                <a:ea typeface="ＭＳ Ｐゴシック" pitchFamily="-112" charset="-128"/>
                <a:cs typeface="Arial"/>
              </a:rPr>
              <a:t>DENMARK</a:t>
            </a:r>
          </a:p>
        </p:txBody>
      </p:sp>
      <p:sp>
        <p:nvSpPr>
          <p:cNvPr id="447494" name="Oval 6"/>
          <p:cNvSpPr>
            <a:spLocks noChangeArrowheads="1"/>
          </p:cNvSpPr>
          <p:nvPr/>
        </p:nvSpPr>
        <p:spPr bwMode="auto">
          <a:xfrm rot="-1362437">
            <a:off x="6630988" y="3789363"/>
            <a:ext cx="223837" cy="11430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pic>
        <p:nvPicPr>
          <p:cNvPr id="447495"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84800" y="1219200"/>
            <a:ext cx="37592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pic>
      <p:sp>
        <p:nvSpPr>
          <p:cNvPr id="447497" name="Rectangle 9"/>
          <p:cNvSpPr>
            <a:spLocks noChangeArrowheads="1"/>
          </p:cNvSpPr>
          <p:nvPr/>
        </p:nvSpPr>
        <p:spPr bwMode="auto">
          <a:xfrm>
            <a:off x="228600" y="1844675"/>
            <a:ext cx="6248400" cy="493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buFontTx/>
              <a:buChar char="•"/>
            </a:pPr>
            <a:r>
              <a:rPr lang="zh-CN" altLang="en-US" sz="2800" dirty="0">
                <a:solidFill>
                  <a:srgbClr val="FFFFFF"/>
                </a:solidFill>
                <a:latin typeface="Arial" charset="0"/>
                <a:ea typeface="ＭＳ Ｐゴシック" charset="0"/>
                <a:cs typeface="Arial" charset="0"/>
              </a:rPr>
              <a:t>丹麦的诗歌颂扬贝奥武夫</a:t>
            </a:r>
            <a:r>
              <a:rPr lang="en-US" altLang="zh-CN" sz="2800" dirty="0">
                <a:solidFill>
                  <a:srgbClr val="FFFFFF"/>
                </a:solidFill>
                <a:latin typeface="Arial" charset="0"/>
                <a:ea typeface="ＭＳ Ｐゴシック" charset="0"/>
                <a:cs typeface="Arial" charset="0"/>
              </a:rPr>
              <a:t>(</a:t>
            </a:r>
            <a:r>
              <a:rPr lang="zh-CN" altLang="en-US" sz="2400" dirty="0">
                <a:solidFill>
                  <a:srgbClr val="FFFFFF"/>
                </a:solidFill>
                <a:latin typeface="Arial" charset="0"/>
                <a:ea typeface="ＭＳ Ｐゴシック" charset="0"/>
                <a:cs typeface="Arial" charset="0"/>
              </a:rPr>
              <a:t>公元</a:t>
            </a:r>
            <a:r>
              <a:rPr lang="en-US" altLang="zh-CN" sz="2800" dirty="0">
                <a:solidFill>
                  <a:srgbClr val="FFFFFF"/>
                </a:solidFill>
                <a:latin typeface="Arial" charset="0"/>
                <a:ea typeface="ＭＳ Ｐゴシック" charset="0"/>
                <a:cs typeface="Arial" charset="0"/>
              </a:rPr>
              <a:t>495-583)--</a:t>
            </a:r>
            <a:r>
              <a:rPr lang="zh-CN" altLang="en-US" sz="2800" dirty="0">
                <a:solidFill>
                  <a:srgbClr val="FFFFFF"/>
                </a:solidFill>
                <a:latin typeface="Arial" charset="0"/>
                <a:ea typeface="ＭＳ Ｐゴシック" charset="0"/>
                <a:cs typeface="Arial" charset="0"/>
              </a:rPr>
              <a:t>王有</a:t>
            </a:r>
            <a:r>
              <a:rPr lang="en-US" altLang="zh-CN" sz="2800" dirty="0">
                <a:solidFill>
                  <a:srgbClr val="FFFFFF"/>
                </a:solidFill>
                <a:latin typeface="Arial" charset="0"/>
                <a:ea typeface="ＭＳ Ｐゴシック" charset="0"/>
                <a:cs typeface="Arial" charset="0"/>
              </a:rPr>
              <a:t>50</a:t>
            </a:r>
            <a:r>
              <a:rPr lang="zh-CN" altLang="en-US" sz="2800" dirty="0">
                <a:solidFill>
                  <a:srgbClr val="FFFFFF"/>
                </a:solidFill>
                <a:latin typeface="Arial" charset="0"/>
                <a:ea typeface="ＭＳ Ｐゴシック" charset="0"/>
                <a:cs typeface="Arial" charset="0"/>
              </a:rPr>
              <a:t>年</a:t>
            </a:r>
            <a:endParaRPr lang="en-US" altLang="zh-CN" sz="2800" dirty="0">
              <a:solidFill>
                <a:srgbClr val="FFFFFF"/>
              </a:solidFill>
              <a:latin typeface="Arial" charset="0"/>
              <a:ea typeface="ＭＳ Ｐゴシック" charset="0"/>
              <a:cs typeface="Arial" charset="0"/>
            </a:endParaRPr>
          </a:p>
          <a:p>
            <a:pPr marL="342900" indent="-342900" defTabSz="914400" fontAlgn="base">
              <a:lnSpc>
                <a:spcPct val="90000"/>
              </a:lnSpc>
              <a:spcBef>
                <a:spcPct val="20000"/>
              </a:spcBef>
              <a:spcAft>
                <a:spcPct val="0"/>
              </a:spcAft>
              <a:buFontTx/>
              <a:buChar char="•"/>
            </a:pPr>
            <a:r>
              <a:rPr lang="zh-CN" altLang="en-US" sz="2800" dirty="0">
                <a:solidFill>
                  <a:srgbClr val="FFFFFF"/>
                </a:solidFill>
                <a:latin typeface="Arial" charset="0"/>
                <a:ea typeface="ＭＳ Ｐゴシック" charset="0"/>
                <a:cs typeface="Arial" charset="0"/>
              </a:rPr>
              <a:t>怪兽</a:t>
            </a:r>
            <a:r>
              <a:rPr lang="zh-CN" altLang="en-US" sz="2800" b="1" dirty="0">
                <a:solidFill>
                  <a:schemeClr val="bg1"/>
                </a:solidFill>
              </a:rPr>
              <a:t>格伦德尔</a:t>
            </a:r>
            <a:r>
              <a:rPr lang="en-US" altLang="zh-CN" sz="2800" dirty="0">
                <a:solidFill>
                  <a:srgbClr val="FFFFFF"/>
                </a:solidFill>
                <a:latin typeface="Arial" charset="0"/>
                <a:ea typeface="ＭＳ Ｐゴシック" charset="0"/>
                <a:cs typeface="Arial" charset="0"/>
              </a:rPr>
              <a:t>(</a:t>
            </a:r>
            <a:r>
              <a:rPr lang="zh-CN" altLang="en-US" sz="2800" dirty="0">
                <a:solidFill>
                  <a:srgbClr val="FFFFFF"/>
                </a:solidFill>
                <a:latin typeface="Arial" charset="0"/>
                <a:ea typeface="ＭＳ Ｐゴシック" charset="0"/>
                <a:cs typeface="Arial" charset="0"/>
              </a:rPr>
              <a:t>“</a:t>
            </a:r>
            <a:r>
              <a:rPr lang="zh-CN" altLang="en-US" sz="2800" b="1" dirty="0"/>
              <a:t> </a:t>
            </a:r>
            <a:r>
              <a:rPr lang="zh-CN" altLang="en-US" sz="2800" b="1" dirty="0">
                <a:solidFill>
                  <a:schemeClr val="bg1"/>
                </a:solidFill>
              </a:rPr>
              <a:t>格林德</a:t>
            </a:r>
            <a:r>
              <a:rPr lang="en-US" altLang="ja-JP" sz="2800" dirty="0">
                <a:solidFill>
                  <a:srgbClr val="FFFFFF"/>
                </a:solidFill>
                <a:latin typeface="Arial" charset="0"/>
                <a:ea typeface="ＭＳ Ｐゴシック" charset="0"/>
                <a:cs typeface="Arial" charset="0"/>
              </a:rPr>
              <a:t>, </a:t>
            </a:r>
            <a:r>
              <a:rPr lang="zh-CN" altLang="en-US" sz="2800" dirty="0">
                <a:solidFill>
                  <a:srgbClr val="FFFFFF"/>
                </a:solidFill>
                <a:latin typeface="Arial" charset="0"/>
                <a:ea typeface="ＭＳ Ｐゴシック" charset="0"/>
                <a:cs typeface="Arial" charset="0"/>
              </a:rPr>
              <a:t>毁灭者”</a:t>
            </a:r>
            <a:r>
              <a:rPr lang="en-US" altLang="ja-JP" sz="2800" dirty="0">
                <a:solidFill>
                  <a:srgbClr val="FFFFFF"/>
                </a:solidFill>
                <a:latin typeface="Arial" charset="0"/>
                <a:ea typeface="ＭＳ Ｐゴシック" charset="0"/>
                <a:cs typeface="Arial" charset="0"/>
              </a:rPr>
              <a:t>) </a:t>
            </a:r>
            <a:r>
              <a:rPr lang="zh-CN" altLang="en-US" sz="2800" dirty="0">
                <a:solidFill>
                  <a:srgbClr val="FFFFFF"/>
                </a:solidFill>
                <a:latin typeface="Arial" charset="0"/>
                <a:ea typeface="ＭＳ Ｐゴシック" charset="0"/>
                <a:cs typeface="Arial" charset="0"/>
              </a:rPr>
              <a:t>在丹尼斯</a:t>
            </a:r>
            <a:r>
              <a:rPr lang="en-US" altLang="ja-JP" sz="2800" dirty="0">
                <a:solidFill>
                  <a:srgbClr val="FFFFFF"/>
                </a:solidFill>
                <a:latin typeface="Arial" charset="0"/>
                <a:ea typeface="ＭＳ Ｐゴシック" charset="0"/>
                <a:cs typeface="Arial" charset="0"/>
              </a:rPr>
              <a:t>12 </a:t>
            </a:r>
            <a:r>
              <a:rPr lang="zh-CN" altLang="en-US" sz="2800" dirty="0">
                <a:solidFill>
                  <a:srgbClr val="FFFFFF"/>
                </a:solidFill>
                <a:latin typeface="Arial" charset="0"/>
                <a:ea typeface="ＭＳ Ｐゴシック" charset="0"/>
                <a:cs typeface="Arial" charset="0"/>
              </a:rPr>
              <a:t>年被捕获</a:t>
            </a:r>
            <a:r>
              <a:rPr lang="en-US" altLang="ja-JP" sz="2800" dirty="0">
                <a:solidFill>
                  <a:srgbClr val="FFFFFF"/>
                </a:solidFill>
                <a:latin typeface="Arial" charset="0"/>
                <a:ea typeface="ＭＳ Ｐゴシック" charset="0"/>
                <a:cs typeface="Arial" charset="0"/>
              </a:rPr>
              <a:t>(</a:t>
            </a:r>
            <a:r>
              <a:rPr lang="zh-CN" altLang="en-US" sz="2400" dirty="0">
                <a:solidFill>
                  <a:srgbClr val="FFFFFF"/>
                </a:solidFill>
                <a:latin typeface="Arial" charset="0"/>
                <a:ea typeface="ＭＳ Ｐゴシック" charset="0"/>
                <a:cs typeface="Arial" charset="0"/>
              </a:rPr>
              <a:t>公元</a:t>
            </a:r>
            <a:r>
              <a:rPr lang="en-US" altLang="ja-JP" sz="2800" dirty="0">
                <a:solidFill>
                  <a:srgbClr val="FFFFFF"/>
                </a:solidFill>
                <a:latin typeface="Arial" charset="0"/>
                <a:ea typeface="ＭＳ Ｐゴシック" charset="0"/>
                <a:cs typeface="Arial" charset="0"/>
              </a:rPr>
              <a:t>503-515)</a:t>
            </a:r>
          </a:p>
          <a:p>
            <a:pPr marL="342900" indent="-342900" defTabSz="914400" fontAlgn="base">
              <a:lnSpc>
                <a:spcPct val="90000"/>
              </a:lnSpc>
              <a:spcBef>
                <a:spcPct val="20000"/>
              </a:spcBef>
              <a:spcAft>
                <a:spcPct val="0"/>
              </a:spcAft>
              <a:buFontTx/>
              <a:buChar char="•"/>
            </a:pPr>
            <a:r>
              <a:rPr lang="zh-CN" altLang="en-US" sz="2800" dirty="0">
                <a:solidFill>
                  <a:srgbClr val="FFFFFF"/>
                </a:solidFill>
                <a:latin typeface="Arial" charset="0"/>
                <a:ea typeface="ＭＳ Ｐゴシック" charset="0"/>
                <a:cs typeface="Arial" charset="0"/>
              </a:rPr>
              <a:t>这位英雄在丹麦和瑞典的海岸线消灭了很多的怪兽</a:t>
            </a:r>
            <a:endParaRPr lang="en-US" altLang="zh-CN" sz="2800" dirty="0">
              <a:solidFill>
                <a:srgbClr val="FFFFFF"/>
              </a:solidFill>
              <a:latin typeface="Arial" charset="0"/>
              <a:ea typeface="ＭＳ Ｐゴシック" charset="0"/>
              <a:cs typeface="Arial" charset="0"/>
            </a:endParaRPr>
          </a:p>
          <a:p>
            <a:pPr marL="342900" indent="-342900" defTabSz="914400" fontAlgn="base">
              <a:lnSpc>
                <a:spcPct val="90000"/>
              </a:lnSpc>
              <a:spcBef>
                <a:spcPct val="20000"/>
              </a:spcBef>
              <a:spcAft>
                <a:spcPct val="0"/>
              </a:spcAft>
              <a:buFontTx/>
              <a:buChar char="•"/>
            </a:pPr>
            <a:r>
              <a:rPr lang="zh-CN" altLang="en-US" sz="2800" dirty="0">
                <a:solidFill>
                  <a:srgbClr val="FFFFFF"/>
                </a:solidFill>
                <a:latin typeface="Arial" charset="0"/>
                <a:ea typeface="ＭＳ Ｐゴシック" charset="0"/>
                <a:cs typeface="Arial" charset="0"/>
              </a:rPr>
              <a:t>他把格伦德尔的前爪拉下来</a:t>
            </a:r>
            <a:r>
              <a:rPr lang="en-US" altLang="ja-JP" sz="2800" dirty="0">
                <a:solidFill>
                  <a:srgbClr val="FFFFFF"/>
                </a:solidFill>
                <a:latin typeface="Arial" charset="0"/>
                <a:ea typeface="ＭＳ Ｐゴシック" charset="0"/>
                <a:cs typeface="Arial" charset="0"/>
              </a:rPr>
              <a:t>, </a:t>
            </a:r>
            <a:r>
              <a:rPr lang="zh-CN" altLang="en-US" sz="2800" dirty="0">
                <a:solidFill>
                  <a:srgbClr val="FFFFFF"/>
                </a:solidFill>
                <a:latin typeface="Arial" charset="0"/>
                <a:ea typeface="ＭＳ Ｐゴシック" charset="0"/>
                <a:cs typeface="Arial" charset="0"/>
              </a:rPr>
              <a:t>并且把它和它的洞穴销毁</a:t>
            </a:r>
            <a:endParaRPr lang="en-US" altLang="zh-CN" sz="2800" dirty="0">
              <a:solidFill>
                <a:srgbClr val="FFFFFF"/>
              </a:solidFill>
              <a:latin typeface="Arial" charset="0"/>
              <a:ea typeface="ＭＳ Ｐゴシック" charset="0"/>
              <a:cs typeface="Arial" charset="0"/>
            </a:endParaRPr>
          </a:p>
        </p:txBody>
      </p:sp>
      <p:sp>
        <p:nvSpPr>
          <p:cNvPr id="569348" name="Rectangle 4"/>
          <p:cNvSpPr>
            <a:spLocks noGrp="1" noChangeArrowheads="1"/>
          </p:cNvSpPr>
          <p:nvPr>
            <p:ph type="title"/>
          </p:nvPr>
        </p:nvSpPr>
        <p:spPr>
          <a:xfrm>
            <a:off x="-36512" y="502568"/>
            <a:ext cx="9180512" cy="838200"/>
          </a:xfrm>
          <a:ln>
            <a:miter lim="800000"/>
            <a:headEnd/>
            <a:tailEnd/>
          </a:ln>
        </p:spPr>
        <p:txBody>
          <a:bodyPr>
            <a:scene3d>
              <a:camera prst="orthographicFront"/>
              <a:lightRig rig="soft" dir="t">
                <a:rot lat="0" lon="0" rev="10800000"/>
              </a:lightRig>
            </a:scene3d>
            <a:sp3d>
              <a:bevelT w="27940" h="12700"/>
              <a:contourClr>
                <a:srgbClr val="DDDDDD"/>
              </a:contourClr>
            </a:sp3d>
          </a:bodyPr>
          <a:lstStyle/>
          <a:p>
            <a:pPr eaLnBrk="1" hangingPunct="1">
              <a:defRPr/>
            </a:pPr>
            <a:r>
              <a:rPr lang="zh-CN" altLang="en-US" sz="4000" b="1" dirty="0"/>
              <a:t>贝奥武夫 </a:t>
            </a:r>
            <a:r>
              <a:rPr lang="zh-CN" altLang="en-US" sz="4000" b="1" spc="150" dirty="0">
                <a:ln w="11430"/>
                <a:solidFill>
                  <a:srgbClr val="F8F8F8"/>
                </a:solidFill>
                <a:effectLst>
                  <a:outerShdw blurRad="25400" algn="tl" rotWithShape="0">
                    <a:srgbClr val="000000">
                      <a:alpha val="43000"/>
                    </a:srgbClr>
                  </a:outerShdw>
                </a:effectLst>
                <a:latin typeface="Arial" charset="0"/>
                <a:ea typeface="ＭＳ Ｐゴシック" charset="0"/>
                <a:cs typeface="Arial" charset="0"/>
              </a:rPr>
              <a:t>和 丹麦的怪兽</a:t>
            </a:r>
            <a:endParaRPr lang="en-US" sz="4000" b="1" spc="150" dirty="0">
              <a:ln w="11430"/>
              <a:solidFill>
                <a:srgbClr val="F8F8F8"/>
              </a:solidFill>
              <a:effectLst>
                <a:outerShdw blurRad="25400" algn="tl" rotWithShape="0">
                  <a:srgbClr val="000000">
                    <a:alpha val="43000"/>
                  </a:srgbClr>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25066050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47491"/>
                                        </p:tgtEl>
                                        <p:attrNameLst>
                                          <p:attrName>style.visibility</p:attrName>
                                        </p:attrNameLst>
                                      </p:cBhvr>
                                      <p:to>
                                        <p:strVal val="visible"/>
                                      </p:to>
                                    </p:set>
                                    <p:animEffect transition="in" filter="dissolve">
                                      <p:cBhvr>
                                        <p:cTn id="7" dur="500"/>
                                        <p:tgtEl>
                                          <p:spTgt spid="4474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47490"/>
                                        </p:tgtEl>
                                        <p:attrNameLst>
                                          <p:attrName>style.visibility</p:attrName>
                                        </p:attrNameLst>
                                      </p:cBhvr>
                                      <p:to>
                                        <p:strVal val="visible"/>
                                      </p:to>
                                    </p:set>
                                    <p:anim calcmode="lin" valueType="num">
                                      <p:cBhvr additive="base">
                                        <p:cTn id="12" dur="500" fill="hold"/>
                                        <p:tgtEl>
                                          <p:spTgt spid="447490"/>
                                        </p:tgtEl>
                                        <p:attrNameLst>
                                          <p:attrName>ppt_x</p:attrName>
                                        </p:attrNameLst>
                                      </p:cBhvr>
                                      <p:tavLst>
                                        <p:tav tm="0">
                                          <p:val>
                                            <p:strVal val="#ppt_x"/>
                                          </p:val>
                                        </p:tav>
                                        <p:tav tm="100000">
                                          <p:val>
                                            <p:strVal val="#ppt_x"/>
                                          </p:val>
                                        </p:tav>
                                      </p:tavLst>
                                    </p:anim>
                                    <p:anim calcmode="lin" valueType="num">
                                      <p:cBhvr additive="base">
                                        <p:cTn id="13" dur="500" fill="hold"/>
                                        <p:tgtEl>
                                          <p:spTgt spid="447490"/>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3" presetClass="entr" presetSubtype="16" fill="hold" grpId="0" nodeType="clickEffect">
                                  <p:stCondLst>
                                    <p:cond delay="0"/>
                                  </p:stCondLst>
                                  <p:childTnLst>
                                    <p:set>
                                      <p:cBhvr>
                                        <p:cTn id="17" dur="1" fill="hold">
                                          <p:stCondLst>
                                            <p:cond delay="0"/>
                                          </p:stCondLst>
                                        </p:cTn>
                                        <p:tgtEl>
                                          <p:spTgt spid="447497">
                                            <p:txEl>
                                              <p:pRg st="0" end="0"/>
                                            </p:txEl>
                                          </p:spTgt>
                                        </p:tgtEl>
                                        <p:attrNameLst>
                                          <p:attrName>style.visibility</p:attrName>
                                        </p:attrNameLst>
                                      </p:cBhvr>
                                      <p:to>
                                        <p:strVal val="visible"/>
                                      </p:to>
                                    </p:set>
                                    <p:animEffect transition="in" filter="plus(in)">
                                      <p:cBhvr>
                                        <p:cTn id="18" dur="2000"/>
                                        <p:tgtEl>
                                          <p:spTgt spid="44749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3" presetClass="entr" presetSubtype="16" fill="hold" grpId="0" nodeType="clickEffect">
                                  <p:stCondLst>
                                    <p:cond delay="0"/>
                                  </p:stCondLst>
                                  <p:childTnLst>
                                    <p:set>
                                      <p:cBhvr>
                                        <p:cTn id="22" dur="1" fill="hold">
                                          <p:stCondLst>
                                            <p:cond delay="0"/>
                                          </p:stCondLst>
                                        </p:cTn>
                                        <p:tgtEl>
                                          <p:spTgt spid="447497">
                                            <p:txEl>
                                              <p:pRg st="1" end="1"/>
                                            </p:txEl>
                                          </p:spTgt>
                                        </p:tgtEl>
                                        <p:attrNameLst>
                                          <p:attrName>style.visibility</p:attrName>
                                        </p:attrNameLst>
                                      </p:cBhvr>
                                      <p:to>
                                        <p:strVal val="visible"/>
                                      </p:to>
                                    </p:set>
                                    <p:animEffect transition="in" filter="plus(in)">
                                      <p:cBhvr>
                                        <p:cTn id="23" dur="2000"/>
                                        <p:tgtEl>
                                          <p:spTgt spid="447497">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3" presetClass="entr" presetSubtype="16" fill="hold" grpId="0" nodeType="clickEffect">
                                  <p:stCondLst>
                                    <p:cond delay="0"/>
                                  </p:stCondLst>
                                  <p:childTnLst>
                                    <p:set>
                                      <p:cBhvr>
                                        <p:cTn id="27" dur="1" fill="hold">
                                          <p:stCondLst>
                                            <p:cond delay="0"/>
                                          </p:stCondLst>
                                        </p:cTn>
                                        <p:tgtEl>
                                          <p:spTgt spid="447497">
                                            <p:txEl>
                                              <p:pRg st="2" end="2"/>
                                            </p:txEl>
                                          </p:spTgt>
                                        </p:tgtEl>
                                        <p:attrNameLst>
                                          <p:attrName>style.visibility</p:attrName>
                                        </p:attrNameLst>
                                      </p:cBhvr>
                                      <p:to>
                                        <p:strVal val="visible"/>
                                      </p:to>
                                    </p:set>
                                    <p:animEffect transition="in" filter="plus(in)">
                                      <p:cBhvr>
                                        <p:cTn id="28" dur="2000"/>
                                        <p:tgtEl>
                                          <p:spTgt spid="44749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3" presetClass="entr" presetSubtype="16" fill="hold" grpId="0" nodeType="clickEffect">
                                  <p:stCondLst>
                                    <p:cond delay="0"/>
                                  </p:stCondLst>
                                  <p:childTnLst>
                                    <p:set>
                                      <p:cBhvr>
                                        <p:cTn id="32" dur="1" fill="hold">
                                          <p:stCondLst>
                                            <p:cond delay="0"/>
                                          </p:stCondLst>
                                        </p:cTn>
                                        <p:tgtEl>
                                          <p:spTgt spid="447497">
                                            <p:txEl>
                                              <p:pRg st="3" end="3"/>
                                            </p:txEl>
                                          </p:spTgt>
                                        </p:tgtEl>
                                        <p:attrNameLst>
                                          <p:attrName>style.visibility</p:attrName>
                                        </p:attrNameLst>
                                      </p:cBhvr>
                                      <p:to>
                                        <p:strVal val="visible"/>
                                      </p:to>
                                    </p:set>
                                    <p:animEffect transition="in" filter="plus(in)">
                                      <p:cBhvr>
                                        <p:cTn id="33" dur="2000"/>
                                        <p:tgtEl>
                                          <p:spTgt spid="447497">
                                            <p:txEl>
                                              <p:pRg st="3" end="3"/>
                                            </p:txEl>
                                          </p:spTgt>
                                        </p:tgtEl>
                                      </p:cBhvr>
                                    </p:animEffect>
                                  </p:childTnLst>
                                </p:cTn>
                              </p:par>
                            </p:childTnLst>
                          </p:cTn>
                        </p:par>
                        <p:par>
                          <p:cTn id="34" fill="hold" nodeType="afterGroup">
                            <p:stCondLst>
                              <p:cond delay="2000"/>
                            </p:stCondLst>
                            <p:childTnLst>
                              <p:par>
                                <p:cTn id="35" presetID="20" presetClass="entr" presetSubtype="0" fill="hold" grpId="0" nodeType="afterEffect">
                                  <p:stCondLst>
                                    <p:cond delay="0"/>
                                  </p:stCondLst>
                                  <p:childTnLst>
                                    <p:set>
                                      <p:cBhvr>
                                        <p:cTn id="36" dur="1" fill="hold">
                                          <p:stCondLst>
                                            <p:cond delay="0"/>
                                          </p:stCondLst>
                                        </p:cTn>
                                        <p:tgtEl>
                                          <p:spTgt spid="447494"/>
                                        </p:tgtEl>
                                        <p:attrNameLst>
                                          <p:attrName>style.visibility</p:attrName>
                                        </p:attrNameLst>
                                      </p:cBhvr>
                                      <p:to>
                                        <p:strVal val="visible"/>
                                      </p:to>
                                    </p:set>
                                    <p:animEffect transition="in" filter="wedge">
                                      <p:cBhvr>
                                        <p:cTn id="37" dur="2000"/>
                                        <p:tgtEl>
                                          <p:spTgt spid="44749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447495"/>
                                        </p:tgtEl>
                                        <p:attrNameLst>
                                          <p:attrName>style.visibility</p:attrName>
                                        </p:attrNameLst>
                                      </p:cBhvr>
                                      <p:to>
                                        <p:strVal val="visible"/>
                                      </p:to>
                                    </p:set>
                                    <p:animEffect transition="in" filter="dissolve">
                                      <p:cBhvr>
                                        <p:cTn id="42" dur="500"/>
                                        <p:tgtEl>
                                          <p:spTgt spid="447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4" grpId="0" animBg="1"/>
      <p:bldP spid="44749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pic>
        <p:nvPicPr>
          <p:cNvPr id="2" name="Picture 1"/>
          <p:cNvPicPr>
            <a:picLocks noChangeAspect="1"/>
          </p:cNvPicPr>
          <p:nvPr/>
        </p:nvPicPr>
        <p:blipFill>
          <a:blip r:embed="rId4"/>
          <a:stretch>
            <a:fillRect/>
          </a:stretch>
        </p:blipFill>
        <p:spPr>
          <a:xfrm>
            <a:off x="1397000" y="2438400"/>
            <a:ext cx="7747000" cy="4419600"/>
          </a:xfrm>
          <a:prstGeom prst="rect">
            <a:avLst/>
          </a:prstGeom>
        </p:spPr>
      </p:pic>
      <p:sp>
        <p:nvSpPr>
          <p:cNvPr id="7" name="Rectangle 1026"/>
          <p:cNvSpPr txBox="1">
            <a:spLocks noChangeArrowheads="1"/>
          </p:cNvSpPr>
          <p:nvPr/>
        </p:nvSpPr>
        <p:spPr bwMode="auto">
          <a:xfrm>
            <a:off x="4173537" y="6026772"/>
            <a:ext cx="4970463" cy="69343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solidFill>
                  <a:srgbClr val="FFFFFF"/>
                </a:solidFill>
                <a:effectLst>
                  <a:glow rad="381000">
                    <a:schemeClr val="tx1"/>
                  </a:glow>
                </a:effectLst>
                <a:latin typeface="Times New Roman" charset="0"/>
                <a:ea typeface="ＭＳ Ｐゴシック" charset="0"/>
                <a:cs typeface="ＭＳ Ｐゴシック" charset="0"/>
              </a:rPr>
              <a:t>原始的方舟</a:t>
            </a:r>
            <a:endParaRPr lang="en-US" sz="4000" b="1" dirty="0">
              <a:solidFill>
                <a:srgbClr val="FFFFFF"/>
              </a:solidFill>
              <a:effectLst>
                <a:glow rad="381000">
                  <a:schemeClr val="tx1"/>
                </a:glow>
              </a:effectLst>
              <a:latin typeface="Times New Roman" charset="0"/>
              <a:ea typeface="ＭＳ Ｐゴシック" charset="0"/>
              <a:cs typeface="ＭＳ Ｐゴシック" charset="0"/>
            </a:endParaRPr>
          </a:p>
        </p:txBody>
      </p:sp>
      <p:grpSp>
        <p:nvGrpSpPr>
          <p:cNvPr id="3" name="Group 2"/>
          <p:cNvGrpSpPr/>
          <p:nvPr/>
        </p:nvGrpSpPr>
        <p:grpSpPr>
          <a:xfrm>
            <a:off x="0" y="0"/>
            <a:ext cx="6839813" cy="3989891"/>
            <a:chOff x="0" y="0"/>
            <a:chExt cx="6839813" cy="3989891"/>
          </a:xfrm>
        </p:grpSpPr>
        <p:pic>
          <p:nvPicPr>
            <p:cNvPr id="6" name="Picture 5"/>
            <p:cNvPicPr>
              <a:picLocks noChangeAspect="1"/>
            </p:cNvPicPr>
            <p:nvPr/>
          </p:nvPicPr>
          <p:blipFill>
            <a:blip r:embed="rId5"/>
            <a:stretch>
              <a:fillRect/>
            </a:stretch>
          </p:blipFill>
          <p:spPr>
            <a:xfrm>
              <a:off x="0" y="0"/>
              <a:ext cx="6839813" cy="3989891"/>
            </a:xfrm>
            <a:prstGeom prst="rect">
              <a:avLst/>
            </a:prstGeom>
          </p:spPr>
        </p:pic>
        <p:sp>
          <p:nvSpPr>
            <p:cNvPr id="8" name="Rectangle 1026"/>
            <p:cNvSpPr txBox="1">
              <a:spLocks noChangeArrowheads="1"/>
            </p:cNvSpPr>
            <p:nvPr/>
          </p:nvSpPr>
          <p:spPr bwMode="auto">
            <a:xfrm>
              <a:off x="1" y="3139193"/>
              <a:ext cx="6074036" cy="69343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solidFill>
                    <a:srgbClr val="FFFFFF"/>
                  </a:solidFill>
                  <a:effectLst>
                    <a:glow rad="381000">
                      <a:schemeClr val="tx1"/>
                    </a:glow>
                  </a:effectLst>
                  <a:latin typeface="Times New Roman" charset="0"/>
                  <a:ea typeface="ＭＳ Ｐゴシック" charset="0"/>
                  <a:cs typeface="ＭＳ Ｐゴシック" charset="0"/>
                </a:rPr>
                <a:t>更现实的方舟</a:t>
              </a:r>
              <a:endParaRPr lang="en-US" sz="4000" b="1" dirty="0">
                <a:solidFill>
                  <a:srgbClr val="FFFFFF"/>
                </a:solidFill>
                <a:effectLst>
                  <a:glow rad="381000">
                    <a:schemeClr val="tx1"/>
                  </a:glow>
                </a:effectLst>
                <a:latin typeface="Times New Roman" charset="0"/>
                <a:ea typeface="ＭＳ Ｐゴシック" charset="0"/>
                <a:cs typeface="ＭＳ Ｐゴシック" charset="0"/>
              </a:endParaRPr>
            </a:p>
          </p:txBody>
        </p:sp>
      </p:grpSp>
    </p:spTree>
    <p:extLst>
      <p:ext uri="{BB962C8B-B14F-4D97-AF65-F5344CB8AC3E}">
        <p14:creationId xmlns:p14="http://schemas.microsoft.com/office/powerpoint/2010/main" val="408701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ChangeArrowheads="1"/>
          </p:cNvSpPr>
          <p:nvPr>
            <p:ph type="title"/>
          </p:nvPr>
        </p:nvSpPr>
        <p:spPr>
          <a:xfrm>
            <a:off x="260350" y="152400"/>
            <a:ext cx="8197850" cy="533400"/>
          </a:xfrm>
        </p:spPr>
        <p:txBody>
          <a:bodyPr/>
          <a:lstStyle/>
          <a:p>
            <a:pPr eaLnBrk="1" hangingPunct="1"/>
            <a:r>
              <a:rPr lang="zh-CN" altLang="en-US" sz="3200" dirty="0">
                <a:solidFill>
                  <a:schemeClr val="bg1"/>
                </a:solidFill>
                <a:latin typeface="Arial" charset="0"/>
                <a:ea typeface="ＭＳ Ｐゴシック" charset="0"/>
              </a:rPr>
              <a:t>日本的渔夫发现了一个怪兽的尸体</a:t>
            </a:r>
            <a:endParaRPr lang="en-US" altLang="zh-CN" sz="4000" dirty="0">
              <a:solidFill>
                <a:schemeClr val="bg1"/>
              </a:solidFill>
              <a:latin typeface="Arial" charset="0"/>
              <a:ea typeface="ＭＳ Ｐゴシック" charset="0"/>
            </a:endParaRPr>
          </a:p>
        </p:txBody>
      </p:sp>
      <p:pic>
        <p:nvPicPr>
          <p:cNvPr id="449540" name="Picture 4" descr="JapaneseSeaDin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1752600"/>
            <a:ext cx="3124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3171" name="Picture 5" descr="JapaneseSeaDin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68544" y="3140968"/>
            <a:ext cx="1766888"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3172" name="Text Box 6"/>
          <p:cNvSpPr txBox="1">
            <a:spLocks noChangeArrowheads="1"/>
          </p:cNvSpPr>
          <p:nvPr/>
        </p:nvSpPr>
        <p:spPr bwMode="auto">
          <a:xfrm>
            <a:off x="1396080" y="6437476"/>
            <a:ext cx="6396303"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zh-CN" altLang="en-US" sz="1100" dirty="0">
                <a:solidFill>
                  <a:srgbClr val="FFFFFF"/>
                </a:solidFill>
                <a:cs typeface="Arial" charset="0"/>
              </a:rPr>
              <a:t>杜安 吉斯</a:t>
            </a:r>
            <a:r>
              <a:rPr lang="en-US" altLang="zh-CN" sz="1100" dirty="0">
                <a:solidFill>
                  <a:srgbClr val="FFFFFF"/>
                </a:solidFill>
                <a:cs typeface="Arial" charset="0"/>
              </a:rPr>
              <a:t>, </a:t>
            </a:r>
            <a:r>
              <a:rPr lang="zh-CN" altLang="en-US" sz="1100" i="1" dirty="0">
                <a:solidFill>
                  <a:srgbClr val="FFFFFF"/>
                </a:solidFill>
                <a:cs typeface="Arial" charset="0"/>
              </a:rPr>
              <a:t>恐龙的设计 </a:t>
            </a:r>
            <a:r>
              <a:rPr lang="en-US" altLang="zh-CN" sz="1100" dirty="0">
                <a:solidFill>
                  <a:srgbClr val="FFFFFF"/>
                </a:solidFill>
                <a:cs typeface="Arial" charset="0"/>
              </a:rPr>
              <a:t>(4730</a:t>
            </a:r>
            <a:r>
              <a:rPr lang="en-US" altLang="zh-CN" sz="1100" dirty="0">
                <a:solidFill>
                  <a:schemeClr val="bg1"/>
                </a:solidFill>
                <a:cs typeface="Arial" charset="0"/>
              </a:rPr>
              <a:t> </a:t>
            </a:r>
            <a:r>
              <a:rPr lang="zh-CN" altLang="en-US" sz="1100" b="1" dirty="0">
                <a:solidFill>
                  <a:schemeClr val="bg1"/>
                </a:solidFill>
              </a:rPr>
              <a:t>巴尔内斯</a:t>
            </a:r>
            <a:r>
              <a:rPr lang="zh-CN" altLang="en-US" sz="1100" dirty="0">
                <a:solidFill>
                  <a:srgbClr val="FFFFFF"/>
                </a:solidFill>
                <a:cs typeface="Arial" charset="0"/>
              </a:rPr>
              <a:t>路</a:t>
            </a:r>
            <a:r>
              <a:rPr lang="en-US" altLang="zh-CN" sz="1100" dirty="0">
                <a:solidFill>
                  <a:srgbClr val="FFFFFF"/>
                </a:solidFill>
                <a:cs typeface="Arial" charset="0"/>
              </a:rPr>
              <a:t>, </a:t>
            </a:r>
            <a:r>
              <a:rPr lang="ja-JP" altLang="en-US" sz="1100" dirty="0">
                <a:solidFill>
                  <a:srgbClr val="FFFFFF"/>
                </a:solidFill>
                <a:cs typeface="Arial" charset="0"/>
              </a:rPr>
              <a:t>科泉市</a:t>
            </a:r>
            <a:r>
              <a:rPr lang="en-US" altLang="zh-CN" sz="1100" dirty="0">
                <a:solidFill>
                  <a:srgbClr val="FFFFFF"/>
                </a:solidFill>
                <a:cs typeface="Arial" charset="0"/>
              </a:rPr>
              <a:t>, </a:t>
            </a:r>
            <a:r>
              <a:rPr lang="zh-CN" altLang="en-US" sz="1100" dirty="0">
                <a:solidFill>
                  <a:srgbClr val="FFFFFF"/>
                </a:solidFill>
                <a:cs typeface="Arial" charset="0"/>
              </a:rPr>
              <a:t>原创</a:t>
            </a:r>
            <a:r>
              <a:rPr lang="en-US" altLang="zh-CN" sz="1100" dirty="0">
                <a:solidFill>
                  <a:srgbClr val="FFFFFF"/>
                </a:solidFill>
                <a:cs typeface="Arial" charset="0"/>
              </a:rPr>
              <a:t>: </a:t>
            </a:r>
            <a:r>
              <a:rPr lang="zh-CN" altLang="en-US" sz="1100" dirty="0">
                <a:solidFill>
                  <a:srgbClr val="FFFFFF"/>
                </a:solidFill>
                <a:cs typeface="Arial" charset="0"/>
              </a:rPr>
              <a:t>大师书籍与被造的生命 出版社</a:t>
            </a:r>
            <a:r>
              <a:rPr lang="en-US" altLang="zh-CN" sz="1100" dirty="0">
                <a:solidFill>
                  <a:srgbClr val="FFFFFF"/>
                </a:solidFill>
                <a:cs typeface="Arial" charset="0"/>
              </a:rPr>
              <a:t>, 1992), 86</a:t>
            </a:r>
          </a:p>
        </p:txBody>
      </p:sp>
      <p:sp>
        <p:nvSpPr>
          <p:cNvPr id="263173" name="Text Box 7"/>
          <p:cNvSpPr txBox="1">
            <a:spLocks noChangeArrowheads="1"/>
          </p:cNvSpPr>
          <p:nvPr/>
        </p:nvSpPr>
        <p:spPr bwMode="auto">
          <a:xfrm>
            <a:off x="9324528" y="5589240"/>
            <a:ext cx="26939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altLang="zh-CN" sz="2000" dirty="0">
                <a:solidFill>
                  <a:srgbClr val="000000"/>
                </a:solidFill>
                <a:cs typeface="Arial" charset="0"/>
              </a:rPr>
              <a:t>Enlarge and read this!</a:t>
            </a:r>
          </a:p>
        </p:txBody>
      </p:sp>
      <p:sp>
        <p:nvSpPr>
          <p:cNvPr id="449544" name="Rectangle 8"/>
          <p:cNvSpPr>
            <a:spLocks noChangeArrowheads="1"/>
          </p:cNvSpPr>
          <p:nvPr/>
        </p:nvSpPr>
        <p:spPr bwMode="auto">
          <a:xfrm>
            <a:off x="0" y="1219200"/>
            <a:ext cx="62484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buFontTx/>
              <a:buChar char="•"/>
            </a:pPr>
            <a:r>
              <a:rPr lang="en-US" altLang="zh-CN" sz="2800" dirty="0">
                <a:solidFill>
                  <a:srgbClr val="FFFFFF"/>
                </a:solidFill>
                <a:latin typeface="Arial" charset="0"/>
                <a:ea typeface="ＭＳ Ｐゴシック" charset="0"/>
                <a:cs typeface="Arial" charset="0"/>
              </a:rPr>
              <a:t>2</a:t>
            </a:r>
            <a:r>
              <a:rPr lang="zh-CN" altLang="en-US" sz="2800" dirty="0">
                <a:solidFill>
                  <a:srgbClr val="FFFFFF"/>
                </a:solidFill>
                <a:latin typeface="Arial" charset="0"/>
                <a:ea typeface="ＭＳ Ｐゴシック" charset="0"/>
                <a:cs typeface="Arial" charset="0"/>
              </a:rPr>
              <a:t>吨重，</a:t>
            </a:r>
            <a:r>
              <a:rPr lang="en-US" altLang="zh-CN" sz="2800" dirty="0">
                <a:solidFill>
                  <a:srgbClr val="FFFFFF"/>
                </a:solidFill>
                <a:latin typeface="Arial" charset="0"/>
                <a:ea typeface="ＭＳ Ｐゴシック" charset="0"/>
                <a:cs typeface="Arial" charset="0"/>
              </a:rPr>
              <a:t>10</a:t>
            </a:r>
            <a:r>
              <a:rPr lang="zh-CN" altLang="en-US" sz="2800" dirty="0">
                <a:solidFill>
                  <a:srgbClr val="FFFFFF"/>
                </a:solidFill>
                <a:latin typeface="Arial" charset="0"/>
                <a:ea typeface="ＭＳ Ｐゴシック" charset="0"/>
                <a:cs typeface="Arial" charset="0"/>
              </a:rPr>
              <a:t>米长</a:t>
            </a:r>
            <a:endParaRPr lang="en-US" altLang="zh-CN" sz="2800" dirty="0">
              <a:solidFill>
                <a:srgbClr val="FFFFFF"/>
              </a:solidFill>
              <a:latin typeface="Arial" charset="0"/>
              <a:ea typeface="ＭＳ Ｐゴシック" charset="0"/>
              <a:cs typeface="Arial" charset="0"/>
            </a:endParaRPr>
          </a:p>
          <a:p>
            <a:pPr marL="342900" indent="-342900" defTabSz="914400" fontAlgn="base">
              <a:lnSpc>
                <a:spcPct val="90000"/>
              </a:lnSpc>
              <a:spcBef>
                <a:spcPct val="20000"/>
              </a:spcBef>
              <a:spcAft>
                <a:spcPct val="0"/>
              </a:spcAft>
              <a:buFontTx/>
              <a:buChar char="•"/>
            </a:pPr>
            <a:r>
              <a:rPr lang="zh-CN" altLang="en-US" sz="2800" dirty="0">
                <a:solidFill>
                  <a:srgbClr val="FFFFFF"/>
                </a:solidFill>
                <a:latin typeface="Arial" charset="0"/>
                <a:ea typeface="ＭＳ Ｐゴシック" charset="0"/>
                <a:cs typeface="Arial" charset="0"/>
              </a:rPr>
              <a:t>在基督城附近的</a:t>
            </a:r>
            <a:r>
              <a:rPr lang="en-US" altLang="zh-CN" sz="2800" dirty="0">
                <a:solidFill>
                  <a:srgbClr val="FFFFFF"/>
                </a:solidFill>
                <a:latin typeface="Arial" charset="0"/>
                <a:ea typeface="ＭＳ Ｐゴシック" charset="0"/>
                <a:cs typeface="Arial" charset="0"/>
              </a:rPr>
              <a:t>330</a:t>
            </a:r>
            <a:r>
              <a:rPr lang="zh-CN" altLang="en-US" sz="2800" dirty="0">
                <a:solidFill>
                  <a:srgbClr val="FFFFFF"/>
                </a:solidFill>
                <a:latin typeface="Arial" charset="0"/>
                <a:ea typeface="ＭＳ Ｐゴシック" charset="0"/>
                <a:cs typeface="Arial" charset="0"/>
              </a:rPr>
              <a:t>米深的海域被发现</a:t>
            </a:r>
            <a:endParaRPr lang="en-US" altLang="zh-CN" sz="2800" dirty="0">
              <a:solidFill>
                <a:srgbClr val="FFFFFF"/>
              </a:solidFill>
              <a:latin typeface="Arial" charset="0"/>
              <a:ea typeface="ＭＳ Ｐゴシック" charset="0"/>
              <a:cs typeface="Arial" charset="0"/>
            </a:endParaRPr>
          </a:p>
          <a:p>
            <a:pPr marL="342900" indent="-342900" defTabSz="914400" fontAlgn="base">
              <a:lnSpc>
                <a:spcPct val="90000"/>
              </a:lnSpc>
              <a:spcBef>
                <a:spcPct val="20000"/>
              </a:spcBef>
              <a:spcAft>
                <a:spcPct val="0"/>
              </a:spcAft>
              <a:buFontTx/>
              <a:buChar char="•"/>
            </a:pPr>
            <a:r>
              <a:rPr lang="zh-CN" altLang="en-US" sz="2800" dirty="0">
                <a:solidFill>
                  <a:srgbClr val="FFFFFF"/>
                </a:solidFill>
                <a:latin typeface="Arial" charset="0"/>
                <a:ea typeface="ＭＳ Ｐゴシック" charset="0"/>
                <a:cs typeface="Arial" charset="0"/>
              </a:rPr>
              <a:t>属于</a:t>
            </a:r>
            <a:r>
              <a:rPr lang="zh-CN" altLang="en-US" sz="2800" b="1" dirty="0">
                <a:solidFill>
                  <a:schemeClr val="bg1"/>
                </a:solidFill>
              </a:rPr>
              <a:t>蛇颈龙 </a:t>
            </a:r>
            <a:r>
              <a:rPr lang="en-US" altLang="zh-CN" sz="2800" dirty="0">
                <a:solidFill>
                  <a:srgbClr val="FFFFFF"/>
                </a:solidFill>
                <a:latin typeface="Arial" charset="0"/>
                <a:ea typeface="ＭＳ Ｐゴシック" charset="0"/>
                <a:cs typeface="Arial" charset="0"/>
              </a:rPr>
              <a:t>: </a:t>
            </a:r>
            <a:r>
              <a:rPr lang="zh-CN" altLang="en-US" sz="2800" dirty="0">
                <a:solidFill>
                  <a:srgbClr val="FFFFFF"/>
                </a:solidFill>
                <a:latin typeface="Arial" charset="0"/>
                <a:ea typeface="ＭＳ Ｐゴシック" charset="0"/>
                <a:cs typeface="Arial" charset="0"/>
              </a:rPr>
              <a:t>身形巨大</a:t>
            </a:r>
            <a:r>
              <a:rPr lang="en-US" altLang="zh-CN" sz="2800" dirty="0">
                <a:solidFill>
                  <a:srgbClr val="FFFFFF"/>
                </a:solidFill>
                <a:latin typeface="Arial" charset="0"/>
                <a:ea typeface="ＭＳ Ｐゴシック" charset="0"/>
                <a:cs typeface="Arial" charset="0"/>
              </a:rPr>
              <a:t>, </a:t>
            </a:r>
            <a:r>
              <a:rPr lang="zh-CN" altLang="en-US" sz="2800" dirty="0">
                <a:solidFill>
                  <a:srgbClr val="FFFFFF"/>
                </a:solidFill>
                <a:latin typeface="Arial" charset="0"/>
                <a:ea typeface="ＭＳ Ｐゴシック" charset="0"/>
                <a:cs typeface="Arial" charset="0"/>
              </a:rPr>
              <a:t>头小，爬行类动物的一种，颈部很长，并且有四个</a:t>
            </a:r>
            <a:r>
              <a:rPr lang="zh-CN" altLang="en-US" sz="2800" b="1" dirty="0">
                <a:solidFill>
                  <a:schemeClr val="bg1"/>
                </a:solidFill>
              </a:rPr>
              <a:t>鳍片</a:t>
            </a:r>
            <a:endParaRPr lang="en-US" altLang="zh-CN" sz="2800" dirty="0">
              <a:solidFill>
                <a:schemeClr val="bg1"/>
              </a:solidFill>
              <a:latin typeface="Arial" charset="0"/>
              <a:ea typeface="ＭＳ Ｐゴシック" charset="0"/>
              <a:cs typeface="Arial" charset="0"/>
            </a:endParaRPr>
          </a:p>
          <a:p>
            <a:pPr marL="342900" indent="-342900" defTabSz="914400" fontAlgn="base">
              <a:lnSpc>
                <a:spcPct val="90000"/>
              </a:lnSpc>
              <a:spcBef>
                <a:spcPct val="20000"/>
              </a:spcBef>
              <a:spcAft>
                <a:spcPct val="0"/>
              </a:spcAft>
              <a:buFontTx/>
              <a:buChar char="•"/>
            </a:pPr>
            <a:r>
              <a:rPr lang="zh-CN" altLang="en-US" sz="2800" dirty="0">
                <a:solidFill>
                  <a:srgbClr val="FFFFFF"/>
                </a:solidFill>
                <a:latin typeface="Arial" charset="0"/>
                <a:ea typeface="ＭＳ Ｐゴシック" charset="0"/>
                <a:cs typeface="Arial" charset="0"/>
              </a:rPr>
              <a:t>海洋生物学家</a:t>
            </a:r>
            <a:r>
              <a:rPr lang="zh-CN" altLang="en-US" sz="2800" dirty="0">
                <a:solidFill>
                  <a:schemeClr val="bg1"/>
                </a:solidFill>
              </a:rPr>
              <a:t>矢野道彦摄影及绘图</a:t>
            </a:r>
            <a:endParaRPr lang="en-US" altLang="zh-CN" sz="2800" dirty="0">
              <a:solidFill>
                <a:srgbClr val="FFFFFF"/>
              </a:solidFill>
              <a:latin typeface="Arial" charset="0"/>
              <a:ea typeface="ＭＳ Ｐゴシック" charset="0"/>
              <a:cs typeface="Arial" charset="0"/>
            </a:endParaRPr>
          </a:p>
          <a:p>
            <a:pPr marL="342900" indent="-342900" defTabSz="914400" fontAlgn="base">
              <a:lnSpc>
                <a:spcPct val="90000"/>
              </a:lnSpc>
              <a:spcBef>
                <a:spcPct val="20000"/>
              </a:spcBef>
              <a:spcAft>
                <a:spcPct val="0"/>
              </a:spcAft>
              <a:buFontTx/>
              <a:buChar char="•"/>
            </a:pPr>
            <a:r>
              <a:rPr lang="zh-CN" altLang="en-US" sz="2800" dirty="0">
                <a:solidFill>
                  <a:srgbClr val="FFFFFF"/>
                </a:solidFill>
                <a:latin typeface="Arial" charset="0"/>
                <a:ea typeface="ＭＳ Ｐゴシック" charset="0"/>
                <a:cs typeface="Arial" charset="0"/>
              </a:rPr>
              <a:t>船长担心污染到自己的鱼，把怪兽的尸体扔回海中</a:t>
            </a:r>
            <a:endParaRPr lang="en-US" altLang="zh-CN" sz="2800" dirty="0">
              <a:solidFill>
                <a:srgbClr val="FFFFFF"/>
              </a:solidFill>
              <a:latin typeface="Arial" charset="0"/>
              <a:ea typeface="ＭＳ Ｐゴシック" charset="0"/>
              <a:cs typeface="Arial" charset="0"/>
            </a:endParaRPr>
          </a:p>
          <a:p>
            <a:pPr marL="342900" indent="-342900" defTabSz="914400" fontAlgn="base">
              <a:lnSpc>
                <a:spcPct val="90000"/>
              </a:lnSpc>
              <a:spcBef>
                <a:spcPct val="20000"/>
              </a:spcBef>
              <a:spcAft>
                <a:spcPct val="0"/>
              </a:spcAft>
              <a:buFontTx/>
              <a:buChar char="•"/>
            </a:pPr>
            <a:r>
              <a:rPr lang="zh-CN" altLang="en-US" sz="2800" dirty="0">
                <a:solidFill>
                  <a:srgbClr val="FFFFFF"/>
                </a:solidFill>
                <a:latin typeface="Arial" charset="0"/>
                <a:ea typeface="ＭＳ Ｐゴシック" charset="0"/>
                <a:cs typeface="Arial" charset="0"/>
              </a:rPr>
              <a:t>之后英国广播公司报道这是一个鲨鱼</a:t>
            </a:r>
            <a:r>
              <a:rPr lang="en-US" altLang="zh-CN" sz="2800" dirty="0">
                <a:solidFill>
                  <a:srgbClr val="FFFFFF"/>
                </a:solidFill>
                <a:latin typeface="Arial" charset="0"/>
                <a:ea typeface="ＭＳ Ｐゴシック" charset="0"/>
                <a:cs typeface="Arial" charset="0"/>
              </a:rPr>
              <a:t>(1977</a:t>
            </a:r>
            <a:r>
              <a:rPr lang="zh-CN" altLang="en-US" sz="2800" dirty="0">
                <a:solidFill>
                  <a:srgbClr val="FFFFFF"/>
                </a:solidFill>
                <a:latin typeface="Arial" charset="0"/>
                <a:ea typeface="ＭＳ Ｐゴシック" charset="0"/>
                <a:cs typeface="Arial" charset="0"/>
              </a:rPr>
              <a:t>年</a:t>
            </a:r>
            <a:r>
              <a:rPr lang="en-US" altLang="zh-CN" sz="2800" dirty="0">
                <a:solidFill>
                  <a:srgbClr val="FFFFFF"/>
                </a:solidFill>
                <a:latin typeface="Arial" charset="0"/>
                <a:ea typeface="ＭＳ Ｐゴシック" charset="0"/>
                <a:cs typeface="Arial" charset="0"/>
              </a:rPr>
              <a:t>7</a:t>
            </a:r>
            <a:r>
              <a:rPr lang="zh-CN" altLang="en-US" sz="2800" dirty="0">
                <a:solidFill>
                  <a:srgbClr val="FFFFFF"/>
                </a:solidFill>
                <a:latin typeface="Arial" charset="0"/>
                <a:ea typeface="ＭＳ Ｐゴシック" charset="0"/>
                <a:cs typeface="Arial" charset="0"/>
              </a:rPr>
              <a:t>月</a:t>
            </a:r>
            <a:r>
              <a:rPr lang="en-US" altLang="zh-CN" sz="2800" dirty="0">
                <a:solidFill>
                  <a:srgbClr val="FFFFFF"/>
                </a:solidFill>
                <a:latin typeface="Arial" charset="0"/>
                <a:ea typeface="ＭＳ Ｐゴシック" charset="0"/>
                <a:cs typeface="Arial" charset="0"/>
              </a:rPr>
              <a:t>30</a:t>
            </a:r>
            <a:r>
              <a:rPr lang="zh-CN" altLang="en-US" sz="2800" dirty="0">
                <a:solidFill>
                  <a:srgbClr val="FFFFFF"/>
                </a:solidFill>
                <a:latin typeface="Arial" charset="0"/>
                <a:ea typeface="ＭＳ Ｐゴシック" charset="0"/>
                <a:cs typeface="Arial" charset="0"/>
              </a:rPr>
              <a:t>日</a:t>
            </a:r>
            <a:r>
              <a:rPr lang="en-US" altLang="zh-CN" sz="2800" dirty="0">
                <a:solidFill>
                  <a:srgbClr val="FFFFFF"/>
                </a:solidFill>
                <a:latin typeface="Arial" charset="0"/>
                <a:ea typeface="ＭＳ Ｐゴシック" charset="0"/>
                <a:cs typeface="Arial" charset="0"/>
              </a:rPr>
              <a:t>)!</a:t>
            </a:r>
          </a:p>
        </p:txBody>
      </p:sp>
      <p:sp>
        <p:nvSpPr>
          <p:cNvPr id="263175" name="Rectangle 10"/>
          <p:cNvSpPr>
            <a:spLocks noChangeArrowheads="1"/>
          </p:cNvSpPr>
          <p:nvPr/>
        </p:nvSpPr>
        <p:spPr bwMode="auto">
          <a:xfrm>
            <a:off x="304800" y="609600"/>
            <a:ext cx="819785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r>
              <a:rPr lang="en-US" altLang="zh-CN" sz="2400" dirty="0">
                <a:solidFill>
                  <a:srgbClr val="FFFFFF"/>
                </a:solidFill>
                <a:latin typeface="Arial" charset="0"/>
                <a:ea typeface="ＭＳ Ｐゴシック" charset="0"/>
                <a:cs typeface="Arial" charset="0"/>
              </a:rPr>
              <a:t>(</a:t>
            </a:r>
            <a:r>
              <a:rPr lang="zh-CN" altLang="en-US" sz="2400" b="1" dirty="0">
                <a:solidFill>
                  <a:schemeClr val="bg1"/>
                </a:solidFill>
              </a:rPr>
              <a:t>泰晤士报</a:t>
            </a:r>
            <a:r>
              <a:rPr lang="en-US" altLang="zh-CN" sz="2400" i="1" dirty="0">
                <a:solidFill>
                  <a:schemeClr val="bg1"/>
                </a:solidFill>
                <a:latin typeface="Arial" charset="0"/>
                <a:ea typeface="ＭＳ Ｐゴシック" charset="0"/>
                <a:cs typeface="Arial" charset="0"/>
              </a:rPr>
              <a:t> </a:t>
            </a:r>
            <a:r>
              <a:rPr lang="en-US" altLang="zh-CN" sz="2400" dirty="0">
                <a:solidFill>
                  <a:srgbClr val="FFFFFF"/>
                </a:solidFill>
                <a:latin typeface="Arial" charset="0"/>
                <a:ea typeface="ＭＳ Ｐゴシック" charset="0"/>
                <a:cs typeface="Arial" charset="0"/>
              </a:rPr>
              <a:t>1977</a:t>
            </a:r>
            <a:r>
              <a:rPr lang="zh-CN" altLang="en-US" sz="2400" dirty="0">
                <a:solidFill>
                  <a:srgbClr val="FFFFFF"/>
                </a:solidFill>
                <a:latin typeface="Arial" charset="0"/>
                <a:ea typeface="ＭＳ Ｐゴシック" charset="0"/>
                <a:cs typeface="Arial" charset="0"/>
              </a:rPr>
              <a:t>年</a:t>
            </a:r>
            <a:r>
              <a:rPr lang="en-US" altLang="zh-CN" sz="2400" dirty="0">
                <a:solidFill>
                  <a:srgbClr val="FFFFFF"/>
                </a:solidFill>
                <a:latin typeface="Arial" charset="0"/>
                <a:ea typeface="ＭＳ Ｐゴシック" charset="0"/>
                <a:cs typeface="Arial" charset="0"/>
              </a:rPr>
              <a:t>7</a:t>
            </a:r>
            <a:r>
              <a:rPr lang="zh-CN" altLang="en-US" sz="2400" dirty="0">
                <a:solidFill>
                  <a:srgbClr val="FFFFFF"/>
                </a:solidFill>
                <a:latin typeface="Arial" charset="0"/>
                <a:ea typeface="ＭＳ Ｐゴシック" charset="0"/>
                <a:cs typeface="Arial" charset="0"/>
              </a:rPr>
              <a:t>月</a:t>
            </a:r>
            <a:r>
              <a:rPr lang="en-US" altLang="zh-CN" sz="2400" dirty="0">
                <a:solidFill>
                  <a:srgbClr val="FFFFFF"/>
                </a:solidFill>
                <a:latin typeface="Arial" charset="0"/>
                <a:ea typeface="ＭＳ Ｐゴシック" charset="0"/>
                <a:cs typeface="Arial" charset="0"/>
              </a:rPr>
              <a:t>21</a:t>
            </a:r>
            <a:r>
              <a:rPr lang="zh-CN" altLang="en-US" sz="2400" dirty="0">
                <a:solidFill>
                  <a:srgbClr val="FFFFFF"/>
                </a:solidFill>
                <a:latin typeface="Arial" charset="0"/>
                <a:ea typeface="ＭＳ Ｐゴシック" charset="0"/>
                <a:cs typeface="Arial" charset="0"/>
              </a:rPr>
              <a:t>日</a:t>
            </a:r>
            <a:r>
              <a:rPr lang="en-US" altLang="zh-CN" sz="2400" dirty="0">
                <a:solidFill>
                  <a:srgbClr val="FFFFFF"/>
                </a:solidFill>
                <a:latin typeface="Arial" charset="0"/>
                <a:ea typeface="ＭＳ Ｐゴシック" charset="0"/>
                <a:cs typeface="Arial" charset="0"/>
              </a:rPr>
              <a:t>)</a:t>
            </a:r>
          </a:p>
        </p:txBody>
      </p:sp>
    </p:spTree>
    <p:extLst>
      <p:ext uri="{BB962C8B-B14F-4D97-AF65-F5344CB8AC3E}">
        <p14:creationId xmlns:p14="http://schemas.microsoft.com/office/powerpoint/2010/main" val="8317097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49540"/>
                                        </p:tgtEl>
                                        <p:attrNameLst>
                                          <p:attrName>style.visibility</p:attrName>
                                        </p:attrNameLst>
                                      </p:cBhvr>
                                      <p:to>
                                        <p:strVal val="visible"/>
                                      </p:to>
                                    </p:set>
                                    <p:anim calcmode="lin" valueType="num">
                                      <p:cBhvr>
                                        <p:cTn id="7" dur="1000" fill="hold"/>
                                        <p:tgtEl>
                                          <p:spTgt spid="449540"/>
                                        </p:tgtEl>
                                        <p:attrNameLst>
                                          <p:attrName>ppt_w</p:attrName>
                                        </p:attrNameLst>
                                      </p:cBhvr>
                                      <p:tavLst>
                                        <p:tav tm="0">
                                          <p:val>
                                            <p:fltVal val="0"/>
                                          </p:val>
                                        </p:tav>
                                        <p:tav tm="100000">
                                          <p:val>
                                            <p:strVal val="#ppt_w"/>
                                          </p:val>
                                        </p:tav>
                                      </p:tavLst>
                                    </p:anim>
                                    <p:anim calcmode="lin" valueType="num">
                                      <p:cBhvr>
                                        <p:cTn id="8" dur="1000" fill="hold"/>
                                        <p:tgtEl>
                                          <p:spTgt spid="449540"/>
                                        </p:tgtEl>
                                        <p:attrNameLst>
                                          <p:attrName>ppt_h</p:attrName>
                                        </p:attrNameLst>
                                      </p:cBhvr>
                                      <p:tavLst>
                                        <p:tav tm="0">
                                          <p:val>
                                            <p:fltVal val="0"/>
                                          </p:val>
                                        </p:tav>
                                        <p:tav tm="100000">
                                          <p:val>
                                            <p:strVal val="#ppt_h"/>
                                          </p:val>
                                        </p:tav>
                                      </p:tavLst>
                                    </p:anim>
                                    <p:anim calcmode="lin" valueType="num">
                                      <p:cBhvr>
                                        <p:cTn id="9" dur="1000" fill="hold"/>
                                        <p:tgtEl>
                                          <p:spTgt spid="44954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495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49544">
                                            <p:txEl>
                                              <p:pRg st="0" end="0"/>
                                            </p:txEl>
                                          </p:spTgt>
                                        </p:tgtEl>
                                        <p:attrNameLst>
                                          <p:attrName>style.visibility</p:attrName>
                                        </p:attrNameLst>
                                      </p:cBhvr>
                                      <p:to>
                                        <p:strVal val="visible"/>
                                      </p:to>
                                    </p:set>
                                    <p:animEffect transition="in" filter="wipe(up)">
                                      <p:cBhvr>
                                        <p:cTn id="15" dur="500"/>
                                        <p:tgtEl>
                                          <p:spTgt spid="449544">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49544">
                                            <p:txEl>
                                              <p:pRg st="1" end="1"/>
                                            </p:txEl>
                                          </p:spTgt>
                                        </p:tgtEl>
                                        <p:attrNameLst>
                                          <p:attrName>style.visibility</p:attrName>
                                        </p:attrNameLst>
                                      </p:cBhvr>
                                      <p:to>
                                        <p:strVal val="visible"/>
                                      </p:to>
                                    </p:set>
                                    <p:animEffect transition="in" filter="wipe(up)">
                                      <p:cBhvr>
                                        <p:cTn id="20" dur="500"/>
                                        <p:tgtEl>
                                          <p:spTgt spid="44954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449544">
                                            <p:txEl>
                                              <p:pRg st="2" end="2"/>
                                            </p:txEl>
                                          </p:spTgt>
                                        </p:tgtEl>
                                        <p:attrNameLst>
                                          <p:attrName>style.visibility</p:attrName>
                                        </p:attrNameLst>
                                      </p:cBhvr>
                                      <p:to>
                                        <p:strVal val="visible"/>
                                      </p:to>
                                    </p:set>
                                    <p:animEffect transition="in" filter="wipe(up)">
                                      <p:cBhvr>
                                        <p:cTn id="25" dur="500"/>
                                        <p:tgtEl>
                                          <p:spTgt spid="44954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49544">
                                            <p:txEl>
                                              <p:pRg st="3" end="3"/>
                                            </p:txEl>
                                          </p:spTgt>
                                        </p:tgtEl>
                                        <p:attrNameLst>
                                          <p:attrName>style.visibility</p:attrName>
                                        </p:attrNameLst>
                                      </p:cBhvr>
                                      <p:to>
                                        <p:strVal val="visible"/>
                                      </p:to>
                                    </p:set>
                                    <p:animEffect transition="in" filter="wipe(up)">
                                      <p:cBhvr>
                                        <p:cTn id="30" dur="500"/>
                                        <p:tgtEl>
                                          <p:spTgt spid="449544">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449544">
                                            <p:txEl>
                                              <p:pRg st="4" end="4"/>
                                            </p:txEl>
                                          </p:spTgt>
                                        </p:tgtEl>
                                        <p:attrNameLst>
                                          <p:attrName>style.visibility</p:attrName>
                                        </p:attrNameLst>
                                      </p:cBhvr>
                                      <p:to>
                                        <p:strVal val="visible"/>
                                      </p:to>
                                    </p:set>
                                    <p:animEffect transition="in" filter="wipe(up)">
                                      <p:cBhvr>
                                        <p:cTn id="35" dur="500"/>
                                        <p:tgtEl>
                                          <p:spTgt spid="449544">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449544">
                                            <p:txEl>
                                              <p:pRg st="5" end="5"/>
                                            </p:txEl>
                                          </p:spTgt>
                                        </p:tgtEl>
                                        <p:attrNameLst>
                                          <p:attrName>style.visibility</p:attrName>
                                        </p:attrNameLst>
                                      </p:cBhvr>
                                      <p:to>
                                        <p:strVal val="visible"/>
                                      </p:to>
                                    </p:set>
                                    <p:animEffect transition="in" filter="wipe(up)">
                                      <p:cBhvr>
                                        <p:cTn id="40" dur="500"/>
                                        <p:tgtEl>
                                          <p:spTgt spid="44954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44"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p:nvPr>
        </p:nvSpPr>
        <p:spPr>
          <a:xfrm>
            <a:off x="685800" y="152400"/>
            <a:ext cx="7772400" cy="762000"/>
          </a:xfrm>
        </p:spPr>
        <p:txBody>
          <a:bodyPr/>
          <a:lstStyle/>
          <a:p>
            <a:pPr eaLnBrk="1" hangingPunct="1"/>
            <a:r>
              <a:rPr lang="zh-CN" altLang="en-US" dirty="0">
                <a:solidFill>
                  <a:schemeClr val="bg1"/>
                </a:solidFill>
                <a:latin typeface="Arial" charset="0"/>
                <a:ea typeface="ＭＳ Ｐゴシック" charset="0"/>
              </a:rPr>
              <a:t>这是鲨鱼吗？！</a:t>
            </a:r>
            <a:endParaRPr lang="zh-CN" altLang="en-US" dirty="0">
              <a:solidFill>
                <a:schemeClr val="bg1"/>
              </a:solidFill>
              <a:latin typeface="Times New Roman" charset="0"/>
            </a:endParaRPr>
          </a:p>
        </p:txBody>
      </p:sp>
      <p:sp>
        <p:nvSpPr>
          <p:cNvPr id="273410" name="Rectangle 3"/>
          <p:cNvSpPr>
            <a:spLocks noGrp="1" noChangeArrowheads="1"/>
          </p:cNvSpPr>
          <p:nvPr>
            <p:ph type="body" idx="1"/>
          </p:nvPr>
        </p:nvSpPr>
        <p:spPr>
          <a:xfrm>
            <a:off x="4876800" y="6477000"/>
            <a:ext cx="3810000" cy="381000"/>
          </a:xfrm>
        </p:spPr>
        <p:txBody>
          <a:bodyPr/>
          <a:lstStyle/>
          <a:p>
            <a:pPr algn="r" eaLnBrk="1" hangingPunct="1">
              <a:lnSpc>
                <a:spcPct val="90000"/>
              </a:lnSpc>
              <a:buFontTx/>
              <a:buNone/>
            </a:pPr>
            <a:r>
              <a:rPr lang="zh-CN" altLang="en-US" sz="2000" b="1" dirty="0">
                <a:solidFill>
                  <a:schemeClr val="bg1"/>
                </a:solidFill>
                <a:latin typeface="Times New Roman" charset="0"/>
              </a:rPr>
              <a:t>比尔 库珀</a:t>
            </a:r>
            <a:r>
              <a:rPr lang="en-US" altLang="zh-CN" sz="2000" b="1" dirty="0">
                <a:solidFill>
                  <a:schemeClr val="bg1"/>
                </a:solidFill>
                <a:latin typeface="Times New Roman" charset="0"/>
              </a:rPr>
              <a:t>, </a:t>
            </a:r>
            <a:r>
              <a:rPr lang="zh-CN" altLang="en-US" sz="2000" b="1" i="1" dirty="0">
                <a:solidFill>
                  <a:schemeClr val="bg1"/>
                </a:solidFill>
                <a:latin typeface="Times New Roman" charset="0"/>
              </a:rPr>
              <a:t>洪水之后</a:t>
            </a:r>
            <a:r>
              <a:rPr lang="en-US" altLang="zh-CN" sz="2000" b="1" dirty="0">
                <a:solidFill>
                  <a:schemeClr val="bg1"/>
                </a:solidFill>
                <a:latin typeface="Times New Roman" charset="0"/>
              </a:rPr>
              <a:t>, 140</a:t>
            </a:r>
          </a:p>
        </p:txBody>
      </p:sp>
      <p:pic>
        <p:nvPicPr>
          <p:cNvPr id="273411" name="Picture 4" descr="JapanDinoSketc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914400"/>
            <a:ext cx="8305800" cy="545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509286" y="5578997"/>
            <a:ext cx="8090704" cy="646331"/>
          </a:xfrm>
          <a:prstGeom prst="rect">
            <a:avLst/>
          </a:prstGeom>
          <a:solidFill>
            <a:schemeClr val="bg1"/>
          </a:solidFill>
        </p:spPr>
        <p:txBody>
          <a:bodyPr wrap="square" rtlCol="0">
            <a:spAutoFit/>
          </a:bodyPr>
          <a:lstStyle/>
          <a:p>
            <a:r>
              <a:rPr lang="zh-CN" altLang="en-US" dirty="0"/>
              <a:t>图</a:t>
            </a:r>
            <a:r>
              <a:rPr lang="en-US" altLang="zh-CN" dirty="0"/>
              <a:t>10.1</a:t>
            </a:r>
            <a:r>
              <a:rPr lang="zh-CN" altLang="en-US" dirty="0"/>
              <a:t>这张图和测量是由日本生物学家矢野道彦在新西兰</a:t>
            </a:r>
            <a:r>
              <a:rPr lang="en-US" altLang="zh-CN" dirty="0"/>
              <a:t>1977</a:t>
            </a:r>
            <a:r>
              <a:rPr lang="zh-CN" altLang="en-US" dirty="0"/>
              <a:t>年绘制的英国广播电视台和大不列颠博物馆声称这是一个鲨鱼的尸体</a:t>
            </a:r>
            <a:endParaRPr lang="en-US" dirty="0"/>
          </a:p>
        </p:txBody>
      </p:sp>
    </p:spTree>
    <p:extLst>
      <p:ext uri="{BB962C8B-B14F-4D97-AF65-F5344CB8AC3E}">
        <p14:creationId xmlns:p14="http://schemas.microsoft.com/office/powerpoint/2010/main" val="2109667427"/>
      </p:ext>
    </p:extLst>
  </p:cSld>
  <p:clrMapOvr>
    <a:masterClrMapping/>
  </p:clrMapOvr>
  <p:transition spd="med">
    <p:randomBar dir="ver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457200"/>
            <a:ext cx="64008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411075" name="Rectangle 3"/>
          <p:cNvSpPr>
            <a:spLocks noChangeArrowheads="1"/>
          </p:cNvSpPr>
          <p:nvPr/>
        </p:nvSpPr>
        <p:spPr bwMode="auto">
          <a:xfrm>
            <a:off x="4492625" y="514350"/>
            <a:ext cx="4575175" cy="6019800"/>
          </a:xfrm>
          <a:prstGeom prst="rect">
            <a:avLst/>
          </a:prstGeom>
          <a:noFill/>
          <a:ln w="12700">
            <a:noFill/>
            <a:miter lim="800000"/>
            <a:headEnd/>
            <a:tailEnd/>
          </a:ln>
          <a:effectLst/>
        </p:spPr>
        <p:txBody>
          <a:bodyPr lIns="90488" tIns="44450" rIns="90488" bIns="44450"/>
          <a:lstStyle/>
          <a:p>
            <a:pPr marL="342900" indent="-342900" defTabSz="914400" eaLnBrk="0" fontAlgn="base" hangingPunct="0">
              <a:lnSpc>
                <a:spcPct val="80000"/>
              </a:lnSpc>
              <a:spcBef>
                <a:spcPct val="20000"/>
              </a:spcBef>
              <a:spcAft>
                <a:spcPct val="0"/>
              </a:spcAft>
              <a:buClr>
                <a:srgbClr val="C0FEF9"/>
              </a:buClr>
              <a:buSzPct val="75000"/>
              <a:buFont typeface="Wingdings" charset="0"/>
              <a:buChar char="§"/>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从宇宙空间所拍摄到在土耳其东部被雪所掩盖的阿勒山和一个小且不活跃的火山口阿勒山比海平面高</a:t>
            </a:r>
            <a:r>
              <a:rPr lang="en-US" altLang="zh-CN" sz="3200" b="1" dirty="0">
                <a:solidFill>
                  <a:srgbClr val="FFFFFF"/>
                </a:solidFill>
                <a:effectLst>
                  <a:outerShdw blurRad="38100" dist="38100" dir="2700000" algn="tl">
                    <a:srgbClr val="000000"/>
                  </a:outerShdw>
                </a:effectLst>
                <a:latin typeface="Arial" charset="0"/>
                <a:ea typeface="ＭＳ Ｐゴシック" charset="0"/>
                <a:cs typeface="Arial" charset="0"/>
              </a:rPr>
              <a:t>3</a:t>
            </a:r>
            <a:r>
              <a:rPr lang="zh-CN" altLang="en-US" sz="3200" b="1" dirty="0">
                <a:solidFill>
                  <a:srgbClr val="FFFFFF"/>
                </a:solidFill>
                <a:effectLst>
                  <a:outerShdw blurRad="38100" dist="38100" dir="2700000" algn="tl">
                    <a:srgbClr val="000000"/>
                  </a:outerShdw>
                </a:effectLst>
                <a:latin typeface="Arial" charset="0"/>
                <a:ea typeface="ＭＳ Ｐゴシック" charset="0"/>
                <a:cs typeface="Arial" charset="0"/>
              </a:rPr>
              <a:t>英里这座山在传统意义认为是诺亚方舟索尼停的地方</a:t>
            </a:r>
            <a:endParaRPr lang="en-US" altLang="zh-CN" sz="32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67267" name="Rectangle 4"/>
          <p:cNvSpPr>
            <a:spLocks noChangeArrowheads="1"/>
          </p:cNvSpPr>
          <p:nvPr/>
        </p:nvSpPr>
        <p:spPr bwMode="auto">
          <a:xfrm>
            <a:off x="442913" y="6326188"/>
            <a:ext cx="252730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defTabSz="914400" eaLnBrk="0" fontAlgn="base" hangingPunct="0">
              <a:spcBef>
                <a:spcPct val="0"/>
              </a:spcBef>
              <a:spcAft>
                <a:spcPct val="0"/>
              </a:spcAft>
            </a:pPr>
            <a:r>
              <a:rPr lang="en-US" altLang="zh-CN" sz="2400">
                <a:solidFill>
                  <a:srgbClr val="FFFFFF"/>
                </a:solidFill>
                <a:latin typeface="Times New Roman" charset="0"/>
                <a:ea typeface="ＭＳ Ｐゴシック" charset="0"/>
                <a:cs typeface="ＭＳ Ｐゴシック" charset="0"/>
              </a:rPr>
              <a:t>NASA Photo</a:t>
            </a:r>
          </a:p>
        </p:txBody>
      </p:sp>
      <p:sp>
        <p:nvSpPr>
          <p:cNvPr id="1411077" name="Rectangle 5"/>
          <p:cNvSpPr>
            <a:spLocks noChangeArrowheads="1"/>
          </p:cNvSpPr>
          <p:nvPr/>
        </p:nvSpPr>
        <p:spPr bwMode="auto">
          <a:xfrm>
            <a:off x="809625" y="989013"/>
            <a:ext cx="1567738" cy="643766"/>
          </a:xfrm>
          <a:prstGeom prst="rect">
            <a:avLst/>
          </a:prstGeom>
          <a:noFill/>
          <a:ln w="12700">
            <a:noFill/>
            <a:miter lim="800000"/>
            <a:headEnd/>
            <a:tailEnd/>
          </a:ln>
          <a:effectLst/>
        </p:spPr>
        <p:txBody>
          <a:bodyPr wrap="none" lIns="90488" tIns="44450" rIns="90488" bIns="44450">
            <a:spAutoFit/>
          </a:bodyPr>
          <a:lstStyle/>
          <a:p>
            <a:pPr defTabSz="914400" eaLnBrk="0" fontAlgn="base" hangingPunct="0">
              <a:spcBef>
                <a:spcPct val="0"/>
              </a:spcBef>
              <a:spcAft>
                <a:spcPct val="0"/>
              </a:spcAft>
              <a:defRPr/>
            </a:pPr>
            <a:r>
              <a:rPr lang="zh-CN" altLang="en-US" sz="36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阿勒山</a:t>
            </a:r>
            <a:endParaRPr lang="en-US" sz="3600" b="1"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411078" name="Line 6"/>
          <p:cNvSpPr>
            <a:spLocks noChangeShapeType="1"/>
          </p:cNvSpPr>
          <p:nvPr/>
        </p:nvSpPr>
        <p:spPr bwMode="auto">
          <a:xfrm flipH="1" flipV="1">
            <a:off x="2111375" y="1533525"/>
            <a:ext cx="1109663" cy="744538"/>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7270" name="Rectangle 7"/>
          <p:cNvSpPr>
            <a:spLocks noChangeArrowheads="1"/>
          </p:cNvSpPr>
          <p:nvPr/>
        </p:nvSpPr>
        <p:spPr bwMode="auto">
          <a:xfrm>
            <a:off x="5167313" y="6424613"/>
            <a:ext cx="17224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defTabSz="914400" eaLnBrk="0" fontAlgn="base" hangingPunct="0">
              <a:spcBef>
                <a:spcPct val="0"/>
              </a:spcBef>
              <a:spcAft>
                <a:spcPct val="0"/>
              </a:spcAft>
            </a:pPr>
            <a:r>
              <a:rPr lang="en-US" altLang="zh-CN" sz="1400">
                <a:solidFill>
                  <a:srgbClr val="FFFFFF"/>
                </a:solidFill>
                <a:latin typeface="Arial Narrow" charset="0"/>
                <a:ea typeface="ＭＳ Ｐゴシック" charset="0"/>
                <a:cs typeface="ＭＳ Ｐゴシック" charset="0"/>
              </a:rPr>
              <a:t>©  EBibleTeacher.com  </a:t>
            </a:r>
          </a:p>
        </p:txBody>
      </p:sp>
      <p:sp>
        <p:nvSpPr>
          <p:cNvPr id="1411080" name="Rectangle 8"/>
          <p:cNvSpPr>
            <a:spLocks noGrp="1" noChangeArrowheads="1"/>
          </p:cNvSpPr>
          <p:nvPr>
            <p:ph type="title" idx="4294967295"/>
          </p:nvPr>
        </p:nvSpPr>
        <p:spPr>
          <a:xfrm>
            <a:off x="6438900" y="609600"/>
            <a:ext cx="2457450" cy="285750"/>
          </a:xfrm>
        </p:spPr>
        <p:txBody>
          <a:bodyPr/>
          <a:lstStyle/>
          <a:p>
            <a:pPr>
              <a:defRPr/>
            </a:pPr>
            <a:r>
              <a:rPr lang="en-US" sz="100" b="0" u="none" dirty="0">
                <a:solidFill>
                  <a:srgbClr val="000000"/>
                </a:solidFill>
                <a:effectLst/>
                <a:latin typeface="Arial Narrow" charset="0"/>
                <a:ea typeface="ＭＳ Ｐゴシック" charset="0"/>
              </a:rPr>
              <a:t>Noah</a:t>
            </a:r>
            <a:r>
              <a:rPr lang="fr-FR" altLang="ja-JP" sz="100" b="0" u="none" dirty="0">
                <a:solidFill>
                  <a:srgbClr val="000000"/>
                </a:solidFill>
                <a:effectLst/>
                <a:latin typeface="Arial Narrow" charset="0"/>
                <a:ea typeface="ＭＳ Ｐゴシック" charset="0"/>
              </a:rPr>
              <a:t>'</a:t>
            </a:r>
            <a:r>
              <a:rPr lang="en-US" altLang="ja-JP" sz="100" b="0" u="none" dirty="0">
                <a:solidFill>
                  <a:srgbClr val="000000"/>
                </a:solidFill>
                <a:effectLst/>
                <a:latin typeface="Arial Narrow" charset="0"/>
                <a:ea typeface="ＭＳ Ｐゴシック" charset="0"/>
              </a:rPr>
              <a:t>s Ark Mt. Ararat</a:t>
            </a:r>
            <a:endParaRPr lang="en-US" sz="100" dirty="0">
              <a:latin typeface="Times New Roman" charset="0"/>
              <a:ea typeface="ＭＳ Ｐゴシック" charset="0"/>
            </a:endParaRPr>
          </a:p>
        </p:txBody>
      </p:sp>
      <p:sp>
        <p:nvSpPr>
          <p:cNvPr id="267272" name="Text Box 9"/>
          <p:cNvSpPr txBox="1">
            <a:spLocks noChangeArrowheads="1"/>
          </p:cNvSpPr>
          <p:nvPr/>
        </p:nvSpPr>
        <p:spPr bwMode="auto">
          <a:xfrm>
            <a:off x="8293100" y="6491288"/>
            <a:ext cx="8826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altLang="zh-CN" sz="1800">
                <a:solidFill>
                  <a:srgbClr val="FFFFFF"/>
                </a:solidFill>
                <a:latin typeface="Franklin Gothic Heavy" charset="0"/>
                <a:hlinkClick r:id="" action="ppaction://noaction"/>
              </a:rPr>
              <a:t>INDEX</a:t>
            </a:r>
            <a:endParaRPr lang="en-US" altLang="zh-CN" sz="1800">
              <a:solidFill>
                <a:srgbClr val="FFFFFF"/>
              </a:solidFill>
              <a:latin typeface="Franklin Gothic Heavy" charset="0"/>
            </a:endParaRPr>
          </a:p>
        </p:txBody>
      </p:sp>
    </p:spTree>
    <p:extLst>
      <p:ext uri="{BB962C8B-B14F-4D97-AF65-F5344CB8AC3E}">
        <p14:creationId xmlns:p14="http://schemas.microsoft.com/office/powerpoint/2010/main" val="33568058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11077"/>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1411078"/>
                                        </p:tgtEl>
                                        <p:attrNameLst>
                                          <p:attrName>style.visibility</p:attrName>
                                        </p:attrNameLst>
                                      </p:cBhvr>
                                      <p:to>
                                        <p:strVal val="visible"/>
                                      </p:to>
                                    </p:set>
                                    <p:animEffect transition="in" filter="wipe(up)">
                                      <p:cBhvr>
                                        <p:cTn id="10" dur="500"/>
                                        <p:tgtEl>
                                          <p:spTgt spid="141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1077" grpId="0"/>
      <p:bldP spid="141107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F3736-01FB-314C-B289-9638293EE66F}"/>
              </a:ext>
            </a:extLst>
          </p:cNvPr>
          <p:cNvSpPr>
            <a:spLocks noGrp="1"/>
          </p:cNvSpPr>
          <p:nvPr>
            <p:ph type="title"/>
          </p:nvPr>
        </p:nvSpPr>
        <p:spPr/>
        <p:txBody>
          <a:bodyPr/>
          <a:lstStyle/>
          <a:p>
            <a:endParaRPr kumimoji="1" lang="zh-CN" altLang="en-US"/>
          </a:p>
        </p:txBody>
      </p:sp>
      <p:pic>
        <p:nvPicPr>
          <p:cNvPr id="4" name="Picture 1" descr="Gen 9 Altar &amp; Worship.JPG">
            <a:extLst>
              <a:ext uri="{FF2B5EF4-FFF2-40B4-BE49-F238E27FC236}">
                <a16:creationId xmlns:a16="http://schemas.microsoft.com/office/drawing/2014/main" id="{7DDFB464-F1CD-6348-86EC-D66C6A15881D}"/>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2225" y="-15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663017EA-AC30-1E4F-882B-7298C089D339}"/>
              </a:ext>
            </a:extLst>
          </p:cNvPr>
          <p:cNvSpPr txBox="1">
            <a:spLocks/>
          </p:cNvSpPr>
          <p:nvPr/>
        </p:nvSpPr>
        <p:spPr bwMode="auto">
          <a:xfrm>
            <a:off x="35421" y="39687"/>
            <a:ext cx="6804025" cy="7191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0" i="0" u="none" strike="noStrike" kern="1200" cap="none" spc="0" normalizeH="0" baseline="0" noProof="0" dirty="0">
                <a:ln>
                  <a:noFill/>
                </a:ln>
                <a:solidFill>
                  <a:srgbClr val="FFFFFF"/>
                </a:solidFill>
                <a:effectLst/>
                <a:uLnTx/>
                <a:uFillTx/>
                <a:latin typeface="Arial"/>
                <a:ea typeface="MS PGothic" pitchFamily="34" charset="-128"/>
              </a:rPr>
              <a:t>死刑</a:t>
            </a: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MS PGothic" pitchFamily="34" charset="-128"/>
                <a:cs typeface="Arial" charset="0"/>
              </a:rPr>
              <a:t>的</a:t>
            </a:r>
            <a:r>
              <a:rPr kumimoji="0" lang="zh-CN" altLang="en-US" sz="4400" b="0" i="0" u="none" strike="noStrike" kern="1200" cap="none" spc="0" normalizeH="0" baseline="0" noProof="0" dirty="0">
                <a:ln>
                  <a:noFill/>
                </a:ln>
                <a:solidFill>
                  <a:srgbClr val="FFFFFF"/>
                </a:solidFill>
                <a:effectLst/>
                <a:uLnTx/>
                <a:uFillTx/>
                <a:latin typeface="Arial"/>
                <a:ea typeface="MS PGothic" pitchFamily="34" charset="-128"/>
              </a:rPr>
              <a:t>开始</a:t>
            </a:r>
            <a:endParaRPr kumimoji="0" lang="en-US" altLang="zh-CN" sz="3600" b="1" i="0" u="none" strike="noStrike" kern="0" cap="none" spc="0" normalizeH="0" baseline="0" noProof="0" dirty="0">
              <a:ln>
                <a:noFill/>
              </a:ln>
              <a:solidFill>
                <a:srgbClr val="FFFFFF"/>
              </a:solidFill>
              <a:effectLst/>
              <a:uLnTx/>
              <a:uFillTx/>
              <a:latin typeface="Arial" pitchFamily="34" charset="0"/>
              <a:ea typeface="MS PGothic" pitchFamily="34" charset="-128"/>
            </a:endParaRPr>
          </a:p>
        </p:txBody>
      </p:sp>
      <p:sp>
        <p:nvSpPr>
          <p:cNvPr id="6" name="Text Box 8">
            <a:extLst>
              <a:ext uri="{FF2B5EF4-FFF2-40B4-BE49-F238E27FC236}">
                <a16:creationId xmlns:a16="http://schemas.microsoft.com/office/drawing/2014/main" id="{092622EC-8E82-2B48-9039-F3DA97696DA6}"/>
              </a:ext>
            </a:extLst>
          </p:cNvPr>
          <p:cNvSpPr txBox="1">
            <a:spLocks noChangeArrowheads="1"/>
          </p:cNvSpPr>
          <p:nvPr/>
        </p:nvSpPr>
        <p:spPr bwMode="auto">
          <a:xfrm>
            <a:off x="3635375" y="908050"/>
            <a:ext cx="5364163" cy="440120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charset="0"/>
              </a:rPr>
              <a:t>创</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charset="0"/>
              </a:rPr>
              <a:t> 9:5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charset="0"/>
              </a:rPr>
              <a:t>流你们的血、害你们生命的，</a:t>
            </a:r>
            <a:endPar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charset="0"/>
              </a:rPr>
              <a:t>我必向他们追偿；</a:t>
            </a:r>
            <a:endPar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charset="0"/>
              </a:rPr>
              <a:t>无论是走兽或人类，甚至各人自己的兄弟，我必要他偿命。</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cs typeface="Arial" charset="0"/>
              </a:rPr>
              <a:t>6</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charset="0"/>
              </a:rPr>
              <a:t>流人血的，人也必流他的血；</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charset="0"/>
              </a:rPr>
              <a:t>因为　神造人，</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charset="0"/>
              </a:rPr>
              <a:t>是按着他自己的形象。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cs typeface="Arial" charset="0"/>
              </a:rPr>
              <a:t>7</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charset="0"/>
              </a:rPr>
              <a:t>你们要繁衍增多；</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charset="0"/>
              </a:rPr>
              <a:t>要在地上滋生、增多。</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charset="0"/>
              </a:rPr>
              <a:t>.” </a:t>
            </a:r>
          </a:p>
        </p:txBody>
      </p:sp>
    </p:spTree>
    <p:extLst>
      <p:ext uri="{BB962C8B-B14F-4D97-AF65-F5344CB8AC3E}">
        <p14:creationId xmlns:p14="http://schemas.microsoft.com/office/powerpoint/2010/main" val="608891572"/>
      </p:ext>
    </p:extLst>
  </p:cSld>
  <p:clrMapOvr>
    <a:masterClrMapping/>
  </p:clrMapOvr>
  <p:transition spd="med">
    <p:randomBar dir="vert"/>
  </p:transition>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5" name="Rectangle 2"/>
          <p:cNvSpPr>
            <a:spLocks noGrp="1" noChangeArrowheads="1"/>
          </p:cNvSpPr>
          <p:nvPr>
            <p:ph type="title" idx="4294967295"/>
          </p:nvPr>
        </p:nvSpPr>
        <p:spPr>
          <a:xfrm>
            <a:off x="1295400" y="228600"/>
            <a:ext cx="6946899" cy="533400"/>
          </a:xfrm>
          <a:solidFill>
            <a:schemeClr val="bg1"/>
          </a:solidFill>
        </p:spPr>
        <p:txBody>
          <a:bodyPr/>
          <a:lstStyle/>
          <a:p>
            <a:pPr algn="ctr" eaLnBrk="1" hangingPunct="1"/>
            <a:r>
              <a:rPr lang="zh-CN" altLang="en-US" sz="3200" b="1" dirty="0">
                <a:solidFill>
                  <a:srgbClr val="FFFFFF"/>
                </a:solidFill>
                <a:latin typeface="Arial" charset="0"/>
                <a:ea typeface="ＭＳ Ｐゴシック" charset="0"/>
                <a:cs typeface="ＭＳ Ｐゴシック" charset="0"/>
              </a:rPr>
              <a:t>看见了“诺亚”还是没有看见</a:t>
            </a:r>
            <a:endParaRPr lang="en-US" sz="3200" b="1" dirty="0">
              <a:solidFill>
                <a:srgbClr val="FFFFFF"/>
              </a:solidFill>
              <a:latin typeface="Arial" charset="0"/>
              <a:ea typeface="ＭＳ Ｐゴシック" charset="0"/>
              <a:cs typeface="ＭＳ Ｐゴシック" charset="0"/>
            </a:endParaRPr>
          </a:p>
        </p:txBody>
      </p:sp>
      <p:sp>
        <p:nvSpPr>
          <p:cNvPr id="10301" name="Text Box 61"/>
          <p:cNvSpPr txBox="1">
            <a:spLocks noChangeArrowheads="1"/>
          </p:cNvSpPr>
          <p:nvPr/>
        </p:nvSpPr>
        <p:spPr bwMode="auto">
          <a:xfrm>
            <a:off x="304800" y="1841500"/>
            <a:ext cx="8534400" cy="2677656"/>
          </a:xfrm>
          <a:prstGeom prst="rect">
            <a:avLst/>
          </a:prstGeom>
          <a:solidFill>
            <a:srgbClr val="000090"/>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2800" b="1" u="sng" dirty="0">
                <a:solidFill>
                  <a:srgbClr val="FFFFFF"/>
                </a:solidFill>
                <a:latin typeface="Arial" charset="0"/>
                <a:ea typeface="宋体" charset="0"/>
                <a:cs typeface="宋体" charset="0"/>
              </a:rPr>
              <a:t>关键章节</a:t>
            </a:r>
            <a:endParaRPr lang="en-US" altLang="zh-CN" sz="2800" b="1" dirty="0">
              <a:solidFill>
                <a:srgbClr val="FFFFFF"/>
              </a:solidFill>
              <a:latin typeface="Arial" charset="0"/>
              <a:ea typeface="宋体" charset="0"/>
              <a:cs typeface="宋体" charset="0"/>
            </a:endParaRPr>
          </a:p>
          <a:p>
            <a:pPr algn="ctr" defTabSz="914400" eaLnBrk="1" fontAlgn="base" hangingPunct="1">
              <a:spcBef>
                <a:spcPct val="0"/>
              </a:spcBef>
              <a:spcAft>
                <a:spcPct val="0"/>
              </a:spcAft>
            </a:pPr>
            <a:r>
              <a:rPr lang="en-US" altLang="zh-CN" sz="2800" b="1" dirty="0">
                <a:solidFill>
                  <a:srgbClr val="FFFFFF"/>
                </a:solidFill>
                <a:latin typeface="Arial" charset="0"/>
                <a:ea typeface="宋体" charset="0"/>
                <a:cs typeface="宋体" charset="0"/>
              </a:rPr>
              <a:t>“</a:t>
            </a:r>
            <a:r>
              <a:rPr lang="zh-CN" altLang="en-US" sz="2800" dirty="0"/>
              <a:t>凡越过基督的教训又不持守的，就没有　神；持守这教训的，就有父和子了。如果有人到你们那里，不传这教训，你们就不要接待他到家里，也不要问候他；因为问候他的，就在他的恶事上有分了。</a:t>
            </a:r>
            <a:r>
              <a:rPr lang="en-US" altLang="zh-CN" sz="2800" b="1" dirty="0">
                <a:solidFill>
                  <a:srgbClr val="FFFFFF"/>
                </a:solidFill>
                <a:latin typeface="Arial" charset="0"/>
                <a:ea typeface="宋体" charset="0"/>
                <a:cs typeface="宋体" charset="0"/>
              </a:rPr>
              <a:t>” </a:t>
            </a:r>
            <a:br>
              <a:rPr lang="en-US" altLang="zh-CN" sz="2800" b="1" dirty="0">
                <a:solidFill>
                  <a:srgbClr val="FFFFFF"/>
                </a:solidFill>
                <a:latin typeface="Arial" charset="0"/>
                <a:ea typeface="宋体" charset="0"/>
                <a:cs typeface="宋体" charset="0"/>
              </a:rPr>
            </a:br>
            <a:r>
              <a:rPr lang="en-US" altLang="zh-CN" sz="2800" b="1" dirty="0">
                <a:solidFill>
                  <a:srgbClr val="FFFFFF"/>
                </a:solidFill>
                <a:latin typeface="Arial" charset="0"/>
                <a:ea typeface="宋体" charset="0"/>
                <a:cs typeface="宋体" charset="0"/>
              </a:rPr>
              <a:t>(</a:t>
            </a:r>
            <a:r>
              <a:rPr lang="zh-CN" altLang="en-US" sz="2800" b="1" dirty="0">
                <a:solidFill>
                  <a:srgbClr val="FFFFFF"/>
                </a:solidFill>
                <a:latin typeface="Arial" charset="0"/>
                <a:ea typeface="宋体" charset="0"/>
                <a:cs typeface="宋体" charset="0"/>
              </a:rPr>
              <a:t>约翰二书</a:t>
            </a:r>
            <a:r>
              <a:rPr lang="en-US" altLang="zh-CN" sz="2800" b="1" dirty="0">
                <a:solidFill>
                  <a:srgbClr val="FFFFFF"/>
                </a:solidFill>
                <a:latin typeface="Arial" charset="0"/>
                <a:ea typeface="宋体" charset="0"/>
                <a:cs typeface="宋体" charset="0"/>
              </a:rPr>
              <a:t>9-11). </a:t>
            </a:r>
          </a:p>
        </p:txBody>
      </p:sp>
      <p:pic>
        <p:nvPicPr>
          <p:cNvPr id="62468" name="Picture 62" descr="j0336382"/>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5943600" y="1155700"/>
            <a:ext cx="1143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9669960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01"/>
                                        </p:tgtEl>
                                        <p:attrNameLst>
                                          <p:attrName>style.visibility</p:attrName>
                                        </p:attrNameLst>
                                      </p:cBhvr>
                                      <p:to>
                                        <p:strVal val="visible"/>
                                      </p:to>
                                    </p:set>
                                    <p:anim calcmode="lin" valueType="num">
                                      <p:cBhvr additive="base">
                                        <p:cTn id="7" dur="500" fill="hold"/>
                                        <p:tgtEl>
                                          <p:spTgt spid="10301"/>
                                        </p:tgtEl>
                                        <p:attrNameLst>
                                          <p:attrName>ppt_x</p:attrName>
                                        </p:attrNameLst>
                                      </p:cBhvr>
                                      <p:tavLst>
                                        <p:tav tm="0">
                                          <p:val>
                                            <p:strVal val="#ppt_x"/>
                                          </p:val>
                                        </p:tav>
                                        <p:tav tm="100000">
                                          <p:val>
                                            <p:strVal val="#ppt_x"/>
                                          </p:val>
                                        </p:tav>
                                      </p:tavLst>
                                    </p:anim>
                                    <p:anim calcmode="lin" valueType="num">
                                      <p:cBhvr additive="base">
                                        <p:cTn id="8" dur="500" fill="hold"/>
                                        <p:tgtEl>
                                          <p:spTgt spid="103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 grpId="0" animBg="1"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a:xfrm>
            <a:off x="1066800" y="457200"/>
            <a:ext cx="5867400" cy="1143000"/>
          </a:xfrm>
        </p:spPr>
        <p:txBody>
          <a:bodyPr/>
          <a:lstStyle/>
          <a:p>
            <a:pPr eaLnBrk="1" hangingPunct="1"/>
            <a:r>
              <a:rPr lang="zh-CN" altLang="en-US" b="1" dirty="0">
                <a:latin typeface="Arial" charset="0"/>
                <a:ea typeface="ＭＳ Ｐゴシック" charset="0"/>
                <a:cs typeface="Arial" charset="0"/>
              </a:rPr>
              <a:t>基督徒如何</a:t>
            </a:r>
            <a:br>
              <a:rPr lang="en-US" altLang="zh-CN" b="1" dirty="0">
                <a:latin typeface="Arial" charset="0"/>
                <a:ea typeface="ＭＳ Ｐゴシック" charset="0"/>
                <a:cs typeface="Arial" charset="0"/>
              </a:rPr>
            </a:br>
            <a:r>
              <a:rPr lang="zh-CN" altLang="en-US" b="1" dirty="0">
                <a:latin typeface="Arial" charset="0"/>
                <a:ea typeface="ＭＳ Ｐゴシック" charset="0"/>
                <a:cs typeface="Arial" charset="0"/>
              </a:rPr>
              <a:t>“帮助”异教</a:t>
            </a:r>
            <a:r>
              <a:rPr lang="en-US" b="1" dirty="0">
                <a:latin typeface="Arial" charset="0"/>
                <a:ea typeface="ＭＳ Ｐゴシック" charset="0"/>
                <a:cs typeface="Arial" charset="0"/>
              </a:rPr>
              <a:t>?</a:t>
            </a:r>
          </a:p>
        </p:txBody>
      </p:sp>
      <p:sp>
        <p:nvSpPr>
          <p:cNvPr id="26627" name="Rectangle 3"/>
          <p:cNvSpPr>
            <a:spLocks noGrp="1" noChangeArrowheads="1"/>
          </p:cNvSpPr>
          <p:nvPr>
            <p:ph type="body" idx="1"/>
          </p:nvPr>
        </p:nvSpPr>
        <p:spPr>
          <a:xfrm>
            <a:off x="991616" y="2482552"/>
            <a:ext cx="8188896" cy="4114800"/>
          </a:xfrm>
        </p:spPr>
        <p:txBody>
          <a:bodyPr/>
          <a:lstStyle/>
          <a:p>
            <a:pPr eaLnBrk="1" hangingPunct="1"/>
            <a:r>
              <a:rPr lang="zh-CN" altLang="en-US" b="1" dirty="0">
                <a:latin typeface="Arial" charset="0"/>
                <a:ea typeface="ＭＳ Ｐゴシック" charset="0"/>
                <a:cs typeface="Arial" charset="0"/>
              </a:rPr>
              <a:t>鼓励异教的传教</a:t>
            </a:r>
            <a:endParaRPr lang="en-US" b="1" dirty="0">
              <a:latin typeface="Arial" charset="0"/>
              <a:ea typeface="ＭＳ Ｐゴシック" charset="0"/>
              <a:cs typeface="Arial" charset="0"/>
            </a:endParaRPr>
          </a:p>
          <a:p>
            <a:pPr eaLnBrk="1" hangingPunct="1"/>
            <a:r>
              <a:rPr lang="zh-CN" altLang="en-US" b="1" dirty="0">
                <a:latin typeface="Arial" charset="0"/>
                <a:ea typeface="ＭＳ Ｐゴシック" charset="0"/>
                <a:cs typeface="Arial" charset="0"/>
              </a:rPr>
              <a:t>奉献金钱给异教</a:t>
            </a:r>
            <a:r>
              <a:rPr lang="en-US" b="1" dirty="0">
                <a:latin typeface="Arial" charset="0"/>
                <a:ea typeface="ＭＳ Ｐゴシック" charset="0"/>
                <a:cs typeface="Arial" charset="0"/>
              </a:rPr>
              <a:t>(</a:t>
            </a:r>
            <a:r>
              <a:rPr lang="zh-CN" altLang="en-US" b="1" dirty="0">
                <a:latin typeface="Arial" charset="0"/>
                <a:ea typeface="ＭＳ Ｐゴシック" charset="0"/>
                <a:cs typeface="Arial" charset="0"/>
              </a:rPr>
              <a:t>广播</a:t>
            </a:r>
            <a:r>
              <a:rPr lang="en-US" b="1" dirty="0">
                <a:latin typeface="Arial" charset="0"/>
                <a:ea typeface="ＭＳ Ｐゴシック" charset="0"/>
                <a:cs typeface="Arial" charset="0"/>
              </a:rPr>
              <a:t>, </a:t>
            </a:r>
            <a:r>
              <a:rPr lang="zh-CN" altLang="en-US" b="1" dirty="0">
                <a:latin typeface="Arial" charset="0"/>
                <a:ea typeface="ＭＳ Ｐゴシック" charset="0"/>
                <a:cs typeface="Arial" charset="0"/>
              </a:rPr>
              <a:t>电视</a:t>
            </a:r>
            <a:r>
              <a:rPr lang="en-US" b="1" dirty="0">
                <a:latin typeface="Arial" charset="0"/>
                <a:ea typeface="ＭＳ Ｐゴシック" charset="0"/>
                <a:cs typeface="Arial" charset="0"/>
              </a:rPr>
              <a:t>, </a:t>
            </a:r>
            <a:r>
              <a:rPr lang="zh-CN" altLang="en-US" b="1" dirty="0">
                <a:latin typeface="Arial" charset="0"/>
                <a:ea typeface="ＭＳ Ｐゴシック" charset="0"/>
                <a:cs typeface="Arial" charset="0"/>
              </a:rPr>
              <a:t>等等</a:t>
            </a:r>
            <a:r>
              <a:rPr lang="en-US" b="1" dirty="0">
                <a:latin typeface="Arial" charset="0"/>
                <a:ea typeface="ＭＳ Ｐゴシック" charset="0"/>
                <a:cs typeface="Arial" charset="0"/>
              </a:rPr>
              <a:t>.)</a:t>
            </a:r>
          </a:p>
          <a:p>
            <a:pPr eaLnBrk="1" hangingPunct="1"/>
            <a:r>
              <a:rPr lang="zh-CN" altLang="en-US" b="1" dirty="0">
                <a:latin typeface="Arial" charset="0"/>
                <a:ea typeface="ＭＳ Ｐゴシック" charset="0"/>
                <a:cs typeface="Arial" charset="0"/>
              </a:rPr>
              <a:t>购买异教的书籍</a:t>
            </a:r>
            <a:endParaRPr lang="en-US" altLang="zh-CN" b="1" dirty="0">
              <a:latin typeface="Arial" charset="0"/>
              <a:ea typeface="ＭＳ Ｐゴシック" charset="0"/>
              <a:cs typeface="Arial" charset="0"/>
            </a:endParaRPr>
          </a:p>
          <a:p>
            <a:pPr eaLnBrk="1" hangingPunct="1"/>
            <a:r>
              <a:rPr lang="zh-CN" altLang="en-US" b="1" dirty="0">
                <a:latin typeface="Arial" charset="0"/>
                <a:ea typeface="ＭＳ Ｐゴシック" charset="0"/>
                <a:cs typeface="Arial" charset="0"/>
              </a:rPr>
              <a:t>出席违背圣经经文的电影</a:t>
            </a:r>
            <a:endParaRPr lang="en-US" altLang="zh-CN" b="1" dirty="0">
              <a:latin typeface="Arial" charset="0"/>
              <a:ea typeface="ＭＳ Ｐゴシック" charset="0"/>
              <a:cs typeface="Arial" charset="0"/>
            </a:endParaRPr>
          </a:p>
          <a:p>
            <a:pPr eaLnBrk="1" hangingPunct="1"/>
            <a:r>
              <a:rPr lang="zh-CN" altLang="en-US" b="1" dirty="0">
                <a:latin typeface="Arial" charset="0"/>
                <a:ea typeface="ＭＳ Ｐゴシック" charset="0"/>
                <a:cs typeface="Arial" charset="0"/>
              </a:rPr>
              <a:t>接受虚假的福音布道书籍</a:t>
            </a:r>
            <a:endParaRPr lang="en-US" b="1" dirty="0">
              <a:latin typeface="Arial" charset="0"/>
              <a:ea typeface="ＭＳ Ｐゴシック" charset="0"/>
              <a:cs typeface="Arial" charset="0"/>
            </a:endParaRPr>
          </a:p>
        </p:txBody>
      </p:sp>
      <p:pic>
        <p:nvPicPr>
          <p:cNvPr id="26628" name="Picture 4" descr="j02053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rot="422913">
            <a:off x="6126163" y="381000"/>
            <a:ext cx="2862262" cy="204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40" name="Text Box 7"/>
          <p:cNvSpPr txBox="1">
            <a:spLocks noChangeArrowheads="1"/>
          </p:cNvSpPr>
          <p:nvPr/>
        </p:nvSpPr>
        <p:spPr bwMode="auto">
          <a:xfrm>
            <a:off x="8413750" y="444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a:solidFill>
                  <a:srgbClr val="000000"/>
                </a:solidFill>
                <a:latin typeface="Arial" charset="0"/>
              </a:rPr>
              <a:t>297</a:t>
            </a:r>
          </a:p>
        </p:txBody>
      </p:sp>
    </p:spTree>
    <p:extLst>
      <p:ext uri="{BB962C8B-B14F-4D97-AF65-F5344CB8AC3E}">
        <p14:creationId xmlns:p14="http://schemas.microsoft.com/office/powerpoint/2010/main" val="354868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to="" calcmode="lin" valueType="num">
                                      <p:cBhvr>
                                        <p:cTn id="7" dur="1" fill="hold"/>
                                        <p:tgtEl>
                                          <p:spTgt spid="26627">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 to="" calcmode="lin" valueType="num">
                                      <p:cBhvr>
                                        <p:cTn id="12" dur="1" fill="hold"/>
                                        <p:tgtEl>
                                          <p:spTgt spid="26627">
                                            <p:txEl>
                                              <p:pRg st="1" end="1"/>
                                            </p:txEl>
                                          </p:spTgt>
                                        </p:tgtEl>
                                        <p:attrNameLst>
                                          <p:attrName/>
                                        </p:attrNameLst>
                                      </p:cBhvr>
                                    </p:anim>
                                  </p:childTnLst>
                                </p:cTn>
                              </p:par>
                              <p:par>
                                <p:cTn id="13" presetID="15" presetClass="entr" presetSubtype="0" fill="hold" nodeType="withEffect">
                                  <p:stCondLst>
                                    <p:cond delay="0"/>
                                  </p:stCondLst>
                                  <p:childTnLst>
                                    <p:set>
                                      <p:cBhvr>
                                        <p:cTn id="14" dur="1" fill="hold">
                                          <p:stCondLst>
                                            <p:cond delay="0"/>
                                          </p:stCondLst>
                                        </p:cTn>
                                        <p:tgtEl>
                                          <p:spTgt spid="26628"/>
                                        </p:tgtEl>
                                        <p:attrNameLst>
                                          <p:attrName>style.visibility</p:attrName>
                                        </p:attrNameLst>
                                      </p:cBhvr>
                                      <p:to>
                                        <p:strVal val="visible"/>
                                      </p:to>
                                    </p:set>
                                    <p:anim calcmode="lin" valueType="num">
                                      <p:cBhvr>
                                        <p:cTn id="15" dur="1000" fill="hold"/>
                                        <p:tgtEl>
                                          <p:spTgt spid="26628"/>
                                        </p:tgtEl>
                                        <p:attrNameLst>
                                          <p:attrName>ppt_w</p:attrName>
                                        </p:attrNameLst>
                                      </p:cBhvr>
                                      <p:tavLst>
                                        <p:tav tm="0">
                                          <p:val>
                                            <p:fltVal val="0"/>
                                          </p:val>
                                        </p:tav>
                                        <p:tav tm="100000">
                                          <p:val>
                                            <p:strVal val="#ppt_w"/>
                                          </p:val>
                                        </p:tav>
                                      </p:tavLst>
                                    </p:anim>
                                    <p:anim calcmode="lin" valueType="num">
                                      <p:cBhvr>
                                        <p:cTn id="16" dur="1000" fill="hold"/>
                                        <p:tgtEl>
                                          <p:spTgt spid="26628"/>
                                        </p:tgtEl>
                                        <p:attrNameLst>
                                          <p:attrName>ppt_h</p:attrName>
                                        </p:attrNameLst>
                                      </p:cBhvr>
                                      <p:tavLst>
                                        <p:tav tm="0">
                                          <p:val>
                                            <p:fltVal val="0"/>
                                          </p:val>
                                        </p:tav>
                                        <p:tav tm="100000">
                                          <p:val>
                                            <p:strVal val="#ppt_h"/>
                                          </p:val>
                                        </p:tav>
                                      </p:tavLst>
                                    </p:anim>
                                    <p:anim calcmode="lin" valueType="num">
                                      <p:cBhvr>
                                        <p:cTn id="17" dur="1000" fill="hold"/>
                                        <p:tgtEl>
                                          <p:spTgt spid="2662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66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26627">
                                            <p:txEl>
                                              <p:pRg st="2" end="2"/>
                                            </p:txEl>
                                          </p:spTgt>
                                        </p:tgtEl>
                                        <p:attrNameLst>
                                          <p:attrName>style.visibility</p:attrName>
                                        </p:attrNameLst>
                                      </p:cBhvr>
                                      <p:to>
                                        <p:strVal val="visible"/>
                                      </p:to>
                                    </p:set>
                                    <p:anim to="" calcmode="lin" valueType="num">
                                      <p:cBhvr>
                                        <p:cTn id="23" dur="1" fill="hold"/>
                                        <p:tgtEl>
                                          <p:spTgt spid="26627">
                                            <p:txEl>
                                              <p:pRg st="2" end="2"/>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26627">
                                            <p:txEl>
                                              <p:pRg st="3" end="3"/>
                                            </p:txEl>
                                          </p:spTgt>
                                        </p:tgtEl>
                                        <p:attrNameLst>
                                          <p:attrName>style.visibility</p:attrName>
                                        </p:attrNameLst>
                                      </p:cBhvr>
                                      <p:to>
                                        <p:strVal val="visible"/>
                                      </p:to>
                                    </p:set>
                                    <p:anim to="" calcmode="lin" valueType="num">
                                      <p:cBhvr>
                                        <p:cTn id="28" dur="1" fill="hold"/>
                                        <p:tgtEl>
                                          <p:spTgt spid="26627">
                                            <p:txEl>
                                              <p:pRg st="3" end="3"/>
                                            </p:txEl>
                                          </p:spTgt>
                                        </p:tgtEl>
                                        <p:attrNameLst>
                                          <p:attrName/>
                                        </p:attrNameLst>
                                      </p:cBhvr>
                                    </p:anim>
                                  </p:childTnLst>
                                </p:cTn>
                              </p:par>
                            </p:childTnLst>
                          </p:cTn>
                        </p:par>
                      </p:childTnLst>
                    </p:cTn>
                  </p:par>
                  <p:par>
                    <p:cTn id="29" fill="hold">
                      <p:stCondLst>
                        <p:cond delay="indefinite"/>
                      </p:stCondLst>
                      <p:childTnLst>
                        <p:par>
                          <p:cTn id="30" fill="hold">
                            <p:stCondLst>
                              <p:cond delay="0"/>
                            </p:stCondLst>
                            <p:childTnLst>
                              <p:par>
                                <p:cTn id="31" presetID="24" presetClass="entr" presetSubtype="0" fill="hold" grpId="0" nodeType="clickEffect">
                                  <p:stCondLst>
                                    <p:cond delay="0"/>
                                  </p:stCondLst>
                                  <p:childTnLst>
                                    <p:set>
                                      <p:cBhvr>
                                        <p:cTn id="32" dur="1" fill="hold">
                                          <p:stCondLst>
                                            <p:cond delay="0"/>
                                          </p:stCondLst>
                                        </p:cTn>
                                        <p:tgtEl>
                                          <p:spTgt spid="26627">
                                            <p:txEl>
                                              <p:pRg st="4" end="4"/>
                                            </p:txEl>
                                          </p:spTgt>
                                        </p:tgtEl>
                                        <p:attrNameLst>
                                          <p:attrName>style.visibility</p:attrName>
                                        </p:attrNameLst>
                                      </p:cBhvr>
                                      <p:to>
                                        <p:strVal val="visible"/>
                                      </p:to>
                                    </p:set>
                                    <p:anim to="" calcmode="lin" valueType="num">
                                      <p:cBhvr>
                                        <p:cTn id="33" dur="1" fill="hold"/>
                                        <p:tgtEl>
                                          <p:spTgt spid="2662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90242" name="Picture 3" descr="rev 21 newearth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05913"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243" name="Rectangle 3"/>
          <p:cNvSpPr>
            <a:spLocks noGrp="1" noChangeArrowheads="1"/>
          </p:cNvSpPr>
          <p:nvPr>
            <p:ph type="ctrTitle"/>
          </p:nvPr>
        </p:nvSpPr>
        <p:spPr>
          <a:xfrm>
            <a:off x="6372225" y="287338"/>
            <a:ext cx="2771775" cy="6310312"/>
          </a:xfrm>
        </p:spPr>
        <p:txBody>
          <a:bodyPr/>
          <a:lstStyle/>
          <a:p>
            <a:r>
              <a:rPr lang="en-US" sz="3200" b="1" dirty="0">
                <a:effectLst>
                  <a:glow rad="165100">
                    <a:schemeClr val="tx1"/>
                  </a:glow>
                </a:effectLst>
                <a:latin typeface="Arial" charset="0"/>
                <a:ea typeface="ＭＳ Ｐゴシック" charset="0"/>
              </a:rPr>
              <a:t>“</a:t>
            </a:r>
            <a:r>
              <a:rPr lang="zh-CN" altLang="en-US" sz="3200" dirty="0"/>
              <a:t> 我又看见一个新天新地，因为先前的天地都过去了 </a:t>
            </a:r>
            <a:r>
              <a:rPr lang="en-US" sz="3200" b="1" dirty="0">
                <a:effectLst>
                  <a:glow rad="165100">
                    <a:schemeClr val="tx1"/>
                  </a:glow>
                </a:effectLst>
                <a:latin typeface="Arial" charset="0"/>
                <a:ea typeface="ＭＳ Ｐゴシック" charset="0"/>
              </a:rPr>
              <a:t>” </a:t>
            </a:r>
            <a:r>
              <a:rPr lang="zh-CN" altLang="en-US" sz="3200" b="1" dirty="0">
                <a:effectLst>
                  <a:glow rad="165100">
                    <a:schemeClr val="tx1"/>
                  </a:glow>
                </a:effectLst>
                <a:latin typeface="Arial" charset="0"/>
                <a:ea typeface="ＭＳ Ｐゴシック" charset="0"/>
              </a:rPr>
              <a:t>（启示录</a:t>
            </a:r>
            <a:r>
              <a:rPr lang="en-US" sz="3200" b="1" dirty="0">
                <a:effectLst>
                  <a:glow rad="165100">
                    <a:schemeClr val="tx1"/>
                  </a:glow>
                </a:effectLst>
                <a:latin typeface="Arial" charset="0"/>
                <a:ea typeface="ＭＳ Ｐゴシック" charset="0"/>
              </a:rPr>
              <a:t>21:1a</a:t>
            </a:r>
            <a:r>
              <a:rPr lang="zh-CN" altLang="en-US" sz="3200" b="1" dirty="0">
                <a:effectLst>
                  <a:glow rad="165100">
                    <a:schemeClr val="tx1"/>
                  </a:glow>
                </a:effectLst>
                <a:latin typeface="Arial" charset="0"/>
                <a:ea typeface="ＭＳ Ｐゴシック" charset="0"/>
              </a:rPr>
              <a:t>新译本</a:t>
            </a:r>
            <a:r>
              <a:rPr lang="en-US" sz="3200" b="1" dirty="0">
                <a:effectLst>
                  <a:glow rad="165100">
                    <a:schemeClr val="tx1"/>
                  </a:glow>
                </a:effectLst>
                <a:latin typeface="Arial" charset="0"/>
                <a:ea typeface="ＭＳ Ｐゴシック" charset="0"/>
              </a:rPr>
              <a:t>).</a:t>
            </a:r>
            <a:endParaRPr lang="en-US" sz="3200" b="1" dirty="0">
              <a:solidFill>
                <a:srgbClr val="CC0000"/>
              </a:solidFill>
              <a:effectLst>
                <a:glow rad="165100">
                  <a:schemeClr val="tx1"/>
                </a:glow>
              </a:effectLst>
              <a:latin typeface="Arial" charset="0"/>
              <a:ea typeface="ＭＳ Ｐゴシック" charset="0"/>
            </a:endParaRPr>
          </a:p>
        </p:txBody>
      </p:sp>
      <p:sp>
        <p:nvSpPr>
          <p:cNvPr id="5" name="Text Box 1041"/>
          <p:cNvSpPr txBox="1">
            <a:spLocks noChangeArrowheads="1"/>
          </p:cNvSpPr>
          <p:nvPr/>
        </p:nvSpPr>
        <p:spPr bwMode="auto">
          <a:xfrm>
            <a:off x="8431844" y="48907"/>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449</a:t>
            </a:r>
            <a:endParaRPr lang="en-US" b="1" dirty="0">
              <a:solidFill>
                <a:srgbClr val="000000"/>
              </a:solidFill>
              <a:latin typeface="Arial"/>
              <a:cs typeface="Arial"/>
            </a:endParaRPr>
          </a:p>
        </p:txBody>
      </p:sp>
    </p:spTree>
    <p:extLst>
      <p:ext uri="{BB962C8B-B14F-4D97-AF65-F5344CB8AC3E}">
        <p14:creationId xmlns:p14="http://schemas.microsoft.com/office/powerpoint/2010/main" val="35211801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8205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1282051" name="Picture 3" descr="img8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950" y="333375"/>
            <a:ext cx="5876925" cy="6237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2052" name="Rectangle 2"/>
          <p:cNvSpPr>
            <a:spLocks noGrp="1" noChangeArrowheads="1"/>
          </p:cNvSpPr>
          <p:nvPr>
            <p:ph type="title"/>
          </p:nvPr>
        </p:nvSpPr>
        <p:spPr>
          <a:xfrm>
            <a:off x="6011863" y="609600"/>
            <a:ext cx="3132137" cy="5638800"/>
          </a:xfrm>
        </p:spPr>
        <p:txBody>
          <a:bodyPr/>
          <a:lstStyle/>
          <a:p>
            <a:r>
              <a:rPr lang="zh-CN" altLang="en-US" sz="5400" b="1" dirty="0">
                <a:latin typeface="Creampuff" charset="0"/>
                <a:ea typeface="ＭＳ Ｐゴシック" charset="0"/>
                <a:cs typeface="ＭＳ Ｐゴシック" charset="0"/>
              </a:rPr>
              <a:t>客观的</a:t>
            </a:r>
            <a:br>
              <a:rPr lang="en-US" altLang="zh-CN" sz="5400" b="1" dirty="0">
                <a:latin typeface="Creampuff" charset="0"/>
                <a:ea typeface="ＭＳ Ｐゴシック" charset="0"/>
                <a:cs typeface="ＭＳ Ｐゴシック" charset="0"/>
              </a:rPr>
            </a:br>
            <a:r>
              <a:rPr lang="zh-CN" altLang="en-US" sz="5400" b="1" dirty="0">
                <a:latin typeface="Creampuff" charset="0"/>
                <a:ea typeface="ＭＳ Ｐゴシック" charset="0"/>
                <a:cs typeface="ＭＳ Ｐゴシック" charset="0"/>
              </a:rPr>
              <a:t>新天和新地</a:t>
            </a:r>
            <a:r>
              <a:rPr lang="en-US" sz="5400" b="1" dirty="0">
                <a:latin typeface="Creampuff" charset="0"/>
                <a:ea typeface="ＭＳ Ｐゴシック" charset="0"/>
                <a:cs typeface="ＭＳ Ｐゴシック" charset="0"/>
              </a:rPr>
              <a:t>!</a:t>
            </a:r>
            <a:endParaRPr lang="en-US" sz="4000" b="1" dirty="0">
              <a:latin typeface="Gadget" charset="0"/>
              <a:ea typeface="ＭＳ Ｐゴシック" charset="0"/>
              <a:cs typeface="ＭＳ Ｐゴシック" charset="0"/>
            </a:endParaRPr>
          </a:p>
        </p:txBody>
      </p:sp>
      <p:sp>
        <p:nvSpPr>
          <p:cNvPr id="5"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447</a:t>
            </a:r>
            <a:endParaRPr lang="en-US" b="1" dirty="0">
              <a:solidFill>
                <a:srgbClr val="000000"/>
              </a:solidFill>
              <a:latin typeface="Arial"/>
              <a:cs typeface="Arial"/>
            </a:endParaRPr>
          </a:p>
        </p:txBody>
      </p:sp>
    </p:spTree>
    <p:extLst>
      <p:ext uri="{BB962C8B-B14F-4D97-AF65-F5344CB8AC3E}">
        <p14:creationId xmlns:p14="http://schemas.microsoft.com/office/powerpoint/2010/main" val="16396501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8194" name="Picture 12" descr="npo0000c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0156"/>
            <a:ext cx="9144000" cy="690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rev 21 780px-stellar_fireworks_finale_.jpg"/>
          <p:cNvPicPr>
            <a:picLocks noChangeAspect="1"/>
          </p:cNvPicPr>
          <p:nvPr/>
        </p:nvPicPr>
        <p:blipFill rotWithShape="1">
          <a:blip r:embed="rId4" cstate="screen">
            <a:extLst>
              <a:ext uri="{28A0092B-C50C-407E-A947-70E740481C1C}">
                <a14:useLocalDpi xmlns:a14="http://schemas.microsoft.com/office/drawing/2010/main"/>
              </a:ext>
            </a:extLst>
          </a:blip>
          <a:srcRect r="-2"/>
          <a:stretch/>
        </p:blipFill>
        <p:spPr bwMode="auto">
          <a:xfrm>
            <a:off x="4454833" y="0"/>
            <a:ext cx="462824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zh-CN" altLang="en-US" sz="3600" b="1" dirty="0">
                <a:solidFill>
                  <a:srgbClr val="FFFFFF"/>
                </a:solidFill>
                <a:effectLst>
                  <a:outerShdw blurRad="38100" dist="38100" dir="2700000" algn="tl">
                    <a:srgbClr val="000000"/>
                  </a:outerShdw>
                </a:effectLst>
                <a:latin typeface="Arial"/>
                <a:ea typeface="新細明體" charset="0"/>
                <a:cs typeface="Arial"/>
              </a:rPr>
              <a:t>所有的事都成了</a:t>
            </a:r>
            <a:endParaRPr lang="en-US" sz="1400" b="1" dirty="0">
              <a:solidFill>
                <a:schemeClr val="bg1"/>
              </a:solidFill>
              <a:latin typeface="Arial"/>
              <a:ea typeface="ＭＳ Ｐゴシック" charset="0"/>
              <a:cs typeface="Arial"/>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zh-CN" altLang="en-US" sz="3600" b="1" u="sng" dirty="0">
                <a:solidFill>
                  <a:srgbClr val="FFFFFF"/>
                </a:solidFill>
                <a:latin typeface="Arial"/>
                <a:cs typeface="Arial"/>
              </a:rPr>
              <a:t>创世纪</a:t>
            </a:r>
            <a:r>
              <a:rPr lang="en-US" sz="3600" b="1" u="sng" dirty="0">
                <a:solidFill>
                  <a:srgbClr val="FFFFFF"/>
                </a:solidFill>
                <a:latin typeface="Arial"/>
                <a:cs typeface="Arial"/>
              </a:rPr>
              <a:t>1–3</a:t>
            </a:r>
            <a:endParaRPr lang="en-US" sz="2800" b="1" i="1" u="sng" dirty="0">
              <a:solidFill>
                <a:srgbClr val="FFFFFF"/>
              </a:solidFill>
              <a:latin typeface="Arial"/>
              <a:cs typeface="Arial"/>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zh-CN" altLang="en-US" sz="3600" b="1" u="sng" dirty="0">
                <a:solidFill>
                  <a:srgbClr val="FFFFFF"/>
                </a:solidFill>
                <a:latin typeface="Arial"/>
                <a:cs typeface="Arial"/>
              </a:rPr>
              <a:t>启示录</a:t>
            </a:r>
            <a:r>
              <a:rPr lang="en-US" sz="3600" b="1" u="sng" dirty="0">
                <a:solidFill>
                  <a:srgbClr val="FFFFFF"/>
                </a:solidFill>
                <a:latin typeface="Arial"/>
                <a:cs typeface="Arial"/>
              </a:rPr>
              <a:t>20–22</a:t>
            </a:r>
            <a:endParaRPr lang="en-US" sz="2800" b="1" i="1" u="sng" dirty="0">
              <a:solidFill>
                <a:srgbClr val="FFFFFF"/>
              </a:solidFill>
              <a:latin typeface="Arial"/>
              <a:cs typeface="Arial"/>
            </a:endParaRPr>
          </a:p>
        </p:txBody>
      </p:sp>
      <p:sp>
        <p:nvSpPr>
          <p:cNvPr id="3090" name="Text Box 18"/>
          <p:cNvSpPr txBox="1">
            <a:spLocks noChangeArrowheads="1"/>
          </p:cNvSpPr>
          <p:nvPr/>
        </p:nvSpPr>
        <p:spPr bwMode="auto">
          <a:xfrm>
            <a:off x="317500" y="1552575"/>
            <a:ext cx="4038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defTabSz="914400" fontAlgn="base">
              <a:spcBef>
                <a:spcPct val="0"/>
              </a:spcBef>
              <a:spcAft>
                <a:spcPct val="0"/>
              </a:spcAft>
              <a:defRPr/>
            </a:pPr>
            <a:r>
              <a:rPr lang="en-US" sz="3600" b="1" dirty="0">
                <a:solidFill>
                  <a:schemeClr val="bg1"/>
                </a:solidFill>
                <a:latin typeface="Arial"/>
                <a:cs typeface="Arial"/>
              </a:rPr>
              <a:t>"</a:t>
            </a:r>
            <a:r>
              <a:rPr lang="zh-CN" altLang="en-US" sz="3600" dirty="0">
                <a:solidFill>
                  <a:schemeClr val="bg1"/>
                </a:solidFill>
              </a:rPr>
              <a:t> 起初，　神创造</a:t>
            </a:r>
            <a:r>
              <a:rPr lang="zh-CN" altLang="en-US" sz="3600" dirty="0">
                <a:solidFill>
                  <a:srgbClr val="FFFF00"/>
                </a:solidFill>
              </a:rPr>
              <a:t>天地</a:t>
            </a:r>
            <a:r>
              <a:rPr lang="zh-CN" altLang="en-US" sz="3600" dirty="0">
                <a:solidFill>
                  <a:schemeClr val="bg1"/>
                </a:solidFill>
              </a:rPr>
              <a:t> </a:t>
            </a:r>
            <a:r>
              <a:rPr lang="en-US" sz="3600" b="1" dirty="0">
                <a:solidFill>
                  <a:srgbClr val="FFFFFF"/>
                </a:solidFill>
                <a:latin typeface="Arial"/>
                <a:cs typeface="Arial"/>
              </a:rPr>
              <a:t>" (1:1) </a:t>
            </a:r>
            <a:endParaRPr lang="en-US" sz="2800" b="1" i="1" dirty="0">
              <a:solidFill>
                <a:srgbClr val="FFFFFF"/>
              </a:solidFill>
              <a:latin typeface="Arial"/>
              <a:cs typeface="Arial"/>
            </a:endParaRPr>
          </a:p>
        </p:txBody>
      </p:sp>
      <p:sp>
        <p:nvSpPr>
          <p:cNvPr id="3091" name="Text Box 19"/>
          <p:cNvSpPr txBox="1">
            <a:spLocks noChangeArrowheads="1"/>
          </p:cNvSpPr>
          <p:nvPr/>
        </p:nvSpPr>
        <p:spPr bwMode="auto">
          <a:xfrm>
            <a:off x="4572000" y="1552575"/>
            <a:ext cx="4572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defTabSz="914400" fontAlgn="base">
              <a:spcBef>
                <a:spcPct val="0"/>
              </a:spcBef>
              <a:spcAft>
                <a:spcPct val="0"/>
              </a:spcAft>
              <a:defRPr/>
            </a:pPr>
            <a:r>
              <a:rPr lang="en-US" sz="3600" b="1" dirty="0">
                <a:solidFill>
                  <a:srgbClr val="FFFFFF"/>
                </a:solidFill>
                <a:latin typeface="Arial"/>
                <a:cs typeface="Arial"/>
              </a:rPr>
              <a:t>"</a:t>
            </a:r>
            <a:r>
              <a:rPr lang="zh-CN" altLang="en-US" sz="3600" dirty="0"/>
              <a:t> </a:t>
            </a:r>
            <a:r>
              <a:rPr lang="zh-CN" altLang="en-US" sz="3600" dirty="0">
                <a:solidFill>
                  <a:schemeClr val="bg1"/>
                </a:solidFill>
              </a:rPr>
              <a:t>我又看见一个</a:t>
            </a:r>
            <a:r>
              <a:rPr lang="zh-CN" altLang="en-US" sz="3600" dirty="0">
                <a:solidFill>
                  <a:srgbClr val="FFFF00"/>
                </a:solidFill>
              </a:rPr>
              <a:t>新天新地</a:t>
            </a:r>
            <a:r>
              <a:rPr lang="zh-CN" altLang="en-US" sz="3600" dirty="0"/>
              <a:t> </a:t>
            </a:r>
            <a:r>
              <a:rPr lang="en-US" sz="3600" b="1" dirty="0">
                <a:solidFill>
                  <a:srgbClr val="FFFFFF"/>
                </a:solidFill>
                <a:latin typeface="Arial"/>
                <a:cs typeface="Arial"/>
              </a:rPr>
              <a:t>" (21:1) </a:t>
            </a:r>
            <a:endParaRPr lang="en-US" sz="2800" b="1" i="1" dirty="0">
              <a:solidFill>
                <a:srgbClr val="FFFFFF"/>
              </a:solidFill>
              <a:latin typeface="Arial"/>
              <a:cs typeface="Arial"/>
            </a:endParaRPr>
          </a:p>
        </p:txBody>
      </p:sp>
      <p:sp>
        <p:nvSpPr>
          <p:cNvPr id="11" name="Text Box 1041"/>
          <p:cNvSpPr txBox="1">
            <a:spLocks noChangeArrowheads="1"/>
          </p:cNvSpPr>
          <p:nvPr/>
        </p:nvSpPr>
        <p:spPr bwMode="auto">
          <a:xfrm>
            <a:off x="8431844" y="48907"/>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448</a:t>
            </a:r>
            <a:endParaRPr lang="en-US" b="1" dirty="0">
              <a:solidFill>
                <a:srgbClr val="000000"/>
              </a:solidFill>
              <a:latin typeface="Arial"/>
              <a:cs typeface="Arial"/>
            </a:endParaRPr>
          </a:p>
        </p:txBody>
      </p:sp>
    </p:spTree>
    <p:extLst>
      <p:ext uri="{BB962C8B-B14F-4D97-AF65-F5344CB8AC3E}">
        <p14:creationId xmlns:p14="http://schemas.microsoft.com/office/powerpoint/2010/main" val="1604621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89"/>
                                        </p:tgtEl>
                                        <p:attrNameLst>
                                          <p:attrName>style.visibility</p:attrName>
                                        </p:attrNameLst>
                                      </p:cBhvr>
                                      <p:to>
                                        <p:strVal val="visible"/>
                                      </p:to>
                                    </p:set>
                                    <p:animEffect transition="in" filter="fade">
                                      <p:cBhvr>
                                        <p:cTn id="11" dur="2000"/>
                                        <p:tgtEl>
                                          <p:spTgt spid="3089"/>
                                        </p:tgtEl>
                                      </p:cBhvr>
                                    </p:animEffect>
                                  </p:childTnLst>
                                </p:cTn>
                              </p:par>
                            </p:childTnLst>
                          </p:cTn>
                        </p:par>
                        <p:par>
                          <p:cTn id="12" fill="hold" nodeType="afterGroup">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309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2 jesus holding l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754"/>
            <a:ext cx="9144000" cy="6805246"/>
          </a:xfrm>
          <a:prstGeom prst="rect">
            <a:avLst/>
          </a:prstGeom>
        </p:spPr>
      </p:pic>
      <p:sp>
        <p:nvSpPr>
          <p:cNvPr id="1433602" name="Rectangle 5"/>
          <p:cNvSpPr>
            <a:spLocks noGrp="1" noChangeArrowheads="1"/>
          </p:cNvSpPr>
          <p:nvPr>
            <p:ph type="title"/>
          </p:nvPr>
        </p:nvSpPr>
        <p:spPr>
          <a:xfrm>
            <a:off x="-1" y="4271074"/>
            <a:ext cx="9052171" cy="2524665"/>
          </a:xfrm>
        </p:spPr>
        <p:txBody>
          <a:bodyPr anchor="t"/>
          <a:lstStyle/>
          <a:p>
            <a:r>
              <a:rPr lang="en-US" sz="3200" b="1" dirty="0">
                <a:solidFill>
                  <a:srgbClr val="FFFFFF"/>
                </a:solidFill>
                <a:effectLst>
                  <a:glow rad="215900">
                    <a:schemeClr val="tx1"/>
                  </a:glow>
                </a:effectLst>
                <a:ea typeface="ＭＳ Ｐゴシック" charset="0"/>
                <a:cs typeface="Arial"/>
              </a:rPr>
              <a:t>“</a:t>
            </a:r>
            <a:r>
              <a:rPr lang="zh-CN" altLang="en-US" sz="3200" dirty="0">
                <a:solidFill>
                  <a:schemeClr val="bg1"/>
                </a:solidFill>
              </a:rPr>
              <a:t>是的，我必快来！”阿们！主耶稣啊，请你来吧</a:t>
            </a:r>
            <a:br>
              <a:rPr lang="zh-CN" altLang="en-US" sz="3200" dirty="0">
                <a:solidFill>
                  <a:schemeClr val="bg1"/>
                </a:solidFill>
              </a:rPr>
            </a:br>
            <a:r>
              <a:rPr lang="zh-CN" altLang="en-US" sz="3200" dirty="0">
                <a:solidFill>
                  <a:schemeClr val="bg1"/>
                </a:solidFill>
              </a:rPr>
              <a:t>愿主耶稣的恩惠与所有的圣徒同在！阿们！”</a:t>
            </a:r>
            <a:br>
              <a:rPr lang="zh-CN" altLang="en-US" sz="3200" dirty="0">
                <a:solidFill>
                  <a:schemeClr val="bg1"/>
                </a:solidFill>
              </a:rPr>
            </a:br>
            <a:br>
              <a:rPr lang="en-US" sz="3200" b="1" dirty="0">
                <a:solidFill>
                  <a:srgbClr val="FFFFFF"/>
                </a:solidFill>
                <a:effectLst>
                  <a:glow rad="215900">
                    <a:schemeClr val="tx1"/>
                  </a:glow>
                </a:effectLst>
                <a:ea typeface="ＭＳ Ｐゴシック" charset="0"/>
                <a:cs typeface="Arial"/>
              </a:rPr>
            </a:br>
            <a:r>
              <a:rPr lang="en-US" sz="3200" b="1" dirty="0">
                <a:solidFill>
                  <a:srgbClr val="FFFFFF"/>
                </a:solidFill>
                <a:effectLst>
                  <a:glow rad="215900">
                    <a:schemeClr val="tx1"/>
                  </a:glow>
                </a:effectLst>
                <a:ea typeface="ＭＳ Ｐゴシック" charset="0"/>
                <a:cs typeface="Arial"/>
              </a:rPr>
              <a:t>(</a:t>
            </a:r>
            <a:r>
              <a:rPr lang="zh-CN" altLang="en-US" sz="3200" b="1" dirty="0">
                <a:solidFill>
                  <a:srgbClr val="FFFFFF"/>
                </a:solidFill>
                <a:effectLst>
                  <a:glow rad="215900">
                    <a:schemeClr val="tx1"/>
                  </a:glow>
                </a:effectLst>
                <a:ea typeface="ＭＳ Ｐゴシック" charset="0"/>
                <a:cs typeface="Arial"/>
              </a:rPr>
              <a:t>启示录</a:t>
            </a:r>
            <a:r>
              <a:rPr lang="en-US" sz="3200" b="1" dirty="0">
                <a:solidFill>
                  <a:srgbClr val="FFFFFF"/>
                </a:solidFill>
                <a:effectLst>
                  <a:glow rad="215900">
                    <a:schemeClr val="tx1"/>
                  </a:glow>
                </a:effectLst>
                <a:ea typeface="ＭＳ Ｐゴシック" charset="0"/>
                <a:cs typeface="Arial"/>
              </a:rPr>
              <a:t>22:20-21 </a:t>
            </a:r>
            <a:r>
              <a:rPr lang="zh-CN" altLang="en-US" sz="2800" b="1" dirty="0">
                <a:solidFill>
                  <a:srgbClr val="FFFFFF"/>
                </a:solidFill>
                <a:effectLst>
                  <a:glow rad="215900">
                    <a:schemeClr val="tx1"/>
                  </a:glow>
                </a:effectLst>
                <a:ea typeface="ＭＳ Ｐゴシック" charset="0"/>
                <a:cs typeface="Arial"/>
              </a:rPr>
              <a:t>新译本</a:t>
            </a:r>
            <a:r>
              <a:rPr lang="en-US" sz="3200" b="1" dirty="0">
                <a:solidFill>
                  <a:srgbClr val="FFFFFF"/>
                </a:solidFill>
                <a:effectLst>
                  <a:glow rad="215900">
                    <a:schemeClr val="tx1"/>
                  </a:glow>
                </a:effectLst>
                <a:ea typeface="ＭＳ Ｐゴシック" charset="0"/>
                <a:cs typeface="Arial"/>
              </a:rPr>
              <a:t>).</a:t>
            </a:r>
            <a:endParaRPr lang="en-US" sz="3200" b="1" dirty="0">
              <a:solidFill>
                <a:srgbClr val="FFFFFF"/>
              </a:solidFill>
              <a:effectLst>
                <a:glow rad="215900">
                  <a:schemeClr val="tx1"/>
                </a:glow>
              </a:effectLst>
              <a:latin typeface="Arial"/>
              <a:ea typeface="ＭＳ Ｐゴシック" charset="0"/>
              <a:cs typeface="Arial"/>
            </a:endParaRPr>
          </a:p>
        </p:txBody>
      </p:sp>
    </p:spTree>
    <p:extLst>
      <p:ext uri="{BB962C8B-B14F-4D97-AF65-F5344CB8AC3E}">
        <p14:creationId xmlns:p14="http://schemas.microsoft.com/office/powerpoint/2010/main" val="987966490"/>
      </p:ext>
    </p:extLst>
  </p:cSld>
  <p:clrMapOvr>
    <a:masterClrMapping/>
  </p:clrMapOvr>
</p:sld>
</file>

<file path=ppt/theme/theme1.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lumns">
  <a:themeElements>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fontScheme name="Colum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zures">
  <a:themeElements>
    <a:clrScheme name="">
      <a:dk1>
        <a:srgbClr val="000000"/>
      </a:dk1>
      <a:lt1>
        <a:srgbClr val="FFFFFF"/>
      </a:lt1>
      <a:dk2>
        <a:srgbClr val="114FFB"/>
      </a:dk2>
      <a:lt2>
        <a:srgbClr val="C0FEF9"/>
      </a:lt2>
      <a:accent1>
        <a:srgbClr val="00B7A5"/>
      </a:accent1>
      <a:accent2>
        <a:srgbClr val="D49FFF"/>
      </a:accent2>
      <a:accent3>
        <a:srgbClr val="AAB2FD"/>
      </a:accent3>
      <a:accent4>
        <a:srgbClr val="DADADA"/>
      </a:accent4>
      <a:accent5>
        <a:srgbClr val="AAD8CF"/>
      </a:accent5>
      <a:accent6>
        <a:srgbClr val="C090E7"/>
      </a:accent6>
      <a:hlink>
        <a:srgbClr val="FFFFFF"/>
      </a:hlink>
      <a:folHlink>
        <a:srgbClr val="618FFD"/>
      </a:folHlink>
    </a:clrScheme>
    <a:fontScheme name="azur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azur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zur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zur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zur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zur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zur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zur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10.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11.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12.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13.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3.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4.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5.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6.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7.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8.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9.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docProps/app.xml><?xml version="1.0" encoding="utf-8"?>
<Properties xmlns="http://schemas.openxmlformats.org/officeDocument/2006/extended-properties" xmlns:vt="http://schemas.openxmlformats.org/officeDocument/2006/docPropsVTypes">
  <TotalTime>5118</TotalTime>
  <Words>8584</Words>
  <Application>Microsoft Macintosh PowerPoint</Application>
  <PresentationFormat>On-screen Show (4:3)</PresentationFormat>
  <Paragraphs>652</Paragraphs>
  <Slides>101</Slides>
  <Notes>95</Notes>
  <HiddenSlides>0</HiddenSlides>
  <MMClips>0</MMClips>
  <ScaleCrop>false</ScaleCrop>
  <HeadingPairs>
    <vt:vector size="6" baseType="variant">
      <vt:variant>
        <vt:lpstr>Fonts Used</vt:lpstr>
      </vt:variant>
      <vt:variant>
        <vt:i4>19</vt:i4>
      </vt:variant>
      <vt:variant>
        <vt:lpstr>Theme</vt:lpstr>
      </vt:variant>
      <vt:variant>
        <vt:i4>16</vt:i4>
      </vt:variant>
      <vt:variant>
        <vt:lpstr>Slide Titles</vt:lpstr>
      </vt:variant>
      <vt:variant>
        <vt:i4>101</vt:i4>
      </vt:variant>
    </vt:vector>
  </HeadingPairs>
  <TitlesOfParts>
    <vt:vector size="136" baseType="lpstr">
      <vt:lpstr>Creampuff</vt:lpstr>
      <vt:lpstr>Gadget</vt:lpstr>
      <vt:lpstr>ＭＳ Ｐゴシック</vt:lpstr>
      <vt:lpstr>Times</vt:lpstr>
      <vt:lpstr>Apple Chancery</vt:lpstr>
      <vt:lpstr>Arial</vt:lpstr>
      <vt:lpstr>Arial Black</vt:lpstr>
      <vt:lpstr>Arial Narrow</vt:lpstr>
      <vt:lpstr>Arial Rounded MT Bold</vt:lpstr>
      <vt:lpstr>Book Antiqua</vt:lpstr>
      <vt:lpstr>Calibri</vt:lpstr>
      <vt:lpstr>Comic Sans MS</vt:lpstr>
      <vt:lpstr>Franklin Gothic Heavy</vt:lpstr>
      <vt:lpstr>Impact</vt:lpstr>
      <vt:lpstr>Monotype Sorts</vt:lpstr>
      <vt:lpstr>Tahoma</vt:lpstr>
      <vt:lpstr>Times New Roman</vt:lpstr>
      <vt:lpstr>Verdana</vt:lpstr>
      <vt:lpstr>Wingdings</vt:lpstr>
      <vt:lpstr>10_Blank Presentation</vt:lpstr>
      <vt:lpstr>Default Design</vt:lpstr>
      <vt:lpstr>Columns</vt:lpstr>
      <vt:lpstr>Orbit</vt:lpstr>
      <vt:lpstr>azures</vt:lpstr>
      <vt:lpstr>1_Default Design</vt:lpstr>
      <vt:lpstr>1_Orbit</vt:lpstr>
      <vt:lpstr>14_Default Design</vt:lpstr>
      <vt:lpstr>46_Blank Presentation</vt:lpstr>
      <vt:lpstr>14_Blank Presentation</vt:lpstr>
      <vt:lpstr>預設簡報設計</vt:lpstr>
      <vt:lpstr>1_Compass</vt:lpstr>
      <vt:lpstr>Dad`s Tie</vt:lpstr>
      <vt:lpstr>15_Default Design</vt:lpstr>
      <vt:lpstr>5_Default Design</vt:lpstr>
      <vt:lpstr>36_Default Design</vt:lpstr>
      <vt:lpstr>诺亚: 虚构的人物还是真实的?</vt:lpstr>
      <vt:lpstr>上帝审判的权柄是什么</vt:lpstr>
      <vt:lpstr>Noah</vt:lpstr>
      <vt:lpstr>Noah</vt:lpstr>
      <vt:lpstr>Noah</vt:lpstr>
      <vt:lpstr>Noah</vt:lpstr>
      <vt:lpstr>Noah</vt:lpstr>
      <vt:lpstr>Noah</vt:lpstr>
      <vt:lpstr>Noah</vt:lpstr>
      <vt:lpstr>Noah</vt:lpstr>
      <vt:lpstr>1 以诺6</vt:lpstr>
      <vt:lpstr>1 以诺 6</vt:lpstr>
      <vt:lpstr>1 以诺 6</vt:lpstr>
      <vt:lpstr>1 以诺7</vt:lpstr>
      <vt:lpstr>1 以诺7</vt:lpstr>
      <vt:lpstr>1 以诺7</vt:lpstr>
      <vt:lpstr>Noah</vt:lpstr>
      <vt:lpstr>Noah</vt:lpstr>
      <vt:lpstr>Noah</vt:lpstr>
      <vt:lpstr>自无神论的制片人 达伦 阿罗诺夫斯基 </vt:lpstr>
      <vt:lpstr>Noah</vt:lpstr>
      <vt:lpstr>Noah</vt:lpstr>
      <vt:lpstr>对电影“诺亚”的赞美</vt:lpstr>
      <vt:lpstr>对电影“诺亚”的赞美</vt:lpstr>
      <vt:lpstr>对电影“诺亚”的赞美</vt:lpstr>
      <vt:lpstr>对电影“诺亚”的赞美</vt:lpstr>
      <vt:lpstr>对电影“诺亚”的批评</vt:lpstr>
      <vt:lpstr>对电影“诺亚”的批评</vt:lpstr>
      <vt:lpstr>对电影“诺亚”的批评</vt:lpstr>
      <vt:lpstr>瑞 安慰”诺亚"</vt:lpstr>
      <vt:lpstr>上帝有权利审判世界吗？</vt:lpstr>
      <vt:lpstr>图表  创世纪 6–9</vt:lpstr>
      <vt:lpstr>“上帝的儿子” 不道德和巨人导致了洪水的发生 (创世纪. 6:1-4)</vt:lpstr>
      <vt:lpstr>关于创世纪6:1-4的问题</vt:lpstr>
      <vt:lpstr>“上帝的儿子们”是天使吗?</vt:lpstr>
      <vt:lpstr>支持是天使的观点</vt:lpstr>
      <vt:lpstr>质疑是天使的观点</vt:lpstr>
      <vt:lpstr>敬虔赛特后代的观点</vt:lpstr>
      <vt:lpstr>是统治者的观点</vt:lpstr>
      <vt:lpstr>上帝蔑视人类</vt:lpstr>
      <vt:lpstr>神灵关于异教徒的观点</vt:lpstr>
      <vt:lpstr>Noah</vt:lpstr>
      <vt:lpstr>基督徒和环境问题</vt:lpstr>
      <vt:lpstr>全球变暖是人为的吗?</vt:lpstr>
      <vt:lpstr>全球变暖是人为的吗??</vt:lpstr>
      <vt:lpstr>Animals</vt:lpstr>
      <vt:lpstr>Man</vt:lpstr>
      <vt:lpstr>Woman</vt:lpstr>
      <vt:lpstr>Mandate</vt:lpstr>
      <vt:lpstr>需要一个新的开始</vt:lpstr>
      <vt:lpstr>Noah &amp; His Son</vt:lpstr>
      <vt:lpstr>”因着信。。" (希伯来书11章)</vt:lpstr>
      <vt:lpstr>Noah &amp; His Son</vt:lpstr>
      <vt:lpstr>Building the Ark</vt:lpstr>
      <vt:lpstr>Food in the Ark</vt:lpstr>
      <vt:lpstr>Noah &amp; His Study</vt:lpstr>
      <vt:lpstr>Cubit Diagram Sample</vt:lpstr>
      <vt:lpstr>诺亚方舟的尺寸</vt:lpstr>
      <vt:lpstr>The Ark</vt:lpstr>
      <vt:lpstr>The Ark</vt:lpstr>
      <vt:lpstr>洪水的年表</vt:lpstr>
      <vt:lpstr>洪水的年表</vt:lpstr>
      <vt:lpstr>洪水的交错配列法</vt:lpstr>
      <vt:lpstr>Patriarch's long lives</vt:lpstr>
      <vt:lpstr>玛土撒拉</vt:lpstr>
      <vt:lpstr>创世纪6章19节（新译本）</vt:lpstr>
      <vt:lpstr>诺亚的性格</vt:lpstr>
      <vt:lpstr>诺亚的不完美</vt:lpstr>
      <vt:lpstr>诺亚</vt:lpstr>
      <vt:lpstr>全球性洪水的存在真的重要吗?</vt:lpstr>
      <vt:lpstr>修 罗斯博士: 中东洪水的拥护者</vt:lpstr>
      <vt:lpstr>修 罗斯博士: 中东洪水的拥护者</vt:lpstr>
      <vt:lpstr>为何不是区域性的洪水</vt:lpstr>
      <vt:lpstr>为何不是区域性的洪水</vt:lpstr>
      <vt:lpstr>为何不是区域性的洪水</vt:lpstr>
      <vt:lpstr>洪水到底有多高？</vt:lpstr>
      <vt:lpstr>但是为什么不是区域性的洪水？</vt:lpstr>
      <vt:lpstr>CW-Local Flood 1 01129</vt:lpstr>
      <vt:lpstr>CW-Local Flood 2 01130</vt:lpstr>
      <vt:lpstr>区域性的洪水?</vt:lpstr>
      <vt:lpstr>罗迪尼亚––被毁灭的世界</vt:lpstr>
      <vt:lpstr>被毁灭的世界</vt:lpstr>
      <vt:lpstr>洪水的意义</vt:lpstr>
      <vt:lpstr>Flood Legends</vt:lpstr>
      <vt:lpstr>嘲笑者相信均变论</vt:lpstr>
      <vt:lpstr>嘲笑着怀疑洪水</vt:lpstr>
      <vt:lpstr>为什么恐龙不在方舟上?</vt:lpstr>
      <vt:lpstr>恐龙存在的最新的记载</vt:lpstr>
      <vt:lpstr>贝奥武夫 和 丹麦的怪兽</vt:lpstr>
      <vt:lpstr>日本的渔夫发现了一个怪兽的尸体</vt:lpstr>
      <vt:lpstr>这是鲨鱼吗？！</vt:lpstr>
      <vt:lpstr>Noah's Ark Mt. Ararat</vt:lpstr>
      <vt:lpstr>PowerPoint Presentation</vt:lpstr>
      <vt:lpstr>看见了“诺亚”还是没有看见</vt:lpstr>
      <vt:lpstr>基督徒如何 “帮助”异教?</vt:lpstr>
      <vt:lpstr>“ 我又看见一个新天新地，因为先前的天地都过去了 ” （启示录21:1a新译本).</vt:lpstr>
      <vt:lpstr>客观的 新天和新地!</vt:lpstr>
      <vt:lpstr>所有的事都成了</vt:lpstr>
      <vt:lpstr>“是的，我必快来！”阿们！主耶稣啊，请你来吧 愿主耶稣的恩惠与所有的圣徒同在！阿们！”  (启示录22:20-21 新译本).</vt:lpstr>
      <vt:lpstr>Black</vt:lpstr>
      <vt:lpstr>旧约全书概论链接地址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Noah</dc:title>
  <dc:creator>Rick Griffith</dc:creator>
  <cp:lastModifiedBy>Rick Griffith</cp:lastModifiedBy>
  <cp:revision>145</cp:revision>
  <dcterms:created xsi:type="dcterms:W3CDTF">2014-05-04T01:23:56Z</dcterms:created>
  <dcterms:modified xsi:type="dcterms:W3CDTF">2024-08-15T13:38:52Z</dcterms:modified>
</cp:coreProperties>
</file>